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8EE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0" cap="flat">
              <a:solidFill>
                <a:schemeClr val="accent3"/>
              </a:solidFill>
              <a:prstDash val="solid"/>
              <a:round/>
            </a:ln>
          </a:top>
          <a:bottom>
            <a:ln w="635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chemeClr val="accent3"/>
              </a:solidFill>
              <a:prstDash val="solid"/>
              <a:round/>
            </a:ln>
          </a:top>
          <a:bottom>
            <a:ln w="635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FFCDDC"/>
          </a:solidFill>
        </a:fill>
      </a:tcStyle>
    </a:wholeTbl>
    <a:band2H>
      <a:tcTxStyle b="def" i="def"/>
      <a:tcStyle>
        <a:tcBdr/>
        <a:fill>
          <a:solidFill>
            <a:srgbClr val="FFE8EE"/>
          </a:solidFill>
        </a:fill>
      </a:tcStyle>
    </a:band2H>
    <a:firstCol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DBCBCF"/>
          </a:solidFill>
        </a:fill>
      </a:tcStyle>
    </a:wholeTbl>
    <a:band2H>
      <a:tcTxStyle b="def" i="def"/>
      <a:tcStyle>
        <a:tcBdr/>
        <a:fill>
          <a:solidFill>
            <a:srgbClr val="EEE7E9"/>
          </a:solidFill>
        </a:fill>
      </a:tcStyle>
    </a:band2H>
    <a:firstCol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Shape 2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04" name="مستوى النص الأول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74;p7"/>
          <p:cNvSpPr/>
          <p:nvPr/>
        </p:nvSpPr>
        <p:spPr>
          <a:xfrm flipH="1">
            <a:off x="20349556" y="-2830074"/>
            <a:ext cx="8001157" cy="7812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rtl="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3" name="Google Shape;116;p5"/>
          <p:cNvSpPr/>
          <p:nvPr/>
        </p:nvSpPr>
        <p:spPr>
          <a:xfrm rot="16200000">
            <a:off x="-94211" y="5809115"/>
            <a:ext cx="8001158" cy="7812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CECEC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rtl="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4" name="مستوى النص الأول…"/>
          <p:cNvSpPr txBox="1"/>
          <p:nvPr>
            <p:ph type="body" sz="quarter" idx="1"/>
          </p:nvPr>
        </p:nvSpPr>
        <p:spPr>
          <a:xfrm>
            <a:off x="4271198" y="7210532"/>
            <a:ext cx="7920802" cy="887202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chemeClr val="accent1"/>
                </a:solidFill>
              </a:defRPr>
            </a:lvl1pPr>
            <a:lvl2pPr algn="l">
              <a:defRPr sz="4800">
                <a:solidFill>
                  <a:schemeClr val="accent1"/>
                </a:solidFill>
              </a:defRPr>
            </a:lvl2pPr>
            <a:lvl3pPr algn="l">
              <a:defRPr sz="4800">
                <a:solidFill>
                  <a:schemeClr val="accent1"/>
                </a:solidFill>
              </a:defRPr>
            </a:lvl3pPr>
            <a:lvl4pPr algn="l">
              <a:defRPr sz="4800">
                <a:solidFill>
                  <a:schemeClr val="accent1"/>
                </a:solidFill>
              </a:defRPr>
            </a:lvl4pPr>
            <a:lvl5pPr algn="l">
              <a:defRPr sz="4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17" name="تجميع"/>
          <p:cNvGrpSpPr/>
          <p:nvPr/>
        </p:nvGrpSpPr>
        <p:grpSpPr>
          <a:xfrm>
            <a:off x="23770912" y="1367384"/>
            <a:ext cx="579224" cy="11209857"/>
            <a:chOff x="0" y="0"/>
            <a:chExt cx="579222" cy="11209855"/>
          </a:xfrm>
        </p:grpSpPr>
        <p:sp>
          <p:nvSpPr>
            <p:cNvPr id="115" name="Google Shape;123;p5"/>
            <p:cNvSpPr/>
            <p:nvPr/>
          </p:nvSpPr>
          <p:spPr>
            <a:xfrm flipH="1" rot="10800000">
              <a:off x="0" y="-1"/>
              <a:ext cx="579223" cy="11209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6" name="Google Shape;124;p5"/>
            <p:cNvSpPr/>
            <p:nvPr/>
          </p:nvSpPr>
          <p:spPr>
            <a:xfrm flipH="1" rot="10800000">
              <a:off x="0" y="1847025"/>
              <a:ext cx="579223" cy="9362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grpSp>
        <p:nvGrpSpPr>
          <p:cNvPr id="120" name="تجميع"/>
          <p:cNvGrpSpPr/>
          <p:nvPr/>
        </p:nvGrpSpPr>
        <p:grpSpPr>
          <a:xfrm>
            <a:off x="20191079" y="295730"/>
            <a:ext cx="2279742" cy="521703"/>
            <a:chOff x="0" y="-1"/>
            <a:chExt cx="2279740" cy="521701"/>
          </a:xfrm>
        </p:grpSpPr>
        <p:sp>
          <p:nvSpPr>
            <p:cNvPr id="118" name="Google Shape;123;p5"/>
            <p:cNvSpPr/>
            <p:nvPr/>
          </p:nvSpPr>
          <p:spPr>
            <a:xfrm rot="16200000">
              <a:off x="998251" y="-759790"/>
              <a:ext cx="520308" cy="2042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9" name="Google Shape;124;p5"/>
            <p:cNvSpPr/>
            <p:nvPr/>
          </p:nvSpPr>
          <p:spPr>
            <a:xfrm rot="16200000">
              <a:off x="592918" y="-592920"/>
              <a:ext cx="520309" cy="1706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grpSp>
        <p:nvGrpSpPr>
          <p:cNvPr id="205" name="Google Shape;10;p2"/>
          <p:cNvGrpSpPr/>
          <p:nvPr/>
        </p:nvGrpSpPr>
        <p:grpSpPr>
          <a:xfrm>
            <a:off x="-408742" y="-3679905"/>
            <a:ext cx="3058071" cy="6205729"/>
            <a:chOff x="0" y="0"/>
            <a:chExt cx="3058069" cy="6205728"/>
          </a:xfrm>
        </p:grpSpPr>
        <p:sp>
          <p:nvSpPr>
            <p:cNvPr id="121" name="Google Shape;11;p2"/>
            <p:cNvSpPr/>
            <p:nvPr/>
          </p:nvSpPr>
          <p:spPr>
            <a:xfrm>
              <a:off x="2868223" y="-1"/>
              <a:ext cx="189847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2" name="Google Shape;12;p2"/>
            <p:cNvSpPr/>
            <p:nvPr/>
          </p:nvSpPr>
          <p:spPr>
            <a:xfrm>
              <a:off x="2868223" y="546762"/>
              <a:ext cx="189847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3" name="Google Shape;13;p2"/>
            <p:cNvSpPr/>
            <p:nvPr/>
          </p:nvSpPr>
          <p:spPr>
            <a:xfrm>
              <a:off x="2868223" y="1082511"/>
              <a:ext cx="189847" cy="20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4" name="Google Shape;14;p2"/>
            <p:cNvSpPr/>
            <p:nvPr/>
          </p:nvSpPr>
          <p:spPr>
            <a:xfrm>
              <a:off x="2868223" y="1629278"/>
              <a:ext cx="189847" cy="20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" name="Google Shape;15;p2"/>
            <p:cNvSpPr/>
            <p:nvPr/>
          </p:nvSpPr>
          <p:spPr>
            <a:xfrm>
              <a:off x="2868223" y="2176411"/>
              <a:ext cx="189847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" name="Google Shape;16;p2"/>
            <p:cNvSpPr/>
            <p:nvPr/>
          </p:nvSpPr>
          <p:spPr>
            <a:xfrm>
              <a:off x="2868223" y="2734557"/>
              <a:ext cx="189847" cy="189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" name="Google Shape;17;p2"/>
            <p:cNvSpPr/>
            <p:nvPr/>
          </p:nvSpPr>
          <p:spPr>
            <a:xfrm>
              <a:off x="2868223" y="3281325"/>
              <a:ext cx="189847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" name="Google Shape;18;p2"/>
            <p:cNvSpPr/>
            <p:nvPr/>
          </p:nvSpPr>
          <p:spPr>
            <a:xfrm>
              <a:off x="2868223" y="3828088"/>
              <a:ext cx="189847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9" name="Google Shape;19;p2"/>
            <p:cNvSpPr/>
            <p:nvPr/>
          </p:nvSpPr>
          <p:spPr>
            <a:xfrm>
              <a:off x="2868223" y="4363836"/>
              <a:ext cx="189847" cy="20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" name="Google Shape;20;p2"/>
            <p:cNvSpPr/>
            <p:nvPr/>
          </p:nvSpPr>
          <p:spPr>
            <a:xfrm>
              <a:off x="2868223" y="4910970"/>
              <a:ext cx="189847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1" name="Google Shape;21;p2"/>
            <p:cNvSpPr/>
            <p:nvPr/>
          </p:nvSpPr>
          <p:spPr>
            <a:xfrm>
              <a:off x="2868223" y="5469116"/>
              <a:ext cx="189847" cy="20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2" name="Google Shape;22;p2"/>
            <p:cNvSpPr/>
            <p:nvPr/>
          </p:nvSpPr>
          <p:spPr>
            <a:xfrm>
              <a:off x="2868223" y="6015883"/>
              <a:ext cx="189847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3" name="Google Shape;23;p2"/>
            <p:cNvSpPr/>
            <p:nvPr/>
          </p:nvSpPr>
          <p:spPr>
            <a:xfrm>
              <a:off x="2868223" y="-1"/>
              <a:ext cx="189847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4" name="Google Shape;24;p2"/>
            <p:cNvSpPr/>
            <p:nvPr/>
          </p:nvSpPr>
          <p:spPr>
            <a:xfrm>
              <a:off x="2868223" y="546762"/>
              <a:ext cx="189847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5" name="Google Shape;25;p2"/>
            <p:cNvSpPr/>
            <p:nvPr/>
          </p:nvSpPr>
          <p:spPr>
            <a:xfrm>
              <a:off x="2868223" y="1082511"/>
              <a:ext cx="189847" cy="20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6" name="Google Shape;26;p2"/>
            <p:cNvSpPr/>
            <p:nvPr/>
          </p:nvSpPr>
          <p:spPr>
            <a:xfrm>
              <a:off x="2868223" y="1629278"/>
              <a:ext cx="189847" cy="20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7" name="Google Shape;27;p2"/>
            <p:cNvSpPr/>
            <p:nvPr/>
          </p:nvSpPr>
          <p:spPr>
            <a:xfrm>
              <a:off x="2868223" y="2176411"/>
              <a:ext cx="189847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8" name="Google Shape;28;p2"/>
            <p:cNvSpPr/>
            <p:nvPr/>
          </p:nvSpPr>
          <p:spPr>
            <a:xfrm>
              <a:off x="2868223" y="2734557"/>
              <a:ext cx="189847" cy="189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9" name="Google Shape;29;p2"/>
            <p:cNvSpPr/>
            <p:nvPr/>
          </p:nvSpPr>
          <p:spPr>
            <a:xfrm>
              <a:off x="2868223" y="3281325"/>
              <a:ext cx="189847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0" name="Google Shape;30;p2"/>
            <p:cNvSpPr/>
            <p:nvPr/>
          </p:nvSpPr>
          <p:spPr>
            <a:xfrm>
              <a:off x="2868223" y="3828088"/>
              <a:ext cx="189847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1" name="Google Shape;31;p2"/>
            <p:cNvSpPr/>
            <p:nvPr/>
          </p:nvSpPr>
          <p:spPr>
            <a:xfrm>
              <a:off x="2868223" y="4363836"/>
              <a:ext cx="189847" cy="20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2" name="Google Shape;32;p2"/>
            <p:cNvSpPr/>
            <p:nvPr/>
          </p:nvSpPr>
          <p:spPr>
            <a:xfrm>
              <a:off x="2868223" y="4910970"/>
              <a:ext cx="189847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3" name="Google Shape;33;p2"/>
            <p:cNvSpPr/>
            <p:nvPr/>
          </p:nvSpPr>
          <p:spPr>
            <a:xfrm>
              <a:off x="2868223" y="5469116"/>
              <a:ext cx="189847" cy="20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4" name="Google Shape;34;p2"/>
            <p:cNvSpPr/>
            <p:nvPr/>
          </p:nvSpPr>
          <p:spPr>
            <a:xfrm>
              <a:off x="2868223" y="6015883"/>
              <a:ext cx="189847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5" name="Google Shape;35;p2"/>
            <p:cNvSpPr/>
            <p:nvPr/>
          </p:nvSpPr>
          <p:spPr>
            <a:xfrm>
              <a:off x="2299059" y="-1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6" name="Google Shape;36;p2"/>
            <p:cNvSpPr/>
            <p:nvPr/>
          </p:nvSpPr>
          <p:spPr>
            <a:xfrm>
              <a:off x="2299059" y="546762"/>
              <a:ext cx="189845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7" name="Google Shape;37;p2"/>
            <p:cNvSpPr/>
            <p:nvPr/>
          </p:nvSpPr>
          <p:spPr>
            <a:xfrm>
              <a:off x="2299059" y="1082511"/>
              <a:ext cx="189845" cy="20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18"/>
                    <a:pt x="0" y="10820"/>
                  </a:cubicBezTo>
                  <a:cubicBezTo>
                    <a:pt x="0" y="16822"/>
                    <a:pt x="3802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8" name="Google Shape;38;p2"/>
            <p:cNvSpPr/>
            <p:nvPr/>
          </p:nvSpPr>
          <p:spPr>
            <a:xfrm>
              <a:off x="2299059" y="1629278"/>
              <a:ext cx="189845" cy="20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9" name="Google Shape;39;p2"/>
            <p:cNvSpPr/>
            <p:nvPr/>
          </p:nvSpPr>
          <p:spPr>
            <a:xfrm>
              <a:off x="2299059" y="2176411"/>
              <a:ext cx="189845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55"/>
                    <a:pt x="0" y="11406"/>
                  </a:cubicBezTo>
                  <a:cubicBezTo>
                    <a:pt x="0" y="17756"/>
                    <a:pt x="3802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0" name="Google Shape;40;p2"/>
            <p:cNvSpPr/>
            <p:nvPr/>
          </p:nvSpPr>
          <p:spPr>
            <a:xfrm>
              <a:off x="2299059" y="2734557"/>
              <a:ext cx="189845" cy="189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65"/>
                    <a:pt x="0" y="11428"/>
                  </a:cubicBezTo>
                  <a:cubicBezTo>
                    <a:pt x="0" y="17791"/>
                    <a:pt x="3802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1" name="Google Shape;41;p2"/>
            <p:cNvSpPr/>
            <p:nvPr/>
          </p:nvSpPr>
          <p:spPr>
            <a:xfrm>
              <a:off x="2299059" y="3281325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2" name="Google Shape;42;p2"/>
            <p:cNvSpPr/>
            <p:nvPr/>
          </p:nvSpPr>
          <p:spPr>
            <a:xfrm>
              <a:off x="2299059" y="3828088"/>
              <a:ext cx="189845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3844"/>
                    <a:pt x="0" y="10194"/>
                  </a:cubicBezTo>
                  <a:cubicBezTo>
                    <a:pt x="0" y="16545"/>
                    <a:pt x="3802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3" name="Google Shape;43;p2"/>
            <p:cNvSpPr/>
            <p:nvPr/>
          </p:nvSpPr>
          <p:spPr>
            <a:xfrm>
              <a:off x="2299059" y="4363836"/>
              <a:ext cx="189845" cy="20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4" name="Google Shape;44;p2"/>
            <p:cNvSpPr/>
            <p:nvPr/>
          </p:nvSpPr>
          <p:spPr>
            <a:xfrm>
              <a:off x="2299059" y="4910970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5" name="Google Shape;45;p2"/>
            <p:cNvSpPr/>
            <p:nvPr/>
          </p:nvSpPr>
          <p:spPr>
            <a:xfrm>
              <a:off x="2299059" y="5469116"/>
              <a:ext cx="189845" cy="20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6" name="Google Shape;46;p2"/>
            <p:cNvSpPr/>
            <p:nvPr/>
          </p:nvSpPr>
          <p:spPr>
            <a:xfrm>
              <a:off x="2299059" y="6015883"/>
              <a:ext cx="189845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7" name="Google Shape;47;p2"/>
            <p:cNvSpPr/>
            <p:nvPr/>
          </p:nvSpPr>
          <p:spPr>
            <a:xfrm>
              <a:off x="1718876" y="-1"/>
              <a:ext cx="200860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8" name="Google Shape;48;p2"/>
            <p:cNvSpPr/>
            <p:nvPr/>
          </p:nvSpPr>
          <p:spPr>
            <a:xfrm>
              <a:off x="1718876" y="546762"/>
              <a:ext cx="200860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9" name="Google Shape;49;p2"/>
            <p:cNvSpPr/>
            <p:nvPr/>
          </p:nvSpPr>
          <p:spPr>
            <a:xfrm>
              <a:off x="1718876" y="1082511"/>
              <a:ext cx="200860" cy="20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0" name="Google Shape;50;p2"/>
            <p:cNvSpPr/>
            <p:nvPr/>
          </p:nvSpPr>
          <p:spPr>
            <a:xfrm>
              <a:off x="1718876" y="1629278"/>
              <a:ext cx="200860" cy="20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1" name="Google Shape;51;p2"/>
            <p:cNvSpPr/>
            <p:nvPr/>
          </p:nvSpPr>
          <p:spPr>
            <a:xfrm>
              <a:off x="1718876" y="2176411"/>
              <a:ext cx="200860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2" name="Google Shape;52;p2"/>
            <p:cNvSpPr/>
            <p:nvPr/>
          </p:nvSpPr>
          <p:spPr>
            <a:xfrm>
              <a:off x="1718876" y="2734557"/>
              <a:ext cx="200860" cy="189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3" name="Google Shape;53;p2"/>
            <p:cNvSpPr/>
            <p:nvPr/>
          </p:nvSpPr>
          <p:spPr>
            <a:xfrm>
              <a:off x="1718876" y="3281325"/>
              <a:ext cx="200860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4" name="Google Shape;54;p2"/>
            <p:cNvSpPr/>
            <p:nvPr/>
          </p:nvSpPr>
          <p:spPr>
            <a:xfrm>
              <a:off x="1718876" y="3828088"/>
              <a:ext cx="200860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5" name="Google Shape;55;p2"/>
            <p:cNvSpPr/>
            <p:nvPr/>
          </p:nvSpPr>
          <p:spPr>
            <a:xfrm>
              <a:off x="1718876" y="4363836"/>
              <a:ext cx="200860" cy="20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6" name="Google Shape;56;p2"/>
            <p:cNvSpPr/>
            <p:nvPr/>
          </p:nvSpPr>
          <p:spPr>
            <a:xfrm>
              <a:off x="1718876" y="4910970"/>
              <a:ext cx="200860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7" name="Google Shape;57;p2"/>
            <p:cNvSpPr/>
            <p:nvPr/>
          </p:nvSpPr>
          <p:spPr>
            <a:xfrm>
              <a:off x="1718876" y="5469116"/>
              <a:ext cx="200860" cy="20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8" name="Google Shape;58;p2"/>
            <p:cNvSpPr/>
            <p:nvPr/>
          </p:nvSpPr>
          <p:spPr>
            <a:xfrm>
              <a:off x="1718876" y="6015883"/>
              <a:ext cx="200860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9" name="Google Shape;59;p2"/>
            <p:cNvSpPr/>
            <p:nvPr/>
          </p:nvSpPr>
          <p:spPr>
            <a:xfrm>
              <a:off x="1149343" y="-1"/>
              <a:ext cx="189846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0" name="Google Shape;60;p2"/>
            <p:cNvSpPr/>
            <p:nvPr/>
          </p:nvSpPr>
          <p:spPr>
            <a:xfrm>
              <a:off x="1149343" y="546762"/>
              <a:ext cx="189846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1" name="Google Shape;61;p2"/>
            <p:cNvSpPr/>
            <p:nvPr/>
          </p:nvSpPr>
          <p:spPr>
            <a:xfrm>
              <a:off x="1149343" y="1082511"/>
              <a:ext cx="189846" cy="20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2" name="Google Shape;62;p2"/>
            <p:cNvSpPr/>
            <p:nvPr/>
          </p:nvSpPr>
          <p:spPr>
            <a:xfrm>
              <a:off x="1149343" y="1629278"/>
              <a:ext cx="189846" cy="20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3" name="Google Shape;63;p2"/>
            <p:cNvSpPr/>
            <p:nvPr/>
          </p:nvSpPr>
          <p:spPr>
            <a:xfrm>
              <a:off x="1149343" y="2176411"/>
              <a:ext cx="189846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4" name="Google Shape;64;p2"/>
            <p:cNvSpPr/>
            <p:nvPr/>
          </p:nvSpPr>
          <p:spPr>
            <a:xfrm>
              <a:off x="1149343" y="2734557"/>
              <a:ext cx="189846" cy="189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5" name="Google Shape;65;p2"/>
            <p:cNvSpPr/>
            <p:nvPr/>
          </p:nvSpPr>
          <p:spPr>
            <a:xfrm>
              <a:off x="1149343" y="3281325"/>
              <a:ext cx="189846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6" name="Google Shape;66;p2"/>
            <p:cNvSpPr/>
            <p:nvPr/>
          </p:nvSpPr>
          <p:spPr>
            <a:xfrm>
              <a:off x="1149343" y="3828088"/>
              <a:ext cx="189846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1448" y="21600"/>
                  </a:cubicBezTo>
                  <a:cubicBezTo>
                    <a:pt x="17798" y="21600"/>
                    <a:pt x="21600" y="16545"/>
                    <a:pt x="21600" y="10194"/>
                  </a:cubicBezTo>
                  <a:cubicBezTo>
                    <a:pt x="21600" y="3844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7" name="Google Shape;67;p2"/>
            <p:cNvSpPr/>
            <p:nvPr/>
          </p:nvSpPr>
          <p:spPr>
            <a:xfrm>
              <a:off x="1149343" y="4363836"/>
              <a:ext cx="189846" cy="20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8" name="Google Shape;68;p2"/>
            <p:cNvSpPr/>
            <p:nvPr/>
          </p:nvSpPr>
          <p:spPr>
            <a:xfrm>
              <a:off x="1149343" y="4910970"/>
              <a:ext cx="189846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9" name="Google Shape;69;p2"/>
            <p:cNvSpPr/>
            <p:nvPr/>
          </p:nvSpPr>
          <p:spPr>
            <a:xfrm>
              <a:off x="1149343" y="5469116"/>
              <a:ext cx="189846" cy="20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0" name="Google Shape;70;p2"/>
            <p:cNvSpPr/>
            <p:nvPr/>
          </p:nvSpPr>
          <p:spPr>
            <a:xfrm>
              <a:off x="1149343" y="6015883"/>
              <a:ext cx="189846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1" name="Google Shape;71;p2"/>
            <p:cNvSpPr/>
            <p:nvPr/>
          </p:nvSpPr>
          <p:spPr>
            <a:xfrm>
              <a:off x="580179" y="-1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2" name="Google Shape;72;p2"/>
            <p:cNvSpPr/>
            <p:nvPr/>
          </p:nvSpPr>
          <p:spPr>
            <a:xfrm>
              <a:off x="580179" y="546762"/>
              <a:ext cx="189845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3" name="Google Shape;73;p2"/>
            <p:cNvSpPr/>
            <p:nvPr/>
          </p:nvSpPr>
          <p:spPr>
            <a:xfrm>
              <a:off x="580179" y="1082511"/>
              <a:ext cx="189845" cy="20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4" name="Google Shape;74;p2"/>
            <p:cNvSpPr/>
            <p:nvPr/>
          </p:nvSpPr>
          <p:spPr>
            <a:xfrm>
              <a:off x="580179" y="1629278"/>
              <a:ext cx="189845" cy="20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5" name="Google Shape;75;p2"/>
            <p:cNvSpPr/>
            <p:nvPr/>
          </p:nvSpPr>
          <p:spPr>
            <a:xfrm>
              <a:off x="580179" y="2176411"/>
              <a:ext cx="189845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6" name="Google Shape;76;p2"/>
            <p:cNvSpPr/>
            <p:nvPr/>
          </p:nvSpPr>
          <p:spPr>
            <a:xfrm>
              <a:off x="580179" y="2734557"/>
              <a:ext cx="189845" cy="189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7" name="Google Shape;77;p2"/>
            <p:cNvSpPr/>
            <p:nvPr/>
          </p:nvSpPr>
          <p:spPr>
            <a:xfrm>
              <a:off x="580179" y="3281325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8" name="Google Shape;78;p2"/>
            <p:cNvSpPr/>
            <p:nvPr/>
          </p:nvSpPr>
          <p:spPr>
            <a:xfrm>
              <a:off x="580179" y="3828088"/>
              <a:ext cx="189845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9" name="Google Shape;79;p2"/>
            <p:cNvSpPr/>
            <p:nvPr/>
          </p:nvSpPr>
          <p:spPr>
            <a:xfrm>
              <a:off x="580179" y="4363836"/>
              <a:ext cx="189845" cy="20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0" name="Google Shape;80;p2"/>
            <p:cNvSpPr/>
            <p:nvPr/>
          </p:nvSpPr>
          <p:spPr>
            <a:xfrm>
              <a:off x="580179" y="4910970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1" name="Google Shape;81;p2"/>
            <p:cNvSpPr/>
            <p:nvPr/>
          </p:nvSpPr>
          <p:spPr>
            <a:xfrm>
              <a:off x="580179" y="5469116"/>
              <a:ext cx="189845" cy="20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2" name="Google Shape;82;p2"/>
            <p:cNvSpPr/>
            <p:nvPr/>
          </p:nvSpPr>
          <p:spPr>
            <a:xfrm>
              <a:off x="580179" y="6015883"/>
              <a:ext cx="189845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3" name="Google Shape;83;p2"/>
            <p:cNvSpPr/>
            <p:nvPr/>
          </p:nvSpPr>
          <p:spPr>
            <a:xfrm>
              <a:off x="-1" y="-1"/>
              <a:ext cx="200861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4" name="Google Shape;84;p2"/>
            <p:cNvSpPr/>
            <p:nvPr/>
          </p:nvSpPr>
          <p:spPr>
            <a:xfrm>
              <a:off x="-1" y="546762"/>
              <a:ext cx="200861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5" name="Google Shape;85;p2"/>
            <p:cNvSpPr/>
            <p:nvPr/>
          </p:nvSpPr>
          <p:spPr>
            <a:xfrm>
              <a:off x="-1" y="1082511"/>
              <a:ext cx="200861" cy="20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6" name="Google Shape;86;p2"/>
            <p:cNvSpPr/>
            <p:nvPr/>
          </p:nvSpPr>
          <p:spPr>
            <a:xfrm>
              <a:off x="-1" y="1629278"/>
              <a:ext cx="200861" cy="20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7" name="Google Shape;87;p2"/>
            <p:cNvSpPr/>
            <p:nvPr/>
          </p:nvSpPr>
          <p:spPr>
            <a:xfrm>
              <a:off x="-1" y="2176411"/>
              <a:ext cx="200861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8" name="Google Shape;88;p2"/>
            <p:cNvSpPr/>
            <p:nvPr/>
          </p:nvSpPr>
          <p:spPr>
            <a:xfrm>
              <a:off x="-1" y="2734557"/>
              <a:ext cx="200861" cy="189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9" name="Google Shape;89;p2"/>
            <p:cNvSpPr/>
            <p:nvPr/>
          </p:nvSpPr>
          <p:spPr>
            <a:xfrm>
              <a:off x="-1" y="3281325"/>
              <a:ext cx="200861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0" name="Google Shape;90;p2"/>
            <p:cNvSpPr/>
            <p:nvPr/>
          </p:nvSpPr>
          <p:spPr>
            <a:xfrm>
              <a:off x="-1" y="3828088"/>
              <a:ext cx="200861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1" name="Google Shape;91;p2"/>
            <p:cNvSpPr/>
            <p:nvPr/>
          </p:nvSpPr>
          <p:spPr>
            <a:xfrm>
              <a:off x="-1" y="4363836"/>
              <a:ext cx="200861" cy="20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2" name="Google Shape;92;p2"/>
            <p:cNvSpPr/>
            <p:nvPr/>
          </p:nvSpPr>
          <p:spPr>
            <a:xfrm>
              <a:off x="-1" y="4910970"/>
              <a:ext cx="200861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3" name="Google Shape;93;p2"/>
            <p:cNvSpPr/>
            <p:nvPr/>
          </p:nvSpPr>
          <p:spPr>
            <a:xfrm>
              <a:off x="-1" y="5469116"/>
              <a:ext cx="200861" cy="20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4" name="Google Shape;94;p2"/>
            <p:cNvSpPr/>
            <p:nvPr/>
          </p:nvSpPr>
          <p:spPr>
            <a:xfrm>
              <a:off x="-1" y="6015883"/>
              <a:ext cx="200861" cy="1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pic>
        <p:nvPicPr>
          <p:cNvPr id="206" name="phonto 2.png" descr="phonto 2.png"/>
          <p:cNvPicPr>
            <a:picLocks noChangeAspect="1"/>
          </p:cNvPicPr>
          <p:nvPr/>
        </p:nvPicPr>
        <p:blipFill>
          <a:blip r:embed="rId2">
            <a:extLst/>
          </a:blip>
          <a:srcRect l="36278" t="40938" r="29265" b="39210"/>
          <a:stretch>
            <a:fillRect/>
          </a:stretch>
        </p:blipFill>
        <p:spPr>
          <a:xfrm>
            <a:off x="21705443" y="12875045"/>
            <a:ext cx="2633354" cy="66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5556.png" descr="IMG_5556.png"/>
          <p:cNvPicPr>
            <a:picLocks noChangeAspect="1"/>
          </p:cNvPicPr>
          <p:nvPr/>
        </p:nvPicPr>
        <p:blipFill>
          <a:blip r:embed="rId3">
            <a:extLst/>
          </a:blip>
          <a:srcRect l="25747" t="26126" r="26126" b="30858"/>
          <a:stretch>
            <a:fillRect/>
          </a:stretch>
        </p:blipFill>
        <p:spPr>
          <a:xfrm>
            <a:off x="22183927" y="-38100"/>
            <a:ext cx="2167620" cy="193739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8" name="الجدول"/>
          <p:cNvGraphicFramePr/>
          <p:nvPr/>
        </p:nvGraphicFramePr>
        <p:xfrm>
          <a:off x="20001895" y="164121"/>
          <a:ext cx="11909789" cy="101374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الكسور غير الفعلية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/>
          <p:cNvSpPr/>
          <p:nvPr/>
        </p:nvSpPr>
        <p:spPr>
          <a:xfrm>
            <a:off x="-1400935" y="10176133"/>
            <a:ext cx="8052004" cy="8052003"/>
          </a:xfrm>
          <a:prstGeom prst="ellipse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rtl="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87" name="Google Shape;10;p2"/>
          <p:cNvGrpSpPr/>
          <p:nvPr/>
        </p:nvGrpSpPr>
        <p:grpSpPr>
          <a:xfrm>
            <a:off x="734821" y="506114"/>
            <a:ext cx="2370601" cy="4810653"/>
            <a:chOff x="0" y="0"/>
            <a:chExt cx="2370600" cy="4810651"/>
          </a:xfrm>
        </p:grpSpPr>
        <p:sp>
          <p:nvSpPr>
            <p:cNvPr id="3" name="Google Shape;11;p2"/>
            <p:cNvSpPr/>
            <p:nvPr/>
          </p:nvSpPr>
          <p:spPr>
            <a:xfrm>
              <a:off x="2223433" y="-1"/>
              <a:ext cx="147168" cy="15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" name="Google Shape;12;p2"/>
            <p:cNvSpPr/>
            <p:nvPr/>
          </p:nvSpPr>
          <p:spPr>
            <a:xfrm>
              <a:off x="2223433" y="423848"/>
              <a:ext cx="147168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" name="Google Shape;13;p2"/>
            <p:cNvSpPr/>
            <p:nvPr/>
          </p:nvSpPr>
          <p:spPr>
            <a:xfrm>
              <a:off x="2223433" y="839158"/>
              <a:ext cx="147168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" name="Google Shape;14;p2"/>
            <p:cNvSpPr/>
            <p:nvPr/>
          </p:nvSpPr>
          <p:spPr>
            <a:xfrm>
              <a:off x="2223433" y="1263008"/>
              <a:ext cx="147168" cy="15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" name="Google Shape;15;p2"/>
            <p:cNvSpPr/>
            <p:nvPr/>
          </p:nvSpPr>
          <p:spPr>
            <a:xfrm>
              <a:off x="2223433" y="1687144"/>
              <a:ext cx="147168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" name="Google Shape;16;p2"/>
            <p:cNvSpPr/>
            <p:nvPr/>
          </p:nvSpPr>
          <p:spPr>
            <a:xfrm>
              <a:off x="2223433" y="2119816"/>
              <a:ext cx="147168" cy="14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" name="Google Shape;17;p2"/>
            <p:cNvSpPr/>
            <p:nvPr/>
          </p:nvSpPr>
          <p:spPr>
            <a:xfrm>
              <a:off x="2223433" y="2543668"/>
              <a:ext cx="147168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" name="Google Shape;18;p2"/>
            <p:cNvSpPr/>
            <p:nvPr/>
          </p:nvSpPr>
          <p:spPr>
            <a:xfrm>
              <a:off x="2223433" y="2967516"/>
              <a:ext cx="147168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" name="Google Shape;19;p2"/>
            <p:cNvSpPr/>
            <p:nvPr/>
          </p:nvSpPr>
          <p:spPr>
            <a:xfrm>
              <a:off x="2223433" y="3382825"/>
              <a:ext cx="147168" cy="15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" name="Google Shape;20;p2"/>
            <p:cNvSpPr/>
            <p:nvPr/>
          </p:nvSpPr>
          <p:spPr>
            <a:xfrm>
              <a:off x="2223433" y="3806961"/>
              <a:ext cx="147168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" name="Google Shape;21;p2"/>
            <p:cNvSpPr/>
            <p:nvPr/>
          </p:nvSpPr>
          <p:spPr>
            <a:xfrm>
              <a:off x="2223433" y="4239633"/>
              <a:ext cx="147168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" name="Google Shape;22;p2"/>
            <p:cNvSpPr/>
            <p:nvPr/>
          </p:nvSpPr>
          <p:spPr>
            <a:xfrm>
              <a:off x="2223433" y="4663484"/>
              <a:ext cx="147168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" name="Google Shape;23;p2"/>
            <p:cNvSpPr/>
            <p:nvPr/>
          </p:nvSpPr>
          <p:spPr>
            <a:xfrm>
              <a:off x="2223433" y="-1"/>
              <a:ext cx="147168" cy="15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" name="Google Shape;24;p2"/>
            <p:cNvSpPr/>
            <p:nvPr/>
          </p:nvSpPr>
          <p:spPr>
            <a:xfrm>
              <a:off x="2223433" y="423848"/>
              <a:ext cx="147168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" name="Google Shape;25;p2"/>
            <p:cNvSpPr/>
            <p:nvPr/>
          </p:nvSpPr>
          <p:spPr>
            <a:xfrm>
              <a:off x="2223433" y="839158"/>
              <a:ext cx="147168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" name="Google Shape;26;p2"/>
            <p:cNvSpPr/>
            <p:nvPr/>
          </p:nvSpPr>
          <p:spPr>
            <a:xfrm>
              <a:off x="2223433" y="1263008"/>
              <a:ext cx="147168" cy="15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" name="Google Shape;27;p2"/>
            <p:cNvSpPr/>
            <p:nvPr/>
          </p:nvSpPr>
          <p:spPr>
            <a:xfrm>
              <a:off x="2223433" y="1687144"/>
              <a:ext cx="147168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" name="Google Shape;28;p2"/>
            <p:cNvSpPr/>
            <p:nvPr/>
          </p:nvSpPr>
          <p:spPr>
            <a:xfrm>
              <a:off x="2223433" y="2119816"/>
              <a:ext cx="147168" cy="14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" name="Google Shape;29;p2"/>
            <p:cNvSpPr/>
            <p:nvPr/>
          </p:nvSpPr>
          <p:spPr>
            <a:xfrm>
              <a:off x="2223433" y="2543668"/>
              <a:ext cx="147168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2" name="Google Shape;30;p2"/>
            <p:cNvSpPr/>
            <p:nvPr/>
          </p:nvSpPr>
          <p:spPr>
            <a:xfrm>
              <a:off x="2223433" y="2967516"/>
              <a:ext cx="147168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" name="Google Shape;31;p2"/>
            <p:cNvSpPr/>
            <p:nvPr/>
          </p:nvSpPr>
          <p:spPr>
            <a:xfrm>
              <a:off x="2223433" y="3382825"/>
              <a:ext cx="147168" cy="15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4" name="Google Shape;32;p2"/>
            <p:cNvSpPr/>
            <p:nvPr/>
          </p:nvSpPr>
          <p:spPr>
            <a:xfrm>
              <a:off x="2223433" y="3806961"/>
              <a:ext cx="147168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" name="Google Shape;33;p2"/>
            <p:cNvSpPr/>
            <p:nvPr/>
          </p:nvSpPr>
          <p:spPr>
            <a:xfrm>
              <a:off x="2223433" y="4239633"/>
              <a:ext cx="147168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" name="Google Shape;34;p2"/>
            <p:cNvSpPr/>
            <p:nvPr/>
          </p:nvSpPr>
          <p:spPr>
            <a:xfrm>
              <a:off x="2223433" y="4663484"/>
              <a:ext cx="147168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" name="Google Shape;35;p2"/>
            <p:cNvSpPr/>
            <p:nvPr/>
          </p:nvSpPr>
          <p:spPr>
            <a:xfrm>
              <a:off x="1782220" y="-1"/>
              <a:ext cx="147167" cy="15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" name="Google Shape;36;p2"/>
            <p:cNvSpPr/>
            <p:nvPr/>
          </p:nvSpPr>
          <p:spPr>
            <a:xfrm>
              <a:off x="1782220" y="423848"/>
              <a:ext cx="147167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9" name="Google Shape;37;p2"/>
            <p:cNvSpPr/>
            <p:nvPr/>
          </p:nvSpPr>
          <p:spPr>
            <a:xfrm>
              <a:off x="1782220" y="839158"/>
              <a:ext cx="147167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18"/>
                    <a:pt x="0" y="10820"/>
                  </a:cubicBezTo>
                  <a:cubicBezTo>
                    <a:pt x="0" y="16822"/>
                    <a:pt x="3802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0" name="Google Shape;38;p2"/>
            <p:cNvSpPr/>
            <p:nvPr/>
          </p:nvSpPr>
          <p:spPr>
            <a:xfrm>
              <a:off x="1782220" y="1263008"/>
              <a:ext cx="147167" cy="15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1" name="Google Shape;39;p2"/>
            <p:cNvSpPr/>
            <p:nvPr/>
          </p:nvSpPr>
          <p:spPr>
            <a:xfrm>
              <a:off x="1782220" y="1687144"/>
              <a:ext cx="147167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55"/>
                    <a:pt x="0" y="11406"/>
                  </a:cubicBezTo>
                  <a:cubicBezTo>
                    <a:pt x="0" y="17756"/>
                    <a:pt x="3802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2" name="Google Shape;40;p2"/>
            <p:cNvSpPr/>
            <p:nvPr/>
          </p:nvSpPr>
          <p:spPr>
            <a:xfrm>
              <a:off x="1782220" y="2119816"/>
              <a:ext cx="147167" cy="14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65"/>
                    <a:pt x="0" y="11428"/>
                  </a:cubicBezTo>
                  <a:cubicBezTo>
                    <a:pt x="0" y="17791"/>
                    <a:pt x="3802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" name="Google Shape;41;p2"/>
            <p:cNvSpPr/>
            <p:nvPr/>
          </p:nvSpPr>
          <p:spPr>
            <a:xfrm>
              <a:off x="1782220" y="254366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" name="Google Shape;42;p2"/>
            <p:cNvSpPr/>
            <p:nvPr/>
          </p:nvSpPr>
          <p:spPr>
            <a:xfrm>
              <a:off x="1782220" y="2967516"/>
              <a:ext cx="147167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3844"/>
                    <a:pt x="0" y="10194"/>
                  </a:cubicBezTo>
                  <a:cubicBezTo>
                    <a:pt x="0" y="16545"/>
                    <a:pt x="3802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5" name="Google Shape;43;p2"/>
            <p:cNvSpPr/>
            <p:nvPr/>
          </p:nvSpPr>
          <p:spPr>
            <a:xfrm>
              <a:off x="1782220" y="3382825"/>
              <a:ext cx="147167" cy="15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6" name="Google Shape;44;p2"/>
            <p:cNvSpPr/>
            <p:nvPr/>
          </p:nvSpPr>
          <p:spPr>
            <a:xfrm>
              <a:off x="1782220" y="3806961"/>
              <a:ext cx="147167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7" name="Google Shape;45;p2"/>
            <p:cNvSpPr/>
            <p:nvPr/>
          </p:nvSpPr>
          <p:spPr>
            <a:xfrm>
              <a:off x="1782220" y="4239633"/>
              <a:ext cx="147167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" name="Google Shape;46;p2"/>
            <p:cNvSpPr/>
            <p:nvPr/>
          </p:nvSpPr>
          <p:spPr>
            <a:xfrm>
              <a:off x="1782220" y="4663484"/>
              <a:ext cx="147167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" name="Google Shape;47;p2"/>
            <p:cNvSpPr/>
            <p:nvPr/>
          </p:nvSpPr>
          <p:spPr>
            <a:xfrm>
              <a:off x="1332465" y="-1"/>
              <a:ext cx="155706" cy="15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" name="Google Shape;48;p2"/>
            <p:cNvSpPr/>
            <p:nvPr/>
          </p:nvSpPr>
          <p:spPr>
            <a:xfrm>
              <a:off x="1332465" y="423848"/>
              <a:ext cx="155706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" name="Google Shape;49;p2"/>
            <p:cNvSpPr/>
            <p:nvPr/>
          </p:nvSpPr>
          <p:spPr>
            <a:xfrm>
              <a:off x="1332465" y="839158"/>
              <a:ext cx="155706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" name="Google Shape;50;p2"/>
            <p:cNvSpPr/>
            <p:nvPr/>
          </p:nvSpPr>
          <p:spPr>
            <a:xfrm>
              <a:off x="1332465" y="1263008"/>
              <a:ext cx="155706" cy="15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" name="Google Shape;51;p2"/>
            <p:cNvSpPr/>
            <p:nvPr/>
          </p:nvSpPr>
          <p:spPr>
            <a:xfrm>
              <a:off x="1332465" y="1687144"/>
              <a:ext cx="155706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4" name="Google Shape;52;p2"/>
            <p:cNvSpPr/>
            <p:nvPr/>
          </p:nvSpPr>
          <p:spPr>
            <a:xfrm>
              <a:off x="1332465" y="2119816"/>
              <a:ext cx="155706" cy="14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5" name="Google Shape;53;p2"/>
            <p:cNvSpPr/>
            <p:nvPr/>
          </p:nvSpPr>
          <p:spPr>
            <a:xfrm>
              <a:off x="1332465" y="2543668"/>
              <a:ext cx="15570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6" name="Google Shape;54;p2"/>
            <p:cNvSpPr/>
            <p:nvPr/>
          </p:nvSpPr>
          <p:spPr>
            <a:xfrm>
              <a:off x="1332465" y="2967516"/>
              <a:ext cx="155706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7" name="Google Shape;55;p2"/>
            <p:cNvSpPr/>
            <p:nvPr/>
          </p:nvSpPr>
          <p:spPr>
            <a:xfrm>
              <a:off x="1332465" y="3382825"/>
              <a:ext cx="155706" cy="15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" name="Google Shape;56;p2"/>
            <p:cNvSpPr/>
            <p:nvPr/>
          </p:nvSpPr>
          <p:spPr>
            <a:xfrm>
              <a:off x="1332465" y="3806961"/>
              <a:ext cx="155706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" name="Google Shape;57;p2"/>
            <p:cNvSpPr/>
            <p:nvPr/>
          </p:nvSpPr>
          <p:spPr>
            <a:xfrm>
              <a:off x="1332465" y="4239633"/>
              <a:ext cx="155706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" name="Google Shape;58;p2"/>
            <p:cNvSpPr/>
            <p:nvPr/>
          </p:nvSpPr>
          <p:spPr>
            <a:xfrm>
              <a:off x="1332465" y="4663484"/>
              <a:ext cx="155706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" name="Google Shape;59;p2"/>
            <p:cNvSpPr/>
            <p:nvPr/>
          </p:nvSpPr>
          <p:spPr>
            <a:xfrm>
              <a:off x="890966" y="-1"/>
              <a:ext cx="147168" cy="15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" name="Google Shape;60;p2"/>
            <p:cNvSpPr/>
            <p:nvPr/>
          </p:nvSpPr>
          <p:spPr>
            <a:xfrm>
              <a:off x="890966" y="423848"/>
              <a:ext cx="147168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" name="Google Shape;61;p2"/>
            <p:cNvSpPr/>
            <p:nvPr/>
          </p:nvSpPr>
          <p:spPr>
            <a:xfrm>
              <a:off x="890966" y="839158"/>
              <a:ext cx="147168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" name="Google Shape;62;p2"/>
            <p:cNvSpPr/>
            <p:nvPr/>
          </p:nvSpPr>
          <p:spPr>
            <a:xfrm>
              <a:off x="890966" y="1263008"/>
              <a:ext cx="147168" cy="15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" name="Google Shape;63;p2"/>
            <p:cNvSpPr/>
            <p:nvPr/>
          </p:nvSpPr>
          <p:spPr>
            <a:xfrm>
              <a:off x="890966" y="1687144"/>
              <a:ext cx="147168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" name="Google Shape;64;p2"/>
            <p:cNvSpPr/>
            <p:nvPr/>
          </p:nvSpPr>
          <p:spPr>
            <a:xfrm>
              <a:off x="890966" y="2119816"/>
              <a:ext cx="147168" cy="14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" name="Google Shape;65;p2"/>
            <p:cNvSpPr/>
            <p:nvPr/>
          </p:nvSpPr>
          <p:spPr>
            <a:xfrm>
              <a:off x="890966" y="2543668"/>
              <a:ext cx="147168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" name="Google Shape;66;p2"/>
            <p:cNvSpPr/>
            <p:nvPr/>
          </p:nvSpPr>
          <p:spPr>
            <a:xfrm>
              <a:off x="890966" y="2967516"/>
              <a:ext cx="147168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1448" y="21600"/>
                  </a:cubicBezTo>
                  <a:cubicBezTo>
                    <a:pt x="17798" y="21600"/>
                    <a:pt x="21600" y="16545"/>
                    <a:pt x="21600" y="10194"/>
                  </a:cubicBezTo>
                  <a:cubicBezTo>
                    <a:pt x="21600" y="3844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" name="Google Shape;67;p2"/>
            <p:cNvSpPr/>
            <p:nvPr/>
          </p:nvSpPr>
          <p:spPr>
            <a:xfrm>
              <a:off x="890966" y="3382825"/>
              <a:ext cx="147168" cy="15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0" name="Google Shape;68;p2"/>
            <p:cNvSpPr/>
            <p:nvPr/>
          </p:nvSpPr>
          <p:spPr>
            <a:xfrm>
              <a:off x="890966" y="3806961"/>
              <a:ext cx="147168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1" name="Google Shape;69;p2"/>
            <p:cNvSpPr/>
            <p:nvPr/>
          </p:nvSpPr>
          <p:spPr>
            <a:xfrm>
              <a:off x="890966" y="4239633"/>
              <a:ext cx="147168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" name="Google Shape;70;p2"/>
            <p:cNvSpPr/>
            <p:nvPr/>
          </p:nvSpPr>
          <p:spPr>
            <a:xfrm>
              <a:off x="890966" y="4663484"/>
              <a:ext cx="147168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" name="Google Shape;71;p2"/>
            <p:cNvSpPr/>
            <p:nvPr/>
          </p:nvSpPr>
          <p:spPr>
            <a:xfrm>
              <a:off x="449752" y="-1"/>
              <a:ext cx="147168" cy="15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" name="Google Shape;72;p2"/>
            <p:cNvSpPr/>
            <p:nvPr/>
          </p:nvSpPr>
          <p:spPr>
            <a:xfrm>
              <a:off x="449752" y="423848"/>
              <a:ext cx="147168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" name="Google Shape;73;p2"/>
            <p:cNvSpPr/>
            <p:nvPr/>
          </p:nvSpPr>
          <p:spPr>
            <a:xfrm>
              <a:off x="449752" y="839158"/>
              <a:ext cx="147168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" name="Google Shape;74;p2"/>
            <p:cNvSpPr/>
            <p:nvPr/>
          </p:nvSpPr>
          <p:spPr>
            <a:xfrm>
              <a:off x="449752" y="1263008"/>
              <a:ext cx="147168" cy="15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" name="Google Shape;75;p2"/>
            <p:cNvSpPr/>
            <p:nvPr/>
          </p:nvSpPr>
          <p:spPr>
            <a:xfrm>
              <a:off x="449752" y="1687144"/>
              <a:ext cx="147168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" name="Google Shape;76;p2"/>
            <p:cNvSpPr/>
            <p:nvPr/>
          </p:nvSpPr>
          <p:spPr>
            <a:xfrm>
              <a:off x="449752" y="2119816"/>
              <a:ext cx="147168" cy="14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9" name="Google Shape;77;p2"/>
            <p:cNvSpPr/>
            <p:nvPr/>
          </p:nvSpPr>
          <p:spPr>
            <a:xfrm>
              <a:off x="449752" y="2543668"/>
              <a:ext cx="147168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0" name="Google Shape;78;p2"/>
            <p:cNvSpPr/>
            <p:nvPr/>
          </p:nvSpPr>
          <p:spPr>
            <a:xfrm>
              <a:off x="449752" y="2967516"/>
              <a:ext cx="147168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1" name="Google Shape;79;p2"/>
            <p:cNvSpPr/>
            <p:nvPr/>
          </p:nvSpPr>
          <p:spPr>
            <a:xfrm>
              <a:off x="449752" y="3382825"/>
              <a:ext cx="147168" cy="15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" name="Google Shape;80;p2"/>
            <p:cNvSpPr/>
            <p:nvPr/>
          </p:nvSpPr>
          <p:spPr>
            <a:xfrm>
              <a:off x="449752" y="3806961"/>
              <a:ext cx="147168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" name="Google Shape;81;p2"/>
            <p:cNvSpPr/>
            <p:nvPr/>
          </p:nvSpPr>
          <p:spPr>
            <a:xfrm>
              <a:off x="449752" y="4239633"/>
              <a:ext cx="147168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" name="Google Shape;82;p2"/>
            <p:cNvSpPr/>
            <p:nvPr/>
          </p:nvSpPr>
          <p:spPr>
            <a:xfrm>
              <a:off x="449752" y="4663484"/>
              <a:ext cx="147168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" name="Google Shape;83;p2"/>
            <p:cNvSpPr/>
            <p:nvPr/>
          </p:nvSpPr>
          <p:spPr>
            <a:xfrm>
              <a:off x="0" y="-1"/>
              <a:ext cx="155706" cy="15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" name="Google Shape;84;p2"/>
            <p:cNvSpPr/>
            <p:nvPr/>
          </p:nvSpPr>
          <p:spPr>
            <a:xfrm>
              <a:off x="0" y="423848"/>
              <a:ext cx="155706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" name="Google Shape;85;p2"/>
            <p:cNvSpPr/>
            <p:nvPr/>
          </p:nvSpPr>
          <p:spPr>
            <a:xfrm>
              <a:off x="0" y="839158"/>
              <a:ext cx="155706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8" name="Google Shape;86;p2"/>
            <p:cNvSpPr/>
            <p:nvPr/>
          </p:nvSpPr>
          <p:spPr>
            <a:xfrm>
              <a:off x="0" y="1263008"/>
              <a:ext cx="155706" cy="15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9" name="Google Shape;87;p2"/>
            <p:cNvSpPr/>
            <p:nvPr/>
          </p:nvSpPr>
          <p:spPr>
            <a:xfrm>
              <a:off x="0" y="1687144"/>
              <a:ext cx="155706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0" name="Google Shape;88;p2"/>
            <p:cNvSpPr/>
            <p:nvPr/>
          </p:nvSpPr>
          <p:spPr>
            <a:xfrm>
              <a:off x="0" y="2119816"/>
              <a:ext cx="155706" cy="14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1" name="Google Shape;89;p2"/>
            <p:cNvSpPr/>
            <p:nvPr/>
          </p:nvSpPr>
          <p:spPr>
            <a:xfrm>
              <a:off x="0" y="2543668"/>
              <a:ext cx="15570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2" name="Google Shape;90;p2"/>
            <p:cNvSpPr/>
            <p:nvPr/>
          </p:nvSpPr>
          <p:spPr>
            <a:xfrm>
              <a:off x="0" y="2967516"/>
              <a:ext cx="155706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" name="Google Shape;91;p2"/>
            <p:cNvSpPr/>
            <p:nvPr/>
          </p:nvSpPr>
          <p:spPr>
            <a:xfrm>
              <a:off x="0" y="3382825"/>
              <a:ext cx="155706" cy="15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" name="Google Shape;92;p2"/>
            <p:cNvSpPr/>
            <p:nvPr/>
          </p:nvSpPr>
          <p:spPr>
            <a:xfrm>
              <a:off x="0" y="3806961"/>
              <a:ext cx="155706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" name="Google Shape;93;p2"/>
            <p:cNvSpPr/>
            <p:nvPr/>
          </p:nvSpPr>
          <p:spPr>
            <a:xfrm>
              <a:off x="0" y="4239633"/>
              <a:ext cx="155706" cy="155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" name="Google Shape;94;p2"/>
            <p:cNvSpPr/>
            <p:nvPr/>
          </p:nvSpPr>
          <p:spPr>
            <a:xfrm>
              <a:off x="0" y="4663484"/>
              <a:ext cx="155706" cy="1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sp>
        <p:nvSpPr>
          <p:cNvPr id="88" name="Google Shape;95;p2"/>
          <p:cNvSpPr/>
          <p:nvPr/>
        </p:nvSpPr>
        <p:spPr>
          <a:xfrm>
            <a:off x="1920120" y="11922721"/>
            <a:ext cx="5133227" cy="52183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rtl="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89" name="Google Shape;96;p2"/>
          <p:cNvSpPr/>
          <p:nvPr/>
        </p:nvSpPr>
        <p:spPr>
          <a:xfrm>
            <a:off x="17984587" y="1203131"/>
            <a:ext cx="5133226" cy="5218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rtl="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90" name="نص العنوان"/>
          <p:cNvSpPr txBox="1"/>
          <p:nvPr>
            <p:ph type="title"/>
          </p:nvPr>
        </p:nvSpPr>
        <p:spPr>
          <a:xfrm>
            <a:off x="3831999" y="3757066"/>
            <a:ext cx="16719202" cy="4552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1" name="مستوى النص الأول…"/>
          <p:cNvSpPr txBox="1"/>
          <p:nvPr>
            <p:ph type="body" idx="1"/>
          </p:nvPr>
        </p:nvSpPr>
        <p:spPr>
          <a:xfrm>
            <a:off x="4016799" y="7966465"/>
            <a:ext cx="16350402" cy="1399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2" name="Google Shape;99;p2"/>
          <p:cNvSpPr/>
          <p:nvPr/>
        </p:nvSpPr>
        <p:spPr>
          <a:xfrm>
            <a:off x="23828801" y="348"/>
            <a:ext cx="555178" cy="12183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8" tIns="121918" rIns="121918" bIns="121918"/>
          <a:lstStyle/>
          <a:p>
            <a:pPr rtl="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93" name="Google Shape;100;p2"/>
          <p:cNvSpPr/>
          <p:nvPr/>
        </p:nvSpPr>
        <p:spPr>
          <a:xfrm>
            <a:off x="23828801" y="-2"/>
            <a:ext cx="555178" cy="10176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8" tIns="121918" rIns="121918" bIns="121918"/>
          <a:lstStyle/>
          <a:p>
            <a:pPr rtl="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94" name="phonto 2.png" descr="phonto 2.png"/>
          <p:cNvPicPr>
            <a:picLocks noChangeAspect="1"/>
          </p:cNvPicPr>
          <p:nvPr/>
        </p:nvPicPr>
        <p:blipFill>
          <a:blip r:embed="rId2">
            <a:alphaModFix amt="57533"/>
            <a:extLst/>
          </a:blip>
          <a:srcRect l="36278" t="40937" r="29265" b="39210"/>
          <a:stretch>
            <a:fillRect/>
          </a:stretch>
        </p:blipFill>
        <p:spPr>
          <a:xfrm>
            <a:off x="217725" y="12444550"/>
            <a:ext cx="3361219" cy="854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G_5556.png" descr="IMG_5556.png"/>
          <p:cNvPicPr>
            <a:picLocks noChangeAspect="1"/>
          </p:cNvPicPr>
          <p:nvPr/>
        </p:nvPicPr>
        <p:blipFill>
          <a:blip r:embed="rId3">
            <a:extLst/>
          </a:blip>
          <a:srcRect l="25747" t="26126" r="26126" b="30858"/>
          <a:stretch>
            <a:fillRect/>
          </a:stretch>
        </p:blipFill>
        <p:spPr>
          <a:xfrm>
            <a:off x="261380" y="5316763"/>
            <a:ext cx="3317499" cy="296514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رقم الشريحة"/>
          <p:cNvSpPr txBox="1"/>
          <p:nvPr>
            <p:ph type="sldNum" sz="quarter" idx="2"/>
          </p:nvPr>
        </p:nvSpPr>
        <p:spPr>
          <a:xfrm>
            <a:off x="16791227" y="12362478"/>
            <a:ext cx="683973" cy="700444"/>
          </a:xfrm>
          <a:prstGeom prst="rect">
            <a:avLst/>
          </a:prstGeom>
          <a:ln w="12700">
            <a:miter lim="400000"/>
          </a:ln>
        </p:spPr>
        <p:txBody>
          <a:bodyPr wrap="none" lIns="121918" tIns="121918" rIns="121918" bIns="121918" anchor="ctr">
            <a:spAutoFit/>
          </a:bodyPr>
          <a:lstStyle>
            <a:lvl1pPr algn="r"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00100" marR="0" indent="-6858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1pPr>
      <a:lvl2pPr marL="800100" marR="0" indent="-2032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2pPr>
      <a:lvl3pPr marL="800100" marR="0" indent="1143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3pPr>
      <a:lvl4pPr marL="800100" marR="0" indent="1143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4pPr>
      <a:lvl5pPr marL="800100" marR="0" indent="1143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5pPr>
      <a:lvl6pPr marL="4103913" marR="0" indent="-1678213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Pts val="7400"/>
        <a:buFontTx/>
        <a:buChar char="■"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6pPr>
      <a:lvl7pPr marL="4561113" marR="0" indent="-1678213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Pts val="7400"/>
        <a:buFontTx/>
        <a:buChar char="●"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7pPr>
      <a:lvl8pPr marL="5018313" marR="0" indent="-1678213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Pts val="7400"/>
        <a:buFontTx/>
        <a:buChar char="○"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8pPr>
      <a:lvl9pPr marL="5475513" marR="0" indent="-1678213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Pts val="7400"/>
        <a:buFontTx/>
        <a:buChar char="■"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7.png"/><Relationship Id="rId4" Type="http://schemas.openxmlformats.org/officeDocument/2006/relationships/hyperlink" Target="https://drive.google.com/file/d/1H0Hm1dSwv5StFuj_RiT2GvXrJpJvYI6v/view?usp=drivesdk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9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i7Y_3-UNOec?playlist=i7Y_3-UNOec&amp;autoplay=1&amp;iv_load_policy=3&amp;loop=1&amp;modestbranding=1&amp;start=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0.png"/><Relationship Id="rId20" Type="http://schemas.openxmlformats.org/officeDocument/2006/relationships/image" Target="../media/image6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7.jpeg"/><Relationship Id="rId23" Type="http://schemas.openxmlformats.org/officeDocument/2006/relationships/slide" Target="slide4.xml"/><Relationship Id="rId24" Type="http://schemas.openxmlformats.org/officeDocument/2006/relationships/slide" Target="slide10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11.xml"/><Relationship Id="rId28" Type="http://schemas.openxmlformats.org/officeDocument/2006/relationships/slide" Target="slide15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hyperlink" Target="https://drive.google.com/file/d/1H0Hm1dSwv5StFuj_RiT2GvXrJpJvYI6v/view?usp=drivesdk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9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www.youtube-nocookie.com/embed/i7Y_3-UNOec?playlist=i7Y_3-UNOec&amp;autoplay=1&amp;iv_load_policy=3&amp;loop=1&amp;modestbranding=1&amp;start=" TargetMode="External"/><Relationship Id="rId18" Type="http://schemas.openxmlformats.org/officeDocument/2006/relationships/image" Target="../media/image5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0.png"/><Relationship Id="rId21" Type="http://schemas.openxmlformats.org/officeDocument/2006/relationships/image" Target="../media/image6.jpeg"/><Relationship Id="rId22" Type="http://schemas.openxmlformats.org/officeDocument/2006/relationships/hyperlink" Target="https://whiteboard.fi/" TargetMode="External"/><Relationship Id="rId23" Type="http://schemas.openxmlformats.org/officeDocument/2006/relationships/image" Target="../media/image7.jpeg"/><Relationship Id="rId24" Type="http://schemas.openxmlformats.org/officeDocument/2006/relationships/slide" Target="slide4.xml"/><Relationship Id="rId25" Type="http://schemas.openxmlformats.org/officeDocument/2006/relationships/slide" Target="slide10.xml"/><Relationship Id="rId26" Type="http://schemas.openxmlformats.org/officeDocument/2006/relationships/slide" Target="slide5.xml"/><Relationship Id="rId27" Type="http://schemas.openxmlformats.org/officeDocument/2006/relationships/slide" Target="slide7.xml"/><Relationship Id="rId28" Type="http://schemas.openxmlformats.org/officeDocument/2006/relationships/slide" Target="slide11.xml"/><Relationship Id="rId29" Type="http://schemas.openxmlformats.org/officeDocument/2006/relationships/slide" Target="slide15.xml"/><Relationship Id="rId30" Type="http://schemas.openxmlformats.org/officeDocument/2006/relationships/slide" Target="slide19.xml"/><Relationship Id="rId31" Type="http://schemas.openxmlformats.org/officeDocument/2006/relationships/slide" Target="slide20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https://drive.google.com/file/d/1H0Hm1dSwv5StFuj_RiT2GvXrJpJvYI6v/view?usp=drivesdk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9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www.youtube-nocookie.com/embed/i7Y_3-UNOec?playlist=i7Y_3-UNOec&amp;autoplay=1&amp;iv_load_policy=3&amp;loop=1&amp;modestbranding=1&amp;start=" TargetMode="External"/><Relationship Id="rId18" Type="http://schemas.openxmlformats.org/officeDocument/2006/relationships/image" Target="../media/image5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0.png"/><Relationship Id="rId21" Type="http://schemas.openxmlformats.org/officeDocument/2006/relationships/image" Target="../media/image6.jpeg"/><Relationship Id="rId22" Type="http://schemas.openxmlformats.org/officeDocument/2006/relationships/hyperlink" Target="https://whiteboard.fi/" TargetMode="External"/><Relationship Id="rId23" Type="http://schemas.openxmlformats.org/officeDocument/2006/relationships/image" Target="../media/image7.jpeg"/><Relationship Id="rId24" Type="http://schemas.openxmlformats.org/officeDocument/2006/relationships/slide" Target="slide4.xml"/><Relationship Id="rId25" Type="http://schemas.openxmlformats.org/officeDocument/2006/relationships/slide" Target="slide10.xml"/><Relationship Id="rId26" Type="http://schemas.openxmlformats.org/officeDocument/2006/relationships/slide" Target="slide5.xml"/><Relationship Id="rId27" Type="http://schemas.openxmlformats.org/officeDocument/2006/relationships/slide" Target="slide7.xml"/><Relationship Id="rId28" Type="http://schemas.openxmlformats.org/officeDocument/2006/relationships/slide" Target="slide11.xml"/><Relationship Id="rId29" Type="http://schemas.openxmlformats.org/officeDocument/2006/relationships/slide" Target="slide15.xml"/><Relationship Id="rId30" Type="http://schemas.openxmlformats.org/officeDocument/2006/relationships/slide" Target="slide19.xml"/><Relationship Id="rId31" Type="http://schemas.openxmlformats.org/officeDocument/2006/relationships/slide" Target="slide20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hyperlink" Target="https://drive.google.com/file/d/1H0Hm1dSwv5StFuj_RiT2GvXrJpJvYI6v/view?usp=drivesdk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9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www.youtube-nocookie.com/embed/i7Y_3-UNOec?playlist=i7Y_3-UNOec&amp;autoplay=1&amp;iv_load_policy=3&amp;loop=1&amp;modestbranding=1&amp;start=" TargetMode="External"/><Relationship Id="rId18" Type="http://schemas.openxmlformats.org/officeDocument/2006/relationships/image" Target="../media/image5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0.png"/><Relationship Id="rId21" Type="http://schemas.openxmlformats.org/officeDocument/2006/relationships/image" Target="../media/image6.jpeg"/><Relationship Id="rId22" Type="http://schemas.openxmlformats.org/officeDocument/2006/relationships/hyperlink" Target="https://whiteboard.fi/" TargetMode="External"/><Relationship Id="rId23" Type="http://schemas.openxmlformats.org/officeDocument/2006/relationships/image" Target="../media/image7.jpeg"/><Relationship Id="rId24" Type="http://schemas.openxmlformats.org/officeDocument/2006/relationships/slide" Target="slide4.xml"/><Relationship Id="rId25" Type="http://schemas.openxmlformats.org/officeDocument/2006/relationships/slide" Target="slide10.xml"/><Relationship Id="rId26" Type="http://schemas.openxmlformats.org/officeDocument/2006/relationships/slide" Target="slide5.xml"/><Relationship Id="rId27" Type="http://schemas.openxmlformats.org/officeDocument/2006/relationships/slide" Target="slide7.xml"/><Relationship Id="rId28" Type="http://schemas.openxmlformats.org/officeDocument/2006/relationships/slide" Target="slide11.xml"/><Relationship Id="rId29" Type="http://schemas.openxmlformats.org/officeDocument/2006/relationships/slide" Target="slide15.xml"/><Relationship Id="rId30" Type="http://schemas.openxmlformats.org/officeDocument/2006/relationships/slide" Target="slide19.xml"/><Relationship Id="rId31" Type="http://schemas.openxmlformats.org/officeDocument/2006/relationships/slide" Target="slide20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https://drive.google.com/file/d/1H0Hm1dSwv5StFuj_RiT2GvXrJpJvYI6v/view?usp=drivesdk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9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www.youtube-nocookie.com/embed/i7Y_3-UNOec?playlist=i7Y_3-UNOec&amp;autoplay=1&amp;iv_load_policy=3&amp;loop=1&amp;modestbranding=1&amp;start=" TargetMode="External"/><Relationship Id="rId18" Type="http://schemas.openxmlformats.org/officeDocument/2006/relationships/image" Target="../media/image5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0.png"/><Relationship Id="rId21" Type="http://schemas.openxmlformats.org/officeDocument/2006/relationships/image" Target="../media/image6.jpeg"/><Relationship Id="rId22" Type="http://schemas.openxmlformats.org/officeDocument/2006/relationships/hyperlink" Target="https://whiteboard.fi/" TargetMode="External"/><Relationship Id="rId23" Type="http://schemas.openxmlformats.org/officeDocument/2006/relationships/image" Target="../media/image7.jpeg"/><Relationship Id="rId24" Type="http://schemas.openxmlformats.org/officeDocument/2006/relationships/slide" Target="slide4.xml"/><Relationship Id="rId25" Type="http://schemas.openxmlformats.org/officeDocument/2006/relationships/slide" Target="slide10.xml"/><Relationship Id="rId26" Type="http://schemas.openxmlformats.org/officeDocument/2006/relationships/slide" Target="slide5.xml"/><Relationship Id="rId27" Type="http://schemas.openxmlformats.org/officeDocument/2006/relationships/slide" Target="slide7.xml"/><Relationship Id="rId28" Type="http://schemas.openxmlformats.org/officeDocument/2006/relationships/slide" Target="slide11.xml"/><Relationship Id="rId29" Type="http://schemas.openxmlformats.org/officeDocument/2006/relationships/slide" Target="slide15.xml"/><Relationship Id="rId30" Type="http://schemas.openxmlformats.org/officeDocument/2006/relationships/slide" Target="slide19.xml"/><Relationship Id="rId31" Type="http://schemas.openxmlformats.org/officeDocument/2006/relationships/slide" Target="slide20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Relationship Id="rId4" Type="http://schemas.openxmlformats.org/officeDocument/2006/relationships/hyperlink" Target="https://drive.google.com/file/d/1H0Hm1dSwv5StFuj_RiT2GvXrJpJvYI6v/view?usp=drivesdk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9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i7Y_3-UNOec?playlist=i7Y_3-UNOec&amp;autoplay=1&amp;iv_load_policy=3&amp;loop=1&amp;modestbranding=1&amp;start=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0.png"/><Relationship Id="rId20" Type="http://schemas.openxmlformats.org/officeDocument/2006/relationships/image" Target="../media/image6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7.jpeg"/><Relationship Id="rId23" Type="http://schemas.openxmlformats.org/officeDocument/2006/relationships/slide" Target="slide4.xml"/><Relationship Id="rId24" Type="http://schemas.openxmlformats.org/officeDocument/2006/relationships/slide" Target="slide10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11.xml"/><Relationship Id="rId28" Type="http://schemas.openxmlformats.org/officeDocument/2006/relationships/slide" Target="slide15.xml"/><Relationship Id="rId29" Type="http://schemas.openxmlformats.org/officeDocument/2006/relationships/slide" Target="slide19.xml"/><Relationship Id="rId30" Type="http://schemas.openxmlformats.org/officeDocument/2006/relationships/slide" Target="slide20.xml"/><Relationship Id="rId31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hyperlink" Target="https://drive.google.com/file/d/1H0Hm1dSwv5StFuj_RiT2GvXrJpJvYI6v/view?usp=drivesdk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ar.oryxlearning.com/grade/5th-grade/maths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s://classroomscreen.com/app/wv1/0718e87f-b0f9-4181-9962-19e14b37322f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apps.mathlearningcenter.org/number-frames/" TargetMode="External"/><Relationship Id="rId10" Type="http://schemas.openxmlformats.org/officeDocument/2006/relationships/image" Target="../media/image9.png"/><Relationship Id="rId11" Type="http://schemas.openxmlformats.org/officeDocument/2006/relationships/hyperlink" Target="https://apps.mathlearningcenter.org/number-pieces/" TargetMode="External"/><Relationship Id="rId12" Type="http://schemas.openxmlformats.org/officeDocument/2006/relationships/image" Target="../media/image3.jpeg"/><Relationship Id="rId13" Type="http://schemas.openxmlformats.org/officeDocument/2006/relationships/hyperlink" Target="https://wheelofnames.com/ar/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www.youtube-nocookie.com/embed/i7Y_3-UNOec?playlist=i7Y_3-UNOec&amp;autoplay=1&amp;iv_load_policy=3&amp;loop=1&amp;modestbranding=1&amp;start=" TargetMode="External"/><Relationship Id="rId16" Type="http://schemas.openxmlformats.org/officeDocument/2006/relationships/image" Target="../media/image5.jpeg"/><Relationship Id="rId17" Type="http://schemas.openxmlformats.org/officeDocument/2006/relationships/hyperlink" Target="https://v-clock.com/timer/#countdown=00:01:00&amp;enabled=0&amp;seconds=0&amp;sound=glow&amp;loop=1" TargetMode="External"/><Relationship Id="rId18" Type="http://schemas.openxmlformats.org/officeDocument/2006/relationships/image" Target="../media/image10.png"/><Relationship Id="rId19" Type="http://schemas.openxmlformats.org/officeDocument/2006/relationships/image" Target="../media/image6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7.jpeg"/><Relationship Id="rId22" Type="http://schemas.openxmlformats.org/officeDocument/2006/relationships/slide" Target="slide4.xml"/><Relationship Id="rId23" Type="http://schemas.openxmlformats.org/officeDocument/2006/relationships/slide" Target="slide10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1.xml"/><Relationship Id="rId27" Type="http://schemas.openxmlformats.org/officeDocument/2006/relationships/slide" Target="slide15.xml"/><Relationship Id="rId28" Type="http://schemas.openxmlformats.org/officeDocument/2006/relationships/slide" Target="slide19.xml"/><Relationship Id="rId29" Type="http://schemas.openxmlformats.org/officeDocument/2006/relationships/slide" Target="slide20.xml"/><Relationship Id="rId30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2.png"/><Relationship Id="rId4" Type="http://schemas.openxmlformats.org/officeDocument/2006/relationships/hyperlink" Target="https://drive.google.com/file/d/1H0Hm1dSwv5StFuj_RiT2GvXrJpJvYI6v/view?usp=drivesdk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9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i7Y_3-UNOec?playlist=i7Y_3-UNOec&amp;autoplay=1&amp;iv_load_policy=3&amp;loop=1&amp;modestbranding=1&amp;start=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0.png"/><Relationship Id="rId20" Type="http://schemas.openxmlformats.org/officeDocument/2006/relationships/image" Target="../media/image6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7.jpeg"/><Relationship Id="rId23" Type="http://schemas.openxmlformats.org/officeDocument/2006/relationships/slide" Target="slide4.xml"/><Relationship Id="rId24" Type="http://schemas.openxmlformats.org/officeDocument/2006/relationships/slide" Target="slide10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11.xml"/><Relationship Id="rId28" Type="http://schemas.openxmlformats.org/officeDocument/2006/relationships/slide" Target="slide15.xml"/><Relationship Id="rId29" Type="http://schemas.openxmlformats.org/officeDocument/2006/relationships/slide" Target="slide19.xml"/><Relationship Id="rId30" Type="http://schemas.openxmlformats.org/officeDocument/2006/relationships/slide" Target="slide20.xml"/><Relationship Id="rId31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2.png"/><Relationship Id="rId4" Type="http://schemas.openxmlformats.org/officeDocument/2006/relationships/hyperlink" Target="https://drive.google.com/file/d/1H0Hm1dSwv5StFuj_RiT2GvXrJpJvYI6v/view?usp=drivesdk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9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i7Y_3-UNOec?playlist=i7Y_3-UNOec&amp;autoplay=1&amp;iv_load_policy=3&amp;loop=1&amp;modestbranding=1&amp;start=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0.png"/><Relationship Id="rId20" Type="http://schemas.openxmlformats.org/officeDocument/2006/relationships/image" Target="../media/image6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7.jpeg"/><Relationship Id="rId23" Type="http://schemas.openxmlformats.org/officeDocument/2006/relationships/slide" Target="slide4.xml"/><Relationship Id="rId24" Type="http://schemas.openxmlformats.org/officeDocument/2006/relationships/slide" Target="slide10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11.xml"/><Relationship Id="rId28" Type="http://schemas.openxmlformats.org/officeDocument/2006/relationships/slide" Target="slide15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qb2718914rx" TargetMode="External"/><Relationship Id="rId3" Type="http://schemas.openxmlformats.org/officeDocument/2006/relationships/image" Target="../media/image23.png"/><Relationship Id="rId4" Type="http://schemas.openxmlformats.org/officeDocument/2006/relationships/image" Target="../media/image8.jpeg"/><Relationship Id="rId5" Type="http://schemas.openxmlformats.org/officeDocument/2006/relationships/image" Target="../media/image24.png"/><Relationship Id="rId6" Type="http://schemas.openxmlformats.org/officeDocument/2006/relationships/image" Target="../media/image9.jpeg"/><Relationship Id="rId7" Type="http://schemas.openxmlformats.org/officeDocument/2006/relationships/image" Target="../media/image25.png"/><Relationship Id="rId8" Type="http://schemas.openxmlformats.org/officeDocument/2006/relationships/hyperlink" Target="https://drive.google.com/file/d/1H0Hm1dSwv5StFuj_RiT2GvXrJpJvYI6v/view?usp=drivesdk" TargetMode="External"/><Relationship Id="rId9" Type="http://schemas.openxmlformats.org/officeDocument/2006/relationships/image" Target="../media/image8.png"/><Relationship Id="rId10" Type="http://schemas.openxmlformats.org/officeDocument/2006/relationships/hyperlink" Target="https://ar.oryxlearning.com/grade/5th-grade/maths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9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i7Y_3-UNOec?playlist=i7Y_3-UNOec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10.png"/><Relationship Id="rId24" Type="http://schemas.openxmlformats.org/officeDocument/2006/relationships/image" Target="../media/image6.jpeg"/><Relationship Id="rId25" Type="http://schemas.openxmlformats.org/officeDocument/2006/relationships/hyperlink" Target="https://whiteboard.fi/" TargetMode="External"/><Relationship Id="rId26" Type="http://schemas.openxmlformats.org/officeDocument/2006/relationships/image" Target="../media/image7.jpeg"/><Relationship Id="rId27" Type="http://schemas.openxmlformats.org/officeDocument/2006/relationships/slide" Target="slide4.xml"/><Relationship Id="rId28" Type="http://schemas.openxmlformats.org/officeDocument/2006/relationships/slide" Target="slide10.xml"/><Relationship Id="rId29" Type="http://schemas.openxmlformats.org/officeDocument/2006/relationships/slide" Target="slide5.xml"/><Relationship Id="rId30" Type="http://schemas.openxmlformats.org/officeDocument/2006/relationships/slide" Target="slide7.xml"/><Relationship Id="rId31" Type="http://schemas.openxmlformats.org/officeDocument/2006/relationships/slide" Target="slide11.xml"/><Relationship Id="rId32" Type="http://schemas.openxmlformats.org/officeDocument/2006/relationships/slide" Target="slide15.xml"/><Relationship Id="rId33" Type="http://schemas.openxmlformats.org/officeDocument/2006/relationships/slide" Target="slide19.xml"/><Relationship Id="rId34" Type="http://schemas.openxmlformats.org/officeDocument/2006/relationships/slide" Target="slide2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slide" Target="slide10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1.xml"/><Relationship Id="rId7" Type="http://schemas.openxmlformats.org/officeDocument/2006/relationships/slide" Target="slide15.xml"/><Relationship Id="rId8" Type="http://schemas.openxmlformats.org/officeDocument/2006/relationships/slide" Target="slide19.xml"/><Relationship Id="rId9" Type="http://schemas.openxmlformats.org/officeDocument/2006/relationships/slide" Target="slide20.xml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3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slide" Target="slide10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1.xml"/><Relationship Id="rId7" Type="http://schemas.openxmlformats.org/officeDocument/2006/relationships/slide" Target="slide15.xml"/><Relationship Id="rId8" Type="http://schemas.openxmlformats.org/officeDocument/2006/relationships/slide" Target="slide19.xml"/><Relationship Id="rId9" Type="http://schemas.openxmlformats.org/officeDocument/2006/relationships/slide" Target="slide2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slide" Target="slide4.xml"/><Relationship Id="rId4" Type="http://schemas.openxmlformats.org/officeDocument/2006/relationships/slide" Target="slide10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1.xml"/><Relationship Id="rId8" Type="http://schemas.openxmlformats.org/officeDocument/2006/relationships/slide" Target="slide15.xml"/><Relationship Id="rId9" Type="http://schemas.openxmlformats.org/officeDocument/2006/relationships/slide" Target="slide19.xml"/><Relationship Id="rId10" Type="http://schemas.openxmlformats.org/officeDocument/2006/relationships/slide" Target="slide20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H0Hm1dSwv5StFuj_RiT2GvXrJpJvYI6v/view?usp=drivesdk" TargetMode="External"/><Relationship Id="rId3" Type="http://schemas.openxmlformats.org/officeDocument/2006/relationships/image" Target="../media/image8.png"/><Relationship Id="rId4" Type="http://schemas.openxmlformats.org/officeDocument/2006/relationships/hyperlink" Target="https://ar.oryxlearning.com/grade/5th-grade/maths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classroomscreen.com/app/wv1/0718e87f-b0f9-4181-9962-19e14b37322f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apps.mathlearningcenter.org/number-frames/" TargetMode="External"/><Relationship Id="rId9" Type="http://schemas.openxmlformats.org/officeDocument/2006/relationships/image" Target="../media/image9.pn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wheelofnames.com/ar/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www.youtube-nocookie.com/embed/i7Y_3-UNOec?playlist=i7Y_3-UNOec&amp;autoplay=1&amp;iv_load_policy=3&amp;loop=1&amp;modestbranding=1&amp;start=" TargetMode="External"/><Relationship Id="rId15" Type="http://schemas.openxmlformats.org/officeDocument/2006/relationships/image" Target="../media/image5.jpeg"/><Relationship Id="rId16" Type="http://schemas.openxmlformats.org/officeDocument/2006/relationships/hyperlink" Target="https://v-clock.com/timer/#countdown=00:01:00&amp;enabled=0&amp;seconds=0&amp;sound=glow&amp;loop=1" TargetMode="External"/><Relationship Id="rId17" Type="http://schemas.openxmlformats.org/officeDocument/2006/relationships/image" Target="../media/image10.png"/><Relationship Id="rId18" Type="http://schemas.openxmlformats.org/officeDocument/2006/relationships/image" Target="../media/image6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7.jpeg"/><Relationship Id="rId21" Type="http://schemas.openxmlformats.org/officeDocument/2006/relationships/image" Target="../media/image3.png"/><Relationship Id="rId22" Type="http://schemas.openxmlformats.org/officeDocument/2006/relationships/slide" Target="slide4.xml"/><Relationship Id="rId23" Type="http://schemas.openxmlformats.org/officeDocument/2006/relationships/slide" Target="slide10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1.xml"/><Relationship Id="rId27" Type="http://schemas.openxmlformats.org/officeDocument/2006/relationships/slide" Target="slide15.xml"/><Relationship Id="rId28" Type="http://schemas.openxmlformats.org/officeDocument/2006/relationships/slide" Target="slide19.xml"/><Relationship Id="rId29" Type="http://schemas.openxmlformats.org/officeDocument/2006/relationships/slide" Target="slide20.xml"/><Relationship Id="rId30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hyperlink" Target="https://drive.google.com/file/d/1H0Hm1dSwv5StFuj_RiT2GvXrJpJvYI6v/view?usp=drivesdk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9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i7Y_3-UNOec?playlist=i7Y_3-UNOec&amp;autoplay=1&amp;iv_load_policy=3&amp;loop=1&amp;modestbranding=1&amp;start=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0.png"/><Relationship Id="rId20" Type="http://schemas.openxmlformats.org/officeDocument/2006/relationships/image" Target="../media/image6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7.jpeg"/><Relationship Id="rId23" Type="http://schemas.openxmlformats.org/officeDocument/2006/relationships/slide" Target="slide4.xml"/><Relationship Id="rId24" Type="http://schemas.openxmlformats.org/officeDocument/2006/relationships/slide" Target="slide10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11.xml"/><Relationship Id="rId28" Type="http://schemas.openxmlformats.org/officeDocument/2006/relationships/slide" Target="slide15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s://drive.google.com/file/d/1H0Hm1dSwv5StFuj_RiT2GvXrJpJvYI6v/view?usp=drivesdk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ar.oryxlearning.com/grade/5th-grade/maths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s://classroomscreen.com/app/wv1/0718e87f-b0f9-4181-9962-19e14b37322f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apps.mathlearningcenter.org/number-frames/" TargetMode="External"/><Relationship Id="rId10" Type="http://schemas.openxmlformats.org/officeDocument/2006/relationships/image" Target="../media/image9.png"/><Relationship Id="rId11" Type="http://schemas.openxmlformats.org/officeDocument/2006/relationships/hyperlink" Target="https://apps.mathlearningcenter.org/number-pieces/" TargetMode="External"/><Relationship Id="rId12" Type="http://schemas.openxmlformats.org/officeDocument/2006/relationships/image" Target="../media/image3.jpeg"/><Relationship Id="rId13" Type="http://schemas.openxmlformats.org/officeDocument/2006/relationships/hyperlink" Target="https://wheelofnames.com/ar/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www.youtube-nocookie.com/embed/i7Y_3-UNOec?playlist=i7Y_3-UNOec&amp;autoplay=1&amp;iv_load_policy=3&amp;loop=1&amp;modestbranding=1&amp;start=" TargetMode="External"/><Relationship Id="rId16" Type="http://schemas.openxmlformats.org/officeDocument/2006/relationships/image" Target="../media/image5.jpeg"/><Relationship Id="rId17" Type="http://schemas.openxmlformats.org/officeDocument/2006/relationships/hyperlink" Target="https://v-clock.com/timer/#countdown=00:01:00&amp;enabled=0&amp;seconds=0&amp;sound=glow&amp;loop=1" TargetMode="External"/><Relationship Id="rId18" Type="http://schemas.openxmlformats.org/officeDocument/2006/relationships/image" Target="../media/image10.png"/><Relationship Id="rId19" Type="http://schemas.openxmlformats.org/officeDocument/2006/relationships/image" Target="../media/image6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7.jpeg"/><Relationship Id="rId22" Type="http://schemas.openxmlformats.org/officeDocument/2006/relationships/slide" Target="slide4.xml"/><Relationship Id="rId23" Type="http://schemas.openxmlformats.org/officeDocument/2006/relationships/slide" Target="slide10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1.xml"/><Relationship Id="rId27" Type="http://schemas.openxmlformats.org/officeDocument/2006/relationships/slide" Target="slide15.xml"/><Relationship Id="rId28" Type="http://schemas.openxmlformats.org/officeDocument/2006/relationships/slide" Target="slide19.xml"/><Relationship Id="rId29" Type="http://schemas.openxmlformats.org/officeDocument/2006/relationships/slide" Target="slide20.xml"/><Relationship Id="rId30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hyperlink" Target="https://drive.google.com/file/d/1H0Hm1dSwv5StFuj_RiT2GvXrJpJvYI6v/view?usp=drivesdk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9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i7Y_3-UNOec?playlist=i7Y_3-UNOec&amp;autoplay=1&amp;iv_load_policy=3&amp;loop=1&amp;modestbranding=1&amp;start=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0.png"/><Relationship Id="rId20" Type="http://schemas.openxmlformats.org/officeDocument/2006/relationships/image" Target="../media/image6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7.jpeg"/><Relationship Id="rId23" Type="http://schemas.openxmlformats.org/officeDocument/2006/relationships/slide" Target="slide4.xml"/><Relationship Id="rId24" Type="http://schemas.openxmlformats.org/officeDocument/2006/relationships/slide" Target="slide10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11.xml"/><Relationship Id="rId28" Type="http://schemas.openxmlformats.org/officeDocument/2006/relationships/slide" Target="slide15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hyperlink" Target="https://drive.google.com/file/d/1H0Hm1dSwv5StFuj_RiT2GvXrJpJvYI6v/view?usp=drivesdk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9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i7Y_3-UNOec?playlist=i7Y_3-UNOec&amp;autoplay=1&amp;iv_load_policy=3&amp;loop=1&amp;modestbranding=1&amp;start=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0.png"/><Relationship Id="rId20" Type="http://schemas.openxmlformats.org/officeDocument/2006/relationships/image" Target="../media/image6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7.jpeg"/><Relationship Id="rId23" Type="http://schemas.openxmlformats.org/officeDocument/2006/relationships/slide" Target="slide4.xml"/><Relationship Id="rId24" Type="http://schemas.openxmlformats.org/officeDocument/2006/relationships/slide" Target="slide10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11.xml"/><Relationship Id="rId28" Type="http://schemas.openxmlformats.org/officeDocument/2006/relationships/slide" Target="slide15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hyperlink" Target="https://drive.google.com/file/d/1H0Hm1dSwv5StFuj_RiT2GvXrJpJvYI6v/view?usp=drivesdk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9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i7Y_3-UNOec?playlist=i7Y_3-UNOec&amp;autoplay=1&amp;iv_load_policy=3&amp;loop=1&amp;modestbranding=1&amp;start=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0.png"/><Relationship Id="rId20" Type="http://schemas.openxmlformats.org/officeDocument/2006/relationships/image" Target="../media/image6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7.jpeg"/><Relationship Id="rId23" Type="http://schemas.openxmlformats.org/officeDocument/2006/relationships/slide" Target="slide4.xml"/><Relationship Id="rId24" Type="http://schemas.openxmlformats.org/officeDocument/2006/relationships/slide" Target="slide10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11.xml"/><Relationship Id="rId28" Type="http://schemas.openxmlformats.org/officeDocument/2006/relationships/slide" Target="slide15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024;p71" descr="Google Shape;2024;p71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06456" y="6092009"/>
            <a:ext cx="8232509" cy="823251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Google Shape;886;p37"/>
          <p:cNvSpPr txBox="1"/>
          <p:nvPr>
            <p:ph type="ctrTitle"/>
          </p:nvPr>
        </p:nvSpPr>
        <p:spPr>
          <a:xfrm>
            <a:off x="3824761" y="3079669"/>
            <a:ext cx="15237298" cy="4016802"/>
          </a:xfrm>
          <a:prstGeom prst="rect">
            <a:avLst/>
          </a:prstGeom>
        </p:spPr>
        <p:txBody>
          <a:bodyPr anchor="ctr"/>
          <a:lstStyle/>
          <a:p>
            <a:pPr rtl="0">
              <a:lnSpc>
                <a:spcPct val="150000"/>
              </a:lnSpc>
              <a:defRPr b="1" sz="6000">
                <a:latin typeface="Almarai"/>
                <a:ea typeface="Almarai"/>
                <a:cs typeface="Almarai"/>
                <a:sym typeface="Almarai"/>
              </a:defRPr>
            </a:pPr>
            <a:r>
              <a:t>الفصل السادس:الكسور الاعتيادية</a:t>
            </a:r>
          </a:p>
          <a:p>
            <a:pPr rtl="0">
              <a:lnSpc>
                <a:spcPct val="150000"/>
              </a:lnSpc>
              <a:defRPr b="1" sz="6000">
                <a:solidFill>
                  <a:schemeClr val="accent1"/>
                </a:solidFill>
                <a:latin typeface="Almarai"/>
                <a:ea typeface="Almarai"/>
                <a:cs typeface="Almarai"/>
                <a:sym typeface="Almarai"/>
              </a:defRPr>
            </a:pPr>
            <a:r>
              <a:t>٦-٢</a:t>
            </a:r>
            <a:r>
              <a:rPr>
                <a:solidFill>
                  <a:srgbClr val="FF5A54"/>
                </a:solidFill>
              </a:rPr>
              <a:t> </a:t>
            </a:r>
            <a:r>
              <a:rPr>
                <a:solidFill>
                  <a:srgbClr val="0C1E4F"/>
                </a:solidFill>
              </a:rPr>
              <a:t>الكسور غير الفعلية </a:t>
            </a:r>
          </a:p>
        </p:txBody>
      </p:sp>
      <p:grpSp>
        <p:nvGrpSpPr>
          <p:cNvPr id="222" name="Google Shape;1121;p43"/>
          <p:cNvGrpSpPr/>
          <p:nvPr/>
        </p:nvGrpSpPr>
        <p:grpSpPr>
          <a:xfrm>
            <a:off x="1730992" y="10701604"/>
            <a:ext cx="1686556" cy="1060527"/>
            <a:chOff x="0" y="0"/>
            <a:chExt cx="1686554" cy="1060525"/>
          </a:xfrm>
        </p:grpSpPr>
        <p:sp>
          <p:nvSpPr>
            <p:cNvPr id="220" name="Google Shape;1122;p43"/>
            <p:cNvSpPr/>
            <p:nvPr/>
          </p:nvSpPr>
          <p:spPr>
            <a:xfrm flipH="1">
              <a:off x="892023" y="0"/>
              <a:ext cx="794531" cy="1060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21" name="Google Shape;1123;p43"/>
            <p:cNvSpPr/>
            <p:nvPr/>
          </p:nvSpPr>
          <p:spPr>
            <a:xfrm flipH="1">
              <a:off x="-1" y="0"/>
              <a:ext cx="794589" cy="1060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sp>
        <p:nvSpPr>
          <p:cNvPr id="223" name="صفحة ١٨٨"/>
          <p:cNvSpPr txBox="1"/>
          <p:nvPr/>
        </p:nvSpPr>
        <p:spPr>
          <a:xfrm>
            <a:off x="3221904" y="11050796"/>
            <a:ext cx="1702652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8" tIns="121918" rIns="121918" bIns="121918">
            <a:spAutoFit/>
          </a:bodyPr>
          <a:lstStyle>
            <a:lvl1pPr algn="ctr">
              <a:lnSpc>
                <a:spcPct val="150000"/>
              </a:lnSpc>
              <a:defRPr sz="5000">
                <a:solidFill>
                  <a:srgbClr val="0C1E4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صفحة ٥٨ </a:t>
            </a:r>
          </a:p>
        </p:txBody>
      </p:sp>
      <p:grpSp>
        <p:nvGrpSpPr>
          <p:cNvPr id="229" name="تجميع"/>
          <p:cNvGrpSpPr/>
          <p:nvPr/>
        </p:nvGrpSpPr>
        <p:grpSpPr>
          <a:xfrm>
            <a:off x="8643219" y="444920"/>
            <a:ext cx="10145809" cy="1984618"/>
            <a:chOff x="0" y="0"/>
            <a:chExt cx="10145809" cy="1984616"/>
          </a:xfrm>
        </p:grpSpPr>
        <p:sp>
          <p:nvSpPr>
            <p:cNvPr id="224" name="الفصل"/>
            <p:cNvSpPr txBox="1"/>
            <p:nvPr/>
          </p:nvSpPr>
          <p:spPr>
            <a:xfrm>
              <a:off x="7460119" y="-1"/>
              <a:ext cx="2685691" cy="754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ctr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227" name="تجميع"/>
            <p:cNvGrpSpPr/>
            <p:nvPr/>
          </p:nvGrpSpPr>
          <p:grpSpPr>
            <a:xfrm>
              <a:off x="8326945" y="352041"/>
              <a:ext cx="981044" cy="1336039"/>
              <a:chOff x="0" y="0"/>
              <a:chExt cx="981042" cy="1336038"/>
            </a:xfrm>
          </p:grpSpPr>
          <p:sp>
            <p:nvSpPr>
              <p:cNvPr id="225" name="دائرة"/>
              <p:cNvSpPr/>
              <p:nvPr/>
            </p:nvSpPr>
            <p:spPr>
              <a:xfrm>
                <a:off x="95545" y="254426"/>
                <a:ext cx="834697" cy="834699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226" name="٦"/>
              <p:cNvSpPr txBox="1"/>
              <p:nvPr/>
            </p:nvSpPr>
            <p:spPr>
              <a:xfrm>
                <a:off x="0" y="0"/>
                <a:ext cx="981043" cy="13360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chemeClr val="accent2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228" name="القياس:الطول والكتلة والسعة"/>
            <p:cNvSpPr txBox="1"/>
            <p:nvPr/>
          </p:nvSpPr>
          <p:spPr>
            <a:xfrm>
              <a:off x="0" y="113818"/>
              <a:ext cx="8326946" cy="187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القياس:الطول والكتلة والسعة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" name="تجميع"/>
          <p:cNvGrpSpPr/>
          <p:nvPr/>
        </p:nvGrpSpPr>
        <p:grpSpPr>
          <a:xfrm>
            <a:off x="2649325" y="189520"/>
            <a:ext cx="4418721" cy="1527253"/>
            <a:chOff x="0" y="0"/>
            <a:chExt cx="4418719" cy="1527252"/>
          </a:xfrm>
        </p:grpSpPr>
        <p:pic>
          <p:nvPicPr>
            <p:cNvPr id="1136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3" b="83888"/>
            <a:stretch>
              <a:fillRect/>
            </a:stretch>
          </p:blipFill>
          <p:spPr>
            <a:xfrm>
              <a:off x="-1" y="1230091"/>
              <a:ext cx="4302630" cy="297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41" name="تجميع"/>
            <p:cNvGrpSpPr/>
            <p:nvPr/>
          </p:nvGrpSpPr>
          <p:grpSpPr>
            <a:xfrm>
              <a:off x="175905" y="-1"/>
              <a:ext cx="4242815" cy="1327926"/>
              <a:chOff x="0" y="0"/>
              <a:chExt cx="4242813" cy="1327924"/>
            </a:xfrm>
          </p:grpSpPr>
          <p:grpSp>
            <p:nvGrpSpPr>
              <p:cNvPr id="1139" name="تجميع"/>
              <p:cNvGrpSpPr/>
              <p:nvPr/>
            </p:nvGrpSpPr>
            <p:grpSpPr>
              <a:xfrm>
                <a:off x="-1" y="0"/>
                <a:ext cx="4242815" cy="1327925"/>
                <a:chOff x="0" y="0"/>
                <a:chExt cx="4242814" cy="1327924"/>
              </a:xfrm>
            </p:grpSpPr>
            <p:sp>
              <p:nvSpPr>
                <p:cNvPr id="1137" name="Google Shape;433;p18"/>
                <p:cNvSpPr/>
                <p:nvPr/>
              </p:nvSpPr>
              <p:spPr>
                <a:xfrm>
                  <a:off x="0" y="155604"/>
                  <a:ext cx="4128926" cy="1172321"/>
                </a:xfrm>
                <a:prstGeom prst="rect">
                  <a:avLst/>
                </a:prstGeom>
                <a:solidFill>
                  <a:srgbClr val="FF9F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1138" name="Google Shape;435;p18"/>
                <p:cNvSpPr/>
                <p:nvPr/>
              </p:nvSpPr>
              <p:spPr>
                <a:xfrm>
                  <a:off x="113887" y="-1"/>
                  <a:ext cx="4128928" cy="1172321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</p:grpSp>
          <p:sp>
            <p:nvSpPr>
              <p:cNvPr id="1140" name="مفوم أساسي"/>
              <p:cNvSpPr/>
              <p:nvPr/>
            </p:nvSpPr>
            <p:spPr>
              <a:xfrm>
                <a:off x="80485" y="88900"/>
                <a:ext cx="409882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/>
                </a:pPr>
                <a:r>
                  <a:t>مفوم أساسي</a:t>
                </a:r>
              </a:p>
            </p:txBody>
          </p:sp>
        </p:grpSp>
      </p:grpSp>
      <p:grpSp>
        <p:nvGrpSpPr>
          <p:cNvPr id="1215" name="Google Shape;924;p40"/>
          <p:cNvGrpSpPr/>
          <p:nvPr/>
        </p:nvGrpSpPr>
        <p:grpSpPr>
          <a:xfrm>
            <a:off x="21530159" y="10998499"/>
            <a:ext cx="2240758" cy="1876550"/>
            <a:chOff x="-1" y="0"/>
            <a:chExt cx="2240757" cy="1876549"/>
          </a:xfrm>
        </p:grpSpPr>
        <p:sp>
          <p:nvSpPr>
            <p:cNvPr id="1143" name="Google Shape;925;p40"/>
            <p:cNvSpPr/>
            <p:nvPr/>
          </p:nvSpPr>
          <p:spPr>
            <a:xfrm flipH="1">
              <a:off x="-2" y="1745745"/>
              <a:ext cx="2240759" cy="13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44" name="Google Shape;926;p40"/>
            <p:cNvSpPr/>
            <p:nvPr/>
          </p:nvSpPr>
          <p:spPr>
            <a:xfrm flipH="1">
              <a:off x="480696" y="1804911"/>
              <a:ext cx="208910" cy="1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7" y="0"/>
                    <a:pt x="0" y="4625"/>
                    <a:pt x="0" y="10800"/>
                  </a:cubicBezTo>
                  <a:cubicBezTo>
                    <a:pt x="0" y="16952"/>
                    <a:pt x="4827" y="21600"/>
                    <a:pt x="10801" y="21600"/>
                  </a:cubicBezTo>
                  <a:cubicBezTo>
                    <a:pt x="16773" y="21600"/>
                    <a:pt x="21600" y="16952"/>
                    <a:pt x="21600" y="10800"/>
                  </a:cubicBezTo>
                  <a:cubicBezTo>
                    <a:pt x="21600" y="4625"/>
                    <a:pt x="16773" y="0"/>
                    <a:pt x="10801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45" name="Google Shape;927;p40"/>
            <p:cNvSpPr/>
            <p:nvPr/>
          </p:nvSpPr>
          <p:spPr>
            <a:xfrm flipH="1">
              <a:off x="540776" y="1395394"/>
              <a:ext cx="262076" cy="41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76" y="21600"/>
                  </a:lnTo>
                  <a:lnTo>
                    <a:pt x="21600" y="21600"/>
                  </a:lnTo>
                  <a:lnTo>
                    <a:pt x="1089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46" name="Google Shape;928;p40"/>
            <p:cNvSpPr/>
            <p:nvPr/>
          </p:nvSpPr>
          <p:spPr>
            <a:xfrm flipH="1">
              <a:off x="191474" y="1198498"/>
              <a:ext cx="12701" cy="425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47" name="Google Shape;929;p40"/>
            <p:cNvSpPr/>
            <p:nvPr/>
          </p:nvSpPr>
          <p:spPr>
            <a:xfrm flipH="1">
              <a:off x="191474" y="1198498"/>
              <a:ext cx="12701" cy="4252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48" name="Google Shape;930;p40"/>
            <p:cNvSpPr/>
            <p:nvPr/>
          </p:nvSpPr>
          <p:spPr>
            <a:xfrm flipH="1">
              <a:off x="191474" y="1017773"/>
              <a:ext cx="12701" cy="15207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49" name="Google Shape;931;p40"/>
            <p:cNvSpPr/>
            <p:nvPr/>
          </p:nvSpPr>
          <p:spPr>
            <a:xfrm flipH="1">
              <a:off x="191474" y="1017773"/>
              <a:ext cx="12701" cy="15207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0" name="Google Shape;932;p40"/>
            <p:cNvSpPr/>
            <p:nvPr/>
          </p:nvSpPr>
          <p:spPr>
            <a:xfrm flipH="1">
              <a:off x="929024" y="792801"/>
              <a:ext cx="78109" cy="127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1" name="Google Shape;933;p40"/>
            <p:cNvSpPr/>
            <p:nvPr/>
          </p:nvSpPr>
          <p:spPr>
            <a:xfrm flipH="1">
              <a:off x="929024" y="792801"/>
              <a:ext cx="78109" cy="127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2" name="Google Shape;934;p40"/>
            <p:cNvSpPr/>
            <p:nvPr/>
          </p:nvSpPr>
          <p:spPr>
            <a:xfrm flipH="1">
              <a:off x="303199" y="1395394"/>
              <a:ext cx="413219" cy="41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1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3" name="Google Shape;935;p40"/>
            <p:cNvSpPr/>
            <p:nvPr/>
          </p:nvSpPr>
          <p:spPr>
            <a:xfrm flipH="1">
              <a:off x="220935" y="822262"/>
              <a:ext cx="1161505" cy="8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1" y="0"/>
                  </a:moveTo>
                  <a:cubicBezTo>
                    <a:pt x="1332" y="0"/>
                    <a:pt x="0" y="1848"/>
                    <a:pt x="0" y="4148"/>
                  </a:cubicBezTo>
                  <a:lnTo>
                    <a:pt x="0" y="17452"/>
                  </a:lnTo>
                  <a:cubicBezTo>
                    <a:pt x="0" y="19752"/>
                    <a:pt x="1332" y="21600"/>
                    <a:pt x="2991" y="21600"/>
                  </a:cubicBezTo>
                  <a:lnTo>
                    <a:pt x="18609" y="21600"/>
                  </a:lnTo>
                  <a:cubicBezTo>
                    <a:pt x="20268" y="21600"/>
                    <a:pt x="21600" y="19752"/>
                    <a:pt x="21600" y="17452"/>
                  </a:cubicBezTo>
                  <a:lnTo>
                    <a:pt x="21600" y="4148"/>
                  </a:lnTo>
                  <a:cubicBezTo>
                    <a:pt x="21600" y="1848"/>
                    <a:pt x="20268" y="0"/>
                    <a:pt x="186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4" name="Google Shape;936;p40"/>
            <p:cNvSpPr/>
            <p:nvPr/>
          </p:nvSpPr>
          <p:spPr>
            <a:xfrm flipH="1">
              <a:off x="768640" y="822262"/>
              <a:ext cx="316143" cy="8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5" y="0"/>
                  </a:moveTo>
                  <a:lnTo>
                    <a:pt x="0" y="21600"/>
                  </a:lnTo>
                  <a:lnTo>
                    <a:pt x="104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5" name="Google Shape;937;p40"/>
            <p:cNvSpPr/>
            <p:nvPr/>
          </p:nvSpPr>
          <p:spPr>
            <a:xfrm flipH="1">
              <a:off x="629524" y="822262"/>
              <a:ext cx="250050" cy="8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54" y="0"/>
                  </a:moveTo>
                  <a:lnTo>
                    <a:pt x="0" y="21600"/>
                  </a:lnTo>
                  <a:lnTo>
                    <a:pt x="754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6" name="Google Shape;938;p40"/>
            <p:cNvSpPr/>
            <p:nvPr/>
          </p:nvSpPr>
          <p:spPr>
            <a:xfrm flipH="1">
              <a:off x="383163" y="1003418"/>
              <a:ext cx="516280" cy="8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7" y="0"/>
                  </a:moveTo>
                  <a:cubicBezTo>
                    <a:pt x="19714" y="0"/>
                    <a:pt x="19690" y="3"/>
                    <a:pt x="19666" y="7"/>
                  </a:cubicBezTo>
                  <a:lnTo>
                    <a:pt x="1798" y="7"/>
                  </a:lnTo>
                  <a:cubicBezTo>
                    <a:pt x="792" y="121"/>
                    <a:pt x="0" y="4930"/>
                    <a:pt x="0" y="10745"/>
                  </a:cubicBezTo>
                  <a:cubicBezTo>
                    <a:pt x="0" y="16563"/>
                    <a:pt x="792" y="21372"/>
                    <a:pt x="1798" y="21597"/>
                  </a:cubicBezTo>
                  <a:lnTo>
                    <a:pt x="19666" y="21597"/>
                  </a:lnTo>
                  <a:cubicBezTo>
                    <a:pt x="19678" y="21597"/>
                    <a:pt x="19690" y="21600"/>
                    <a:pt x="19703" y="21600"/>
                  </a:cubicBezTo>
                  <a:cubicBezTo>
                    <a:pt x="20750" y="21600"/>
                    <a:pt x="21600" y="16828"/>
                    <a:pt x="21600" y="10745"/>
                  </a:cubicBezTo>
                  <a:cubicBezTo>
                    <a:pt x="21600" y="4732"/>
                    <a:pt x="20768" y="0"/>
                    <a:pt x="19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7" name="Google Shape;939;p40"/>
            <p:cNvSpPr/>
            <p:nvPr/>
          </p:nvSpPr>
          <p:spPr>
            <a:xfrm flipH="1">
              <a:off x="956293" y="1003418"/>
              <a:ext cx="282874" cy="8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98" y="0"/>
                  </a:moveTo>
                  <a:cubicBezTo>
                    <a:pt x="18156" y="0"/>
                    <a:pt x="18114" y="3"/>
                    <a:pt x="18070" y="7"/>
                  </a:cubicBezTo>
                  <a:lnTo>
                    <a:pt x="3283" y="7"/>
                  </a:lnTo>
                  <a:cubicBezTo>
                    <a:pt x="1447" y="121"/>
                    <a:pt x="0" y="4930"/>
                    <a:pt x="0" y="10745"/>
                  </a:cubicBezTo>
                  <a:cubicBezTo>
                    <a:pt x="0" y="16563"/>
                    <a:pt x="1447" y="21372"/>
                    <a:pt x="3283" y="21597"/>
                  </a:cubicBezTo>
                  <a:lnTo>
                    <a:pt x="18070" y="21597"/>
                  </a:lnTo>
                  <a:cubicBezTo>
                    <a:pt x="18093" y="21597"/>
                    <a:pt x="18114" y="21600"/>
                    <a:pt x="18136" y="21600"/>
                  </a:cubicBezTo>
                  <a:cubicBezTo>
                    <a:pt x="20013" y="21600"/>
                    <a:pt x="21600" y="16828"/>
                    <a:pt x="21600" y="10745"/>
                  </a:cubicBezTo>
                  <a:cubicBezTo>
                    <a:pt x="21600" y="4732"/>
                    <a:pt x="20048" y="0"/>
                    <a:pt x="18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8" name="Google Shape;940;p40"/>
            <p:cNvSpPr/>
            <p:nvPr/>
          </p:nvSpPr>
          <p:spPr>
            <a:xfrm flipH="1">
              <a:off x="383163" y="1191071"/>
              <a:ext cx="810709" cy="8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13" y="0"/>
                  </a:moveTo>
                  <a:cubicBezTo>
                    <a:pt x="20398" y="0"/>
                    <a:pt x="20383" y="3"/>
                    <a:pt x="20368" y="7"/>
                  </a:cubicBezTo>
                  <a:lnTo>
                    <a:pt x="1146" y="7"/>
                  </a:lnTo>
                  <a:cubicBezTo>
                    <a:pt x="505" y="231"/>
                    <a:pt x="0" y="5040"/>
                    <a:pt x="0" y="10857"/>
                  </a:cubicBezTo>
                  <a:cubicBezTo>
                    <a:pt x="0" y="16671"/>
                    <a:pt x="505" y="21369"/>
                    <a:pt x="1146" y="21593"/>
                  </a:cubicBezTo>
                  <a:lnTo>
                    <a:pt x="20368" y="21593"/>
                  </a:lnTo>
                  <a:cubicBezTo>
                    <a:pt x="20383" y="21600"/>
                    <a:pt x="20398" y="21600"/>
                    <a:pt x="20413" y="21600"/>
                  </a:cubicBezTo>
                  <a:cubicBezTo>
                    <a:pt x="21070" y="21600"/>
                    <a:pt x="21600" y="16765"/>
                    <a:pt x="21600" y="10857"/>
                  </a:cubicBezTo>
                  <a:cubicBezTo>
                    <a:pt x="21600" y="4838"/>
                    <a:pt x="21070" y="0"/>
                    <a:pt x="204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9" name="Google Shape;941;p40"/>
            <p:cNvSpPr/>
            <p:nvPr/>
          </p:nvSpPr>
          <p:spPr>
            <a:xfrm flipH="1">
              <a:off x="383163" y="1379182"/>
              <a:ext cx="423375" cy="8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9" y="0"/>
                  </a:moveTo>
                  <a:cubicBezTo>
                    <a:pt x="19300" y="0"/>
                    <a:pt x="19271" y="3"/>
                    <a:pt x="19242" y="10"/>
                  </a:cubicBezTo>
                  <a:lnTo>
                    <a:pt x="2193" y="10"/>
                  </a:lnTo>
                  <a:cubicBezTo>
                    <a:pt x="966" y="121"/>
                    <a:pt x="0" y="4954"/>
                    <a:pt x="0" y="10802"/>
                  </a:cubicBezTo>
                  <a:cubicBezTo>
                    <a:pt x="0" y="16646"/>
                    <a:pt x="966" y="21482"/>
                    <a:pt x="2193" y="21593"/>
                  </a:cubicBezTo>
                  <a:lnTo>
                    <a:pt x="19242" y="21593"/>
                  </a:lnTo>
                  <a:cubicBezTo>
                    <a:pt x="19271" y="21600"/>
                    <a:pt x="19300" y="21600"/>
                    <a:pt x="19329" y="21600"/>
                  </a:cubicBezTo>
                  <a:cubicBezTo>
                    <a:pt x="20586" y="21600"/>
                    <a:pt x="21600" y="16845"/>
                    <a:pt x="21600" y="10802"/>
                  </a:cubicBezTo>
                  <a:cubicBezTo>
                    <a:pt x="21600" y="4755"/>
                    <a:pt x="20586" y="0"/>
                    <a:pt x="193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60" name="Google Shape;942;p40"/>
            <p:cNvSpPr/>
            <p:nvPr/>
          </p:nvSpPr>
          <p:spPr>
            <a:xfrm flipH="1">
              <a:off x="1261806" y="1798897"/>
              <a:ext cx="423376" cy="2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5205"/>
                    <a:pt x="0" y="10806"/>
                  </a:cubicBezTo>
                  <a:cubicBezTo>
                    <a:pt x="0" y="16407"/>
                    <a:pt x="4834" y="21600"/>
                    <a:pt x="10800" y="21600"/>
                  </a:cubicBezTo>
                  <a:cubicBezTo>
                    <a:pt x="16766" y="21600"/>
                    <a:pt x="21600" y="16803"/>
                    <a:pt x="21600" y="10806"/>
                  </a:cubicBezTo>
                  <a:cubicBezTo>
                    <a:pt x="21600" y="4797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61" name="Google Shape;943;p40"/>
            <p:cNvSpPr/>
            <p:nvPr/>
          </p:nvSpPr>
          <p:spPr>
            <a:xfrm flipH="1">
              <a:off x="1334371" y="195523"/>
              <a:ext cx="347111" cy="187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" y="0"/>
                  </a:moveTo>
                  <a:lnTo>
                    <a:pt x="0" y="1493"/>
                  </a:lnTo>
                  <a:cubicBezTo>
                    <a:pt x="978" y="5013"/>
                    <a:pt x="2070" y="8426"/>
                    <a:pt x="3308" y="11627"/>
                  </a:cubicBezTo>
                  <a:cubicBezTo>
                    <a:pt x="3940" y="13281"/>
                    <a:pt x="4630" y="14880"/>
                    <a:pt x="5407" y="16320"/>
                  </a:cubicBezTo>
                  <a:cubicBezTo>
                    <a:pt x="5810" y="17120"/>
                    <a:pt x="6241" y="17866"/>
                    <a:pt x="6730" y="18508"/>
                  </a:cubicBezTo>
                  <a:cubicBezTo>
                    <a:pt x="7276" y="19307"/>
                    <a:pt x="7909" y="19947"/>
                    <a:pt x="8599" y="20268"/>
                  </a:cubicBezTo>
                  <a:cubicBezTo>
                    <a:pt x="10728" y="21175"/>
                    <a:pt x="12914" y="21600"/>
                    <a:pt x="15128" y="21600"/>
                  </a:cubicBezTo>
                  <a:cubicBezTo>
                    <a:pt x="16193" y="21600"/>
                    <a:pt x="17285" y="21600"/>
                    <a:pt x="18349" y="21440"/>
                  </a:cubicBezTo>
                  <a:cubicBezTo>
                    <a:pt x="19443" y="21280"/>
                    <a:pt x="20478" y="21120"/>
                    <a:pt x="21600" y="20801"/>
                  </a:cubicBezTo>
                  <a:lnTo>
                    <a:pt x="21111" y="14987"/>
                  </a:lnTo>
                  <a:cubicBezTo>
                    <a:pt x="20162" y="15201"/>
                    <a:pt x="19126" y="15414"/>
                    <a:pt x="18148" y="15521"/>
                  </a:cubicBezTo>
                  <a:cubicBezTo>
                    <a:pt x="17141" y="15681"/>
                    <a:pt x="16135" y="15786"/>
                    <a:pt x="15128" y="15786"/>
                  </a:cubicBezTo>
                  <a:cubicBezTo>
                    <a:pt x="14859" y="15801"/>
                    <a:pt x="14589" y="15809"/>
                    <a:pt x="14320" y="15809"/>
                  </a:cubicBezTo>
                  <a:cubicBezTo>
                    <a:pt x="13585" y="15809"/>
                    <a:pt x="12853" y="15759"/>
                    <a:pt x="12137" y="15681"/>
                  </a:cubicBezTo>
                  <a:cubicBezTo>
                    <a:pt x="11159" y="15574"/>
                    <a:pt x="10210" y="15414"/>
                    <a:pt x="9232" y="15094"/>
                  </a:cubicBezTo>
                  <a:cubicBezTo>
                    <a:pt x="8916" y="14934"/>
                    <a:pt x="8599" y="14667"/>
                    <a:pt x="8340" y="14293"/>
                  </a:cubicBezTo>
                  <a:cubicBezTo>
                    <a:pt x="7938" y="13868"/>
                    <a:pt x="7593" y="13334"/>
                    <a:pt x="7248" y="12747"/>
                  </a:cubicBezTo>
                  <a:cubicBezTo>
                    <a:pt x="6529" y="11520"/>
                    <a:pt x="5838" y="10240"/>
                    <a:pt x="5177" y="8853"/>
                  </a:cubicBezTo>
                  <a:cubicBezTo>
                    <a:pt x="4516" y="7467"/>
                    <a:pt x="3853" y="5974"/>
                    <a:pt x="3221" y="4533"/>
                  </a:cubicBezTo>
                  <a:cubicBezTo>
                    <a:pt x="2588" y="3040"/>
                    <a:pt x="1956" y="1493"/>
                    <a:pt x="1351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62" name="Google Shape;944;p40"/>
            <p:cNvSpPr/>
            <p:nvPr/>
          </p:nvSpPr>
          <p:spPr>
            <a:xfrm flipH="1">
              <a:off x="1267873" y="314644"/>
              <a:ext cx="118266" cy="11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0" h="21600" fill="norm" stroke="1" extrusionOk="0">
                  <a:moveTo>
                    <a:pt x="7753" y="0"/>
                  </a:moveTo>
                  <a:cubicBezTo>
                    <a:pt x="3438" y="0"/>
                    <a:pt x="0" y="1288"/>
                    <a:pt x="0" y="1288"/>
                  </a:cubicBezTo>
                  <a:lnTo>
                    <a:pt x="4979" y="21600"/>
                  </a:lnTo>
                  <a:cubicBezTo>
                    <a:pt x="4979" y="21600"/>
                    <a:pt x="12869" y="18983"/>
                    <a:pt x="16008" y="15102"/>
                  </a:cubicBezTo>
                  <a:cubicBezTo>
                    <a:pt x="19226" y="10948"/>
                    <a:pt x="21600" y="5892"/>
                    <a:pt x="17159" y="2733"/>
                  </a:cubicBezTo>
                  <a:cubicBezTo>
                    <a:pt x="14173" y="622"/>
                    <a:pt x="10752" y="0"/>
                    <a:pt x="77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63" name="Google Shape;945;p40"/>
            <p:cNvSpPr/>
            <p:nvPr/>
          </p:nvSpPr>
          <p:spPr>
            <a:xfrm flipH="1">
              <a:off x="1645440" y="170554"/>
              <a:ext cx="50383" cy="4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68"/>
                  </a:lnTo>
                  <a:cubicBezTo>
                    <a:pt x="1390" y="9700"/>
                    <a:pt x="4164" y="16096"/>
                    <a:pt x="7931" y="21600"/>
                  </a:cubicBezTo>
                  <a:lnTo>
                    <a:pt x="17044" y="169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64" name="Google Shape;946;p40"/>
            <p:cNvSpPr/>
            <p:nvPr/>
          </p:nvSpPr>
          <p:spPr>
            <a:xfrm flipH="1">
              <a:off x="1645440" y="128501"/>
              <a:ext cx="50383" cy="4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20" y="0"/>
                  </a:moveTo>
                  <a:lnTo>
                    <a:pt x="2180" y="3530"/>
                  </a:lnTo>
                  <a:lnTo>
                    <a:pt x="0" y="21600"/>
                  </a:lnTo>
                  <a:lnTo>
                    <a:pt x="21600" y="18898"/>
                  </a:lnTo>
                  <a:lnTo>
                    <a:pt x="2002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65" name="Google Shape;947;p40"/>
            <p:cNvSpPr/>
            <p:nvPr/>
          </p:nvSpPr>
          <p:spPr>
            <a:xfrm flipH="1">
              <a:off x="977484" y="-1"/>
              <a:ext cx="141038" cy="13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9" h="21600" fill="norm" stroke="1" extrusionOk="0">
                  <a:moveTo>
                    <a:pt x="5608" y="0"/>
                  </a:moveTo>
                  <a:cubicBezTo>
                    <a:pt x="-395" y="0"/>
                    <a:pt x="4215" y="11927"/>
                    <a:pt x="0" y="15047"/>
                  </a:cubicBezTo>
                  <a:lnTo>
                    <a:pt x="3148" y="19211"/>
                  </a:lnTo>
                  <a:cubicBezTo>
                    <a:pt x="3181" y="19209"/>
                    <a:pt x="3215" y="19209"/>
                    <a:pt x="3248" y="19209"/>
                  </a:cubicBezTo>
                  <a:cubicBezTo>
                    <a:pt x="5899" y="19209"/>
                    <a:pt x="9247" y="21600"/>
                    <a:pt x="11680" y="21600"/>
                  </a:cubicBezTo>
                  <a:cubicBezTo>
                    <a:pt x="12125" y="21600"/>
                    <a:pt x="12541" y="21519"/>
                    <a:pt x="12915" y="21328"/>
                  </a:cubicBezTo>
                  <a:cubicBezTo>
                    <a:pt x="15422" y="20087"/>
                    <a:pt x="15294" y="16288"/>
                    <a:pt x="13559" y="15121"/>
                  </a:cubicBezTo>
                  <a:cubicBezTo>
                    <a:pt x="16387" y="14318"/>
                    <a:pt x="21205" y="12491"/>
                    <a:pt x="19086" y="6866"/>
                  </a:cubicBezTo>
                  <a:cubicBezTo>
                    <a:pt x="18281" y="4795"/>
                    <a:pt x="16865" y="4140"/>
                    <a:pt x="15399" y="4140"/>
                  </a:cubicBezTo>
                  <a:cubicBezTo>
                    <a:pt x="12882" y="4140"/>
                    <a:pt x="10216" y="6063"/>
                    <a:pt x="10216" y="6063"/>
                  </a:cubicBezTo>
                  <a:cubicBezTo>
                    <a:pt x="10216" y="6063"/>
                    <a:pt x="11888" y="147"/>
                    <a:pt x="5718" y="2"/>
                  </a:cubicBezTo>
                  <a:cubicBezTo>
                    <a:pt x="5681" y="0"/>
                    <a:pt x="5645" y="0"/>
                    <a:pt x="56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66" name="Google Shape;948;p40"/>
            <p:cNvSpPr/>
            <p:nvPr/>
          </p:nvSpPr>
          <p:spPr>
            <a:xfrm flipH="1">
              <a:off x="1054019" y="65192"/>
              <a:ext cx="75602" cy="7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6396" y="0"/>
                  </a:moveTo>
                  <a:cubicBezTo>
                    <a:pt x="1238" y="0"/>
                    <a:pt x="0" y="9316"/>
                    <a:pt x="0" y="9316"/>
                  </a:cubicBezTo>
                  <a:lnTo>
                    <a:pt x="12528" y="21265"/>
                  </a:lnTo>
                  <a:cubicBezTo>
                    <a:pt x="13747" y="21474"/>
                    <a:pt x="14897" y="21600"/>
                    <a:pt x="15928" y="21600"/>
                  </a:cubicBezTo>
                  <a:cubicBezTo>
                    <a:pt x="19435" y="21600"/>
                    <a:pt x="21600" y="20124"/>
                    <a:pt x="20711" y="15358"/>
                  </a:cubicBezTo>
                  <a:cubicBezTo>
                    <a:pt x="19431" y="8529"/>
                    <a:pt x="14701" y="2885"/>
                    <a:pt x="8309" y="390"/>
                  </a:cubicBezTo>
                  <a:cubicBezTo>
                    <a:pt x="7619" y="122"/>
                    <a:pt x="6983" y="0"/>
                    <a:pt x="6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67" name="Google Shape;949;p40"/>
            <p:cNvSpPr/>
            <p:nvPr/>
          </p:nvSpPr>
          <p:spPr>
            <a:xfrm flipH="1">
              <a:off x="1642198" y="1516496"/>
              <a:ext cx="59167" cy="120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6" y="0"/>
                  </a:moveTo>
                  <a:lnTo>
                    <a:pt x="0" y="20608"/>
                  </a:lnTo>
                  <a:lnTo>
                    <a:pt x="18054" y="21600"/>
                  </a:lnTo>
                  <a:lnTo>
                    <a:pt x="21600" y="992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68" name="Google Shape;950;p40"/>
            <p:cNvSpPr/>
            <p:nvPr/>
          </p:nvSpPr>
          <p:spPr>
            <a:xfrm flipH="1">
              <a:off x="1323743" y="1653769"/>
              <a:ext cx="60553" cy="118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59" y="21178"/>
                  </a:lnTo>
                  <a:lnTo>
                    <a:pt x="21600" y="21600"/>
                  </a:lnTo>
                  <a:lnTo>
                    <a:pt x="17809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69" name="Google Shape;951;p40"/>
            <p:cNvSpPr/>
            <p:nvPr/>
          </p:nvSpPr>
          <p:spPr>
            <a:xfrm flipH="1">
              <a:off x="1308911" y="1754530"/>
              <a:ext cx="138256" cy="5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10942" y="0"/>
                  </a:moveTo>
                  <a:cubicBezTo>
                    <a:pt x="10452" y="0"/>
                    <a:pt x="10032" y="526"/>
                    <a:pt x="9611" y="1227"/>
                  </a:cubicBezTo>
                  <a:cubicBezTo>
                    <a:pt x="7648" y="5443"/>
                    <a:pt x="6735" y="9834"/>
                    <a:pt x="775" y="12993"/>
                  </a:cubicBezTo>
                  <a:cubicBezTo>
                    <a:pt x="-558" y="13698"/>
                    <a:pt x="-348" y="21600"/>
                    <a:pt x="2808" y="21600"/>
                  </a:cubicBezTo>
                  <a:cubicBezTo>
                    <a:pt x="5964" y="21600"/>
                    <a:pt x="9330" y="21074"/>
                    <a:pt x="11644" y="21074"/>
                  </a:cubicBezTo>
                  <a:cubicBezTo>
                    <a:pt x="15361" y="21074"/>
                    <a:pt x="16833" y="21421"/>
                    <a:pt x="19778" y="21600"/>
                  </a:cubicBezTo>
                  <a:cubicBezTo>
                    <a:pt x="20481" y="21600"/>
                    <a:pt x="21042" y="20015"/>
                    <a:pt x="20971" y="18262"/>
                  </a:cubicBezTo>
                  <a:lnTo>
                    <a:pt x="19989" y="1400"/>
                  </a:lnTo>
                  <a:cubicBezTo>
                    <a:pt x="19989" y="526"/>
                    <a:pt x="19709" y="0"/>
                    <a:pt x="194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70" name="Google Shape;952;p40"/>
            <p:cNvSpPr/>
            <p:nvPr/>
          </p:nvSpPr>
          <p:spPr>
            <a:xfrm flipH="1">
              <a:off x="1631407" y="1606533"/>
              <a:ext cx="147431" cy="7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8790" y="0"/>
                  </a:moveTo>
                  <a:cubicBezTo>
                    <a:pt x="18757" y="0"/>
                    <a:pt x="18722" y="8"/>
                    <a:pt x="18688" y="25"/>
                  </a:cubicBezTo>
                  <a:lnTo>
                    <a:pt x="10744" y="2007"/>
                  </a:lnTo>
                  <a:cubicBezTo>
                    <a:pt x="10350" y="2152"/>
                    <a:pt x="9955" y="2576"/>
                    <a:pt x="9628" y="3285"/>
                  </a:cubicBezTo>
                  <a:cubicBezTo>
                    <a:pt x="7920" y="7104"/>
                    <a:pt x="6016" y="11212"/>
                    <a:pt x="633" y="15175"/>
                  </a:cubicBezTo>
                  <a:cubicBezTo>
                    <a:pt x="-548" y="15977"/>
                    <a:pt x="-141" y="21600"/>
                    <a:pt x="2410" y="21600"/>
                  </a:cubicBezTo>
                  <a:cubicBezTo>
                    <a:pt x="2556" y="21600"/>
                    <a:pt x="2706" y="21583"/>
                    <a:pt x="2865" y="21545"/>
                  </a:cubicBezTo>
                  <a:cubicBezTo>
                    <a:pt x="5754" y="20836"/>
                    <a:pt x="10219" y="19139"/>
                    <a:pt x="12319" y="18710"/>
                  </a:cubicBezTo>
                  <a:cubicBezTo>
                    <a:pt x="15866" y="17721"/>
                    <a:pt x="17178" y="17721"/>
                    <a:pt x="19936" y="17157"/>
                  </a:cubicBezTo>
                  <a:cubicBezTo>
                    <a:pt x="20591" y="17013"/>
                    <a:pt x="21052" y="15600"/>
                    <a:pt x="20920" y="14182"/>
                  </a:cubicBezTo>
                  <a:lnTo>
                    <a:pt x="19279" y="874"/>
                  </a:lnTo>
                  <a:cubicBezTo>
                    <a:pt x="19221" y="386"/>
                    <a:pt x="19017" y="0"/>
                    <a:pt x="187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71" name="Google Shape;953;p40"/>
            <p:cNvSpPr/>
            <p:nvPr/>
          </p:nvSpPr>
          <p:spPr>
            <a:xfrm flipH="1">
              <a:off x="1641741" y="1516496"/>
              <a:ext cx="54997" cy="6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7" y="0"/>
                  </a:moveTo>
                  <a:lnTo>
                    <a:pt x="0" y="19745"/>
                  </a:lnTo>
                  <a:lnTo>
                    <a:pt x="19423" y="21600"/>
                  </a:lnTo>
                  <a:lnTo>
                    <a:pt x="21600" y="1850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72" name="Google Shape;954;p40"/>
            <p:cNvSpPr/>
            <p:nvPr/>
          </p:nvSpPr>
          <p:spPr>
            <a:xfrm flipH="1">
              <a:off x="1328828" y="1653769"/>
              <a:ext cx="55468" cy="6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58" y="20793"/>
                  </a:lnTo>
                  <a:lnTo>
                    <a:pt x="21600" y="21600"/>
                  </a:lnTo>
                  <a:lnTo>
                    <a:pt x="19442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73" name="Google Shape;955;p40"/>
            <p:cNvSpPr/>
            <p:nvPr/>
          </p:nvSpPr>
          <p:spPr>
            <a:xfrm flipH="1">
              <a:off x="1077853" y="315697"/>
              <a:ext cx="311986" cy="35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6" y="0"/>
                  </a:moveTo>
                  <a:cubicBezTo>
                    <a:pt x="4096" y="0"/>
                    <a:pt x="2336" y="85"/>
                    <a:pt x="0" y="18189"/>
                  </a:cubicBezTo>
                  <a:lnTo>
                    <a:pt x="13472" y="21600"/>
                  </a:lnTo>
                  <a:cubicBezTo>
                    <a:pt x="14816" y="16655"/>
                    <a:pt x="15776" y="13642"/>
                    <a:pt x="21600" y="4292"/>
                  </a:cubicBezTo>
                  <a:cubicBezTo>
                    <a:pt x="19808" y="3467"/>
                    <a:pt x="17952" y="2756"/>
                    <a:pt x="16064" y="2160"/>
                  </a:cubicBezTo>
                  <a:cubicBezTo>
                    <a:pt x="14080" y="1535"/>
                    <a:pt x="12032" y="1022"/>
                    <a:pt x="9952" y="625"/>
                  </a:cubicBezTo>
                  <a:cubicBezTo>
                    <a:pt x="7232" y="199"/>
                    <a:pt x="4096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74" name="Google Shape;956;p40"/>
            <p:cNvSpPr/>
            <p:nvPr/>
          </p:nvSpPr>
          <p:spPr>
            <a:xfrm flipH="1">
              <a:off x="1138404" y="249132"/>
              <a:ext cx="120370" cy="11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5" h="21600" fill="norm" stroke="1" extrusionOk="0">
                  <a:moveTo>
                    <a:pt x="17745" y="0"/>
                  </a:moveTo>
                  <a:lnTo>
                    <a:pt x="7797" y="5566"/>
                  </a:lnTo>
                  <a:cubicBezTo>
                    <a:pt x="7731" y="9826"/>
                    <a:pt x="6892" y="14009"/>
                    <a:pt x="2279" y="14009"/>
                  </a:cubicBezTo>
                  <a:cubicBezTo>
                    <a:pt x="2147" y="14009"/>
                    <a:pt x="2010" y="14004"/>
                    <a:pt x="1869" y="13996"/>
                  </a:cubicBezTo>
                  <a:cubicBezTo>
                    <a:pt x="1869" y="13999"/>
                    <a:pt x="-3855" y="17707"/>
                    <a:pt x="4731" y="20743"/>
                  </a:cubicBezTo>
                  <a:cubicBezTo>
                    <a:pt x="6467" y="21360"/>
                    <a:pt x="7932" y="21600"/>
                    <a:pt x="9159" y="21600"/>
                  </a:cubicBezTo>
                  <a:cubicBezTo>
                    <a:pt x="13480" y="21600"/>
                    <a:pt x="14883" y="18635"/>
                    <a:pt x="14883" y="18635"/>
                  </a:cubicBezTo>
                  <a:cubicBezTo>
                    <a:pt x="12771" y="14166"/>
                    <a:pt x="15770" y="4891"/>
                    <a:pt x="1774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75" name="Google Shape;957;p40"/>
            <p:cNvSpPr/>
            <p:nvPr/>
          </p:nvSpPr>
          <p:spPr>
            <a:xfrm flipH="1">
              <a:off x="1112049" y="318468"/>
              <a:ext cx="206339" cy="9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2" h="21600" fill="norm" stroke="1" extrusionOk="0">
                  <a:moveTo>
                    <a:pt x="1589" y="0"/>
                  </a:moveTo>
                  <a:cubicBezTo>
                    <a:pt x="514" y="2308"/>
                    <a:pt x="-3128" y="12980"/>
                    <a:pt x="6348" y="19470"/>
                  </a:cubicBezTo>
                  <a:cubicBezTo>
                    <a:pt x="8583" y="20990"/>
                    <a:pt x="10412" y="21600"/>
                    <a:pt x="11905" y="21600"/>
                  </a:cubicBezTo>
                  <a:cubicBezTo>
                    <a:pt x="17217" y="21600"/>
                    <a:pt x="18310" y="13903"/>
                    <a:pt x="18472" y="12099"/>
                  </a:cubicBezTo>
                  <a:cubicBezTo>
                    <a:pt x="17313" y="10668"/>
                    <a:pt x="15865" y="9128"/>
                    <a:pt x="14375" y="7809"/>
                  </a:cubicBezTo>
                  <a:cubicBezTo>
                    <a:pt x="11810" y="5280"/>
                    <a:pt x="9161" y="3298"/>
                    <a:pt x="6472" y="1870"/>
                  </a:cubicBezTo>
                  <a:cubicBezTo>
                    <a:pt x="4817" y="989"/>
                    <a:pt x="2996" y="439"/>
                    <a:pt x="1589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76" name="Google Shape;958;p40"/>
            <p:cNvSpPr/>
            <p:nvPr/>
          </p:nvSpPr>
          <p:spPr>
            <a:xfrm flipH="1">
              <a:off x="1165672" y="261617"/>
              <a:ext cx="41598" cy="3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20" y="11403"/>
                  </a:lnTo>
                  <a:cubicBezTo>
                    <a:pt x="720" y="14822"/>
                    <a:pt x="482" y="18249"/>
                    <a:pt x="0" y="21386"/>
                  </a:cubicBezTo>
                  <a:cubicBezTo>
                    <a:pt x="813" y="21523"/>
                    <a:pt x="1698" y="21600"/>
                    <a:pt x="2626" y="21600"/>
                  </a:cubicBezTo>
                  <a:cubicBezTo>
                    <a:pt x="9116" y="21600"/>
                    <a:pt x="17851" y="18138"/>
                    <a:pt x="20161" y="11403"/>
                  </a:cubicBezTo>
                  <a:cubicBezTo>
                    <a:pt x="21118" y="7693"/>
                    <a:pt x="21600" y="3992"/>
                    <a:pt x="21600" y="0"/>
                  </a:cubicBez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77" name="Google Shape;959;p40"/>
            <p:cNvSpPr/>
            <p:nvPr/>
          </p:nvSpPr>
          <p:spPr>
            <a:xfrm flipH="1">
              <a:off x="1110780" y="101163"/>
              <a:ext cx="150280" cy="187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1064" y="0"/>
                  </a:moveTo>
                  <a:cubicBezTo>
                    <a:pt x="10446" y="0"/>
                    <a:pt x="9814" y="54"/>
                    <a:pt x="9173" y="168"/>
                  </a:cubicBezTo>
                  <a:cubicBezTo>
                    <a:pt x="2312" y="1395"/>
                    <a:pt x="-285" y="9610"/>
                    <a:pt x="25" y="14838"/>
                  </a:cubicBezTo>
                  <a:cubicBezTo>
                    <a:pt x="284" y="18953"/>
                    <a:pt x="4071" y="21600"/>
                    <a:pt x="8334" y="21600"/>
                  </a:cubicBezTo>
                  <a:cubicBezTo>
                    <a:pt x="10152" y="21600"/>
                    <a:pt x="12055" y="21119"/>
                    <a:pt x="13810" y="20066"/>
                  </a:cubicBezTo>
                  <a:cubicBezTo>
                    <a:pt x="17706" y="17719"/>
                    <a:pt x="18201" y="15318"/>
                    <a:pt x="19808" y="9770"/>
                  </a:cubicBezTo>
                  <a:cubicBezTo>
                    <a:pt x="21315" y="4712"/>
                    <a:pt x="16822" y="0"/>
                    <a:pt x="1106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78" name="Google Shape;960;p40"/>
            <p:cNvSpPr/>
            <p:nvPr/>
          </p:nvSpPr>
          <p:spPr>
            <a:xfrm flipH="1">
              <a:off x="1064897" y="117250"/>
              <a:ext cx="87221" cy="14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6" h="21600" fill="norm" stroke="1" extrusionOk="0">
                  <a:moveTo>
                    <a:pt x="12305" y="0"/>
                  </a:moveTo>
                  <a:cubicBezTo>
                    <a:pt x="8083" y="0"/>
                    <a:pt x="2674" y="1969"/>
                    <a:pt x="826" y="4160"/>
                  </a:cubicBezTo>
                  <a:cubicBezTo>
                    <a:pt x="-2124" y="7655"/>
                    <a:pt x="3775" y="10221"/>
                    <a:pt x="3775" y="10221"/>
                  </a:cubicBezTo>
                  <a:cubicBezTo>
                    <a:pt x="-507" y="13288"/>
                    <a:pt x="1873" y="16568"/>
                    <a:pt x="4822" y="17709"/>
                  </a:cubicBezTo>
                  <a:lnTo>
                    <a:pt x="3014" y="20704"/>
                  </a:lnTo>
                  <a:cubicBezTo>
                    <a:pt x="4123" y="21341"/>
                    <a:pt x="5056" y="21600"/>
                    <a:pt x="5838" y="21600"/>
                  </a:cubicBezTo>
                  <a:cubicBezTo>
                    <a:pt x="9355" y="21600"/>
                    <a:pt x="9866" y="16354"/>
                    <a:pt x="9866" y="16354"/>
                  </a:cubicBezTo>
                  <a:cubicBezTo>
                    <a:pt x="18429" y="14571"/>
                    <a:pt x="13671" y="9081"/>
                    <a:pt x="13671" y="9081"/>
                  </a:cubicBezTo>
                  <a:cubicBezTo>
                    <a:pt x="13671" y="9081"/>
                    <a:pt x="19476" y="7155"/>
                    <a:pt x="17573" y="2450"/>
                  </a:cubicBezTo>
                  <a:cubicBezTo>
                    <a:pt x="16897" y="695"/>
                    <a:pt x="14812" y="0"/>
                    <a:pt x="123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79" name="Google Shape;961;p40"/>
            <p:cNvSpPr/>
            <p:nvPr/>
          </p:nvSpPr>
          <p:spPr>
            <a:xfrm flipH="1">
              <a:off x="1112397" y="209338"/>
              <a:ext cx="37165" cy="44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11253" y="0"/>
                  </a:moveTo>
                  <a:cubicBezTo>
                    <a:pt x="11025" y="0"/>
                    <a:pt x="10790" y="7"/>
                    <a:pt x="10563" y="20"/>
                  </a:cubicBezTo>
                  <a:cubicBezTo>
                    <a:pt x="3950" y="466"/>
                    <a:pt x="522" y="8248"/>
                    <a:pt x="38" y="13358"/>
                  </a:cubicBezTo>
                  <a:cubicBezTo>
                    <a:pt x="-351" y="17889"/>
                    <a:pt x="2277" y="21600"/>
                    <a:pt x="6379" y="21600"/>
                  </a:cubicBezTo>
                  <a:cubicBezTo>
                    <a:pt x="7510" y="21600"/>
                    <a:pt x="8750" y="21314"/>
                    <a:pt x="10071" y="20694"/>
                  </a:cubicBezTo>
                  <a:cubicBezTo>
                    <a:pt x="14482" y="18469"/>
                    <a:pt x="17660" y="14911"/>
                    <a:pt x="19128" y="10467"/>
                  </a:cubicBezTo>
                  <a:cubicBezTo>
                    <a:pt x="21249" y="5337"/>
                    <a:pt x="17021" y="0"/>
                    <a:pt x="11253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80" name="Google Shape;962;p40"/>
            <p:cNvSpPr/>
            <p:nvPr/>
          </p:nvSpPr>
          <p:spPr>
            <a:xfrm flipH="1">
              <a:off x="1247022" y="611497"/>
              <a:ext cx="465428" cy="955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2" y="0"/>
                  </a:moveTo>
                  <a:cubicBezTo>
                    <a:pt x="14972" y="0"/>
                    <a:pt x="4461" y="6037"/>
                    <a:pt x="2681" y="9359"/>
                  </a:cubicBezTo>
                  <a:cubicBezTo>
                    <a:pt x="837" y="12826"/>
                    <a:pt x="0" y="21370"/>
                    <a:pt x="0" y="21370"/>
                  </a:cubicBezTo>
                  <a:lnTo>
                    <a:pt x="3625" y="21600"/>
                  </a:lnTo>
                  <a:cubicBezTo>
                    <a:pt x="3625" y="21600"/>
                    <a:pt x="6027" y="13777"/>
                    <a:pt x="9073" y="10591"/>
                  </a:cubicBezTo>
                  <a:cubicBezTo>
                    <a:pt x="12291" y="7196"/>
                    <a:pt x="21600" y="919"/>
                    <a:pt x="21600" y="919"/>
                  </a:cubicBezTo>
                  <a:lnTo>
                    <a:pt x="149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81" name="Google Shape;963;p40"/>
            <p:cNvSpPr/>
            <p:nvPr/>
          </p:nvSpPr>
          <p:spPr>
            <a:xfrm flipH="1">
              <a:off x="1615857" y="1528509"/>
              <a:ext cx="109078" cy="4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82" name="Google Shape;964;p40"/>
            <p:cNvSpPr/>
            <p:nvPr/>
          </p:nvSpPr>
          <p:spPr>
            <a:xfrm flipH="1">
              <a:off x="1615857" y="1528509"/>
              <a:ext cx="109078" cy="4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83" name="Google Shape;965;p40"/>
            <p:cNvSpPr/>
            <p:nvPr/>
          </p:nvSpPr>
          <p:spPr>
            <a:xfrm flipH="1">
              <a:off x="1348698" y="733057"/>
              <a:ext cx="86893" cy="19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0" y="0"/>
                  </a:moveTo>
                  <a:cubicBezTo>
                    <a:pt x="5742" y="7100"/>
                    <a:pt x="2297" y="14299"/>
                    <a:pt x="0" y="21600"/>
                  </a:cubicBezTo>
                  <a:cubicBezTo>
                    <a:pt x="5170" y="18000"/>
                    <a:pt x="10568" y="14299"/>
                    <a:pt x="15855" y="10850"/>
                  </a:cubicBezTo>
                  <a:cubicBezTo>
                    <a:pt x="17694" y="8999"/>
                    <a:pt x="19647" y="7200"/>
                    <a:pt x="21600" y="5400"/>
                  </a:cubicBezTo>
                  <a:lnTo>
                    <a:pt x="21600" y="5349"/>
                  </a:lnTo>
                  <a:lnTo>
                    <a:pt x="10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84" name="Google Shape;966;p40"/>
            <p:cNvSpPr/>
            <p:nvPr/>
          </p:nvSpPr>
          <p:spPr>
            <a:xfrm flipH="1">
              <a:off x="1184748" y="626296"/>
              <a:ext cx="246686" cy="107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6935" y="0"/>
                  </a:moveTo>
                  <a:cubicBezTo>
                    <a:pt x="6935" y="0"/>
                    <a:pt x="2036" y="6793"/>
                    <a:pt x="276" y="10707"/>
                  </a:cubicBezTo>
                  <a:cubicBezTo>
                    <a:pt x="-1139" y="13856"/>
                    <a:pt x="3346" y="21516"/>
                    <a:pt x="3346" y="21516"/>
                  </a:cubicBezTo>
                  <a:lnTo>
                    <a:pt x="8212" y="21600"/>
                  </a:lnTo>
                  <a:cubicBezTo>
                    <a:pt x="8212" y="21600"/>
                    <a:pt x="7176" y="14760"/>
                    <a:pt x="9419" y="11704"/>
                  </a:cubicBezTo>
                  <a:cubicBezTo>
                    <a:pt x="15147" y="3970"/>
                    <a:pt x="20461" y="2926"/>
                    <a:pt x="17631" y="820"/>
                  </a:cubicBezTo>
                  <a:lnTo>
                    <a:pt x="69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85" name="Google Shape;967;p40"/>
            <p:cNvSpPr/>
            <p:nvPr/>
          </p:nvSpPr>
          <p:spPr>
            <a:xfrm flipH="1">
              <a:off x="1310344" y="1669024"/>
              <a:ext cx="91051" cy="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86" name="Google Shape;968;p40"/>
            <p:cNvSpPr/>
            <p:nvPr/>
          </p:nvSpPr>
          <p:spPr>
            <a:xfrm flipH="1">
              <a:off x="1310344" y="1669024"/>
              <a:ext cx="91051" cy="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87" name="Google Shape;969;p40"/>
            <p:cNvSpPr/>
            <p:nvPr/>
          </p:nvSpPr>
          <p:spPr>
            <a:xfrm flipH="1">
              <a:off x="1185030" y="597918"/>
              <a:ext cx="211279" cy="8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88" name="Google Shape;970;p40"/>
            <p:cNvSpPr/>
            <p:nvPr/>
          </p:nvSpPr>
          <p:spPr>
            <a:xfrm flipH="1">
              <a:off x="1185030" y="597918"/>
              <a:ext cx="211279" cy="8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89" name="Google Shape;971;p40"/>
            <p:cNvSpPr/>
            <p:nvPr/>
          </p:nvSpPr>
          <p:spPr>
            <a:xfrm flipH="1">
              <a:off x="1210511" y="645057"/>
              <a:ext cx="12943" cy="2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9" y="0"/>
                  </a:moveTo>
                  <a:cubicBezTo>
                    <a:pt x="7724" y="0"/>
                    <a:pt x="6961" y="253"/>
                    <a:pt x="6961" y="517"/>
                  </a:cubicBezTo>
                  <a:lnTo>
                    <a:pt x="0" y="18881"/>
                  </a:lnTo>
                  <a:cubicBezTo>
                    <a:pt x="0" y="19607"/>
                    <a:pt x="1549" y="20345"/>
                    <a:pt x="3099" y="20345"/>
                  </a:cubicBezTo>
                  <a:lnTo>
                    <a:pt x="11586" y="21446"/>
                  </a:lnTo>
                  <a:cubicBezTo>
                    <a:pt x="12026" y="21556"/>
                    <a:pt x="12558" y="21600"/>
                    <a:pt x="13066" y="21600"/>
                  </a:cubicBezTo>
                  <a:cubicBezTo>
                    <a:pt x="14292" y="21600"/>
                    <a:pt x="15448" y="21336"/>
                    <a:pt x="15448" y="21083"/>
                  </a:cubicBezTo>
                  <a:lnTo>
                    <a:pt x="21600" y="2719"/>
                  </a:lnTo>
                  <a:cubicBezTo>
                    <a:pt x="21600" y="1982"/>
                    <a:pt x="20837" y="1618"/>
                    <a:pt x="19287" y="1244"/>
                  </a:cubicBezTo>
                  <a:lnTo>
                    <a:pt x="10037" y="143"/>
                  </a:lnTo>
                  <a:cubicBezTo>
                    <a:pt x="9597" y="44"/>
                    <a:pt x="9135" y="0"/>
                    <a:pt x="87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90" name="Google Shape;972;p40"/>
            <p:cNvSpPr/>
            <p:nvPr/>
          </p:nvSpPr>
          <p:spPr>
            <a:xfrm flipH="1">
              <a:off x="1367653" y="600412"/>
              <a:ext cx="13065" cy="2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9890" y="0"/>
                  </a:moveTo>
                  <a:cubicBezTo>
                    <a:pt x="7657" y="0"/>
                    <a:pt x="6160" y="0"/>
                    <a:pt x="6160" y="720"/>
                  </a:cubicBezTo>
                  <a:lnTo>
                    <a:pt x="196" y="18907"/>
                  </a:lnTo>
                  <a:cubicBezTo>
                    <a:pt x="-541" y="19278"/>
                    <a:pt x="933" y="19997"/>
                    <a:pt x="2430" y="20368"/>
                  </a:cubicBezTo>
                  <a:lnTo>
                    <a:pt x="11365" y="21458"/>
                  </a:lnTo>
                  <a:cubicBezTo>
                    <a:pt x="11767" y="21556"/>
                    <a:pt x="12169" y="21600"/>
                    <a:pt x="12549" y="21600"/>
                  </a:cubicBezTo>
                  <a:cubicBezTo>
                    <a:pt x="13554" y="21600"/>
                    <a:pt x="14358" y="21262"/>
                    <a:pt x="14358" y="20728"/>
                  </a:cubicBezTo>
                  <a:lnTo>
                    <a:pt x="21059" y="2541"/>
                  </a:lnTo>
                  <a:cubicBezTo>
                    <a:pt x="21059" y="2181"/>
                    <a:pt x="19562" y="1450"/>
                    <a:pt x="18088" y="1450"/>
                  </a:cubicBezTo>
                  <a:lnTo>
                    <a:pt x="98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91" name="Google Shape;973;p40"/>
            <p:cNvSpPr/>
            <p:nvPr/>
          </p:nvSpPr>
          <p:spPr>
            <a:xfrm flipH="1">
              <a:off x="1289075" y="622873"/>
              <a:ext cx="12944" cy="2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8" y="0"/>
                  </a:moveTo>
                  <a:cubicBezTo>
                    <a:pt x="7701" y="0"/>
                    <a:pt x="6730" y="338"/>
                    <a:pt x="6175" y="872"/>
                  </a:cubicBezTo>
                  <a:lnTo>
                    <a:pt x="0" y="19059"/>
                  </a:lnTo>
                  <a:cubicBezTo>
                    <a:pt x="0" y="19419"/>
                    <a:pt x="763" y="19779"/>
                    <a:pt x="3076" y="20510"/>
                  </a:cubicBezTo>
                  <a:lnTo>
                    <a:pt x="11563" y="21600"/>
                  </a:lnTo>
                  <a:cubicBezTo>
                    <a:pt x="13113" y="21600"/>
                    <a:pt x="14662" y="21600"/>
                    <a:pt x="15425" y="20880"/>
                  </a:cubicBezTo>
                  <a:lnTo>
                    <a:pt x="21600" y="2693"/>
                  </a:lnTo>
                  <a:cubicBezTo>
                    <a:pt x="21600" y="2322"/>
                    <a:pt x="20814" y="1603"/>
                    <a:pt x="18501" y="1232"/>
                  </a:cubicBezTo>
                  <a:lnTo>
                    <a:pt x="10014" y="142"/>
                  </a:lnTo>
                  <a:cubicBezTo>
                    <a:pt x="9621" y="44"/>
                    <a:pt x="9204" y="0"/>
                    <a:pt x="87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92" name="Google Shape;974;p40"/>
            <p:cNvSpPr/>
            <p:nvPr/>
          </p:nvSpPr>
          <p:spPr>
            <a:xfrm flipH="1">
              <a:off x="1187285" y="177912"/>
              <a:ext cx="12701" cy="1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3" h="21600" fill="norm" stroke="1" extrusionOk="0">
                  <a:moveTo>
                    <a:pt x="10705" y="0"/>
                  </a:moveTo>
                  <a:cubicBezTo>
                    <a:pt x="6261" y="0"/>
                    <a:pt x="1367" y="3984"/>
                    <a:pt x="495" y="9752"/>
                  </a:cubicBezTo>
                  <a:cubicBezTo>
                    <a:pt x="-1389" y="15292"/>
                    <a:pt x="2380" y="20832"/>
                    <a:pt x="7077" y="21517"/>
                  </a:cubicBezTo>
                  <a:cubicBezTo>
                    <a:pt x="7414" y="21579"/>
                    <a:pt x="7752" y="21600"/>
                    <a:pt x="8117" y="21600"/>
                  </a:cubicBezTo>
                  <a:cubicBezTo>
                    <a:pt x="12561" y="21600"/>
                    <a:pt x="17455" y="17616"/>
                    <a:pt x="18327" y="11827"/>
                  </a:cubicBezTo>
                  <a:cubicBezTo>
                    <a:pt x="20211" y="6287"/>
                    <a:pt x="16442" y="768"/>
                    <a:pt x="11745" y="62"/>
                  </a:cubicBezTo>
                  <a:cubicBezTo>
                    <a:pt x="11408" y="21"/>
                    <a:pt x="11070" y="0"/>
                    <a:pt x="107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93" name="Google Shape;975;p40"/>
            <p:cNvSpPr/>
            <p:nvPr/>
          </p:nvSpPr>
          <p:spPr>
            <a:xfrm flipH="1">
              <a:off x="1231972" y="169584"/>
              <a:ext cx="12701" cy="1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1600" fill="norm" stroke="1" extrusionOk="0">
                  <a:moveTo>
                    <a:pt x="10737" y="0"/>
                  </a:moveTo>
                  <a:cubicBezTo>
                    <a:pt x="6287" y="0"/>
                    <a:pt x="1359" y="3984"/>
                    <a:pt x="486" y="9773"/>
                  </a:cubicBezTo>
                  <a:cubicBezTo>
                    <a:pt x="-1373" y="15313"/>
                    <a:pt x="2373" y="20832"/>
                    <a:pt x="7076" y="21538"/>
                  </a:cubicBezTo>
                  <a:cubicBezTo>
                    <a:pt x="7413" y="21579"/>
                    <a:pt x="7751" y="21600"/>
                    <a:pt x="8117" y="21600"/>
                  </a:cubicBezTo>
                  <a:cubicBezTo>
                    <a:pt x="12567" y="21600"/>
                    <a:pt x="17552" y="17616"/>
                    <a:pt x="19298" y="11848"/>
                  </a:cubicBezTo>
                  <a:cubicBezTo>
                    <a:pt x="20227" y="6308"/>
                    <a:pt x="16481" y="768"/>
                    <a:pt x="11778" y="83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94" name="Google Shape;976;p40"/>
            <p:cNvSpPr/>
            <p:nvPr/>
          </p:nvSpPr>
          <p:spPr>
            <a:xfrm flipH="1">
              <a:off x="1233966" y="16191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5315" y="21600"/>
                    <a:pt x="14718" y="21600"/>
                  </a:cubicBezTo>
                  <a:cubicBezTo>
                    <a:pt x="16830" y="21600"/>
                    <a:pt x="19113" y="20577"/>
                    <a:pt x="21600" y="179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95" name="Google Shape;977;p40"/>
            <p:cNvSpPr/>
            <p:nvPr/>
          </p:nvSpPr>
          <p:spPr>
            <a:xfrm flipH="1">
              <a:off x="1223452" y="186738"/>
              <a:ext cx="18486" cy="2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4" y="6461"/>
                    <a:pt x="8112" y="12211"/>
                    <a:pt x="0" y="17239"/>
                  </a:cubicBezTo>
                  <a:cubicBezTo>
                    <a:pt x="3465" y="19866"/>
                    <a:pt x="8727" y="21600"/>
                    <a:pt x="14152" y="21600"/>
                  </a:cubicBezTo>
                  <a:cubicBezTo>
                    <a:pt x="14654" y="21600"/>
                    <a:pt x="15156" y="21578"/>
                    <a:pt x="15674" y="2154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96" name="Google Shape;978;p40"/>
            <p:cNvSpPr/>
            <p:nvPr/>
          </p:nvSpPr>
          <p:spPr>
            <a:xfrm flipH="1">
              <a:off x="1187097" y="221604"/>
              <a:ext cx="3127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76" y="0"/>
                  </a:moveTo>
                  <a:cubicBezTo>
                    <a:pt x="20278" y="0"/>
                    <a:pt x="20061" y="192"/>
                    <a:pt x="19853" y="602"/>
                  </a:cubicBezTo>
                  <a:cubicBezTo>
                    <a:pt x="15980" y="11115"/>
                    <a:pt x="10994" y="16782"/>
                    <a:pt x="5752" y="16782"/>
                  </a:cubicBezTo>
                  <a:cubicBezTo>
                    <a:pt x="4165" y="16782"/>
                    <a:pt x="2560" y="16262"/>
                    <a:pt x="944" y="15221"/>
                  </a:cubicBezTo>
                  <a:cubicBezTo>
                    <a:pt x="633" y="15221"/>
                    <a:pt x="0" y="16125"/>
                    <a:pt x="0" y="17959"/>
                  </a:cubicBezTo>
                  <a:cubicBezTo>
                    <a:pt x="0" y="18862"/>
                    <a:pt x="321" y="19766"/>
                    <a:pt x="633" y="19766"/>
                  </a:cubicBezTo>
                  <a:cubicBezTo>
                    <a:pt x="2210" y="20697"/>
                    <a:pt x="3787" y="21600"/>
                    <a:pt x="5355" y="21600"/>
                  </a:cubicBezTo>
                  <a:cubicBezTo>
                    <a:pt x="11343" y="21600"/>
                    <a:pt x="17019" y="15221"/>
                    <a:pt x="21109" y="4243"/>
                  </a:cubicBezTo>
                  <a:cubicBezTo>
                    <a:pt x="21600" y="2135"/>
                    <a:pt x="21147" y="0"/>
                    <a:pt x="204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97" name="Google Shape;979;p40"/>
            <p:cNvSpPr/>
            <p:nvPr/>
          </p:nvSpPr>
          <p:spPr>
            <a:xfrm flipH="1">
              <a:off x="1169811" y="157516"/>
              <a:ext cx="20439" cy="16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fill="norm" stroke="1" extrusionOk="0">
                  <a:moveTo>
                    <a:pt x="2114" y="0"/>
                  </a:moveTo>
                  <a:cubicBezTo>
                    <a:pt x="-484" y="0"/>
                    <a:pt x="-1003" y="6269"/>
                    <a:pt x="2360" y="6269"/>
                  </a:cubicBezTo>
                  <a:cubicBezTo>
                    <a:pt x="8293" y="7500"/>
                    <a:pt x="12846" y="13015"/>
                    <a:pt x="15580" y="20368"/>
                  </a:cubicBezTo>
                  <a:cubicBezTo>
                    <a:pt x="16045" y="20993"/>
                    <a:pt x="16947" y="21600"/>
                    <a:pt x="17863" y="21600"/>
                  </a:cubicBezTo>
                  <a:lnTo>
                    <a:pt x="18779" y="21600"/>
                  </a:lnTo>
                  <a:cubicBezTo>
                    <a:pt x="20146" y="20993"/>
                    <a:pt x="20597" y="19155"/>
                    <a:pt x="19695" y="17298"/>
                  </a:cubicBezTo>
                  <a:cubicBezTo>
                    <a:pt x="16496" y="8107"/>
                    <a:pt x="10111" y="1360"/>
                    <a:pt x="2811" y="129"/>
                  </a:cubicBezTo>
                  <a:cubicBezTo>
                    <a:pt x="2565" y="37"/>
                    <a:pt x="2333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98" name="Google Shape;980;p40"/>
            <p:cNvSpPr/>
            <p:nvPr/>
          </p:nvSpPr>
          <p:spPr>
            <a:xfrm flipH="1">
              <a:off x="1229452" y="141245"/>
              <a:ext cx="2288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17006" y="0"/>
                  </a:moveTo>
                  <a:cubicBezTo>
                    <a:pt x="10920" y="0"/>
                    <a:pt x="4795" y="5030"/>
                    <a:pt x="651" y="13940"/>
                  </a:cubicBezTo>
                  <a:cubicBezTo>
                    <a:pt x="-217" y="15651"/>
                    <a:pt x="-217" y="18204"/>
                    <a:pt x="651" y="19915"/>
                  </a:cubicBezTo>
                  <a:cubicBezTo>
                    <a:pt x="1078" y="20757"/>
                    <a:pt x="1505" y="21600"/>
                    <a:pt x="2373" y="21600"/>
                  </a:cubicBezTo>
                  <a:cubicBezTo>
                    <a:pt x="2800" y="21600"/>
                    <a:pt x="3668" y="20757"/>
                    <a:pt x="4108" y="19915"/>
                  </a:cubicBezTo>
                  <a:cubicBezTo>
                    <a:pt x="7216" y="12230"/>
                    <a:pt x="12085" y="8706"/>
                    <a:pt x="17123" y="8706"/>
                  </a:cubicBezTo>
                  <a:cubicBezTo>
                    <a:pt x="17679" y="8706"/>
                    <a:pt x="18236" y="8757"/>
                    <a:pt x="18793" y="8834"/>
                  </a:cubicBezTo>
                  <a:cubicBezTo>
                    <a:pt x="19013" y="8987"/>
                    <a:pt x="19233" y="9064"/>
                    <a:pt x="19441" y="9064"/>
                  </a:cubicBezTo>
                  <a:cubicBezTo>
                    <a:pt x="20373" y="9064"/>
                    <a:pt x="21020" y="7532"/>
                    <a:pt x="21383" y="5413"/>
                  </a:cubicBezTo>
                  <a:cubicBezTo>
                    <a:pt x="21383" y="3728"/>
                    <a:pt x="20943" y="1174"/>
                    <a:pt x="19648" y="306"/>
                  </a:cubicBezTo>
                  <a:cubicBezTo>
                    <a:pt x="18780" y="102"/>
                    <a:pt x="17887" y="0"/>
                    <a:pt x="170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99" name="Google Shape;981;p40"/>
            <p:cNvSpPr/>
            <p:nvPr/>
          </p:nvSpPr>
          <p:spPr>
            <a:xfrm flipH="1">
              <a:off x="1057930" y="440485"/>
              <a:ext cx="174295" cy="35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9725" y="0"/>
                  </a:moveTo>
                  <a:lnTo>
                    <a:pt x="13585" y="644"/>
                  </a:lnTo>
                  <a:cubicBezTo>
                    <a:pt x="13926" y="1541"/>
                    <a:pt x="14211" y="2550"/>
                    <a:pt x="14495" y="3502"/>
                  </a:cubicBezTo>
                  <a:cubicBezTo>
                    <a:pt x="14780" y="4482"/>
                    <a:pt x="15007" y="5463"/>
                    <a:pt x="15121" y="6444"/>
                  </a:cubicBezTo>
                  <a:cubicBezTo>
                    <a:pt x="15291" y="7396"/>
                    <a:pt x="15404" y="8377"/>
                    <a:pt x="15404" y="9357"/>
                  </a:cubicBezTo>
                  <a:cubicBezTo>
                    <a:pt x="15404" y="10282"/>
                    <a:pt x="15291" y="11234"/>
                    <a:pt x="15121" y="12187"/>
                  </a:cubicBezTo>
                  <a:cubicBezTo>
                    <a:pt x="14950" y="12495"/>
                    <a:pt x="14722" y="12803"/>
                    <a:pt x="14381" y="13111"/>
                  </a:cubicBezTo>
                  <a:cubicBezTo>
                    <a:pt x="13926" y="13476"/>
                    <a:pt x="13415" y="13840"/>
                    <a:pt x="12904" y="14204"/>
                  </a:cubicBezTo>
                  <a:cubicBezTo>
                    <a:pt x="11653" y="14932"/>
                    <a:pt x="10346" y="15661"/>
                    <a:pt x="8981" y="16333"/>
                  </a:cubicBezTo>
                  <a:cubicBezTo>
                    <a:pt x="7560" y="17034"/>
                    <a:pt x="6082" y="17706"/>
                    <a:pt x="4605" y="18378"/>
                  </a:cubicBezTo>
                  <a:cubicBezTo>
                    <a:pt x="3069" y="19023"/>
                    <a:pt x="1534" y="19695"/>
                    <a:pt x="0" y="20339"/>
                  </a:cubicBezTo>
                  <a:lnTo>
                    <a:pt x="1762" y="21600"/>
                  </a:lnTo>
                  <a:cubicBezTo>
                    <a:pt x="5400" y="20536"/>
                    <a:pt x="8867" y="19359"/>
                    <a:pt x="12164" y="18042"/>
                  </a:cubicBezTo>
                  <a:cubicBezTo>
                    <a:pt x="13812" y="17370"/>
                    <a:pt x="15404" y="16641"/>
                    <a:pt x="16883" y="15857"/>
                  </a:cubicBezTo>
                  <a:cubicBezTo>
                    <a:pt x="17679" y="15437"/>
                    <a:pt x="18417" y="14988"/>
                    <a:pt x="19042" y="14512"/>
                  </a:cubicBezTo>
                  <a:cubicBezTo>
                    <a:pt x="19838" y="13952"/>
                    <a:pt x="20407" y="13308"/>
                    <a:pt x="20692" y="12635"/>
                  </a:cubicBezTo>
                  <a:cubicBezTo>
                    <a:pt x="21373" y="10534"/>
                    <a:pt x="21600" y="8377"/>
                    <a:pt x="21317" y="6248"/>
                  </a:cubicBezTo>
                  <a:cubicBezTo>
                    <a:pt x="21203" y="5211"/>
                    <a:pt x="21033" y="4146"/>
                    <a:pt x="20804" y="3110"/>
                  </a:cubicBezTo>
                  <a:cubicBezTo>
                    <a:pt x="20521" y="2074"/>
                    <a:pt x="20179" y="1065"/>
                    <a:pt x="1972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00" name="Google Shape;982;p40"/>
            <p:cNvSpPr/>
            <p:nvPr/>
          </p:nvSpPr>
          <p:spPr>
            <a:xfrm flipH="1">
              <a:off x="1055669" y="381458"/>
              <a:ext cx="95349" cy="12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12392" y="0"/>
                  </a:moveTo>
                  <a:cubicBezTo>
                    <a:pt x="8550" y="0"/>
                    <a:pt x="4259" y="2928"/>
                    <a:pt x="1584" y="6260"/>
                  </a:cubicBezTo>
                  <a:cubicBezTo>
                    <a:pt x="-1528" y="10257"/>
                    <a:pt x="905" y="21600"/>
                    <a:pt x="905" y="21600"/>
                  </a:cubicBezTo>
                  <a:lnTo>
                    <a:pt x="20072" y="15807"/>
                  </a:lnTo>
                  <a:cubicBezTo>
                    <a:pt x="20072" y="15807"/>
                    <a:pt x="19101" y="2752"/>
                    <a:pt x="15402" y="712"/>
                  </a:cubicBezTo>
                  <a:cubicBezTo>
                    <a:pt x="14460" y="220"/>
                    <a:pt x="13442" y="0"/>
                    <a:pt x="123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01" name="Google Shape;983;p40"/>
            <p:cNvSpPr/>
            <p:nvPr/>
          </p:nvSpPr>
          <p:spPr>
            <a:xfrm flipH="1">
              <a:off x="1378281" y="1750759"/>
              <a:ext cx="255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4000" y="4026"/>
                  </a:moveTo>
                  <a:cubicBezTo>
                    <a:pt x="9007" y="5589"/>
                    <a:pt x="13643" y="9545"/>
                    <a:pt x="17887" y="15087"/>
                  </a:cubicBezTo>
                  <a:cubicBezTo>
                    <a:pt x="14823" y="16389"/>
                    <a:pt x="12105" y="17029"/>
                    <a:pt x="9793" y="17029"/>
                  </a:cubicBezTo>
                  <a:cubicBezTo>
                    <a:pt x="6578" y="17029"/>
                    <a:pt x="4185" y="15797"/>
                    <a:pt x="2843" y="13500"/>
                  </a:cubicBezTo>
                  <a:cubicBezTo>
                    <a:pt x="2069" y="11913"/>
                    <a:pt x="1687" y="8763"/>
                    <a:pt x="2069" y="6395"/>
                  </a:cubicBezTo>
                  <a:cubicBezTo>
                    <a:pt x="2069" y="5589"/>
                    <a:pt x="2450" y="4026"/>
                    <a:pt x="2843" y="4026"/>
                  </a:cubicBezTo>
                  <a:close/>
                  <a:moveTo>
                    <a:pt x="4127" y="0"/>
                  </a:moveTo>
                  <a:cubicBezTo>
                    <a:pt x="3341" y="0"/>
                    <a:pt x="2647" y="261"/>
                    <a:pt x="2069" y="853"/>
                  </a:cubicBezTo>
                  <a:cubicBezTo>
                    <a:pt x="912" y="1634"/>
                    <a:pt x="138" y="4026"/>
                    <a:pt x="138" y="6395"/>
                  </a:cubicBezTo>
                  <a:cubicBezTo>
                    <a:pt x="-244" y="10326"/>
                    <a:pt x="138" y="14282"/>
                    <a:pt x="1687" y="17455"/>
                  </a:cubicBezTo>
                  <a:cubicBezTo>
                    <a:pt x="3595" y="20061"/>
                    <a:pt x="5780" y="21600"/>
                    <a:pt x="8232" y="21600"/>
                  </a:cubicBezTo>
                  <a:cubicBezTo>
                    <a:pt x="8741" y="21600"/>
                    <a:pt x="9249" y="21529"/>
                    <a:pt x="9781" y="21387"/>
                  </a:cubicBezTo>
                  <a:cubicBezTo>
                    <a:pt x="13250" y="21387"/>
                    <a:pt x="17112" y="20605"/>
                    <a:pt x="20581" y="18237"/>
                  </a:cubicBezTo>
                  <a:cubicBezTo>
                    <a:pt x="20963" y="18237"/>
                    <a:pt x="21356" y="17455"/>
                    <a:pt x="21356" y="16650"/>
                  </a:cubicBezTo>
                  <a:cubicBezTo>
                    <a:pt x="21356" y="15868"/>
                    <a:pt x="21356" y="15087"/>
                    <a:pt x="20963" y="15087"/>
                  </a:cubicBezTo>
                  <a:cubicBezTo>
                    <a:pt x="19622" y="13003"/>
                    <a:pt x="9677" y="0"/>
                    <a:pt x="41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02" name="Google Shape;984;p40"/>
            <p:cNvSpPr/>
            <p:nvPr/>
          </p:nvSpPr>
          <p:spPr>
            <a:xfrm flipH="1">
              <a:off x="1377823" y="1739151"/>
              <a:ext cx="14927" cy="2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6" h="21600" fill="norm" stroke="1" extrusionOk="0">
                  <a:moveTo>
                    <a:pt x="6350" y="2325"/>
                  </a:moveTo>
                  <a:cubicBezTo>
                    <a:pt x="7590" y="2325"/>
                    <a:pt x="8831" y="2325"/>
                    <a:pt x="10052" y="3197"/>
                  </a:cubicBezTo>
                  <a:cubicBezTo>
                    <a:pt x="14383" y="7610"/>
                    <a:pt x="16234" y="12894"/>
                    <a:pt x="16234" y="18178"/>
                  </a:cubicBezTo>
                  <a:cubicBezTo>
                    <a:pt x="10052" y="14664"/>
                    <a:pt x="2038" y="6724"/>
                    <a:pt x="3278" y="3646"/>
                  </a:cubicBezTo>
                  <a:cubicBezTo>
                    <a:pt x="3278" y="2761"/>
                    <a:pt x="3889" y="2325"/>
                    <a:pt x="5740" y="2325"/>
                  </a:cubicBezTo>
                  <a:close/>
                  <a:moveTo>
                    <a:pt x="6480" y="0"/>
                  </a:moveTo>
                  <a:cubicBezTo>
                    <a:pt x="6036" y="0"/>
                    <a:pt x="5573" y="40"/>
                    <a:pt x="5129" y="119"/>
                  </a:cubicBezTo>
                  <a:cubicBezTo>
                    <a:pt x="2649" y="119"/>
                    <a:pt x="187" y="1440"/>
                    <a:pt x="187" y="3197"/>
                  </a:cubicBezTo>
                  <a:cubicBezTo>
                    <a:pt x="-1664" y="8495"/>
                    <a:pt x="10682" y="19063"/>
                    <a:pt x="16845" y="21270"/>
                  </a:cubicBezTo>
                  <a:cubicBezTo>
                    <a:pt x="17160" y="21494"/>
                    <a:pt x="17308" y="21600"/>
                    <a:pt x="17474" y="21600"/>
                  </a:cubicBezTo>
                  <a:cubicBezTo>
                    <a:pt x="17622" y="21600"/>
                    <a:pt x="17770" y="21494"/>
                    <a:pt x="18085" y="21270"/>
                  </a:cubicBezTo>
                  <a:cubicBezTo>
                    <a:pt x="18085" y="21494"/>
                    <a:pt x="18233" y="21600"/>
                    <a:pt x="18400" y="21600"/>
                  </a:cubicBezTo>
                  <a:cubicBezTo>
                    <a:pt x="18548" y="21600"/>
                    <a:pt x="18696" y="21494"/>
                    <a:pt x="18696" y="21270"/>
                  </a:cubicBezTo>
                  <a:cubicBezTo>
                    <a:pt x="19325" y="21270"/>
                    <a:pt x="19936" y="20834"/>
                    <a:pt x="19936" y="20385"/>
                  </a:cubicBezTo>
                  <a:cubicBezTo>
                    <a:pt x="19936" y="19949"/>
                    <a:pt x="19325" y="6288"/>
                    <a:pt x="11922" y="1440"/>
                  </a:cubicBezTo>
                  <a:cubicBezTo>
                    <a:pt x="10404" y="713"/>
                    <a:pt x="8479" y="0"/>
                    <a:pt x="648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03" name="Google Shape;985;p40"/>
            <p:cNvSpPr/>
            <p:nvPr/>
          </p:nvSpPr>
          <p:spPr>
            <a:xfrm flipH="1">
              <a:off x="1704592" y="1611982"/>
              <a:ext cx="3144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69" y="4680"/>
                  </a:moveTo>
                  <a:cubicBezTo>
                    <a:pt x="9215" y="5506"/>
                    <a:pt x="13975" y="8009"/>
                    <a:pt x="18420" y="12189"/>
                  </a:cubicBezTo>
                  <a:cubicBezTo>
                    <a:pt x="13975" y="15593"/>
                    <a:pt x="10291" y="17295"/>
                    <a:pt x="7482" y="17295"/>
                  </a:cubicBezTo>
                  <a:cubicBezTo>
                    <a:pt x="5474" y="17295"/>
                    <a:pt x="3922" y="16444"/>
                    <a:pt x="2865" y="14692"/>
                  </a:cubicBezTo>
                  <a:cubicBezTo>
                    <a:pt x="2228" y="13015"/>
                    <a:pt x="1590" y="10512"/>
                    <a:pt x="1913" y="8009"/>
                  </a:cubicBezTo>
                  <a:cubicBezTo>
                    <a:pt x="1590" y="7183"/>
                    <a:pt x="1913" y="6332"/>
                    <a:pt x="2228" y="5506"/>
                  </a:cubicBezTo>
                  <a:cubicBezTo>
                    <a:pt x="2865" y="4680"/>
                    <a:pt x="3817" y="4680"/>
                    <a:pt x="4769" y="4680"/>
                  </a:cubicBezTo>
                  <a:close/>
                  <a:moveTo>
                    <a:pt x="4779" y="0"/>
                  </a:moveTo>
                  <a:cubicBezTo>
                    <a:pt x="3294" y="0"/>
                    <a:pt x="2066" y="626"/>
                    <a:pt x="1276" y="2178"/>
                  </a:cubicBezTo>
                  <a:cubicBezTo>
                    <a:pt x="638" y="3829"/>
                    <a:pt x="0" y="6332"/>
                    <a:pt x="0" y="8860"/>
                  </a:cubicBezTo>
                  <a:cubicBezTo>
                    <a:pt x="0" y="12189"/>
                    <a:pt x="952" y="16369"/>
                    <a:pt x="1913" y="18021"/>
                  </a:cubicBezTo>
                  <a:cubicBezTo>
                    <a:pt x="3475" y="20098"/>
                    <a:pt x="5045" y="21600"/>
                    <a:pt x="6616" y="21600"/>
                  </a:cubicBezTo>
                  <a:cubicBezTo>
                    <a:pt x="6949" y="21600"/>
                    <a:pt x="7292" y="21525"/>
                    <a:pt x="7625" y="21375"/>
                  </a:cubicBezTo>
                  <a:cubicBezTo>
                    <a:pt x="12071" y="21375"/>
                    <a:pt x="16831" y="18872"/>
                    <a:pt x="20962" y="14692"/>
                  </a:cubicBezTo>
                  <a:cubicBezTo>
                    <a:pt x="21276" y="14692"/>
                    <a:pt x="21600" y="13866"/>
                    <a:pt x="21600" y="13015"/>
                  </a:cubicBezTo>
                  <a:cubicBezTo>
                    <a:pt x="21600" y="12189"/>
                    <a:pt x="21276" y="11363"/>
                    <a:pt x="20962" y="10512"/>
                  </a:cubicBezTo>
                  <a:cubicBezTo>
                    <a:pt x="19706" y="9186"/>
                    <a:pt x="10453" y="0"/>
                    <a:pt x="47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04" name="Google Shape;986;p40"/>
            <p:cNvSpPr/>
            <p:nvPr/>
          </p:nvSpPr>
          <p:spPr>
            <a:xfrm flipH="1">
              <a:off x="1704592" y="1599508"/>
              <a:ext cx="20356" cy="2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5538" y="2211"/>
                  </a:moveTo>
                  <a:cubicBezTo>
                    <a:pt x="5768" y="2211"/>
                    <a:pt x="6013" y="2325"/>
                    <a:pt x="6257" y="2568"/>
                  </a:cubicBezTo>
                  <a:cubicBezTo>
                    <a:pt x="7207" y="2568"/>
                    <a:pt x="8646" y="2568"/>
                    <a:pt x="9610" y="3039"/>
                  </a:cubicBezTo>
                  <a:cubicBezTo>
                    <a:pt x="13927" y="7319"/>
                    <a:pt x="17295" y="12555"/>
                    <a:pt x="18259" y="18276"/>
                  </a:cubicBezTo>
                  <a:cubicBezTo>
                    <a:pt x="11539" y="15408"/>
                    <a:pt x="2415" y="7804"/>
                    <a:pt x="2415" y="3995"/>
                  </a:cubicBezTo>
                  <a:cubicBezTo>
                    <a:pt x="2415" y="3510"/>
                    <a:pt x="2415" y="3039"/>
                    <a:pt x="4818" y="2568"/>
                  </a:cubicBezTo>
                  <a:cubicBezTo>
                    <a:pt x="5049" y="2325"/>
                    <a:pt x="5293" y="2211"/>
                    <a:pt x="5538" y="2211"/>
                  </a:cubicBezTo>
                  <a:close/>
                  <a:moveTo>
                    <a:pt x="6128" y="0"/>
                  </a:moveTo>
                  <a:cubicBezTo>
                    <a:pt x="5538" y="0"/>
                    <a:pt x="4933" y="71"/>
                    <a:pt x="4329" y="185"/>
                  </a:cubicBezTo>
                  <a:cubicBezTo>
                    <a:pt x="976" y="1141"/>
                    <a:pt x="12" y="2568"/>
                    <a:pt x="12" y="3995"/>
                  </a:cubicBezTo>
                  <a:cubicBezTo>
                    <a:pt x="-463" y="10172"/>
                    <a:pt x="12978" y="19703"/>
                    <a:pt x="19698" y="21600"/>
                  </a:cubicBezTo>
                  <a:lnTo>
                    <a:pt x="20648" y="21600"/>
                  </a:lnTo>
                  <a:cubicBezTo>
                    <a:pt x="21137" y="21129"/>
                    <a:pt x="21137" y="20644"/>
                    <a:pt x="21137" y="20173"/>
                  </a:cubicBezTo>
                  <a:cubicBezTo>
                    <a:pt x="21137" y="19703"/>
                    <a:pt x="18259" y="5892"/>
                    <a:pt x="11049" y="1612"/>
                  </a:cubicBezTo>
                  <a:cubicBezTo>
                    <a:pt x="9610" y="542"/>
                    <a:pt x="7898" y="0"/>
                    <a:pt x="61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05" name="Google Shape;987;p40"/>
            <p:cNvSpPr/>
            <p:nvPr/>
          </p:nvSpPr>
          <p:spPr>
            <a:xfrm flipH="1">
              <a:off x="1194106" y="150352"/>
              <a:ext cx="861769" cy="770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3" h="21600" fill="norm" stroke="1" extrusionOk="0">
                  <a:moveTo>
                    <a:pt x="10876" y="0"/>
                  </a:moveTo>
                  <a:cubicBezTo>
                    <a:pt x="8403" y="0"/>
                    <a:pt x="6003" y="1280"/>
                    <a:pt x="4312" y="3598"/>
                  </a:cubicBezTo>
                  <a:cubicBezTo>
                    <a:pt x="2166" y="6526"/>
                    <a:pt x="1501" y="10658"/>
                    <a:pt x="2568" y="14376"/>
                  </a:cubicBezTo>
                  <a:lnTo>
                    <a:pt x="0" y="17731"/>
                  </a:lnTo>
                  <a:lnTo>
                    <a:pt x="3889" y="17355"/>
                  </a:lnTo>
                  <a:cubicBezTo>
                    <a:pt x="5658" y="20200"/>
                    <a:pt x="8273" y="21600"/>
                    <a:pt x="10882" y="21600"/>
                  </a:cubicBezTo>
                  <a:cubicBezTo>
                    <a:pt x="13728" y="21600"/>
                    <a:pt x="16567" y="19934"/>
                    <a:pt x="18292" y="16656"/>
                  </a:cubicBezTo>
                  <a:cubicBezTo>
                    <a:pt x="21600" y="10373"/>
                    <a:pt x="18810" y="1965"/>
                    <a:pt x="12871" y="282"/>
                  </a:cubicBezTo>
                  <a:cubicBezTo>
                    <a:pt x="12209" y="92"/>
                    <a:pt x="11540" y="0"/>
                    <a:pt x="108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06" name="Google Shape;988;p40"/>
            <p:cNvSpPr/>
            <p:nvPr/>
          </p:nvSpPr>
          <p:spPr>
            <a:xfrm flipH="1">
              <a:off x="1212935" y="169169"/>
              <a:ext cx="794755" cy="73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600" fill="norm" stroke="1" extrusionOk="0">
                  <a:moveTo>
                    <a:pt x="10988" y="55"/>
                  </a:moveTo>
                  <a:cubicBezTo>
                    <a:pt x="11700" y="55"/>
                    <a:pt x="12414" y="136"/>
                    <a:pt x="13115" y="327"/>
                  </a:cubicBezTo>
                  <a:cubicBezTo>
                    <a:pt x="17760" y="1566"/>
                    <a:pt x="20861" y="6592"/>
                    <a:pt x="20314" y="12012"/>
                  </a:cubicBezTo>
                  <a:cubicBezTo>
                    <a:pt x="19780" y="17446"/>
                    <a:pt x="15776" y="21546"/>
                    <a:pt x="11011" y="21559"/>
                  </a:cubicBezTo>
                  <a:cubicBezTo>
                    <a:pt x="8077" y="21559"/>
                    <a:pt x="5320" y="19993"/>
                    <a:pt x="3550" y="17337"/>
                  </a:cubicBezTo>
                  <a:lnTo>
                    <a:pt x="3384" y="17078"/>
                  </a:lnTo>
                  <a:cubicBezTo>
                    <a:pt x="3372" y="17078"/>
                    <a:pt x="3372" y="17065"/>
                    <a:pt x="3360" y="17065"/>
                  </a:cubicBezTo>
                  <a:lnTo>
                    <a:pt x="3360" y="17078"/>
                  </a:lnTo>
                  <a:lnTo>
                    <a:pt x="81" y="17365"/>
                  </a:lnTo>
                  <a:lnTo>
                    <a:pt x="2255" y="14723"/>
                  </a:lnTo>
                  <a:cubicBezTo>
                    <a:pt x="2255" y="14709"/>
                    <a:pt x="2255" y="14709"/>
                    <a:pt x="2255" y="14695"/>
                  </a:cubicBezTo>
                  <a:lnTo>
                    <a:pt x="2148" y="14368"/>
                  </a:lnTo>
                  <a:cubicBezTo>
                    <a:pt x="9" y="7382"/>
                    <a:pt x="4524" y="55"/>
                    <a:pt x="10988" y="55"/>
                  </a:cubicBezTo>
                  <a:close/>
                  <a:moveTo>
                    <a:pt x="10988" y="0"/>
                  </a:moveTo>
                  <a:cubicBezTo>
                    <a:pt x="4501" y="0"/>
                    <a:pt x="-50" y="7354"/>
                    <a:pt x="2112" y="14382"/>
                  </a:cubicBezTo>
                  <a:lnTo>
                    <a:pt x="2207" y="14695"/>
                  </a:lnTo>
                  <a:lnTo>
                    <a:pt x="9" y="17378"/>
                  </a:lnTo>
                  <a:cubicBezTo>
                    <a:pt x="-3" y="17378"/>
                    <a:pt x="-3" y="17392"/>
                    <a:pt x="9" y="17405"/>
                  </a:cubicBezTo>
                  <a:cubicBezTo>
                    <a:pt x="9" y="17405"/>
                    <a:pt x="21" y="17419"/>
                    <a:pt x="21" y="17419"/>
                  </a:cubicBezTo>
                  <a:lnTo>
                    <a:pt x="3360" y="17119"/>
                  </a:lnTo>
                  <a:lnTo>
                    <a:pt x="3514" y="17365"/>
                  </a:lnTo>
                  <a:cubicBezTo>
                    <a:pt x="5297" y="20034"/>
                    <a:pt x="8065" y="21600"/>
                    <a:pt x="11011" y="21600"/>
                  </a:cubicBezTo>
                  <a:cubicBezTo>
                    <a:pt x="11020" y="21600"/>
                    <a:pt x="11029" y="21600"/>
                    <a:pt x="11037" y="21600"/>
                  </a:cubicBezTo>
                  <a:cubicBezTo>
                    <a:pt x="15410" y="21600"/>
                    <a:pt x="19211" y="18131"/>
                    <a:pt x="20184" y="13238"/>
                  </a:cubicBezTo>
                  <a:cubicBezTo>
                    <a:pt x="21550" y="6469"/>
                    <a:pt x="17059" y="0"/>
                    <a:pt x="109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07" name="Google Shape;989;p40"/>
            <p:cNvSpPr/>
            <p:nvPr/>
          </p:nvSpPr>
          <p:spPr>
            <a:xfrm>
              <a:off x="1356711" y="317540"/>
              <a:ext cx="448936" cy="45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0" h="21600" fill="norm" stroke="1" extrusionOk="0">
                  <a:moveTo>
                    <a:pt x="11106" y="7587"/>
                  </a:moveTo>
                  <a:cubicBezTo>
                    <a:pt x="11359" y="7587"/>
                    <a:pt x="11613" y="7617"/>
                    <a:pt x="11864" y="7681"/>
                  </a:cubicBezTo>
                  <a:cubicBezTo>
                    <a:pt x="12150" y="7747"/>
                    <a:pt x="12415" y="7857"/>
                    <a:pt x="12701" y="7966"/>
                  </a:cubicBezTo>
                  <a:lnTo>
                    <a:pt x="11579" y="10718"/>
                  </a:lnTo>
                  <a:cubicBezTo>
                    <a:pt x="11000" y="12187"/>
                    <a:pt x="9500" y="13639"/>
                    <a:pt x="8264" y="13639"/>
                  </a:cubicBezTo>
                  <a:cubicBezTo>
                    <a:pt x="8150" y="13639"/>
                    <a:pt x="8037" y="13627"/>
                    <a:pt x="7928" y="13601"/>
                  </a:cubicBezTo>
                  <a:cubicBezTo>
                    <a:pt x="6766" y="13314"/>
                    <a:pt x="6827" y="12170"/>
                    <a:pt x="6949" y="11510"/>
                  </a:cubicBezTo>
                  <a:cubicBezTo>
                    <a:pt x="7452" y="9225"/>
                    <a:pt x="9250" y="7587"/>
                    <a:pt x="11106" y="7587"/>
                  </a:cubicBezTo>
                  <a:close/>
                  <a:moveTo>
                    <a:pt x="10666" y="0"/>
                  </a:moveTo>
                  <a:cubicBezTo>
                    <a:pt x="5756" y="0"/>
                    <a:pt x="1506" y="3714"/>
                    <a:pt x="280" y="9441"/>
                  </a:cubicBezTo>
                  <a:cubicBezTo>
                    <a:pt x="-924" y="15009"/>
                    <a:pt x="1850" y="19961"/>
                    <a:pt x="6868" y="21215"/>
                  </a:cubicBezTo>
                  <a:cubicBezTo>
                    <a:pt x="7890" y="21474"/>
                    <a:pt x="8816" y="21600"/>
                    <a:pt x="9701" y="21600"/>
                  </a:cubicBezTo>
                  <a:cubicBezTo>
                    <a:pt x="10546" y="21600"/>
                    <a:pt x="11353" y="21485"/>
                    <a:pt x="12171" y="21259"/>
                  </a:cubicBezTo>
                  <a:cubicBezTo>
                    <a:pt x="12395" y="21193"/>
                    <a:pt x="12538" y="20951"/>
                    <a:pt x="12497" y="20709"/>
                  </a:cubicBezTo>
                  <a:lnTo>
                    <a:pt x="12334" y="19344"/>
                  </a:lnTo>
                  <a:cubicBezTo>
                    <a:pt x="12313" y="19191"/>
                    <a:pt x="12252" y="19080"/>
                    <a:pt x="12130" y="18992"/>
                  </a:cubicBezTo>
                  <a:cubicBezTo>
                    <a:pt x="12053" y="18943"/>
                    <a:pt x="11954" y="18918"/>
                    <a:pt x="11857" y="18918"/>
                  </a:cubicBezTo>
                  <a:cubicBezTo>
                    <a:pt x="11825" y="18918"/>
                    <a:pt x="11793" y="18921"/>
                    <a:pt x="11763" y="18926"/>
                  </a:cubicBezTo>
                  <a:cubicBezTo>
                    <a:pt x="11090" y="19113"/>
                    <a:pt x="10406" y="19207"/>
                    <a:pt x="9723" y="19207"/>
                  </a:cubicBezTo>
                  <a:cubicBezTo>
                    <a:pt x="9040" y="19207"/>
                    <a:pt x="8357" y="19113"/>
                    <a:pt x="7683" y="18926"/>
                  </a:cubicBezTo>
                  <a:cubicBezTo>
                    <a:pt x="3788" y="17958"/>
                    <a:pt x="1789" y="14327"/>
                    <a:pt x="2748" y="9881"/>
                  </a:cubicBezTo>
                  <a:cubicBezTo>
                    <a:pt x="3732" y="5252"/>
                    <a:pt x="6900" y="2324"/>
                    <a:pt x="10618" y="2324"/>
                  </a:cubicBezTo>
                  <a:cubicBezTo>
                    <a:pt x="11212" y="2324"/>
                    <a:pt x="11820" y="2398"/>
                    <a:pt x="12436" y="2553"/>
                  </a:cubicBezTo>
                  <a:cubicBezTo>
                    <a:pt x="16209" y="3499"/>
                    <a:pt x="18004" y="6668"/>
                    <a:pt x="17106" y="10894"/>
                  </a:cubicBezTo>
                  <a:cubicBezTo>
                    <a:pt x="16699" y="12742"/>
                    <a:pt x="15903" y="14173"/>
                    <a:pt x="14863" y="14855"/>
                  </a:cubicBezTo>
                  <a:cubicBezTo>
                    <a:pt x="14579" y="15076"/>
                    <a:pt x="14233" y="15193"/>
                    <a:pt x="13883" y="15193"/>
                  </a:cubicBezTo>
                  <a:cubicBezTo>
                    <a:pt x="13781" y="15193"/>
                    <a:pt x="13679" y="15183"/>
                    <a:pt x="13578" y="15163"/>
                  </a:cubicBezTo>
                  <a:cubicBezTo>
                    <a:pt x="13435" y="15141"/>
                    <a:pt x="13313" y="15031"/>
                    <a:pt x="13272" y="14899"/>
                  </a:cubicBezTo>
                  <a:cubicBezTo>
                    <a:pt x="13150" y="14657"/>
                    <a:pt x="13068" y="13996"/>
                    <a:pt x="13782" y="12346"/>
                  </a:cubicBezTo>
                  <a:lnTo>
                    <a:pt x="15801" y="7262"/>
                  </a:lnTo>
                  <a:cubicBezTo>
                    <a:pt x="15883" y="7065"/>
                    <a:pt x="15822" y="6822"/>
                    <a:pt x="15679" y="6690"/>
                  </a:cubicBezTo>
                  <a:cubicBezTo>
                    <a:pt x="14781" y="5986"/>
                    <a:pt x="13782" y="5502"/>
                    <a:pt x="12721" y="5259"/>
                  </a:cubicBezTo>
                  <a:cubicBezTo>
                    <a:pt x="12187" y="5127"/>
                    <a:pt x="11653" y="5063"/>
                    <a:pt x="11128" y="5063"/>
                  </a:cubicBezTo>
                  <a:cubicBezTo>
                    <a:pt x="7918" y="5063"/>
                    <a:pt x="5011" y="7443"/>
                    <a:pt x="4257" y="10960"/>
                  </a:cubicBezTo>
                  <a:cubicBezTo>
                    <a:pt x="3686" y="13688"/>
                    <a:pt x="5072" y="15537"/>
                    <a:pt x="6745" y="15955"/>
                  </a:cubicBezTo>
                  <a:cubicBezTo>
                    <a:pt x="7117" y="16060"/>
                    <a:pt x="7494" y="16111"/>
                    <a:pt x="7869" y="16111"/>
                  </a:cubicBezTo>
                  <a:cubicBezTo>
                    <a:pt x="8912" y="16111"/>
                    <a:pt x="9932" y="15716"/>
                    <a:pt x="10743" y="14987"/>
                  </a:cubicBezTo>
                  <a:cubicBezTo>
                    <a:pt x="10783" y="16197"/>
                    <a:pt x="11579" y="17209"/>
                    <a:pt x="12681" y="17452"/>
                  </a:cubicBezTo>
                  <a:cubicBezTo>
                    <a:pt x="13006" y="17531"/>
                    <a:pt x="13340" y="17572"/>
                    <a:pt x="13679" y="17572"/>
                  </a:cubicBezTo>
                  <a:cubicBezTo>
                    <a:pt x="16057" y="17572"/>
                    <a:pt x="18626" y="15588"/>
                    <a:pt x="19554" y="11312"/>
                  </a:cubicBezTo>
                  <a:cubicBezTo>
                    <a:pt x="20676" y="6052"/>
                    <a:pt x="18045" y="1519"/>
                    <a:pt x="13130" y="308"/>
                  </a:cubicBezTo>
                  <a:cubicBezTo>
                    <a:pt x="12297" y="100"/>
                    <a:pt x="11473" y="0"/>
                    <a:pt x="106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08" name="Google Shape;990;p40"/>
            <p:cNvSpPr/>
            <p:nvPr/>
          </p:nvSpPr>
          <p:spPr>
            <a:xfrm flipH="1">
              <a:off x="1210511" y="746470"/>
              <a:ext cx="54539" cy="5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60" y="20182"/>
                  </a:lnTo>
                  <a:cubicBezTo>
                    <a:pt x="3660" y="20182"/>
                    <a:pt x="7760" y="21600"/>
                    <a:pt x="12364" y="21600"/>
                  </a:cubicBezTo>
                  <a:cubicBezTo>
                    <a:pt x="15607" y="21600"/>
                    <a:pt x="19103" y="20894"/>
                    <a:pt x="21600" y="18501"/>
                  </a:cubicBezTo>
                  <a:lnTo>
                    <a:pt x="17210" y="10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09" name="Google Shape;991;p40"/>
            <p:cNvSpPr/>
            <p:nvPr/>
          </p:nvSpPr>
          <p:spPr>
            <a:xfrm flipH="1">
              <a:off x="1255807" y="746470"/>
              <a:ext cx="50840" cy="49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3" y="0"/>
                  </a:moveTo>
                  <a:lnTo>
                    <a:pt x="0" y="2800"/>
                  </a:lnTo>
                  <a:lnTo>
                    <a:pt x="4321" y="20599"/>
                  </a:lnTo>
                  <a:lnTo>
                    <a:pt x="21600" y="21600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10" name="Google Shape;992;p40"/>
            <p:cNvSpPr/>
            <p:nvPr/>
          </p:nvSpPr>
          <p:spPr>
            <a:xfrm flipH="1">
              <a:off x="1189599" y="17023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6098" y="21600"/>
                    <a:pt x="15161" y="21600"/>
                  </a:cubicBezTo>
                  <a:cubicBezTo>
                    <a:pt x="17171" y="21600"/>
                    <a:pt x="19317" y="20525"/>
                    <a:pt x="21600" y="17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11" name="Google Shape;993;p40"/>
            <p:cNvSpPr/>
            <p:nvPr/>
          </p:nvSpPr>
          <p:spPr>
            <a:xfrm flipH="1">
              <a:off x="1076736" y="35249"/>
              <a:ext cx="211011" cy="12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7" h="21600" fill="norm" stroke="1" extrusionOk="0">
                  <a:moveTo>
                    <a:pt x="10655" y="0"/>
                  </a:moveTo>
                  <a:cubicBezTo>
                    <a:pt x="8538" y="0"/>
                    <a:pt x="7592" y="5801"/>
                    <a:pt x="7592" y="5801"/>
                  </a:cubicBezTo>
                  <a:cubicBezTo>
                    <a:pt x="7592" y="5801"/>
                    <a:pt x="6994" y="1319"/>
                    <a:pt x="4427" y="1319"/>
                  </a:cubicBezTo>
                  <a:cubicBezTo>
                    <a:pt x="4048" y="1319"/>
                    <a:pt x="3626" y="1418"/>
                    <a:pt x="3156" y="1643"/>
                  </a:cubicBezTo>
                  <a:cubicBezTo>
                    <a:pt x="-451" y="3305"/>
                    <a:pt x="3073" y="9542"/>
                    <a:pt x="3073" y="9542"/>
                  </a:cubicBezTo>
                  <a:cubicBezTo>
                    <a:pt x="2733" y="9114"/>
                    <a:pt x="2271" y="8899"/>
                    <a:pt x="1809" y="8899"/>
                  </a:cubicBezTo>
                  <a:cubicBezTo>
                    <a:pt x="747" y="8899"/>
                    <a:pt x="-317" y="10028"/>
                    <a:pt x="88" y="12287"/>
                  </a:cubicBezTo>
                  <a:cubicBezTo>
                    <a:pt x="485" y="14506"/>
                    <a:pt x="1697" y="14855"/>
                    <a:pt x="2424" y="14855"/>
                  </a:cubicBezTo>
                  <a:cubicBezTo>
                    <a:pt x="2758" y="14855"/>
                    <a:pt x="2991" y="14780"/>
                    <a:pt x="2991" y="14780"/>
                  </a:cubicBezTo>
                  <a:cubicBezTo>
                    <a:pt x="3875" y="17479"/>
                    <a:pt x="5305" y="18252"/>
                    <a:pt x="6652" y="18252"/>
                  </a:cubicBezTo>
                  <a:cubicBezTo>
                    <a:pt x="8460" y="18252"/>
                    <a:pt x="10121" y="16859"/>
                    <a:pt x="10121" y="16859"/>
                  </a:cubicBezTo>
                  <a:cubicBezTo>
                    <a:pt x="10370" y="19354"/>
                    <a:pt x="11986" y="21351"/>
                    <a:pt x="14184" y="21600"/>
                  </a:cubicBezTo>
                  <a:cubicBezTo>
                    <a:pt x="14184" y="21600"/>
                    <a:pt x="14191" y="21600"/>
                    <a:pt x="14205" y="21600"/>
                  </a:cubicBezTo>
                  <a:cubicBezTo>
                    <a:pt x="14382" y="21600"/>
                    <a:pt x="15644" y="21388"/>
                    <a:pt x="18288" y="15779"/>
                  </a:cubicBezTo>
                  <a:cubicBezTo>
                    <a:pt x="21149" y="9709"/>
                    <a:pt x="13479" y="8545"/>
                    <a:pt x="13479" y="8545"/>
                  </a:cubicBezTo>
                  <a:cubicBezTo>
                    <a:pt x="13479" y="8545"/>
                    <a:pt x="15469" y="4804"/>
                    <a:pt x="12235" y="977"/>
                  </a:cubicBezTo>
                  <a:cubicBezTo>
                    <a:pt x="11650" y="284"/>
                    <a:pt x="11124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12" name="Google Shape;994;p40"/>
            <p:cNvSpPr/>
            <p:nvPr/>
          </p:nvSpPr>
          <p:spPr>
            <a:xfrm flipH="1">
              <a:off x="1157500" y="308547"/>
              <a:ext cx="65995" cy="32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2945" y="0"/>
                  </a:moveTo>
                  <a:cubicBezTo>
                    <a:pt x="2859" y="0"/>
                    <a:pt x="2795" y="47"/>
                    <a:pt x="2739" y="140"/>
                  </a:cubicBezTo>
                  <a:cubicBezTo>
                    <a:pt x="1591" y="2635"/>
                    <a:pt x="731" y="5437"/>
                    <a:pt x="13" y="8249"/>
                  </a:cubicBezTo>
                  <a:cubicBezTo>
                    <a:pt x="-503" y="14163"/>
                    <a:pt x="14786" y="21600"/>
                    <a:pt x="18904" y="21600"/>
                  </a:cubicBezTo>
                  <a:cubicBezTo>
                    <a:pt x="19343" y="21600"/>
                    <a:pt x="19652" y="21516"/>
                    <a:pt x="19807" y="21338"/>
                  </a:cubicBezTo>
                  <a:cubicBezTo>
                    <a:pt x="20379" y="20395"/>
                    <a:pt x="21097" y="9184"/>
                    <a:pt x="19519" y="8866"/>
                  </a:cubicBezTo>
                  <a:cubicBezTo>
                    <a:pt x="7326" y="6568"/>
                    <a:pt x="3951" y="0"/>
                    <a:pt x="29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13" name="Google Shape;995;p40"/>
            <p:cNvSpPr/>
            <p:nvPr/>
          </p:nvSpPr>
          <p:spPr>
            <a:xfrm flipH="1">
              <a:off x="747384" y="453884"/>
              <a:ext cx="193915" cy="258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14" name="Google Shape;996;p40"/>
            <p:cNvSpPr/>
            <p:nvPr/>
          </p:nvSpPr>
          <p:spPr>
            <a:xfrm flipH="1">
              <a:off x="529677" y="453884"/>
              <a:ext cx="193929" cy="258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pic>
        <p:nvPicPr>
          <p:cNvPr id="1216" name="IMG_5637.png" descr="IMG_5637.png"/>
          <p:cNvPicPr>
            <a:picLocks noChangeAspect="1"/>
          </p:cNvPicPr>
          <p:nvPr/>
        </p:nvPicPr>
        <p:blipFill>
          <a:blip r:embed="rId3">
            <a:extLst/>
          </a:blip>
          <a:srcRect l="6350" t="2895" r="8154" b="1841"/>
          <a:stretch>
            <a:fillRect/>
          </a:stretch>
        </p:blipFill>
        <p:spPr>
          <a:xfrm>
            <a:off x="4282419" y="3083865"/>
            <a:ext cx="16429926" cy="9015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6" name="تجميع"/>
          <p:cNvGrpSpPr/>
          <p:nvPr/>
        </p:nvGrpSpPr>
        <p:grpSpPr>
          <a:xfrm>
            <a:off x="-8292" y="3110932"/>
            <a:ext cx="1931519" cy="9593313"/>
            <a:chOff x="0" y="-2"/>
            <a:chExt cx="1931517" cy="9593312"/>
          </a:xfrm>
        </p:grpSpPr>
        <p:grpSp>
          <p:nvGrpSpPr>
            <p:cNvPr id="1234" name="تجميع"/>
            <p:cNvGrpSpPr/>
            <p:nvPr/>
          </p:nvGrpSpPr>
          <p:grpSpPr>
            <a:xfrm>
              <a:off x="0" y="-3"/>
              <a:ext cx="1931519" cy="9593313"/>
              <a:chOff x="0" y="-1"/>
              <a:chExt cx="1931517" cy="9593312"/>
            </a:xfrm>
          </p:grpSpPr>
          <p:grpSp>
            <p:nvGrpSpPr>
              <p:cNvPr id="1232" name="تجميع"/>
              <p:cNvGrpSpPr/>
              <p:nvPr/>
            </p:nvGrpSpPr>
            <p:grpSpPr>
              <a:xfrm>
                <a:off x="284470" y="-2"/>
                <a:ext cx="1362582" cy="9593313"/>
                <a:chOff x="0" y="0"/>
                <a:chExt cx="1362581" cy="9593312"/>
              </a:xfrm>
            </p:grpSpPr>
            <p:grpSp>
              <p:nvGrpSpPr>
                <p:cNvPr id="1221" name="تجميع"/>
                <p:cNvGrpSpPr/>
                <p:nvPr/>
              </p:nvGrpSpPr>
              <p:grpSpPr>
                <a:xfrm>
                  <a:off x="-1" y="-1"/>
                  <a:ext cx="1362583" cy="9593313"/>
                  <a:chOff x="0" y="0"/>
                  <a:chExt cx="1362581" cy="9593312"/>
                </a:xfrm>
              </p:grpSpPr>
              <p:grpSp>
                <p:nvGrpSpPr>
                  <p:cNvPr id="1219" name="تجميع"/>
                  <p:cNvGrpSpPr/>
                  <p:nvPr/>
                </p:nvGrpSpPr>
                <p:grpSpPr>
                  <a:xfrm>
                    <a:off x="-1" y="123870"/>
                    <a:ext cx="1362583" cy="9469443"/>
                    <a:chOff x="0" y="0"/>
                    <a:chExt cx="1362581" cy="9469442"/>
                  </a:xfrm>
                </p:grpSpPr>
                <p:sp>
                  <p:nvSpPr>
                    <p:cNvPr id="1217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82" cy="1012295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218" name="مستطيل"/>
                    <p:cNvSpPr/>
                    <p:nvPr/>
                  </p:nvSpPr>
                  <p:spPr>
                    <a:xfrm>
                      <a:off x="62080" y="547502"/>
                      <a:ext cx="1234405" cy="89219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1220" name="أدوات"/>
                  <p:cNvSpPr txBox="1"/>
                  <p:nvPr/>
                </p:nvSpPr>
                <p:spPr>
                  <a:xfrm>
                    <a:off x="15535" y="0"/>
                    <a:ext cx="1281961" cy="9423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8" tIns="121918" rIns="121918" bIns="121918" numCol="1" anchor="t">
                    <a:sp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222" name="IMG_4012.png" descr="IMG_4012.png">
                  <a:hlinkClick r:id="rId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23" name="IMG_4015.jpeg" descr="IMG_4015.jpeg">
                  <a:hlinkClick r:id="rId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151651" y="8714087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26" name="تجميع"/>
                <p:cNvGrpSpPr/>
                <p:nvPr/>
              </p:nvGrpSpPr>
              <p:grpSpPr>
                <a:xfrm>
                  <a:off x="132139" y="3356434"/>
                  <a:ext cx="1073752" cy="2620313"/>
                  <a:chOff x="0" y="0"/>
                  <a:chExt cx="1073751" cy="2620312"/>
                </a:xfrm>
              </p:grpSpPr>
              <p:pic>
                <p:nvPicPr>
                  <p:cNvPr id="1224" name="IMG_4016.jpeg" descr="IMG_4016.jpeg">
                    <a:hlinkClick r:id="rId8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7666" y="0"/>
                    <a:ext cx="1066086" cy="829175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225" name="صورة 20" descr="صورة 20">
                    <a:hlinkClick r:id="rId10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/>
                  </a:blip>
                  <a:srcRect l="22637" t="19074" r="22637" b="19073"/>
                  <a:stretch>
                    <a:fillRect/>
                  </a:stretch>
                </p:blipFill>
                <p:spPr>
                  <a:xfrm>
                    <a:off x="0" y="1791138"/>
                    <a:ext cx="1066085" cy="829175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227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3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28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48439" y="6924408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29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/>
                </a:blip>
                <a:srcRect l="14158" t="12402" r="14157" b="12402"/>
                <a:stretch>
                  <a:fillRect/>
                </a:stretch>
              </p:blipFill>
              <p:spPr>
                <a:xfrm>
                  <a:off x="145254" y="1570620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30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6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31" name="IMG_4024.jpeg" descr="IMG_4024.jpeg"/>
                <p:cNvPicPr>
                  <a:picLocks noChangeAspect="1"/>
                </p:cNvPicPr>
                <p:nvPr/>
              </p:nvPicPr>
              <p:blipFill>
                <a:blip r:embed="rId20">
                  <a:extLst/>
                </a:blip>
                <a:srcRect l="28867" t="10670" r="31388" b="37594"/>
                <a:stretch>
                  <a:fillRect/>
                </a:stretch>
              </p:blipFill>
              <p:spPr>
                <a:xfrm>
                  <a:off x="139991" y="2463798"/>
                  <a:ext cx="1077929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233" name="نشاط"/>
              <p:cNvSpPr txBox="1"/>
              <p:nvPr/>
            </p:nvSpPr>
            <p:spPr>
              <a:xfrm>
                <a:off x="0" y="8643745"/>
                <a:ext cx="1931518" cy="541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  <p:pic>
          <p:nvPicPr>
            <p:cNvPr id="1235" name="Picture 2" descr="Picture 2">
              <a:hlinkClick r:id="rId2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6" cy="86709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237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1" name="تجميع"/>
          <p:cNvGrpSpPr/>
          <p:nvPr/>
        </p:nvGrpSpPr>
        <p:grpSpPr>
          <a:xfrm>
            <a:off x="2106570" y="6636574"/>
            <a:ext cx="4196715" cy="4667063"/>
            <a:chOff x="0" y="0"/>
            <a:chExt cx="4196714" cy="4667062"/>
          </a:xfrm>
        </p:grpSpPr>
        <p:sp>
          <p:nvSpPr>
            <p:cNvPr id="1239" name="مستطيل مستدير الزوايا"/>
            <p:cNvSpPr/>
            <p:nvPr/>
          </p:nvSpPr>
          <p:spPr>
            <a:xfrm>
              <a:off x="0" y="747834"/>
              <a:ext cx="3032287" cy="3919229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pic>
          <p:nvPicPr>
            <p:cNvPr id="1240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77404" y="0"/>
              <a:ext cx="2519311" cy="25193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15" name="Google Shape;1046;p43"/>
          <p:cNvGrpSpPr/>
          <p:nvPr/>
        </p:nvGrpSpPr>
        <p:grpSpPr>
          <a:xfrm>
            <a:off x="20709917" y="10203629"/>
            <a:ext cx="3060999" cy="2671420"/>
            <a:chOff x="0" y="0"/>
            <a:chExt cx="3060998" cy="2671419"/>
          </a:xfrm>
        </p:grpSpPr>
        <p:sp>
          <p:nvSpPr>
            <p:cNvPr id="1242" name="Google Shape;1047;p43"/>
            <p:cNvSpPr/>
            <p:nvPr/>
          </p:nvSpPr>
          <p:spPr>
            <a:xfrm>
              <a:off x="316152" y="-1"/>
              <a:ext cx="2743469" cy="18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43" name="Google Shape;1048;p43"/>
            <p:cNvSpPr/>
            <p:nvPr/>
          </p:nvSpPr>
          <p:spPr>
            <a:xfrm>
              <a:off x="-1" y="2492734"/>
              <a:ext cx="3061000" cy="17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44" name="Google Shape;1049;p43"/>
            <p:cNvSpPr/>
            <p:nvPr/>
          </p:nvSpPr>
          <p:spPr>
            <a:xfrm>
              <a:off x="876376" y="2390446"/>
              <a:ext cx="490603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45" name="Google Shape;1050;p43"/>
            <p:cNvSpPr/>
            <p:nvPr/>
          </p:nvSpPr>
          <p:spPr>
            <a:xfrm>
              <a:off x="875752" y="2293836"/>
              <a:ext cx="491227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46" name="Google Shape;1051;p43"/>
            <p:cNvSpPr/>
            <p:nvPr/>
          </p:nvSpPr>
          <p:spPr>
            <a:xfrm>
              <a:off x="1366333" y="2390446"/>
              <a:ext cx="179328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47" name="Google Shape;1052;p43"/>
            <p:cNvSpPr/>
            <p:nvPr/>
          </p:nvSpPr>
          <p:spPr>
            <a:xfrm>
              <a:off x="1366333" y="2390446"/>
              <a:ext cx="179328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48" name="Google Shape;1053;p43"/>
            <p:cNvSpPr/>
            <p:nvPr/>
          </p:nvSpPr>
          <p:spPr>
            <a:xfrm>
              <a:off x="1310779" y="2293836"/>
              <a:ext cx="234882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49" name="Google Shape;1054;p43"/>
            <p:cNvSpPr/>
            <p:nvPr/>
          </p:nvSpPr>
          <p:spPr>
            <a:xfrm>
              <a:off x="1310779" y="2293836"/>
              <a:ext cx="234882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0" name="Google Shape;1055;p43"/>
            <p:cNvSpPr/>
            <p:nvPr/>
          </p:nvSpPr>
          <p:spPr>
            <a:xfrm>
              <a:off x="1019076" y="698318"/>
              <a:ext cx="216560" cy="23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1" name="Google Shape;1056;p43"/>
            <p:cNvSpPr/>
            <p:nvPr/>
          </p:nvSpPr>
          <p:spPr>
            <a:xfrm>
              <a:off x="1019076" y="698318"/>
              <a:ext cx="216560" cy="23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2" name="Google Shape;1057;p43"/>
            <p:cNvSpPr/>
            <p:nvPr/>
          </p:nvSpPr>
          <p:spPr>
            <a:xfrm>
              <a:off x="1137151" y="698318"/>
              <a:ext cx="464690" cy="82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3" name="Google Shape;1058;p43"/>
            <p:cNvSpPr/>
            <p:nvPr/>
          </p:nvSpPr>
          <p:spPr>
            <a:xfrm>
              <a:off x="1141561" y="703997"/>
              <a:ext cx="363689" cy="59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4" name="Google Shape;1059;p43"/>
            <p:cNvSpPr/>
            <p:nvPr/>
          </p:nvSpPr>
          <p:spPr>
            <a:xfrm>
              <a:off x="817036" y="889001"/>
              <a:ext cx="728625" cy="1404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5" name="Google Shape;1060;p43"/>
            <p:cNvSpPr/>
            <p:nvPr/>
          </p:nvSpPr>
          <p:spPr>
            <a:xfrm>
              <a:off x="849858" y="2079796"/>
              <a:ext cx="190060" cy="16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6" name="Google Shape;1061;p43"/>
            <p:cNvSpPr/>
            <p:nvPr/>
          </p:nvSpPr>
          <p:spPr>
            <a:xfrm>
              <a:off x="1089149" y="1203418"/>
              <a:ext cx="243097" cy="22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7" name="Google Shape;1062;p43"/>
            <p:cNvSpPr/>
            <p:nvPr/>
          </p:nvSpPr>
          <p:spPr>
            <a:xfrm>
              <a:off x="529744" y="801856"/>
              <a:ext cx="877003" cy="58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8" name="Google Shape;1063;p43"/>
            <p:cNvSpPr/>
            <p:nvPr/>
          </p:nvSpPr>
          <p:spPr>
            <a:xfrm>
              <a:off x="543012" y="1282349"/>
              <a:ext cx="147737" cy="6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9" name="Google Shape;1064;p43"/>
            <p:cNvSpPr/>
            <p:nvPr/>
          </p:nvSpPr>
          <p:spPr>
            <a:xfrm>
              <a:off x="668014" y="1177543"/>
              <a:ext cx="109862" cy="3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0" name="Google Shape;1065;p43"/>
            <p:cNvSpPr/>
            <p:nvPr/>
          </p:nvSpPr>
          <p:spPr>
            <a:xfrm>
              <a:off x="1043702" y="1602464"/>
              <a:ext cx="501959" cy="69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1" name="Google Shape;1066;p43"/>
            <p:cNvSpPr/>
            <p:nvPr/>
          </p:nvSpPr>
          <p:spPr>
            <a:xfrm>
              <a:off x="1178812" y="654746"/>
              <a:ext cx="215310" cy="31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2" name="Google Shape;1067;p43"/>
            <p:cNvSpPr/>
            <p:nvPr/>
          </p:nvSpPr>
          <p:spPr>
            <a:xfrm>
              <a:off x="1211008" y="722944"/>
              <a:ext cx="97880" cy="15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3" name="Google Shape;1068;p43"/>
            <p:cNvSpPr/>
            <p:nvPr/>
          </p:nvSpPr>
          <p:spPr>
            <a:xfrm>
              <a:off x="886484" y="915520"/>
              <a:ext cx="235507" cy="5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4" name="Google Shape;1069;p43"/>
            <p:cNvSpPr/>
            <p:nvPr/>
          </p:nvSpPr>
          <p:spPr>
            <a:xfrm>
              <a:off x="1728128" y="2335516"/>
              <a:ext cx="121861" cy="15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5" name="Google Shape;1070;p43"/>
            <p:cNvSpPr/>
            <p:nvPr/>
          </p:nvSpPr>
          <p:spPr>
            <a:xfrm>
              <a:off x="1759056" y="2335516"/>
              <a:ext cx="90933" cy="8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6" name="Google Shape;1071;p43"/>
            <p:cNvSpPr/>
            <p:nvPr/>
          </p:nvSpPr>
          <p:spPr>
            <a:xfrm>
              <a:off x="1687249" y="2455881"/>
              <a:ext cx="209920" cy="12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7" name="Google Shape;1072;p43"/>
            <p:cNvSpPr/>
            <p:nvPr/>
          </p:nvSpPr>
          <p:spPr>
            <a:xfrm>
              <a:off x="1728752" y="1108720"/>
              <a:ext cx="339998" cy="13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8" name="Google Shape;1073;p43"/>
            <p:cNvSpPr/>
            <p:nvPr/>
          </p:nvSpPr>
          <p:spPr>
            <a:xfrm>
              <a:off x="1728752" y="1108720"/>
              <a:ext cx="339998" cy="13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9" name="Google Shape;1074;p43"/>
            <p:cNvSpPr/>
            <p:nvPr/>
          </p:nvSpPr>
          <p:spPr>
            <a:xfrm>
              <a:off x="1776111" y="1237527"/>
              <a:ext cx="96752" cy="37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0" name="Google Shape;1075;p43"/>
            <p:cNvSpPr/>
            <p:nvPr/>
          </p:nvSpPr>
          <p:spPr>
            <a:xfrm>
              <a:off x="1738235" y="2344356"/>
              <a:ext cx="131951" cy="7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1" name="Google Shape;1076;p43"/>
            <p:cNvSpPr/>
            <p:nvPr/>
          </p:nvSpPr>
          <p:spPr>
            <a:xfrm>
              <a:off x="1790629" y="2484822"/>
              <a:ext cx="38931" cy="1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2" name="Google Shape;1077;p43"/>
            <p:cNvSpPr/>
            <p:nvPr/>
          </p:nvSpPr>
          <p:spPr>
            <a:xfrm>
              <a:off x="1790789" y="2467162"/>
              <a:ext cx="29521" cy="2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3" name="Google Shape;1078;p43"/>
            <p:cNvSpPr/>
            <p:nvPr/>
          </p:nvSpPr>
          <p:spPr>
            <a:xfrm>
              <a:off x="1659304" y="2376553"/>
              <a:ext cx="66289" cy="14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4" name="Google Shape;1079;p43"/>
            <p:cNvSpPr/>
            <p:nvPr/>
          </p:nvSpPr>
          <p:spPr>
            <a:xfrm>
              <a:off x="1633194" y="2512306"/>
              <a:ext cx="207422" cy="7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5" name="Google Shape;1080;p43"/>
            <p:cNvSpPr/>
            <p:nvPr/>
          </p:nvSpPr>
          <p:spPr>
            <a:xfrm>
              <a:off x="1829148" y="626334"/>
              <a:ext cx="402832" cy="33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6" name="Google Shape;1081;p43"/>
            <p:cNvSpPr/>
            <p:nvPr/>
          </p:nvSpPr>
          <p:spPr>
            <a:xfrm>
              <a:off x="1801286" y="578522"/>
              <a:ext cx="195814" cy="27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7" name="Google Shape;1082;p43"/>
            <p:cNvSpPr/>
            <p:nvPr/>
          </p:nvSpPr>
          <p:spPr>
            <a:xfrm>
              <a:off x="1810200" y="685674"/>
              <a:ext cx="128809" cy="16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8" name="Google Shape;1083;p43"/>
            <p:cNvSpPr/>
            <p:nvPr/>
          </p:nvSpPr>
          <p:spPr>
            <a:xfrm>
              <a:off x="2182727" y="760819"/>
              <a:ext cx="93450" cy="7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9" name="Google Shape;1084;p43"/>
            <p:cNvSpPr/>
            <p:nvPr/>
          </p:nvSpPr>
          <p:spPr>
            <a:xfrm>
              <a:off x="2210513" y="753248"/>
              <a:ext cx="126273" cy="5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0" name="Google Shape;1085;p43"/>
            <p:cNvSpPr/>
            <p:nvPr/>
          </p:nvSpPr>
          <p:spPr>
            <a:xfrm>
              <a:off x="1661198" y="2376553"/>
              <a:ext cx="64395" cy="7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1" name="Google Shape;1086;p43"/>
            <p:cNvSpPr/>
            <p:nvPr/>
          </p:nvSpPr>
          <p:spPr>
            <a:xfrm>
              <a:off x="1525444" y="575701"/>
              <a:ext cx="418619" cy="57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2" name="Google Shape;1087;p43"/>
            <p:cNvSpPr/>
            <p:nvPr/>
          </p:nvSpPr>
          <p:spPr>
            <a:xfrm>
              <a:off x="1553855" y="699568"/>
              <a:ext cx="48470" cy="14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3" name="Google Shape;1088;p43"/>
            <p:cNvSpPr/>
            <p:nvPr/>
          </p:nvSpPr>
          <p:spPr>
            <a:xfrm>
              <a:off x="1625839" y="436276"/>
              <a:ext cx="153175" cy="18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4" name="Google Shape;1089;p43"/>
            <p:cNvSpPr/>
            <p:nvPr/>
          </p:nvSpPr>
          <p:spPr>
            <a:xfrm>
              <a:off x="1716752" y="616227"/>
              <a:ext cx="25896" cy="1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5" name="Google Shape;1090;p43"/>
            <p:cNvSpPr/>
            <p:nvPr/>
          </p:nvSpPr>
          <p:spPr>
            <a:xfrm>
              <a:off x="1742646" y="610511"/>
              <a:ext cx="2021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6" name="Google Shape;1091;p43"/>
            <p:cNvSpPr/>
            <p:nvPr/>
          </p:nvSpPr>
          <p:spPr>
            <a:xfrm>
              <a:off x="1622054" y="580244"/>
              <a:ext cx="109236" cy="7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7" name="Google Shape;1092;p43"/>
            <p:cNvSpPr/>
            <p:nvPr/>
          </p:nvSpPr>
          <p:spPr>
            <a:xfrm>
              <a:off x="1743914" y="571405"/>
              <a:ext cx="48904" cy="7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8" name="Google Shape;1093;p43"/>
            <p:cNvSpPr/>
            <p:nvPr/>
          </p:nvSpPr>
          <p:spPr>
            <a:xfrm>
              <a:off x="1664472" y="460902"/>
              <a:ext cx="56711" cy="6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9" name="Google Shape;1094;p43"/>
            <p:cNvSpPr/>
            <p:nvPr/>
          </p:nvSpPr>
          <p:spPr>
            <a:xfrm>
              <a:off x="1609512" y="268477"/>
              <a:ext cx="183303" cy="24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90" name="Google Shape;1095;p43"/>
            <p:cNvSpPr/>
            <p:nvPr/>
          </p:nvSpPr>
          <p:spPr>
            <a:xfrm>
              <a:off x="1566197" y="291475"/>
              <a:ext cx="86737" cy="13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2" y="0"/>
                  </a:moveTo>
                  <a:cubicBezTo>
                    <a:pt x="5415" y="0"/>
                    <a:pt x="971" y="523"/>
                    <a:pt x="971" y="523"/>
                  </a:cubicBezTo>
                  <a:cubicBezTo>
                    <a:pt x="971" y="523"/>
                    <a:pt x="-5232" y="14541"/>
                    <a:pt x="13726" y="21600"/>
                  </a:cubicBezTo>
                  <a:cubicBezTo>
                    <a:pt x="14646" y="17777"/>
                    <a:pt x="14071" y="13856"/>
                    <a:pt x="12231" y="10327"/>
                  </a:cubicBezTo>
                  <a:cubicBezTo>
                    <a:pt x="13495" y="8367"/>
                    <a:pt x="16368" y="3662"/>
                    <a:pt x="15679" y="523"/>
                  </a:cubicBezTo>
                  <a:cubicBezTo>
                    <a:pt x="14108" y="132"/>
                    <a:pt x="11952" y="0"/>
                    <a:pt x="97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91" name="Google Shape;1096;p43"/>
            <p:cNvSpPr/>
            <p:nvPr/>
          </p:nvSpPr>
          <p:spPr>
            <a:xfrm>
              <a:off x="1559854" y="249530"/>
              <a:ext cx="214502" cy="6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92" name="Google Shape;1097;p43"/>
            <p:cNvSpPr/>
            <p:nvPr/>
          </p:nvSpPr>
          <p:spPr>
            <a:xfrm>
              <a:off x="1574593" y="223580"/>
              <a:ext cx="193769" cy="5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93" name="Google Shape;1098;p43"/>
            <p:cNvSpPr/>
            <p:nvPr/>
          </p:nvSpPr>
          <p:spPr>
            <a:xfrm>
              <a:off x="1582549" y="386457"/>
              <a:ext cx="68031" cy="6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0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94" name="Google Shape;1099;p43"/>
            <p:cNvSpPr/>
            <p:nvPr/>
          </p:nvSpPr>
          <p:spPr>
            <a:xfrm>
              <a:off x="1616375" y="1124506"/>
              <a:ext cx="211506" cy="13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95" name="Google Shape;1100;p43"/>
            <p:cNvSpPr/>
            <p:nvPr/>
          </p:nvSpPr>
          <p:spPr>
            <a:xfrm>
              <a:off x="1616375" y="1124506"/>
              <a:ext cx="211506" cy="13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96" name="Google Shape;1101;p43"/>
            <p:cNvSpPr/>
            <p:nvPr/>
          </p:nvSpPr>
          <p:spPr>
            <a:xfrm>
              <a:off x="1628357" y="2396124"/>
              <a:ext cx="143970" cy="4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97" name="Google Shape;1102;p43"/>
            <p:cNvSpPr/>
            <p:nvPr/>
          </p:nvSpPr>
          <p:spPr>
            <a:xfrm>
              <a:off x="1705254" y="364235"/>
              <a:ext cx="12701" cy="17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98" name="Google Shape;1103;p43"/>
            <p:cNvSpPr/>
            <p:nvPr/>
          </p:nvSpPr>
          <p:spPr>
            <a:xfrm>
              <a:off x="1760922" y="356475"/>
              <a:ext cx="12701" cy="1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99" name="Google Shape;1104;p43"/>
            <p:cNvSpPr/>
            <p:nvPr/>
          </p:nvSpPr>
          <p:spPr>
            <a:xfrm>
              <a:off x="1743914" y="371258"/>
              <a:ext cx="29681" cy="4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0" name="Google Shape;1105;p43"/>
            <p:cNvSpPr/>
            <p:nvPr/>
          </p:nvSpPr>
          <p:spPr>
            <a:xfrm>
              <a:off x="1701140" y="418768"/>
              <a:ext cx="37967" cy="14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1" name="Google Shape;1106;p43"/>
            <p:cNvSpPr/>
            <p:nvPr/>
          </p:nvSpPr>
          <p:spPr>
            <a:xfrm>
              <a:off x="1683052" y="338417"/>
              <a:ext cx="25506" cy="19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2" name="Google Shape;1107;p43"/>
            <p:cNvSpPr/>
            <p:nvPr/>
          </p:nvSpPr>
          <p:spPr>
            <a:xfrm>
              <a:off x="1759378" y="325792"/>
              <a:ext cx="26622" cy="1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3" name="Google Shape;1108;p43"/>
            <p:cNvSpPr/>
            <p:nvPr/>
          </p:nvSpPr>
          <p:spPr>
            <a:xfrm>
              <a:off x="1729396" y="2507176"/>
              <a:ext cx="32356" cy="1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4" name="Google Shape;1109;p43"/>
            <p:cNvSpPr/>
            <p:nvPr/>
          </p:nvSpPr>
          <p:spPr>
            <a:xfrm>
              <a:off x="1729396" y="2493132"/>
              <a:ext cx="19664" cy="2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5" name="Google Shape;1110;p43"/>
            <p:cNvSpPr/>
            <p:nvPr/>
          </p:nvSpPr>
          <p:spPr>
            <a:xfrm>
              <a:off x="1373858" y="662317"/>
              <a:ext cx="201464" cy="43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6" name="Google Shape;1111;p43"/>
            <p:cNvSpPr/>
            <p:nvPr/>
          </p:nvSpPr>
          <p:spPr>
            <a:xfrm>
              <a:off x="1407370" y="617116"/>
              <a:ext cx="193473" cy="24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7" name="Google Shape;1112;p43"/>
            <p:cNvSpPr/>
            <p:nvPr/>
          </p:nvSpPr>
          <p:spPr>
            <a:xfrm>
              <a:off x="1511185" y="1053147"/>
              <a:ext cx="74888" cy="64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8" name="Google Shape;1113;p43"/>
            <p:cNvSpPr/>
            <p:nvPr/>
          </p:nvSpPr>
          <p:spPr>
            <a:xfrm>
              <a:off x="1517248" y="1108077"/>
              <a:ext cx="68182" cy="5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9" name="Google Shape;1114;p43"/>
            <p:cNvSpPr/>
            <p:nvPr/>
          </p:nvSpPr>
          <p:spPr>
            <a:xfrm>
              <a:off x="2442233" y="432490"/>
              <a:ext cx="19574" cy="4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10" name="Google Shape;1115;p43"/>
            <p:cNvSpPr/>
            <p:nvPr/>
          </p:nvSpPr>
          <p:spPr>
            <a:xfrm>
              <a:off x="2341213" y="327060"/>
              <a:ext cx="86504" cy="7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11" name="Google Shape;1116;p43"/>
            <p:cNvSpPr/>
            <p:nvPr/>
          </p:nvSpPr>
          <p:spPr>
            <a:xfrm>
              <a:off x="2084868" y="501957"/>
              <a:ext cx="188773" cy="18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12" name="Google Shape;1117;p43"/>
            <p:cNvSpPr/>
            <p:nvPr/>
          </p:nvSpPr>
          <p:spPr>
            <a:xfrm>
              <a:off x="2112479" y="340935"/>
              <a:ext cx="322818" cy="32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5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13" name="Google Shape;1118;p43"/>
            <p:cNvSpPr/>
            <p:nvPr/>
          </p:nvSpPr>
          <p:spPr>
            <a:xfrm>
              <a:off x="2211763" y="399347"/>
              <a:ext cx="155382" cy="17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14" name="Google Shape;1119;p43"/>
            <p:cNvSpPr/>
            <p:nvPr/>
          </p:nvSpPr>
          <p:spPr>
            <a:xfrm>
              <a:off x="2175456" y="484335"/>
              <a:ext cx="73899" cy="12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10755" y="0"/>
                  </a:moveTo>
                  <a:cubicBezTo>
                    <a:pt x="10507" y="0"/>
                    <a:pt x="10248" y="33"/>
                    <a:pt x="9994" y="100"/>
                  </a:cubicBezTo>
                  <a:lnTo>
                    <a:pt x="1711" y="1553"/>
                  </a:lnTo>
                  <a:cubicBezTo>
                    <a:pt x="454" y="1774"/>
                    <a:pt x="-269" y="2558"/>
                    <a:pt x="93" y="3338"/>
                  </a:cubicBezTo>
                  <a:lnTo>
                    <a:pt x="8192" y="20535"/>
                  </a:lnTo>
                  <a:cubicBezTo>
                    <a:pt x="8489" y="21182"/>
                    <a:pt x="9401" y="21600"/>
                    <a:pt x="10420" y="21600"/>
                  </a:cubicBezTo>
                  <a:cubicBezTo>
                    <a:pt x="10636" y="21600"/>
                    <a:pt x="10852" y="21580"/>
                    <a:pt x="11073" y="21543"/>
                  </a:cubicBezTo>
                  <a:lnTo>
                    <a:pt x="19351" y="20090"/>
                  </a:lnTo>
                  <a:cubicBezTo>
                    <a:pt x="20613" y="19866"/>
                    <a:pt x="21331" y="18972"/>
                    <a:pt x="20975" y="18192"/>
                  </a:cubicBezTo>
                  <a:lnTo>
                    <a:pt x="12870" y="1105"/>
                  </a:lnTo>
                  <a:cubicBezTo>
                    <a:pt x="12584" y="482"/>
                    <a:pt x="11726" y="0"/>
                    <a:pt x="107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grpSp>
        <p:nvGrpSpPr>
          <p:cNvPr id="1322" name="تجميع"/>
          <p:cNvGrpSpPr/>
          <p:nvPr/>
        </p:nvGrpSpPr>
        <p:grpSpPr>
          <a:xfrm>
            <a:off x="2649325" y="189520"/>
            <a:ext cx="4418721" cy="1527253"/>
            <a:chOff x="0" y="0"/>
            <a:chExt cx="4418719" cy="1527252"/>
          </a:xfrm>
        </p:grpSpPr>
        <p:pic>
          <p:nvPicPr>
            <p:cNvPr id="1316" name="IMG_5566.png" descr="IMG_556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7714" t="13451" r="3973" b="83888"/>
            <a:stretch>
              <a:fillRect/>
            </a:stretch>
          </p:blipFill>
          <p:spPr>
            <a:xfrm>
              <a:off x="-1" y="1230091"/>
              <a:ext cx="4302630" cy="297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21" name="تجميع"/>
            <p:cNvGrpSpPr/>
            <p:nvPr/>
          </p:nvGrpSpPr>
          <p:grpSpPr>
            <a:xfrm>
              <a:off x="175905" y="-1"/>
              <a:ext cx="4242815" cy="1327926"/>
              <a:chOff x="0" y="0"/>
              <a:chExt cx="4242813" cy="1327924"/>
            </a:xfrm>
          </p:grpSpPr>
          <p:grpSp>
            <p:nvGrpSpPr>
              <p:cNvPr id="1319" name="تجميع"/>
              <p:cNvGrpSpPr/>
              <p:nvPr/>
            </p:nvGrpSpPr>
            <p:grpSpPr>
              <a:xfrm>
                <a:off x="-1" y="0"/>
                <a:ext cx="4242815" cy="1327925"/>
                <a:chOff x="0" y="0"/>
                <a:chExt cx="4242814" cy="1327924"/>
              </a:xfrm>
            </p:grpSpPr>
            <p:sp>
              <p:nvSpPr>
                <p:cNvPr id="1317" name="Google Shape;433;p18"/>
                <p:cNvSpPr/>
                <p:nvPr/>
              </p:nvSpPr>
              <p:spPr>
                <a:xfrm>
                  <a:off x="0" y="155604"/>
                  <a:ext cx="4128926" cy="1172321"/>
                </a:xfrm>
                <a:prstGeom prst="rect">
                  <a:avLst/>
                </a:prstGeom>
                <a:solidFill>
                  <a:srgbClr val="FF9F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1318" name="Google Shape;435;p18"/>
                <p:cNvSpPr/>
                <p:nvPr/>
              </p:nvSpPr>
              <p:spPr>
                <a:xfrm>
                  <a:off x="113887" y="-1"/>
                  <a:ext cx="4128928" cy="1172321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</p:grpSp>
          <p:sp>
            <p:nvSpPr>
              <p:cNvPr id="1320" name="تـــــــأكد"/>
              <p:cNvSpPr/>
              <p:nvPr/>
            </p:nvSpPr>
            <p:spPr>
              <a:xfrm>
                <a:off x="80485" y="190500"/>
                <a:ext cx="409882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/>
                </a:pPr>
                <a:r>
                  <a:t>تـــــــأكد</a:t>
                </a:r>
              </a:p>
            </p:txBody>
          </p:sp>
        </p:grpSp>
      </p:grpSp>
      <p:grpSp>
        <p:nvGrpSpPr>
          <p:cNvPr id="132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509546" y="11539338"/>
            <a:ext cx="1911775" cy="621524"/>
            <a:chOff x="-1" y="0"/>
            <a:chExt cx="1911774" cy="621523"/>
          </a:xfrm>
        </p:grpSpPr>
        <p:grpSp>
          <p:nvGrpSpPr>
            <p:cNvPr id="1325" name="Google Shape;2502;p79"/>
            <p:cNvGrpSpPr/>
            <p:nvPr/>
          </p:nvGrpSpPr>
          <p:grpSpPr>
            <a:xfrm>
              <a:off x="-2" y="35937"/>
              <a:ext cx="634678" cy="550176"/>
              <a:chOff x="0" y="0"/>
              <a:chExt cx="634676" cy="550174"/>
            </a:xfrm>
          </p:grpSpPr>
          <p:sp>
            <p:nvSpPr>
              <p:cNvPr id="1323" name="Google Shape;2503;p79"/>
              <p:cNvSpPr/>
              <p:nvPr/>
            </p:nvSpPr>
            <p:spPr>
              <a:xfrm rot="10800000">
                <a:off x="-1" y="-1"/>
                <a:ext cx="450715" cy="550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324" name="Google Shape;2504;p79"/>
              <p:cNvSpPr/>
              <p:nvPr/>
            </p:nvSpPr>
            <p:spPr>
              <a:xfrm rot="10800000">
                <a:off x="349740" y="-1"/>
                <a:ext cx="284937" cy="550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</p:grpSp>
        <p:sp>
          <p:nvSpPr>
            <p:cNvPr id="1326" name="الحل"/>
            <p:cNvSpPr txBox="1"/>
            <p:nvPr/>
          </p:nvSpPr>
          <p:spPr>
            <a:xfrm>
              <a:off x="787152" y="0"/>
              <a:ext cx="1124622" cy="621524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>
              <a:lvl1pPr algn="ctr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pic>
        <p:nvPicPr>
          <p:cNvPr id="1328" name="IMG_5638.png" descr="IMG_5638.png"/>
          <p:cNvPicPr>
            <a:picLocks noChangeAspect="1"/>
          </p:cNvPicPr>
          <p:nvPr/>
        </p:nvPicPr>
        <p:blipFill>
          <a:blip r:embed="rId4">
            <a:extLst/>
          </a:blip>
          <a:srcRect l="33544" t="19622" r="2417" b="65794"/>
          <a:stretch>
            <a:fillRect/>
          </a:stretch>
        </p:blipFill>
        <p:spPr>
          <a:xfrm>
            <a:off x="7569138" y="1534030"/>
            <a:ext cx="14671365" cy="1359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9" name="IMG_5638.png" descr="IMG_5638.png"/>
          <p:cNvPicPr>
            <a:picLocks noChangeAspect="1"/>
          </p:cNvPicPr>
          <p:nvPr/>
        </p:nvPicPr>
        <p:blipFill>
          <a:blip r:embed="rId4">
            <a:extLst/>
          </a:blip>
          <a:srcRect l="13237" t="35607" r="2417" b="50000"/>
          <a:stretch>
            <a:fillRect/>
          </a:stretch>
        </p:blipFill>
        <p:spPr>
          <a:xfrm>
            <a:off x="2938637" y="3633382"/>
            <a:ext cx="20016136" cy="13902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9" name="تجميع"/>
          <p:cNvGrpSpPr/>
          <p:nvPr/>
        </p:nvGrpSpPr>
        <p:grpSpPr>
          <a:xfrm>
            <a:off x="-8292" y="3110932"/>
            <a:ext cx="1931519" cy="9593313"/>
            <a:chOff x="0" y="-2"/>
            <a:chExt cx="1931517" cy="9593312"/>
          </a:xfrm>
        </p:grpSpPr>
        <p:grpSp>
          <p:nvGrpSpPr>
            <p:cNvPr id="1347" name="تجميع"/>
            <p:cNvGrpSpPr/>
            <p:nvPr/>
          </p:nvGrpSpPr>
          <p:grpSpPr>
            <a:xfrm>
              <a:off x="0" y="-3"/>
              <a:ext cx="1931519" cy="9593313"/>
              <a:chOff x="0" y="-1"/>
              <a:chExt cx="1931517" cy="9593312"/>
            </a:xfrm>
          </p:grpSpPr>
          <p:grpSp>
            <p:nvGrpSpPr>
              <p:cNvPr id="1345" name="تجميع"/>
              <p:cNvGrpSpPr/>
              <p:nvPr/>
            </p:nvGrpSpPr>
            <p:grpSpPr>
              <a:xfrm>
                <a:off x="284470" y="-2"/>
                <a:ext cx="1362582" cy="9593313"/>
                <a:chOff x="0" y="0"/>
                <a:chExt cx="1362581" cy="9593312"/>
              </a:xfrm>
            </p:grpSpPr>
            <p:grpSp>
              <p:nvGrpSpPr>
                <p:cNvPr id="1334" name="تجميع"/>
                <p:cNvGrpSpPr/>
                <p:nvPr/>
              </p:nvGrpSpPr>
              <p:grpSpPr>
                <a:xfrm>
                  <a:off x="-1" y="-1"/>
                  <a:ext cx="1362583" cy="9593313"/>
                  <a:chOff x="0" y="0"/>
                  <a:chExt cx="1362581" cy="9593312"/>
                </a:xfrm>
              </p:grpSpPr>
              <p:grpSp>
                <p:nvGrpSpPr>
                  <p:cNvPr id="1332" name="تجميع"/>
                  <p:cNvGrpSpPr/>
                  <p:nvPr/>
                </p:nvGrpSpPr>
                <p:grpSpPr>
                  <a:xfrm>
                    <a:off x="-1" y="123870"/>
                    <a:ext cx="1362583" cy="9469443"/>
                    <a:chOff x="0" y="0"/>
                    <a:chExt cx="1362581" cy="9469442"/>
                  </a:xfrm>
                </p:grpSpPr>
                <p:sp>
                  <p:nvSpPr>
                    <p:cNvPr id="1330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82" cy="1012295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331" name="مستطيل"/>
                    <p:cNvSpPr/>
                    <p:nvPr/>
                  </p:nvSpPr>
                  <p:spPr>
                    <a:xfrm>
                      <a:off x="62080" y="547502"/>
                      <a:ext cx="1234405" cy="89219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1333" name="أدوات"/>
                  <p:cNvSpPr txBox="1"/>
                  <p:nvPr/>
                </p:nvSpPr>
                <p:spPr>
                  <a:xfrm>
                    <a:off x="15535" y="0"/>
                    <a:ext cx="1281961" cy="9423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8" tIns="121918" rIns="121918" bIns="121918" numCol="1" anchor="t">
                    <a:sp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335" name="IMG_4012.png" descr="IMG_4012.png">
                  <a:hlinkClick r:id="rId5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36" name="IMG_4015.jpeg" descr="IMG_4015.jpeg">
                  <a:hlinkClick r:id="rId7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151651" y="8714087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339" name="تجميع"/>
                <p:cNvGrpSpPr/>
                <p:nvPr/>
              </p:nvGrpSpPr>
              <p:grpSpPr>
                <a:xfrm>
                  <a:off x="132139" y="3356434"/>
                  <a:ext cx="1073752" cy="2620313"/>
                  <a:chOff x="0" y="0"/>
                  <a:chExt cx="1073751" cy="2620312"/>
                </a:xfrm>
              </p:grpSpPr>
              <p:pic>
                <p:nvPicPr>
                  <p:cNvPr id="1337" name="IMG_4016.jpeg" descr="IMG_4016.jpeg">
                    <a:hlinkClick r:id="rId9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/>
                  </a:blip>
                  <a:stretch>
                    <a:fillRect/>
                  </a:stretch>
                </p:blipFill>
                <p:spPr>
                  <a:xfrm>
                    <a:off x="7666" y="0"/>
                    <a:ext cx="1066086" cy="829175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338" name="صورة 20" descr="صورة 20">
                    <a:hlinkClick r:id="rId11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/>
                  </a:blip>
                  <a:srcRect l="22637" t="19074" r="22637" b="19073"/>
                  <a:stretch>
                    <a:fillRect/>
                  </a:stretch>
                </p:blipFill>
                <p:spPr>
                  <a:xfrm>
                    <a:off x="0" y="1791138"/>
                    <a:ext cx="1066085" cy="829175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340" name="IMG_4017.jpeg" descr="IMG_4017.jpeg">
                  <a:hlinkClick r:id="rId13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3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41" name="IMG_4020.jpeg" descr="IMG_4020.jpeg">
                  <a:hlinkClick r:id="rId15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/>
                </a:blip>
                <a:stretch>
                  <a:fillRect/>
                </a:stretch>
              </p:blipFill>
              <p:spPr>
                <a:xfrm>
                  <a:off x="148439" y="6924408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42" name="IMG_4022.jpeg" descr="IMG_4022.jpeg">
                  <a:hlinkClick r:id="rId17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/>
                </a:blip>
                <a:srcRect l="14158" t="12402" r="14157" b="12402"/>
                <a:stretch>
                  <a:fillRect/>
                </a:stretch>
              </p:blipFill>
              <p:spPr>
                <a:xfrm>
                  <a:off x="145254" y="1570620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43" name="IMG_4023.png" descr="IMG_4023.png">
                  <a:hlinkClick r:id="rId19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6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44" name="IMG_4024.jpeg" descr="IMG_4024.jpeg"/>
                <p:cNvPicPr>
                  <a:picLocks noChangeAspect="1"/>
                </p:cNvPicPr>
                <p:nvPr/>
              </p:nvPicPr>
              <p:blipFill>
                <a:blip r:embed="rId21">
                  <a:extLst/>
                </a:blip>
                <a:srcRect l="28867" t="10670" r="31388" b="37594"/>
                <a:stretch>
                  <a:fillRect/>
                </a:stretch>
              </p:blipFill>
              <p:spPr>
                <a:xfrm>
                  <a:off x="139991" y="2463798"/>
                  <a:ext cx="1077929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346" name="نشاط"/>
              <p:cNvSpPr txBox="1"/>
              <p:nvPr/>
            </p:nvSpPr>
            <p:spPr>
              <a:xfrm>
                <a:off x="0" y="8643745"/>
                <a:ext cx="1931518" cy="541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  <p:pic>
          <p:nvPicPr>
            <p:cNvPr id="1348" name="Picture 2" descr="Picture 2">
              <a:hlinkClick r:id="rId2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3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6" cy="86709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350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5" name="Google Shape;1046;p43"/>
          <p:cNvGrpSpPr/>
          <p:nvPr/>
        </p:nvGrpSpPr>
        <p:grpSpPr>
          <a:xfrm>
            <a:off x="20709917" y="10203629"/>
            <a:ext cx="3060999" cy="2671420"/>
            <a:chOff x="0" y="0"/>
            <a:chExt cx="3060998" cy="2671419"/>
          </a:xfrm>
        </p:grpSpPr>
        <p:sp>
          <p:nvSpPr>
            <p:cNvPr id="1352" name="Google Shape;1047;p43"/>
            <p:cNvSpPr/>
            <p:nvPr/>
          </p:nvSpPr>
          <p:spPr>
            <a:xfrm>
              <a:off x="316152" y="-1"/>
              <a:ext cx="2743469" cy="18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53" name="Google Shape;1048;p43"/>
            <p:cNvSpPr/>
            <p:nvPr/>
          </p:nvSpPr>
          <p:spPr>
            <a:xfrm>
              <a:off x="-1" y="2492734"/>
              <a:ext cx="3061000" cy="17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54" name="Google Shape;1049;p43"/>
            <p:cNvSpPr/>
            <p:nvPr/>
          </p:nvSpPr>
          <p:spPr>
            <a:xfrm>
              <a:off x="876376" y="2390446"/>
              <a:ext cx="490603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55" name="Google Shape;1050;p43"/>
            <p:cNvSpPr/>
            <p:nvPr/>
          </p:nvSpPr>
          <p:spPr>
            <a:xfrm>
              <a:off x="875752" y="2293836"/>
              <a:ext cx="491227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56" name="Google Shape;1051;p43"/>
            <p:cNvSpPr/>
            <p:nvPr/>
          </p:nvSpPr>
          <p:spPr>
            <a:xfrm>
              <a:off x="1366333" y="2390446"/>
              <a:ext cx="179328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57" name="Google Shape;1052;p43"/>
            <p:cNvSpPr/>
            <p:nvPr/>
          </p:nvSpPr>
          <p:spPr>
            <a:xfrm>
              <a:off x="1366333" y="2390446"/>
              <a:ext cx="179328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58" name="Google Shape;1053;p43"/>
            <p:cNvSpPr/>
            <p:nvPr/>
          </p:nvSpPr>
          <p:spPr>
            <a:xfrm>
              <a:off x="1310779" y="2293836"/>
              <a:ext cx="234882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59" name="Google Shape;1054;p43"/>
            <p:cNvSpPr/>
            <p:nvPr/>
          </p:nvSpPr>
          <p:spPr>
            <a:xfrm>
              <a:off x="1310779" y="2293836"/>
              <a:ext cx="234882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60" name="Google Shape;1055;p43"/>
            <p:cNvSpPr/>
            <p:nvPr/>
          </p:nvSpPr>
          <p:spPr>
            <a:xfrm>
              <a:off x="1019076" y="698318"/>
              <a:ext cx="216560" cy="23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61" name="Google Shape;1056;p43"/>
            <p:cNvSpPr/>
            <p:nvPr/>
          </p:nvSpPr>
          <p:spPr>
            <a:xfrm>
              <a:off x="1019076" y="698318"/>
              <a:ext cx="216560" cy="23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62" name="Google Shape;1057;p43"/>
            <p:cNvSpPr/>
            <p:nvPr/>
          </p:nvSpPr>
          <p:spPr>
            <a:xfrm>
              <a:off x="1137151" y="698318"/>
              <a:ext cx="464690" cy="82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63" name="Google Shape;1058;p43"/>
            <p:cNvSpPr/>
            <p:nvPr/>
          </p:nvSpPr>
          <p:spPr>
            <a:xfrm>
              <a:off x="1141561" y="703997"/>
              <a:ext cx="363689" cy="59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64" name="Google Shape;1059;p43"/>
            <p:cNvSpPr/>
            <p:nvPr/>
          </p:nvSpPr>
          <p:spPr>
            <a:xfrm>
              <a:off x="817036" y="889001"/>
              <a:ext cx="728625" cy="1404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65" name="Google Shape;1060;p43"/>
            <p:cNvSpPr/>
            <p:nvPr/>
          </p:nvSpPr>
          <p:spPr>
            <a:xfrm>
              <a:off x="849858" y="2079796"/>
              <a:ext cx="190060" cy="16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66" name="Google Shape;1061;p43"/>
            <p:cNvSpPr/>
            <p:nvPr/>
          </p:nvSpPr>
          <p:spPr>
            <a:xfrm>
              <a:off x="1089149" y="1203418"/>
              <a:ext cx="243097" cy="22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67" name="Google Shape;1062;p43"/>
            <p:cNvSpPr/>
            <p:nvPr/>
          </p:nvSpPr>
          <p:spPr>
            <a:xfrm>
              <a:off x="529744" y="801856"/>
              <a:ext cx="877003" cy="58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68" name="Google Shape;1063;p43"/>
            <p:cNvSpPr/>
            <p:nvPr/>
          </p:nvSpPr>
          <p:spPr>
            <a:xfrm>
              <a:off x="543012" y="1282349"/>
              <a:ext cx="147737" cy="6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69" name="Google Shape;1064;p43"/>
            <p:cNvSpPr/>
            <p:nvPr/>
          </p:nvSpPr>
          <p:spPr>
            <a:xfrm>
              <a:off x="668014" y="1177543"/>
              <a:ext cx="109862" cy="3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70" name="Google Shape;1065;p43"/>
            <p:cNvSpPr/>
            <p:nvPr/>
          </p:nvSpPr>
          <p:spPr>
            <a:xfrm>
              <a:off x="1043702" y="1602464"/>
              <a:ext cx="501959" cy="69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71" name="Google Shape;1066;p43"/>
            <p:cNvSpPr/>
            <p:nvPr/>
          </p:nvSpPr>
          <p:spPr>
            <a:xfrm>
              <a:off x="1178812" y="654746"/>
              <a:ext cx="215310" cy="31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72" name="Google Shape;1067;p43"/>
            <p:cNvSpPr/>
            <p:nvPr/>
          </p:nvSpPr>
          <p:spPr>
            <a:xfrm>
              <a:off x="1211008" y="722944"/>
              <a:ext cx="97880" cy="15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73" name="Google Shape;1068;p43"/>
            <p:cNvSpPr/>
            <p:nvPr/>
          </p:nvSpPr>
          <p:spPr>
            <a:xfrm>
              <a:off x="886484" y="915520"/>
              <a:ext cx="235507" cy="5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74" name="Google Shape;1069;p43"/>
            <p:cNvSpPr/>
            <p:nvPr/>
          </p:nvSpPr>
          <p:spPr>
            <a:xfrm>
              <a:off x="1728128" y="2335516"/>
              <a:ext cx="121861" cy="15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75" name="Google Shape;1070;p43"/>
            <p:cNvSpPr/>
            <p:nvPr/>
          </p:nvSpPr>
          <p:spPr>
            <a:xfrm>
              <a:off x="1759056" y="2335516"/>
              <a:ext cx="90933" cy="8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76" name="Google Shape;1071;p43"/>
            <p:cNvSpPr/>
            <p:nvPr/>
          </p:nvSpPr>
          <p:spPr>
            <a:xfrm>
              <a:off x="1687249" y="2455881"/>
              <a:ext cx="209920" cy="12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77" name="Google Shape;1072;p43"/>
            <p:cNvSpPr/>
            <p:nvPr/>
          </p:nvSpPr>
          <p:spPr>
            <a:xfrm>
              <a:off x="1728752" y="1108720"/>
              <a:ext cx="339998" cy="13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78" name="Google Shape;1073;p43"/>
            <p:cNvSpPr/>
            <p:nvPr/>
          </p:nvSpPr>
          <p:spPr>
            <a:xfrm>
              <a:off x="1728752" y="1108720"/>
              <a:ext cx="339998" cy="13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79" name="Google Shape;1074;p43"/>
            <p:cNvSpPr/>
            <p:nvPr/>
          </p:nvSpPr>
          <p:spPr>
            <a:xfrm>
              <a:off x="1776111" y="1237527"/>
              <a:ext cx="96752" cy="37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80" name="Google Shape;1075;p43"/>
            <p:cNvSpPr/>
            <p:nvPr/>
          </p:nvSpPr>
          <p:spPr>
            <a:xfrm>
              <a:off x="1738235" y="2344356"/>
              <a:ext cx="131951" cy="7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81" name="Google Shape;1076;p43"/>
            <p:cNvSpPr/>
            <p:nvPr/>
          </p:nvSpPr>
          <p:spPr>
            <a:xfrm>
              <a:off x="1790629" y="2484822"/>
              <a:ext cx="38931" cy="1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82" name="Google Shape;1077;p43"/>
            <p:cNvSpPr/>
            <p:nvPr/>
          </p:nvSpPr>
          <p:spPr>
            <a:xfrm>
              <a:off x="1790789" y="2467162"/>
              <a:ext cx="29521" cy="2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83" name="Google Shape;1078;p43"/>
            <p:cNvSpPr/>
            <p:nvPr/>
          </p:nvSpPr>
          <p:spPr>
            <a:xfrm>
              <a:off x="1659304" y="2376553"/>
              <a:ext cx="66289" cy="14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84" name="Google Shape;1079;p43"/>
            <p:cNvSpPr/>
            <p:nvPr/>
          </p:nvSpPr>
          <p:spPr>
            <a:xfrm>
              <a:off x="1633194" y="2512306"/>
              <a:ext cx="207422" cy="7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85" name="Google Shape;1080;p43"/>
            <p:cNvSpPr/>
            <p:nvPr/>
          </p:nvSpPr>
          <p:spPr>
            <a:xfrm>
              <a:off x="1829148" y="626334"/>
              <a:ext cx="402832" cy="33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86" name="Google Shape;1081;p43"/>
            <p:cNvSpPr/>
            <p:nvPr/>
          </p:nvSpPr>
          <p:spPr>
            <a:xfrm>
              <a:off x="1801286" y="578522"/>
              <a:ext cx="195814" cy="27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87" name="Google Shape;1082;p43"/>
            <p:cNvSpPr/>
            <p:nvPr/>
          </p:nvSpPr>
          <p:spPr>
            <a:xfrm>
              <a:off x="1810200" y="685674"/>
              <a:ext cx="128809" cy="16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88" name="Google Shape;1083;p43"/>
            <p:cNvSpPr/>
            <p:nvPr/>
          </p:nvSpPr>
          <p:spPr>
            <a:xfrm>
              <a:off x="2182727" y="760819"/>
              <a:ext cx="93450" cy="7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89" name="Google Shape;1084;p43"/>
            <p:cNvSpPr/>
            <p:nvPr/>
          </p:nvSpPr>
          <p:spPr>
            <a:xfrm>
              <a:off x="2210513" y="753248"/>
              <a:ext cx="126273" cy="5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90" name="Google Shape;1085;p43"/>
            <p:cNvSpPr/>
            <p:nvPr/>
          </p:nvSpPr>
          <p:spPr>
            <a:xfrm>
              <a:off x="1661198" y="2376553"/>
              <a:ext cx="64395" cy="7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91" name="Google Shape;1086;p43"/>
            <p:cNvSpPr/>
            <p:nvPr/>
          </p:nvSpPr>
          <p:spPr>
            <a:xfrm>
              <a:off x="1525444" y="575701"/>
              <a:ext cx="418619" cy="57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92" name="Google Shape;1087;p43"/>
            <p:cNvSpPr/>
            <p:nvPr/>
          </p:nvSpPr>
          <p:spPr>
            <a:xfrm>
              <a:off x="1553855" y="699568"/>
              <a:ext cx="48470" cy="14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93" name="Google Shape;1088;p43"/>
            <p:cNvSpPr/>
            <p:nvPr/>
          </p:nvSpPr>
          <p:spPr>
            <a:xfrm>
              <a:off x="1625839" y="436276"/>
              <a:ext cx="153175" cy="18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94" name="Google Shape;1089;p43"/>
            <p:cNvSpPr/>
            <p:nvPr/>
          </p:nvSpPr>
          <p:spPr>
            <a:xfrm>
              <a:off x="1716752" y="616227"/>
              <a:ext cx="25896" cy="1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95" name="Google Shape;1090;p43"/>
            <p:cNvSpPr/>
            <p:nvPr/>
          </p:nvSpPr>
          <p:spPr>
            <a:xfrm>
              <a:off x="1742646" y="610511"/>
              <a:ext cx="2021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96" name="Google Shape;1091;p43"/>
            <p:cNvSpPr/>
            <p:nvPr/>
          </p:nvSpPr>
          <p:spPr>
            <a:xfrm>
              <a:off x="1622054" y="580244"/>
              <a:ext cx="109236" cy="7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97" name="Google Shape;1092;p43"/>
            <p:cNvSpPr/>
            <p:nvPr/>
          </p:nvSpPr>
          <p:spPr>
            <a:xfrm>
              <a:off x="1743914" y="571405"/>
              <a:ext cx="48904" cy="7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98" name="Google Shape;1093;p43"/>
            <p:cNvSpPr/>
            <p:nvPr/>
          </p:nvSpPr>
          <p:spPr>
            <a:xfrm>
              <a:off x="1664472" y="460902"/>
              <a:ext cx="56711" cy="6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99" name="Google Shape;1094;p43"/>
            <p:cNvSpPr/>
            <p:nvPr/>
          </p:nvSpPr>
          <p:spPr>
            <a:xfrm>
              <a:off x="1609512" y="268477"/>
              <a:ext cx="183303" cy="24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00" name="Google Shape;1095;p43"/>
            <p:cNvSpPr/>
            <p:nvPr/>
          </p:nvSpPr>
          <p:spPr>
            <a:xfrm>
              <a:off x="1566197" y="291475"/>
              <a:ext cx="86737" cy="13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2" y="0"/>
                  </a:moveTo>
                  <a:cubicBezTo>
                    <a:pt x="5415" y="0"/>
                    <a:pt x="971" y="523"/>
                    <a:pt x="971" y="523"/>
                  </a:cubicBezTo>
                  <a:cubicBezTo>
                    <a:pt x="971" y="523"/>
                    <a:pt x="-5232" y="14541"/>
                    <a:pt x="13726" y="21600"/>
                  </a:cubicBezTo>
                  <a:cubicBezTo>
                    <a:pt x="14646" y="17777"/>
                    <a:pt x="14071" y="13856"/>
                    <a:pt x="12231" y="10327"/>
                  </a:cubicBezTo>
                  <a:cubicBezTo>
                    <a:pt x="13495" y="8367"/>
                    <a:pt x="16368" y="3662"/>
                    <a:pt x="15679" y="523"/>
                  </a:cubicBezTo>
                  <a:cubicBezTo>
                    <a:pt x="14108" y="132"/>
                    <a:pt x="11952" y="0"/>
                    <a:pt x="97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01" name="Google Shape;1096;p43"/>
            <p:cNvSpPr/>
            <p:nvPr/>
          </p:nvSpPr>
          <p:spPr>
            <a:xfrm>
              <a:off x="1559854" y="249530"/>
              <a:ext cx="214502" cy="6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02" name="Google Shape;1097;p43"/>
            <p:cNvSpPr/>
            <p:nvPr/>
          </p:nvSpPr>
          <p:spPr>
            <a:xfrm>
              <a:off x="1574593" y="223580"/>
              <a:ext cx="193769" cy="5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03" name="Google Shape;1098;p43"/>
            <p:cNvSpPr/>
            <p:nvPr/>
          </p:nvSpPr>
          <p:spPr>
            <a:xfrm>
              <a:off x="1582549" y="386457"/>
              <a:ext cx="68031" cy="6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0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04" name="Google Shape;1099;p43"/>
            <p:cNvSpPr/>
            <p:nvPr/>
          </p:nvSpPr>
          <p:spPr>
            <a:xfrm>
              <a:off x="1616375" y="1124506"/>
              <a:ext cx="211506" cy="13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05" name="Google Shape;1100;p43"/>
            <p:cNvSpPr/>
            <p:nvPr/>
          </p:nvSpPr>
          <p:spPr>
            <a:xfrm>
              <a:off x="1616375" y="1124506"/>
              <a:ext cx="211506" cy="13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06" name="Google Shape;1101;p43"/>
            <p:cNvSpPr/>
            <p:nvPr/>
          </p:nvSpPr>
          <p:spPr>
            <a:xfrm>
              <a:off x="1628357" y="2396124"/>
              <a:ext cx="143970" cy="4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07" name="Google Shape;1102;p43"/>
            <p:cNvSpPr/>
            <p:nvPr/>
          </p:nvSpPr>
          <p:spPr>
            <a:xfrm>
              <a:off x="1705254" y="364235"/>
              <a:ext cx="12701" cy="17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08" name="Google Shape;1103;p43"/>
            <p:cNvSpPr/>
            <p:nvPr/>
          </p:nvSpPr>
          <p:spPr>
            <a:xfrm>
              <a:off x="1760922" y="356475"/>
              <a:ext cx="12701" cy="1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09" name="Google Shape;1104;p43"/>
            <p:cNvSpPr/>
            <p:nvPr/>
          </p:nvSpPr>
          <p:spPr>
            <a:xfrm>
              <a:off x="1743914" y="371258"/>
              <a:ext cx="29681" cy="4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10" name="Google Shape;1105;p43"/>
            <p:cNvSpPr/>
            <p:nvPr/>
          </p:nvSpPr>
          <p:spPr>
            <a:xfrm>
              <a:off x="1701140" y="418768"/>
              <a:ext cx="37967" cy="14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11" name="Google Shape;1106;p43"/>
            <p:cNvSpPr/>
            <p:nvPr/>
          </p:nvSpPr>
          <p:spPr>
            <a:xfrm>
              <a:off x="1683052" y="338417"/>
              <a:ext cx="25506" cy="19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12" name="Google Shape;1107;p43"/>
            <p:cNvSpPr/>
            <p:nvPr/>
          </p:nvSpPr>
          <p:spPr>
            <a:xfrm>
              <a:off x="1759378" y="325792"/>
              <a:ext cx="26622" cy="1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13" name="Google Shape;1108;p43"/>
            <p:cNvSpPr/>
            <p:nvPr/>
          </p:nvSpPr>
          <p:spPr>
            <a:xfrm>
              <a:off x="1729396" y="2507176"/>
              <a:ext cx="32356" cy="1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14" name="Google Shape;1109;p43"/>
            <p:cNvSpPr/>
            <p:nvPr/>
          </p:nvSpPr>
          <p:spPr>
            <a:xfrm>
              <a:off x="1729396" y="2493132"/>
              <a:ext cx="19664" cy="2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15" name="Google Shape;1110;p43"/>
            <p:cNvSpPr/>
            <p:nvPr/>
          </p:nvSpPr>
          <p:spPr>
            <a:xfrm>
              <a:off x="1373858" y="662317"/>
              <a:ext cx="201464" cy="43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16" name="Google Shape;1111;p43"/>
            <p:cNvSpPr/>
            <p:nvPr/>
          </p:nvSpPr>
          <p:spPr>
            <a:xfrm>
              <a:off x="1407370" y="617116"/>
              <a:ext cx="193473" cy="24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17" name="Google Shape;1112;p43"/>
            <p:cNvSpPr/>
            <p:nvPr/>
          </p:nvSpPr>
          <p:spPr>
            <a:xfrm>
              <a:off x="1511185" y="1053147"/>
              <a:ext cx="74888" cy="64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18" name="Google Shape;1113;p43"/>
            <p:cNvSpPr/>
            <p:nvPr/>
          </p:nvSpPr>
          <p:spPr>
            <a:xfrm>
              <a:off x="1517248" y="1108077"/>
              <a:ext cx="68182" cy="5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19" name="Google Shape;1114;p43"/>
            <p:cNvSpPr/>
            <p:nvPr/>
          </p:nvSpPr>
          <p:spPr>
            <a:xfrm>
              <a:off x="2442233" y="432490"/>
              <a:ext cx="19574" cy="4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20" name="Google Shape;1115;p43"/>
            <p:cNvSpPr/>
            <p:nvPr/>
          </p:nvSpPr>
          <p:spPr>
            <a:xfrm>
              <a:off x="2341213" y="327060"/>
              <a:ext cx="86504" cy="7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21" name="Google Shape;1116;p43"/>
            <p:cNvSpPr/>
            <p:nvPr/>
          </p:nvSpPr>
          <p:spPr>
            <a:xfrm>
              <a:off x="2084868" y="501957"/>
              <a:ext cx="188773" cy="18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22" name="Google Shape;1117;p43"/>
            <p:cNvSpPr/>
            <p:nvPr/>
          </p:nvSpPr>
          <p:spPr>
            <a:xfrm>
              <a:off x="2112479" y="340935"/>
              <a:ext cx="322818" cy="32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5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23" name="Google Shape;1118;p43"/>
            <p:cNvSpPr/>
            <p:nvPr/>
          </p:nvSpPr>
          <p:spPr>
            <a:xfrm>
              <a:off x="2211763" y="399347"/>
              <a:ext cx="155382" cy="17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24" name="Google Shape;1119;p43"/>
            <p:cNvSpPr/>
            <p:nvPr/>
          </p:nvSpPr>
          <p:spPr>
            <a:xfrm>
              <a:off x="2175456" y="484335"/>
              <a:ext cx="73899" cy="12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10755" y="0"/>
                  </a:moveTo>
                  <a:cubicBezTo>
                    <a:pt x="10507" y="0"/>
                    <a:pt x="10248" y="33"/>
                    <a:pt x="9994" y="100"/>
                  </a:cubicBezTo>
                  <a:lnTo>
                    <a:pt x="1711" y="1553"/>
                  </a:lnTo>
                  <a:cubicBezTo>
                    <a:pt x="454" y="1774"/>
                    <a:pt x="-269" y="2558"/>
                    <a:pt x="93" y="3338"/>
                  </a:cubicBezTo>
                  <a:lnTo>
                    <a:pt x="8192" y="20535"/>
                  </a:lnTo>
                  <a:cubicBezTo>
                    <a:pt x="8489" y="21182"/>
                    <a:pt x="9401" y="21600"/>
                    <a:pt x="10420" y="21600"/>
                  </a:cubicBezTo>
                  <a:cubicBezTo>
                    <a:pt x="10636" y="21600"/>
                    <a:pt x="10852" y="21580"/>
                    <a:pt x="11073" y="21543"/>
                  </a:cubicBezTo>
                  <a:lnTo>
                    <a:pt x="19351" y="20090"/>
                  </a:lnTo>
                  <a:cubicBezTo>
                    <a:pt x="20613" y="19866"/>
                    <a:pt x="21331" y="18972"/>
                    <a:pt x="20975" y="18192"/>
                  </a:cubicBezTo>
                  <a:lnTo>
                    <a:pt x="12870" y="1105"/>
                  </a:lnTo>
                  <a:cubicBezTo>
                    <a:pt x="12584" y="482"/>
                    <a:pt x="11726" y="0"/>
                    <a:pt x="107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grpSp>
        <p:nvGrpSpPr>
          <p:cNvPr id="1432" name="تجميع"/>
          <p:cNvGrpSpPr/>
          <p:nvPr/>
        </p:nvGrpSpPr>
        <p:grpSpPr>
          <a:xfrm>
            <a:off x="2649325" y="189520"/>
            <a:ext cx="4418721" cy="1527253"/>
            <a:chOff x="0" y="0"/>
            <a:chExt cx="4418719" cy="1527252"/>
          </a:xfrm>
        </p:grpSpPr>
        <p:pic>
          <p:nvPicPr>
            <p:cNvPr id="1426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3" b="83888"/>
            <a:stretch>
              <a:fillRect/>
            </a:stretch>
          </p:blipFill>
          <p:spPr>
            <a:xfrm>
              <a:off x="-1" y="1230091"/>
              <a:ext cx="4302630" cy="297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31" name="تجميع"/>
            <p:cNvGrpSpPr/>
            <p:nvPr/>
          </p:nvGrpSpPr>
          <p:grpSpPr>
            <a:xfrm>
              <a:off x="175905" y="-1"/>
              <a:ext cx="4242815" cy="1327926"/>
              <a:chOff x="0" y="0"/>
              <a:chExt cx="4242813" cy="1327924"/>
            </a:xfrm>
          </p:grpSpPr>
          <p:grpSp>
            <p:nvGrpSpPr>
              <p:cNvPr id="1429" name="تجميع"/>
              <p:cNvGrpSpPr/>
              <p:nvPr/>
            </p:nvGrpSpPr>
            <p:grpSpPr>
              <a:xfrm>
                <a:off x="-1" y="0"/>
                <a:ext cx="4242815" cy="1327925"/>
                <a:chOff x="0" y="0"/>
                <a:chExt cx="4242814" cy="1327924"/>
              </a:xfrm>
            </p:grpSpPr>
            <p:sp>
              <p:nvSpPr>
                <p:cNvPr id="1427" name="Google Shape;433;p18"/>
                <p:cNvSpPr/>
                <p:nvPr/>
              </p:nvSpPr>
              <p:spPr>
                <a:xfrm>
                  <a:off x="0" y="155604"/>
                  <a:ext cx="4128926" cy="1172321"/>
                </a:xfrm>
                <a:prstGeom prst="rect">
                  <a:avLst/>
                </a:prstGeom>
                <a:solidFill>
                  <a:srgbClr val="FF9F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1428" name="Google Shape;435;p18"/>
                <p:cNvSpPr/>
                <p:nvPr/>
              </p:nvSpPr>
              <p:spPr>
                <a:xfrm>
                  <a:off x="113887" y="-1"/>
                  <a:ext cx="4128928" cy="1172321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</p:grpSp>
          <p:sp>
            <p:nvSpPr>
              <p:cNvPr id="1430" name="تـــــــأكد"/>
              <p:cNvSpPr/>
              <p:nvPr/>
            </p:nvSpPr>
            <p:spPr>
              <a:xfrm>
                <a:off x="80485" y="190500"/>
                <a:ext cx="409882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/>
                </a:pPr>
                <a:r>
                  <a:t>تـــــــأكد</a:t>
                </a:r>
              </a:p>
            </p:txBody>
          </p:sp>
        </p:grpSp>
      </p:grpSp>
      <p:pic>
        <p:nvPicPr>
          <p:cNvPr id="1433" name="IMG_5638.png" descr="IMG_5638.png"/>
          <p:cNvPicPr>
            <a:picLocks noChangeAspect="1"/>
          </p:cNvPicPr>
          <p:nvPr/>
        </p:nvPicPr>
        <p:blipFill>
          <a:blip r:embed="rId3">
            <a:extLst/>
          </a:blip>
          <a:srcRect l="33545" t="19621" r="2416" b="65794"/>
          <a:stretch>
            <a:fillRect/>
          </a:stretch>
        </p:blipFill>
        <p:spPr>
          <a:xfrm>
            <a:off x="7887049" y="1323823"/>
            <a:ext cx="13818236" cy="1280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4" name="IMG_5638.png" descr="IMG_5638.png"/>
          <p:cNvPicPr>
            <a:picLocks noChangeAspect="1"/>
          </p:cNvPicPr>
          <p:nvPr/>
        </p:nvPicPr>
        <p:blipFill>
          <a:blip r:embed="rId3">
            <a:extLst/>
          </a:blip>
          <a:srcRect l="88667" t="35607" r="2417" b="50000"/>
          <a:stretch>
            <a:fillRect/>
          </a:stretch>
        </p:blipFill>
        <p:spPr>
          <a:xfrm>
            <a:off x="20709916" y="3110934"/>
            <a:ext cx="2550682" cy="16760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44" name="تجميع"/>
          <p:cNvGrpSpPr/>
          <p:nvPr/>
        </p:nvGrpSpPr>
        <p:grpSpPr>
          <a:xfrm>
            <a:off x="14046999" y="2783276"/>
            <a:ext cx="3832781" cy="4007322"/>
            <a:chOff x="0" y="-1"/>
            <a:chExt cx="3832779" cy="4007320"/>
          </a:xfrm>
        </p:grpSpPr>
        <p:pic>
          <p:nvPicPr>
            <p:cNvPr id="1435" name="IMG_3246.png" descr="IMG_324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32018"/>
              <a:ext cx="3832779" cy="1759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43" name="تجميع"/>
            <p:cNvGrpSpPr/>
            <p:nvPr/>
          </p:nvGrpSpPr>
          <p:grpSpPr>
            <a:xfrm>
              <a:off x="601729" y="-2"/>
              <a:ext cx="3231051" cy="4007322"/>
              <a:chOff x="0" y="0"/>
              <a:chExt cx="3231050" cy="4007320"/>
            </a:xfrm>
          </p:grpSpPr>
          <p:sp>
            <p:nvSpPr>
              <p:cNvPr id="1436" name="٥"/>
              <p:cNvSpPr txBox="1"/>
              <p:nvPr/>
            </p:nvSpPr>
            <p:spPr>
              <a:xfrm>
                <a:off x="1584458" y="1124116"/>
                <a:ext cx="862285" cy="11752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1437" name="٢"/>
              <p:cNvSpPr txBox="1"/>
              <p:nvPr/>
            </p:nvSpPr>
            <p:spPr>
              <a:xfrm>
                <a:off x="0" y="1124116"/>
                <a:ext cx="862285" cy="11752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438" name="٢"/>
              <p:cNvSpPr txBox="1"/>
              <p:nvPr/>
            </p:nvSpPr>
            <p:spPr>
              <a:xfrm>
                <a:off x="1272406" y="-1"/>
                <a:ext cx="862285" cy="11752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E63B7A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439" name="٤"/>
              <p:cNvSpPr txBox="1"/>
              <p:nvPr/>
            </p:nvSpPr>
            <p:spPr>
              <a:xfrm>
                <a:off x="1584458" y="2003862"/>
                <a:ext cx="862285" cy="11752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1440" name="١"/>
              <p:cNvSpPr txBox="1"/>
              <p:nvPr/>
            </p:nvSpPr>
            <p:spPr>
              <a:xfrm>
                <a:off x="1584458" y="2832025"/>
                <a:ext cx="878106" cy="11752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4E7A27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441" name="خط"/>
              <p:cNvSpPr/>
              <p:nvPr/>
            </p:nvSpPr>
            <p:spPr>
              <a:xfrm>
                <a:off x="1134104" y="2940688"/>
                <a:ext cx="1534578" cy="2"/>
              </a:xfrm>
              <a:prstGeom prst="line">
                <a:avLst/>
              </a:prstGeom>
              <a:noFill/>
              <a:ln w="63500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</a:p>
            </p:txBody>
          </p:sp>
          <p:sp>
            <p:nvSpPr>
              <p:cNvPr id="1442" name="-"/>
              <p:cNvSpPr txBox="1"/>
              <p:nvPr/>
            </p:nvSpPr>
            <p:spPr>
              <a:xfrm>
                <a:off x="2417503" y="1421647"/>
                <a:ext cx="813548" cy="11752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</p:grpSp>
      </p:grpSp>
      <p:grpSp>
        <p:nvGrpSpPr>
          <p:cNvPr id="1451" name="تجميع"/>
          <p:cNvGrpSpPr/>
          <p:nvPr/>
        </p:nvGrpSpPr>
        <p:grpSpPr>
          <a:xfrm>
            <a:off x="18011548" y="2832375"/>
            <a:ext cx="3319405" cy="2111032"/>
            <a:chOff x="0" y="0"/>
            <a:chExt cx="3319403" cy="2111030"/>
          </a:xfrm>
        </p:grpSpPr>
        <p:grpSp>
          <p:nvGrpSpPr>
            <p:cNvPr id="1449" name="تجميع"/>
            <p:cNvGrpSpPr/>
            <p:nvPr/>
          </p:nvGrpSpPr>
          <p:grpSpPr>
            <a:xfrm>
              <a:off x="0" y="413934"/>
              <a:ext cx="3319404" cy="1697097"/>
              <a:chOff x="0" y="0"/>
              <a:chExt cx="3319403" cy="1697096"/>
            </a:xfrm>
          </p:grpSpPr>
          <p:sp>
            <p:nvSpPr>
              <p:cNvPr id="1445" name="٢"/>
              <p:cNvSpPr txBox="1"/>
              <p:nvPr/>
            </p:nvSpPr>
            <p:spPr>
              <a:xfrm>
                <a:off x="0" y="0"/>
                <a:ext cx="1115905" cy="10620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6400">
                    <a:solidFill>
                      <a:srgbClr val="E63B7A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446" name="٢"/>
              <p:cNvSpPr txBox="1"/>
              <p:nvPr/>
            </p:nvSpPr>
            <p:spPr>
              <a:xfrm>
                <a:off x="730984" y="672830"/>
                <a:ext cx="1523721" cy="10242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447" name="خط"/>
              <p:cNvSpPr/>
              <p:nvPr/>
            </p:nvSpPr>
            <p:spPr>
              <a:xfrm>
                <a:off x="899511" y="712332"/>
                <a:ext cx="1261962" cy="2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</a:p>
            </p:txBody>
          </p:sp>
          <p:sp>
            <p:nvSpPr>
              <p:cNvPr id="1448" name="="/>
              <p:cNvSpPr txBox="1"/>
              <p:nvPr/>
            </p:nvSpPr>
            <p:spPr>
              <a:xfrm>
                <a:off x="1795683" y="71252"/>
                <a:ext cx="1523721" cy="10242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</p:grpSp>
        <p:sp>
          <p:nvSpPr>
            <p:cNvPr id="1450" name="١"/>
            <p:cNvSpPr txBox="1"/>
            <p:nvPr/>
          </p:nvSpPr>
          <p:spPr>
            <a:xfrm>
              <a:off x="898937" y="0"/>
              <a:ext cx="1006488" cy="1175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>
              <a:lvl1pPr algn="ctr">
                <a:lnSpc>
                  <a:spcPct val="150000"/>
                </a:lnSpc>
                <a:defRPr sz="7300">
                  <a:solidFill>
                    <a:srgbClr val="4E7A27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458" name="تجميع"/>
          <p:cNvGrpSpPr/>
          <p:nvPr/>
        </p:nvGrpSpPr>
        <p:grpSpPr>
          <a:xfrm>
            <a:off x="17735531" y="8130034"/>
            <a:ext cx="3319404" cy="2111032"/>
            <a:chOff x="0" y="0"/>
            <a:chExt cx="3319403" cy="2111030"/>
          </a:xfrm>
        </p:grpSpPr>
        <p:grpSp>
          <p:nvGrpSpPr>
            <p:cNvPr id="1456" name="تجميع"/>
            <p:cNvGrpSpPr/>
            <p:nvPr/>
          </p:nvGrpSpPr>
          <p:grpSpPr>
            <a:xfrm>
              <a:off x="0" y="413934"/>
              <a:ext cx="3319404" cy="1697097"/>
              <a:chOff x="0" y="0"/>
              <a:chExt cx="3319403" cy="1697096"/>
            </a:xfrm>
          </p:grpSpPr>
          <p:sp>
            <p:nvSpPr>
              <p:cNvPr id="1452" name="٢"/>
              <p:cNvSpPr txBox="1"/>
              <p:nvPr/>
            </p:nvSpPr>
            <p:spPr>
              <a:xfrm>
                <a:off x="0" y="0"/>
                <a:ext cx="1115905" cy="10620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6400">
                    <a:solidFill>
                      <a:srgbClr val="E63B7A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453" name="٣"/>
              <p:cNvSpPr txBox="1"/>
              <p:nvPr/>
            </p:nvSpPr>
            <p:spPr>
              <a:xfrm>
                <a:off x="730984" y="672830"/>
                <a:ext cx="1523721" cy="10242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454" name="خط"/>
              <p:cNvSpPr/>
              <p:nvPr/>
            </p:nvSpPr>
            <p:spPr>
              <a:xfrm>
                <a:off x="899511" y="712333"/>
                <a:ext cx="1261962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</a:p>
            </p:txBody>
          </p:sp>
          <p:sp>
            <p:nvSpPr>
              <p:cNvPr id="1455" name="="/>
              <p:cNvSpPr txBox="1"/>
              <p:nvPr/>
            </p:nvSpPr>
            <p:spPr>
              <a:xfrm>
                <a:off x="1795683" y="71252"/>
                <a:ext cx="1523721" cy="10242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</p:grpSp>
        <p:sp>
          <p:nvSpPr>
            <p:cNvPr id="1457" name="٢"/>
            <p:cNvSpPr txBox="1"/>
            <p:nvPr/>
          </p:nvSpPr>
          <p:spPr>
            <a:xfrm>
              <a:off x="898937" y="0"/>
              <a:ext cx="1006488" cy="1175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>
              <a:lvl1pPr algn="ctr">
                <a:lnSpc>
                  <a:spcPct val="150000"/>
                </a:lnSpc>
                <a:defRPr sz="7300">
                  <a:solidFill>
                    <a:srgbClr val="4E7A27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1468" name="تجميع"/>
          <p:cNvGrpSpPr/>
          <p:nvPr/>
        </p:nvGrpSpPr>
        <p:grpSpPr>
          <a:xfrm>
            <a:off x="13792629" y="7907586"/>
            <a:ext cx="3832781" cy="4007321"/>
            <a:chOff x="0" y="-1"/>
            <a:chExt cx="3832779" cy="4007320"/>
          </a:xfrm>
        </p:grpSpPr>
        <p:pic>
          <p:nvPicPr>
            <p:cNvPr id="1459" name="IMG_3246.png" descr="IMG_324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32018"/>
              <a:ext cx="3832779" cy="17594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67" name="تجميع"/>
            <p:cNvGrpSpPr/>
            <p:nvPr/>
          </p:nvGrpSpPr>
          <p:grpSpPr>
            <a:xfrm>
              <a:off x="601729" y="-2"/>
              <a:ext cx="3231051" cy="4007322"/>
              <a:chOff x="0" y="0"/>
              <a:chExt cx="3231050" cy="4007320"/>
            </a:xfrm>
          </p:grpSpPr>
          <p:sp>
            <p:nvSpPr>
              <p:cNvPr id="1460" name="٨"/>
              <p:cNvSpPr txBox="1"/>
              <p:nvPr/>
            </p:nvSpPr>
            <p:spPr>
              <a:xfrm>
                <a:off x="1584458" y="1124117"/>
                <a:ext cx="862285" cy="11752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  <p:sp>
            <p:nvSpPr>
              <p:cNvPr id="1461" name="٣"/>
              <p:cNvSpPr txBox="1"/>
              <p:nvPr/>
            </p:nvSpPr>
            <p:spPr>
              <a:xfrm>
                <a:off x="0" y="1124117"/>
                <a:ext cx="862285" cy="11752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462" name="٢"/>
              <p:cNvSpPr txBox="1"/>
              <p:nvPr/>
            </p:nvSpPr>
            <p:spPr>
              <a:xfrm>
                <a:off x="1272406" y="-1"/>
                <a:ext cx="862285" cy="11752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E63B7A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463" name="٦"/>
              <p:cNvSpPr txBox="1"/>
              <p:nvPr/>
            </p:nvSpPr>
            <p:spPr>
              <a:xfrm>
                <a:off x="1584458" y="1965762"/>
                <a:ext cx="862285" cy="11752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1464" name="٢"/>
              <p:cNvSpPr txBox="1"/>
              <p:nvPr/>
            </p:nvSpPr>
            <p:spPr>
              <a:xfrm>
                <a:off x="1584458" y="2832026"/>
                <a:ext cx="878106" cy="11752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4E7A27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465" name="خط"/>
              <p:cNvSpPr/>
              <p:nvPr/>
            </p:nvSpPr>
            <p:spPr>
              <a:xfrm>
                <a:off x="1134104" y="2940689"/>
                <a:ext cx="1534578" cy="1"/>
              </a:xfrm>
              <a:prstGeom prst="line">
                <a:avLst/>
              </a:prstGeom>
              <a:noFill/>
              <a:ln w="63500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</a:p>
            </p:txBody>
          </p:sp>
          <p:sp>
            <p:nvSpPr>
              <p:cNvPr id="1466" name="-"/>
              <p:cNvSpPr txBox="1"/>
              <p:nvPr/>
            </p:nvSpPr>
            <p:spPr>
              <a:xfrm>
                <a:off x="2417503" y="1421648"/>
                <a:ext cx="813548" cy="11752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</p:grpSp>
      </p:grpSp>
      <p:grpSp>
        <p:nvGrpSpPr>
          <p:cNvPr id="1471" name="تجميع"/>
          <p:cNvGrpSpPr/>
          <p:nvPr/>
        </p:nvGrpSpPr>
        <p:grpSpPr>
          <a:xfrm>
            <a:off x="7538705" y="3441277"/>
            <a:ext cx="2305012" cy="1062024"/>
            <a:chOff x="0" y="0"/>
            <a:chExt cx="2305011" cy="1062022"/>
          </a:xfrm>
        </p:grpSpPr>
        <p:sp>
          <p:nvSpPr>
            <p:cNvPr id="1469" name="٩"/>
            <p:cNvSpPr txBox="1"/>
            <p:nvPr/>
          </p:nvSpPr>
          <p:spPr>
            <a:xfrm>
              <a:off x="0" y="0"/>
              <a:ext cx="1369806" cy="1062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>
              <a:lvl1pPr algn="ctr">
                <a:lnSpc>
                  <a:spcPct val="150000"/>
                </a:lnSpc>
                <a:defRPr sz="6400">
                  <a:solidFill>
                    <a:srgbClr val="E63B7A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  <p:sp>
          <p:nvSpPr>
            <p:cNvPr id="1470" name="="/>
            <p:cNvSpPr txBox="1"/>
            <p:nvPr/>
          </p:nvSpPr>
          <p:spPr>
            <a:xfrm>
              <a:off x="434600" y="0"/>
              <a:ext cx="1870412" cy="10242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>
              <a:lvl1pPr algn="ct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1481" name="تجميع"/>
          <p:cNvGrpSpPr/>
          <p:nvPr/>
        </p:nvGrpSpPr>
        <p:grpSpPr>
          <a:xfrm>
            <a:off x="4027151" y="2783276"/>
            <a:ext cx="3832781" cy="4007322"/>
            <a:chOff x="0" y="-1"/>
            <a:chExt cx="3832779" cy="4007320"/>
          </a:xfrm>
        </p:grpSpPr>
        <p:pic>
          <p:nvPicPr>
            <p:cNvPr id="1472" name="IMG_3246.png" descr="IMG_324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32018"/>
              <a:ext cx="3832779" cy="1759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80" name="تجميع"/>
            <p:cNvGrpSpPr/>
            <p:nvPr/>
          </p:nvGrpSpPr>
          <p:grpSpPr>
            <a:xfrm>
              <a:off x="601729" y="-2"/>
              <a:ext cx="3231051" cy="4007322"/>
              <a:chOff x="0" y="0"/>
              <a:chExt cx="3231050" cy="4007320"/>
            </a:xfrm>
          </p:grpSpPr>
          <p:sp>
            <p:nvSpPr>
              <p:cNvPr id="1473" name="١٨"/>
              <p:cNvSpPr txBox="1"/>
              <p:nvPr/>
            </p:nvSpPr>
            <p:spPr>
              <a:xfrm>
                <a:off x="1179516" y="1124116"/>
                <a:ext cx="1283048" cy="11752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١٨</a:t>
                </a:r>
              </a:p>
            </p:txBody>
          </p:sp>
          <p:sp>
            <p:nvSpPr>
              <p:cNvPr id="1474" name="٢"/>
              <p:cNvSpPr txBox="1"/>
              <p:nvPr/>
            </p:nvSpPr>
            <p:spPr>
              <a:xfrm>
                <a:off x="0" y="1124116"/>
                <a:ext cx="862285" cy="11752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475" name="٩"/>
              <p:cNvSpPr txBox="1"/>
              <p:nvPr/>
            </p:nvSpPr>
            <p:spPr>
              <a:xfrm>
                <a:off x="1272406" y="-1"/>
                <a:ext cx="862285" cy="11752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E63B7A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  <p:sp>
            <p:nvSpPr>
              <p:cNvPr id="1476" name="١٨"/>
              <p:cNvSpPr txBox="1"/>
              <p:nvPr/>
            </p:nvSpPr>
            <p:spPr>
              <a:xfrm>
                <a:off x="1305058" y="1965762"/>
                <a:ext cx="1114742" cy="11752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١٨</a:t>
                </a:r>
              </a:p>
            </p:txBody>
          </p:sp>
          <p:sp>
            <p:nvSpPr>
              <p:cNvPr id="1477" name="٠٠"/>
              <p:cNvSpPr txBox="1"/>
              <p:nvPr/>
            </p:nvSpPr>
            <p:spPr>
              <a:xfrm>
                <a:off x="1584458" y="2832025"/>
                <a:ext cx="878106" cy="11752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4E7A27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٠٠</a:t>
                </a:r>
              </a:p>
            </p:txBody>
          </p:sp>
          <p:sp>
            <p:nvSpPr>
              <p:cNvPr id="1478" name="خط"/>
              <p:cNvSpPr/>
              <p:nvPr/>
            </p:nvSpPr>
            <p:spPr>
              <a:xfrm>
                <a:off x="1134104" y="2940688"/>
                <a:ext cx="1534578" cy="2"/>
              </a:xfrm>
              <a:prstGeom prst="line">
                <a:avLst/>
              </a:prstGeom>
              <a:noFill/>
              <a:ln w="63500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</a:p>
            </p:txBody>
          </p:sp>
          <p:sp>
            <p:nvSpPr>
              <p:cNvPr id="1479" name="-"/>
              <p:cNvSpPr txBox="1"/>
              <p:nvPr/>
            </p:nvSpPr>
            <p:spPr>
              <a:xfrm>
                <a:off x="2417503" y="1421647"/>
                <a:ext cx="813548" cy="11752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</p:grpSp>
      </p:grpSp>
      <p:pic>
        <p:nvPicPr>
          <p:cNvPr id="1482" name="IMG_5638.png" descr="IMG_5638.png"/>
          <p:cNvPicPr>
            <a:picLocks noChangeAspect="1"/>
          </p:cNvPicPr>
          <p:nvPr/>
        </p:nvPicPr>
        <p:blipFill>
          <a:blip r:embed="rId3">
            <a:extLst/>
          </a:blip>
          <a:srcRect l="63744" t="35607" r="27340" b="50000"/>
          <a:stretch>
            <a:fillRect/>
          </a:stretch>
        </p:blipFill>
        <p:spPr>
          <a:xfrm>
            <a:off x="20521813" y="8329334"/>
            <a:ext cx="2746117" cy="1804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3" name="IMG_5638.png" descr="IMG_5638.png"/>
          <p:cNvPicPr>
            <a:picLocks noChangeAspect="1"/>
          </p:cNvPicPr>
          <p:nvPr/>
        </p:nvPicPr>
        <p:blipFill>
          <a:blip r:embed="rId3">
            <a:extLst/>
          </a:blip>
          <a:srcRect l="39732" t="35607" r="50000" b="50000"/>
          <a:stretch>
            <a:fillRect/>
          </a:stretch>
        </p:blipFill>
        <p:spPr>
          <a:xfrm>
            <a:off x="9276549" y="3243937"/>
            <a:ext cx="2965601" cy="1692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4" name="IMG_5638.png" descr="IMG_5638.png"/>
          <p:cNvPicPr>
            <a:picLocks noChangeAspect="1"/>
          </p:cNvPicPr>
          <p:nvPr/>
        </p:nvPicPr>
        <p:blipFill>
          <a:blip r:embed="rId3">
            <a:extLst/>
          </a:blip>
          <a:srcRect l="13694" t="33367" r="75870" b="50000"/>
          <a:stretch>
            <a:fillRect/>
          </a:stretch>
        </p:blipFill>
        <p:spPr>
          <a:xfrm>
            <a:off x="9334845" y="8297622"/>
            <a:ext cx="2883064" cy="18704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1" name="تجميع"/>
          <p:cNvGrpSpPr/>
          <p:nvPr/>
        </p:nvGrpSpPr>
        <p:grpSpPr>
          <a:xfrm>
            <a:off x="6654010" y="8215945"/>
            <a:ext cx="3319405" cy="2111031"/>
            <a:chOff x="0" y="0"/>
            <a:chExt cx="3319403" cy="2111030"/>
          </a:xfrm>
        </p:grpSpPr>
        <p:grpSp>
          <p:nvGrpSpPr>
            <p:cNvPr id="1489" name="تجميع"/>
            <p:cNvGrpSpPr/>
            <p:nvPr/>
          </p:nvGrpSpPr>
          <p:grpSpPr>
            <a:xfrm>
              <a:off x="0" y="413934"/>
              <a:ext cx="3319404" cy="1697097"/>
              <a:chOff x="0" y="0"/>
              <a:chExt cx="3319403" cy="1697096"/>
            </a:xfrm>
          </p:grpSpPr>
          <p:sp>
            <p:nvSpPr>
              <p:cNvPr id="1485" name="٣"/>
              <p:cNvSpPr txBox="1"/>
              <p:nvPr/>
            </p:nvSpPr>
            <p:spPr>
              <a:xfrm>
                <a:off x="0" y="0"/>
                <a:ext cx="1115905" cy="10620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6400">
                    <a:solidFill>
                      <a:srgbClr val="E63B7A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486" name="٨"/>
              <p:cNvSpPr txBox="1"/>
              <p:nvPr/>
            </p:nvSpPr>
            <p:spPr>
              <a:xfrm>
                <a:off x="730984" y="672830"/>
                <a:ext cx="1523721" cy="10242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  <p:sp>
            <p:nvSpPr>
              <p:cNvPr id="1487" name="خط"/>
              <p:cNvSpPr/>
              <p:nvPr/>
            </p:nvSpPr>
            <p:spPr>
              <a:xfrm>
                <a:off x="899511" y="712332"/>
                <a:ext cx="1261962" cy="2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</a:p>
            </p:txBody>
          </p:sp>
          <p:sp>
            <p:nvSpPr>
              <p:cNvPr id="1488" name="="/>
              <p:cNvSpPr txBox="1"/>
              <p:nvPr/>
            </p:nvSpPr>
            <p:spPr>
              <a:xfrm>
                <a:off x="1795683" y="71252"/>
                <a:ext cx="1523721" cy="10242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</p:grpSp>
        <p:sp>
          <p:nvSpPr>
            <p:cNvPr id="1490" name="٥"/>
            <p:cNvSpPr txBox="1"/>
            <p:nvPr/>
          </p:nvSpPr>
          <p:spPr>
            <a:xfrm>
              <a:off x="898937" y="0"/>
              <a:ext cx="1006488" cy="1175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>
              <a:lvl1pPr algn="ctr">
                <a:lnSpc>
                  <a:spcPct val="150000"/>
                </a:lnSpc>
                <a:defRPr sz="7300">
                  <a:solidFill>
                    <a:srgbClr val="4E7A27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1501" name="تجميع"/>
          <p:cNvGrpSpPr/>
          <p:nvPr/>
        </p:nvGrpSpPr>
        <p:grpSpPr>
          <a:xfrm>
            <a:off x="2932345" y="7794197"/>
            <a:ext cx="3832778" cy="2940690"/>
            <a:chOff x="0" y="0"/>
            <a:chExt cx="3832777" cy="2940688"/>
          </a:xfrm>
        </p:grpSpPr>
        <p:pic>
          <p:nvPicPr>
            <p:cNvPr id="1492" name="IMG_3246.png" descr="IMG_324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32018"/>
              <a:ext cx="3832778" cy="1759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00" name="تجميع"/>
            <p:cNvGrpSpPr/>
            <p:nvPr/>
          </p:nvGrpSpPr>
          <p:grpSpPr>
            <a:xfrm>
              <a:off x="601729" y="0"/>
              <a:ext cx="3075456" cy="2940689"/>
              <a:chOff x="0" y="0"/>
              <a:chExt cx="3075455" cy="2940688"/>
            </a:xfrm>
          </p:grpSpPr>
          <p:sp>
            <p:nvSpPr>
              <p:cNvPr id="1493" name="٢٩"/>
              <p:cNvSpPr/>
              <p:nvPr/>
            </p:nvSpPr>
            <p:spPr>
              <a:xfrm>
                <a:off x="1259869" y="1047916"/>
                <a:ext cx="128304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٢٩</a:t>
                </a:r>
              </a:p>
            </p:txBody>
          </p:sp>
          <p:sp>
            <p:nvSpPr>
              <p:cNvPr id="1494" name="٨"/>
              <p:cNvSpPr/>
              <p:nvPr/>
            </p:nvSpPr>
            <p:spPr>
              <a:xfrm>
                <a:off x="0" y="1124116"/>
                <a:ext cx="86228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  <p:sp>
            <p:nvSpPr>
              <p:cNvPr id="1495" name="٣"/>
              <p:cNvSpPr txBox="1"/>
              <p:nvPr/>
            </p:nvSpPr>
            <p:spPr>
              <a:xfrm>
                <a:off x="1272406" y="0"/>
                <a:ext cx="862285" cy="11752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E63B7A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496" name="٢٤"/>
              <p:cNvSpPr/>
              <p:nvPr/>
            </p:nvSpPr>
            <p:spPr>
              <a:xfrm>
                <a:off x="1292358" y="1914962"/>
                <a:ext cx="134315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٢٤</a:t>
                </a:r>
              </a:p>
            </p:txBody>
          </p:sp>
          <p:sp>
            <p:nvSpPr>
              <p:cNvPr id="1497" name="٥"/>
              <p:cNvSpPr/>
              <p:nvPr/>
            </p:nvSpPr>
            <p:spPr>
              <a:xfrm>
                <a:off x="1584458" y="2832025"/>
                <a:ext cx="87810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4E7A27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1498" name="خط"/>
              <p:cNvSpPr/>
              <p:nvPr/>
            </p:nvSpPr>
            <p:spPr>
              <a:xfrm>
                <a:off x="1134104" y="2940688"/>
                <a:ext cx="1534578" cy="1"/>
              </a:xfrm>
              <a:prstGeom prst="line">
                <a:avLst/>
              </a:prstGeom>
              <a:noFill/>
              <a:ln w="63500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</a:p>
            </p:txBody>
          </p:sp>
          <p:sp>
            <p:nvSpPr>
              <p:cNvPr id="1499" name="-"/>
              <p:cNvSpPr/>
              <p:nvPr/>
            </p:nvSpPr>
            <p:spPr>
              <a:xfrm>
                <a:off x="2261908" y="1378113"/>
                <a:ext cx="81354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</p:grpSp>
      </p:grpSp>
      <p:sp>
        <p:nvSpPr>
          <p:cNvPr id="1502" name="خط"/>
          <p:cNvSpPr/>
          <p:nvPr/>
        </p:nvSpPr>
        <p:spPr>
          <a:xfrm flipV="1">
            <a:off x="13144499" y="2832375"/>
            <a:ext cx="3" cy="9726123"/>
          </a:xfrm>
          <a:prstGeom prst="line">
            <a:avLst/>
          </a:prstGeom>
          <a:ln w="76200">
            <a:solidFill>
              <a:schemeClr val="accent1"/>
            </a:solidFill>
            <a:custDash>
              <a:ds d="200000" sp="200000"/>
            </a:custDash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3"/>
                </a:solidFill>
              </a:defRPr>
            </a:pPr>
          </a:p>
        </p:txBody>
      </p:sp>
      <p:sp>
        <p:nvSpPr>
          <p:cNvPr id="1503" name="خط"/>
          <p:cNvSpPr/>
          <p:nvPr/>
        </p:nvSpPr>
        <p:spPr>
          <a:xfrm flipH="1" flipV="1">
            <a:off x="2985070" y="7593117"/>
            <a:ext cx="20282722" cy="1"/>
          </a:xfrm>
          <a:prstGeom prst="line">
            <a:avLst/>
          </a:prstGeom>
          <a:ln w="76200">
            <a:solidFill>
              <a:schemeClr val="accent1"/>
            </a:solidFill>
            <a:custDash>
              <a:ds d="200000" sp="200000"/>
            </a:custDash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3"/>
                </a:solidFill>
              </a:defRPr>
            </a:pPr>
          </a:p>
        </p:txBody>
      </p:sp>
      <p:grpSp>
        <p:nvGrpSpPr>
          <p:cNvPr id="1523" name="تجميع"/>
          <p:cNvGrpSpPr/>
          <p:nvPr/>
        </p:nvGrpSpPr>
        <p:grpSpPr>
          <a:xfrm>
            <a:off x="-8292" y="3110932"/>
            <a:ext cx="1931519" cy="9593313"/>
            <a:chOff x="0" y="-2"/>
            <a:chExt cx="1931517" cy="9593312"/>
          </a:xfrm>
        </p:grpSpPr>
        <p:grpSp>
          <p:nvGrpSpPr>
            <p:cNvPr id="1521" name="تجميع"/>
            <p:cNvGrpSpPr/>
            <p:nvPr/>
          </p:nvGrpSpPr>
          <p:grpSpPr>
            <a:xfrm>
              <a:off x="0" y="-3"/>
              <a:ext cx="1931519" cy="9593313"/>
              <a:chOff x="0" y="-1"/>
              <a:chExt cx="1931517" cy="9593312"/>
            </a:xfrm>
          </p:grpSpPr>
          <p:grpSp>
            <p:nvGrpSpPr>
              <p:cNvPr id="1519" name="تجميع"/>
              <p:cNvGrpSpPr/>
              <p:nvPr/>
            </p:nvGrpSpPr>
            <p:grpSpPr>
              <a:xfrm>
                <a:off x="284470" y="-2"/>
                <a:ext cx="1362582" cy="9593313"/>
                <a:chOff x="0" y="0"/>
                <a:chExt cx="1362581" cy="9593312"/>
              </a:xfrm>
            </p:grpSpPr>
            <p:grpSp>
              <p:nvGrpSpPr>
                <p:cNvPr id="1508" name="تجميع"/>
                <p:cNvGrpSpPr/>
                <p:nvPr/>
              </p:nvGrpSpPr>
              <p:grpSpPr>
                <a:xfrm>
                  <a:off x="-1" y="-1"/>
                  <a:ext cx="1362583" cy="9593313"/>
                  <a:chOff x="0" y="0"/>
                  <a:chExt cx="1362581" cy="9593312"/>
                </a:xfrm>
              </p:grpSpPr>
              <p:grpSp>
                <p:nvGrpSpPr>
                  <p:cNvPr id="1506" name="تجميع"/>
                  <p:cNvGrpSpPr/>
                  <p:nvPr/>
                </p:nvGrpSpPr>
                <p:grpSpPr>
                  <a:xfrm>
                    <a:off x="-1" y="123870"/>
                    <a:ext cx="1362583" cy="9469443"/>
                    <a:chOff x="0" y="0"/>
                    <a:chExt cx="1362581" cy="9469442"/>
                  </a:xfrm>
                </p:grpSpPr>
                <p:sp>
                  <p:nvSpPr>
                    <p:cNvPr id="1504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82" cy="1012295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505" name="مستطيل"/>
                    <p:cNvSpPr/>
                    <p:nvPr/>
                  </p:nvSpPr>
                  <p:spPr>
                    <a:xfrm>
                      <a:off x="62080" y="547502"/>
                      <a:ext cx="1234405" cy="89219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1507" name="أدوات"/>
                  <p:cNvSpPr txBox="1"/>
                  <p:nvPr/>
                </p:nvSpPr>
                <p:spPr>
                  <a:xfrm>
                    <a:off x="15535" y="0"/>
                    <a:ext cx="1281961" cy="9423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8" tIns="121918" rIns="121918" bIns="121918" numCol="1" anchor="t">
                    <a:sp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509" name="IMG_4012.png" descr="IMG_4012.png">
                  <a:hlinkClick r:id="rId5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10" name="IMG_4015.jpeg" descr="IMG_4015.jpeg">
                  <a:hlinkClick r:id="rId7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151651" y="8714087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13" name="تجميع"/>
                <p:cNvGrpSpPr/>
                <p:nvPr/>
              </p:nvGrpSpPr>
              <p:grpSpPr>
                <a:xfrm>
                  <a:off x="132139" y="3356434"/>
                  <a:ext cx="1073752" cy="2620313"/>
                  <a:chOff x="0" y="0"/>
                  <a:chExt cx="1073751" cy="2620312"/>
                </a:xfrm>
              </p:grpSpPr>
              <p:pic>
                <p:nvPicPr>
                  <p:cNvPr id="1511" name="IMG_4016.jpeg" descr="IMG_4016.jpeg">
                    <a:hlinkClick r:id="rId9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/>
                  </a:blip>
                  <a:stretch>
                    <a:fillRect/>
                  </a:stretch>
                </p:blipFill>
                <p:spPr>
                  <a:xfrm>
                    <a:off x="7666" y="0"/>
                    <a:ext cx="1066086" cy="829175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512" name="صورة 20" descr="صورة 20">
                    <a:hlinkClick r:id="rId11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/>
                  </a:blip>
                  <a:srcRect l="22637" t="19074" r="22637" b="19073"/>
                  <a:stretch>
                    <a:fillRect/>
                  </a:stretch>
                </p:blipFill>
                <p:spPr>
                  <a:xfrm>
                    <a:off x="0" y="1791138"/>
                    <a:ext cx="1066085" cy="829175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514" name="IMG_4017.jpeg" descr="IMG_4017.jpeg">
                  <a:hlinkClick r:id="rId13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3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15" name="IMG_4020.jpeg" descr="IMG_4020.jpeg">
                  <a:hlinkClick r:id="rId15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/>
                </a:blip>
                <a:stretch>
                  <a:fillRect/>
                </a:stretch>
              </p:blipFill>
              <p:spPr>
                <a:xfrm>
                  <a:off x="148439" y="6924408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16" name="IMG_4022.jpeg" descr="IMG_4022.jpeg">
                  <a:hlinkClick r:id="rId17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/>
                </a:blip>
                <a:srcRect l="14158" t="12402" r="14157" b="12402"/>
                <a:stretch>
                  <a:fillRect/>
                </a:stretch>
              </p:blipFill>
              <p:spPr>
                <a:xfrm>
                  <a:off x="145254" y="1570620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17" name="IMG_4023.png" descr="IMG_4023.png">
                  <a:hlinkClick r:id="rId19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6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18" name="IMG_4024.jpeg" descr="IMG_4024.jpeg"/>
                <p:cNvPicPr>
                  <a:picLocks noChangeAspect="1"/>
                </p:cNvPicPr>
                <p:nvPr/>
              </p:nvPicPr>
              <p:blipFill>
                <a:blip r:embed="rId21">
                  <a:extLst/>
                </a:blip>
                <a:srcRect l="28867" t="10670" r="31388" b="37594"/>
                <a:stretch>
                  <a:fillRect/>
                </a:stretch>
              </p:blipFill>
              <p:spPr>
                <a:xfrm>
                  <a:off x="139991" y="2463798"/>
                  <a:ext cx="1077929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520" name="نشاط"/>
              <p:cNvSpPr txBox="1"/>
              <p:nvPr/>
            </p:nvSpPr>
            <p:spPr>
              <a:xfrm>
                <a:off x="0" y="8643745"/>
                <a:ext cx="1931518" cy="541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  <p:pic>
          <p:nvPicPr>
            <p:cNvPr id="1522" name="Picture 2" descr="Picture 2">
              <a:hlinkClick r:id="rId2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3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6" cy="86709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524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تجميع"/>
          <p:cNvGrpSpPr/>
          <p:nvPr/>
        </p:nvGrpSpPr>
        <p:grpSpPr>
          <a:xfrm>
            <a:off x="2106570" y="6636574"/>
            <a:ext cx="4196715" cy="4667063"/>
            <a:chOff x="0" y="0"/>
            <a:chExt cx="4196714" cy="4667062"/>
          </a:xfrm>
        </p:grpSpPr>
        <p:sp>
          <p:nvSpPr>
            <p:cNvPr id="1526" name="مستطيل مستدير الزوايا"/>
            <p:cNvSpPr/>
            <p:nvPr/>
          </p:nvSpPr>
          <p:spPr>
            <a:xfrm>
              <a:off x="0" y="747834"/>
              <a:ext cx="3032287" cy="3919229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pic>
          <p:nvPicPr>
            <p:cNvPr id="1527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77404" y="0"/>
              <a:ext cx="2519311" cy="25193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02" name="Google Shape;1046;p43"/>
          <p:cNvGrpSpPr/>
          <p:nvPr/>
        </p:nvGrpSpPr>
        <p:grpSpPr>
          <a:xfrm>
            <a:off x="20709917" y="10203629"/>
            <a:ext cx="3060999" cy="2671420"/>
            <a:chOff x="0" y="0"/>
            <a:chExt cx="3060998" cy="2671419"/>
          </a:xfrm>
        </p:grpSpPr>
        <p:sp>
          <p:nvSpPr>
            <p:cNvPr id="1529" name="Google Shape;1047;p43"/>
            <p:cNvSpPr/>
            <p:nvPr/>
          </p:nvSpPr>
          <p:spPr>
            <a:xfrm>
              <a:off x="316152" y="-1"/>
              <a:ext cx="2743469" cy="18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30" name="Google Shape;1048;p43"/>
            <p:cNvSpPr/>
            <p:nvPr/>
          </p:nvSpPr>
          <p:spPr>
            <a:xfrm>
              <a:off x="-1" y="2492734"/>
              <a:ext cx="3061000" cy="17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31" name="Google Shape;1049;p43"/>
            <p:cNvSpPr/>
            <p:nvPr/>
          </p:nvSpPr>
          <p:spPr>
            <a:xfrm>
              <a:off x="876376" y="2390446"/>
              <a:ext cx="490603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32" name="Google Shape;1050;p43"/>
            <p:cNvSpPr/>
            <p:nvPr/>
          </p:nvSpPr>
          <p:spPr>
            <a:xfrm>
              <a:off x="875752" y="2293836"/>
              <a:ext cx="491227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33" name="Google Shape;1051;p43"/>
            <p:cNvSpPr/>
            <p:nvPr/>
          </p:nvSpPr>
          <p:spPr>
            <a:xfrm>
              <a:off x="1366333" y="2390446"/>
              <a:ext cx="179328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34" name="Google Shape;1052;p43"/>
            <p:cNvSpPr/>
            <p:nvPr/>
          </p:nvSpPr>
          <p:spPr>
            <a:xfrm>
              <a:off x="1366333" y="2390446"/>
              <a:ext cx="179328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35" name="Google Shape;1053;p43"/>
            <p:cNvSpPr/>
            <p:nvPr/>
          </p:nvSpPr>
          <p:spPr>
            <a:xfrm>
              <a:off x="1310779" y="2293836"/>
              <a:ext cx="234882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36" name="Google Shape;1054;p43"/>
            <p:cNvSpPr/>
            <p:nvPr/>
          </p:nvSpPr>
          <p:spPr>
            <a:xfrm>
              <a:off x="1310779" y="2293836"/>
              <a:ext cx="234882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37" name="Google Shape;1055;p43"/>
            <p:cNvSpPr/>
            <p:nvPr/>
          </p:nvSpPr>
          <p:spPr>
            <a:xfrm>
              <a:off x="1019076" y="698318"/>
              <a:ext cx="216560" cy="23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38" name="Google Shape;1056;p43"/>
            <p:cNvSpPr/>
            <p:nvPr/>
          </p:nvSpPr>
          <p:spPr>
            <a:xfrm>
              <a:off x="1019076" y="698318"/>
              <a:ext cx="216560" cy="23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39" name="Google Shape;1057;p43"/>
            <p:cNvSpPr/>
            <p:nvPr/>
          </p:nvSpPr>
          <p:spPr>
            <a:xfrm>
              <a:off x="1137151" y="698318"/>
              <a:ext cx="464690" cy="82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40" name="Google Shape;1058;p43"/>
            <p:cNvSpPr/>
            <p:nvPr/>
          </p:nvSpPr>
          <p:spPr>
            <a:xfrm>
              <a:off x="1141561" y="703997"/>
              <a:ext cx="363689" cy="59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41" name="Google Shape;1059;p43"/>
            <p:cNvSpPr/>
            <p:nvPr/>
          </p:nvSpPr>
          <p:spPr>
            <a:xfrm>
              <a:off x="817036" y="889001"/>
              <a:ext cx="728625" cy="1404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42" name="Google Shape;1060;p43"/>
            <p:cNvSpPr/>
            <p:nvPr/>
          </p:nvSpPr>
          <p:spPr>
            <a:xfrm>
              <a:off x="849858" y="2079796"/>
              <a:ext cx="190060" cy="16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43" name="Google Shape;1061;p43"/>
            <p:cNvSpPr/>
            <p:nvPr/>
          </p:nvSpPr>
          <p:spPr>
            <a:xfrm>
              <a:off x="1089149" y="1203418"/>
              <a:ext cx="243097" cy="22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44" name="Google Shape;1062;p43"/>
            <p:cNvSpPr/>
            <p:nvPr/>
          </p:nvSpPr>
          <p:spPr>
            <a:xfrm>
              <a:off x="529744" y="801856"/>
              <a:ext cx="877003" cy="58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45" name="Google Shape;1063;p43"/>
            <p:cNvSpPr/>
            <p:nvPr/>
          </p:nvSpPr>
          <p:spPr>
            <a:xfrm>
              <a:off x="543012" y="1282349"/>
              <a:ext cx="147737" cy="6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46" name="Google Shape;1064;p43"/>
            <p:cNvSpPr/>
            <p:nvPr/>
          </p:nvSpPr>
          <p:spPr>
            <a:xfrm>
              <a:off x="668014" y="1177543"/>
              <a:ext cx="109862" cy="3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47" name="Google Shape;1065;p43"/>
            <p:cNvSpPr/>
            <p:nvPr/>
          </p:nvSpPr>
          <p:spPr>
            <a:xfrm>
              <a:off x="1043702" y="1602464"/>
              <a:ext cx="501959" cy="69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48" name="Google Shape;1066;p43"/>
            <p:cNvSpPr/>
            <p:nvPr/>
          </p:nvSpPr>
          <p:spPr>
            <a:xfrm>
              <a:off x="1178812" y="654746"/>
              <a:ext cx="215310" cy="31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49" name="Google Shape;1067;p43"/>
            <p:cNvSpPr/>
            <p:nvPr/>
          </p:nvSpPr>
          <p:spPr>
            <a:xfrm>
              <a:off x="1211008" y="722944"/>
              <a:ext cx="97880" cy="15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50" name="Google Shape;1068;p43"/>
            <p:cNvSpPr/>
            <p:nvPr/>
          </p:nvSpPr>
          <p:spPr>
            <a:xfrm>
              <a:off x="886484" y="915520"/>
              <a:ext cx="235507" cy="5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51" name="Google Shape;1069;p43"/>
            <p:cNvSpPr/>
            <p:nvPr/>
          </p:nvSpPr>
          <p:spPr>
            <a:xfrm>
              <a:off x="1728128" y="2335516"/>
              <a:ext cx="121861" cy="15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52" name="Google Shape;1070;p43"/>
            <p:cNvSpPr/>
            <p:nvPr/>
          </p:nvSpPr>
          <p:spPr>
            <a:xfrm>
              <a:off x="1759056" y="2335516"/>
              <a:ext cx="90933" cy="8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53" name="Google Shape;1071;p43"/>
            <p:cNvSpPr/>
            <p:nvPr/>
          </p:nvSpPr>
          <p:spPr>
            <a:xfrm>
              <a:off x="1687249" y="2455881"/>
              <a:ext cx="209920" cy="12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54" name="Google Shape;1072;p43"/>
            <p:cNvSpPr/>
            <p:nvPr/>
          </p:nvSpPr>
          <p:spPr>
            <a:xfrm>
              <a:off x="1728752" y="1108720"/>
              <a:ext cx="339998" cy="13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55" name="Google Shape;1073;p43"/>
            <p:cNvSpPr/>
            <p:nvPr/>
          </p:nvSpPr>
          <p:spPr>
            <a:xfrm>
              <a:off x="1728752" y="1108720"/>
              <a:ext cx="339998" cy="13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56" name="Google Shape;1074;p43"/>
            <p:cNvSpPr/>
            <p:nvPr/>
          </p:nvSpPr>
          <p:spPr>
            <a:xfrm>
              <a:off x="1776111" y="1237527"/>
              <a:ext cx="96752" cy="37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57" name="Google Shape;1075;p43"/>
            <p:cNvSpPr/>
            <p:nvPr/>
          </p:nvSpPr>
          <p:spPr>
            <a:xfrm>
              <a:off x="1738235" y="2344356"/>
              <a:ext cx="131951" cy="7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58" name="Google Shape;1076;p43"/>
            <p:cNvSpPr/>
            <p:nvPr/>
          </p:nvSpPr>
          <p:spPr>
            <a:xfrm>
              <a:off x="1790629" y="2484822"/>
              <a:ext cx="38931" cy="1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59" name="Google Shape;1077;p43"/>
            <p:cNvSpPr/>
            <p:nvPr/>
          </p:nvSpPr>
          <p:spPr>
            <a:xfrm>
              <a:off x="1790789" y="2467162"/>
              <a:ext cx="29521" cy="2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60" name="Google Shape;1078;p43"/>
            <p:cNvSpPr/>
            <p:nvPr/>
          </p:nvSpPr>
          <p:spPr>
            <a:xfrm>
              <a:off x="1659304" y="2376553"/>
              <a:ext cx="66289" cy="14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61" name="Google Shape;1079;p43"/>
            <p:cNvSpPr/>
            <p:nvPr/>
          </p:nvSpPr>
          <p:spPr>
            <a:xfrm>
              <a:off x="1633194" y="2512306"/>
              <a:ext cx="207422" cy="7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62" name="Google Shape;1080;p43"/>
            <p:cNvSpPr/>
            <p:nvPr/>
          </p:nvSpPr>
          <p:spPr>
            <a:xfrm>
              <a:off x="1829148" y="626334"/>
              <a:ext cx="402832" cy="33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63" name="Google Shape;1081;p43"/>
            <p:cNvSpPr/>
            <p:nvPr/>
          </p:nvSpPr>
          <p:spPr>
            <a:xfrm>
              <a:off x="1801286" y="578522"/>
              <a:ext cx="195814" cy="27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64" name="Google Shape;1082;p43"/>
            <p:cNvSpPr/>
            <p:nvPr/>
          </p:nvSpPr>
          <p:spPr>
            <a:xfrm>
              <a:off x="1810200" y="685674"/>
              <a:ext cx="128809" cy="16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65" name="Google Shape;1083;p43"/>
            <p:cNvSpPr/>
            <p:nvPr/>
          </p:nvSpPr>
          <p:spPr>
            <a:xfrm>
              <a:off x="2182727" y="760819"/>
              <a:ext cx="93450" cy="7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66" name="Google Shape;1084;p43"/>
            <p:cNvSpPr/>
            <p:nvPr/>
          </p:nvSpPr>
          <p:spPr>
            <a:xfrm>
              <a:off x="2210513" y="753248"/>
              <a:ext cx="126273" cy="5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67" name="Google Shape;1085;p43"/>
            <p:cNvSpPr/>
            <p:nvPr/>
          </p:nvSpPr>
          <p:spPr>
            <a:xfrm>
              <a:off x="1661198" y="2376553"/>
              <a:ext cx="64395" cy="7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68" name="Google Shape;1086;p43"/>
            <p:cNvSpPr/>
            <p:nvPr/>
          </p:nvSpPr>
          <p:spPr>
            <a:xfrm>
              <a:off x="1525444" y="575701"/>
              <a:ext cx="418619" cy="57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69" name="Google Shape;1087;p43"/>
            <p:cNvSpPr/>
            <p:nvPr/>
          </p:nvSpPr>
          <p:spPr>
            <a:xfrm>
              <a:off x="1553855" y="699568"/>
              <a:ext cx="48470" cy="14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70" name="Google Shape;1088;p43"/>
            <p:cNvSpPr/>
            <p:nvPr/>
          </p:nvSpPr>
          <p:spPr>
            <a:xfrm>
              <a:off x="1625839" y="436276"/>
              <a:ext cx="153175" cy="18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71" name="Google Shape;1089;p43"/>
            <p:cNvSpPr/>
            <p:nvPr/>
          </p:nvSpPr>
          <p:spPr>
            <a:xfrm>
              <a:off x="1716752" y="616227"/>
              <a:ext cx="25896" cy="1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72" name="Google Shape;1090;p43"/>
            <p:cNvSpPr/>
            <p:nvPr/>
          </p:nvSpPr>
          <p:spPr>
            <a:xfrm>
              <a:off x="1742646" y="610511"/>
              <a:ext cx="2021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73" name="Google Shape;1091;p43"/>
            <p:cNvSpPr/>
            <p:nvPr/>
          </p:nvSpPr>
          <p:spPr>
            <a:xfrm>
              <a:off x="1622054" y="580244"/>
              <a:ext cx="109236" cy="7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74" name="Google Shape;1092;p43"/>
            <p:cNvSpPr/>
            <p:nvPr/>
          </p:nvSpPr>
          <p:spPr>
            <a:xfrm>
              <a:off x="1743914" y="571405"/>
              <a:ext cx="48904" cy="7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75" name="Google Shape;1093;p43"/>
            <p:cNvSpPr/>
            <p:nvPr/>
          </p:nvSpPr>
          <p:spPr>
            <a:xfrm>
              <a:off x="1664472" y="460902"/>
              <a:ext cx="56711" cy="6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76" name="Google Shape;1094;p43"/>
            <p:cNvSpPr/>
            <p:nvPr/>
          </p:nvSpPr>
          <p:spPr>
            <a:xfrm>
              <a:off x="1609512" y="268477"/>
              <a:ext cx="183303" cy="24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77" name="Google Shape;1095;p43"/>
            <p:cNvSpPr/>
            <p:nvPr/>
          </p:nvSpPr>
          <p:spPr>
            <a:xfrm>
              <a:off x="1566197" y="291475"/>
              <a:ext cx="86737" cy="13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2" y="0"/>
                  </a:moveTo>
                  <a:cubicBezTo>
                    <a:pt x="5415" y="0"/>
                    <a:pt x="971" y="523"/>
                    <a:pt x="971" y="523"/>
                  </a:cubicBezTo>
                  <a:cubicBezTo>
                    <a:pt x="971" y="523"/>
                    <a:pt x="-5232" y="14541"/>
                    <a:pt x="13726" y="21600"/>
                  </a:cubicBezTo>
                  <a:cubicBezTo>
                    <a:pt x="14646" y="17777"/>
                    <a:pt x="14071" y="13856"/>
                    <a:pt x="12231" y="10327"/>
                  </a:cubicBezTo>
                  <a:cubicBezTo>
                    <a:pt x="13495" y="8367"/>
                    <a:pt x="16368" y="3662"/>
                    <a:pt x="15679" y="523"/>
                  </a:cubicBezTo>
                  <a:cubicBezTo>
                    <a:pt x="14108" y="132"/>
                    <a:pt x="11952" y="0"/>
                    <a:pt x="97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78" name="Google Shape;1096;p43"/>
            <p:cNvSpPr/>
            <p:nvPr/>
          </p:nvSpPr>
          <p:spPr>
            <a:xfrm>
              <a:off x="1559854" y="249530"/>
              <a:ext cx="214502" cy="6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79" name="Google Shape;1097;p43"/>
            <p:cNvSpPr/>
            <p:nvPr/>
          </p:nvSpPr>
          <p:spPr>
            <a:xfrm>
              <a:off x="1574593" y="223580"/>
              <a:ext cx="193769" cy="5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80" name="Google Shape;1098;p43"/>
            <p:cNvSpPr/>
            <p:nvPr/>
          </p:nvSpPr>
          <p:spPr>
            <a:xfrm>
              <a:off x="1582549" y="386457"/>
              <a:ext cx="68031" cy="6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0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81" name="Google Shape;1099;p43"/>
            <p:cNvSpPr/>
            <p:nvPr/>
          </p:nvSpPr>
          <p:spPr>
            <a:xfrm>
              <a:off x="1616375" y="1124506"/>
              <a:ext cx="211506" cy="13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82" name="Google Shape;1100;p43"/>
            <p:cNvSpPr/>
            <p:nvPr/>
          </p:nvSpPr>
          <p:spPr>
            <a:xfrm>
              <a:off x="1616375" y="1124506"/>
              <a:ext cx="211506" cy="13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83" name="Google Shape;1101;p43"/>
            <p:cNvSpPr/>
            <p:nvPr/>
          </p:nvSpPr>
          <p:spPr>
            <a:xfrm>
              <a:off x="1628357" y="2396124"/>
              <a:ext cx="143970" cy="4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84" name="Google Shape;1102;p43"/>
            <p:cNvSpPr/>
            <p:nvPr/>
          </p:nvSpPr>
          <p:spPr>
            <a:xfrm>
              <a:off x="1705254" y="364235"/>
              <a:ext cx="12701" cy="17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85" name="Google Shape;1103;p43"/>
            <p:cNvSpPr/>
            <p:nvPr/>
          </p:nvSpPr>
          <p:spPr>
            <a:xfrm>
              <a:off x="1760922" y="356475"/>
              <a:ext cx="12701" cy="1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86" name="Google Shape;1104;p43"/>
            <p:cNvSpPr/>
            <p:nvPr/>
          </p:nvSpPr>
          <p:spPr>
            <a:xfrm>
              <a:off x="1743914" y="371258"/>
              <a:ext cx="29681" cy="4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87" name="Google Shape;1105;p43"/>
            <p:cNvSpPr/>
            <p:nvPr/>
          </p:nvSpPr>
          <p:spPr>
            <a:xfrm>
              <a:off x="1701140" y="418768"/>
              <a:ext cx="37967" cy="14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88" name="Google Shape;1106;p43"/>
            <p:cNvSpPr/>
            <p:nvPr/>
          </p:nvSpPr>
          <p:spPr>
            <a:xfrm>
              <a:off x="1683052" y="338417"/>
              <a:ext cx="25506" cy="19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89" name="Google Shape;1107;p43"/>
            <p:cNvSpPr/>
            <p:nvPr/>
          </p:nvSpPr>
          <p:spPr>
            <a:xfrm>
              <a:off x="1759378" y="325792"/>
              <a:ext cx="26622" cy="1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90" name="Google Shape;1108;p43"/>
            <p:cNvSpPr/>
            <p:nvPr/>
          </p:nvSpPr>
          <p:spPr>
            <a:xfrm>
              <a:off x="1729396" y="2507176"/>
              <a:ext cx="32356" cy="1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91" name="Google Shape;1109;p43"/>
            <p:cNvSpPr/>
            <p:nvPr/>
          </p:nvSpPr>
          <p:spPr>
            <a:xfrm>
              <a:off x="1729396" y="2493132"/>
              <a:ext cx="19664" cy="2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92" name="Google Shape;1110;p43"/>
            <p:cNvSpPr/>
            <p:nvPr/>
          </p:nvSpPr>
          <p:spPr>
            <a:xfrm>
              <a:off x="1373858" y="662317"/>
              <a:ext cx="201464" cy="43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93" name="Google Shape;1111;p43"/>
            <p:cNvSpPr/>
            <p:nvPr/>
          </p:nvSpPr>
          <p:spPr>
            <a:xfrm>
              <a:off x="1407370" y="617116"/>
              <a:ext cx="193473" cy="24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94" name="Google Shape;1112;p43"/>
            <p:cNvSpPr/>
            <p:nvPr/>
          </p:nvSpPr>
          <p:spPr>
            <a:xfrm>
              <a:off x="1511185" y="1053147"/>
              <a:ext cx="74888" cy="64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95" name="Google Shape;1113;p43"/>
            <p:cNvSpPr/>
            <p:nvPr/>
          </p:nvSpPr>
          <p:spPr>
            <a:xfrm>
              <a:off x="1517248" y="1108077"/>
              <a:ext cx="68182" cy="5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96" name="Google Shape;1114;p43"/>
            <p:cNvSpPr/>
            <p:nvPr/>
          </p:nvSpPr>
          <p:spPr>
            <a:xfrm>
              <a:off x="2442233" y="432490"/>
              <a:ext cx="19574" cy="4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97" name="Google Shape;1115;p43"/>
            <p:cNvSpPr/>
            <p:nvPr/>
          </p:nvSpPr>
          <p:spPr>
            <a:xfrm>
              <a:off x="2341213" y="327060"/>
              <a:ext cx="86504" cy="7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98" name="Google Shape;1116;p43"/>
            <p:cNvSpPr/>
            <p:nvPr/>
          </p:nvSpPr>
          <p:spPr>
            <a:xfrm>
              <a:off x="2084868" y="501957"/>
              <a:ext cx="188773" cy="18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99" name="Google Shape;1117;p43"/>
            <p:cNvSpPr/>
            <p:nvPr/>
          </p:nvSpPr>
          <p:spPr>
            <a:xfrm>
              <a:off x="2112479" y="340935"/>
              <a:ext cx="322818" cy="32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5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00" name="Google Shape;1118;p43"/>
            <p:cNvSpPr/>
            <p:nvPr/>
          </p:nvSpPr>
          <p:spPr>
            <a:xfrm>
              <a:off x="2211763" y="399347"/>
              <a:ext cx="155382" cy="17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01" name="Google Shape;1119;p43"/>
            <p:cNvSpPr/>
            <p:nvPr/>
          </p:nvSpPr>
          <p:spPr>
            <a:xfrm>
              <a:off x="2175456" y="484335"/>
              <a:ext cx="73899" cy="12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10755" y="0"/>
                  </a:moveTo>
                  <a:cubicBezTo>
                    <a:pt x="10507" y="0"/>
                    <a:pt x="10248" y="33"/>
                    <a:pt x="9994" y="100"/>
                  </a:cubicBezTo>
                  <a:lnTo>
                    <a:pt x="1711" y="1553"/>
                  </a:lnTo>
                  <a:cubicBezTo>
                    <a:pt x="454" y="1774"/>
                    <a:pt x="-269" y="2558"/>
                    <a:pt x="93" y="3338"/>
                  </a:cubicBezTo>
                  <a:lnTo>
                    <a:pt x="8192" y="20535"/>
                  </a:lnTo>
                  <a:cubicBezTo>
                    <a:pt x="8489" y="21182"/>
                    <a:pt x="9401" y="21600"/>
                    <a:pt x="10420" y="21600"/>
                  </a:cubicBezTo>
                  <a:cubicBezTo>
                    <a:pt x="10636" y="21600"/>
                    <a:pt x="10852" y="21580"/>
                    <a:pt x="11073" y="21543"/>
                  </a:cubicBezTo>
                  <a:lnTo>
                    <a:pt x="19351" y="20090"/>
                  </a:lnTo>
                  <a:cubicBezTo>
                    <a:pt x="20613" y="19866"/>
                    <a:pt x="21331" y="18972"/>
                    <a:pt x="20975" y="18192"/>
                  </a:cubicBezTo>
                  <a:lnTo>
                    <a:pt x="12870" y="1105"/>
                  </a:lnTo>
                  <a:cubicBezTo>
                    <a:pt x="12584" y="482"/>
                    <a:pt x="11726" y="0"/>
                    <a:pt x="107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grpSp>
        <p:nvGrpSpPr>
          <p:cNvPr id="1609" name="تجميع"/>
          <p:cNvGrpSpPr/>
          <p:nvPr/>
        </p:nvGrpSpPr>
        <p:grpSpPr>
          <a:xfrm>
            <a:off x="2649325" y="189520"/>
            <a:ext cx="4418721" cy="1527253"/>
            <a:chOff x="0" y="0"/>
            <a:chExt cx="4418719" cy="1527252"/>
          </a:xfrm>
        </p:grpSpPr>
        <p:pic>
          <p:nvPicPr>
            <p:cNvPr id="1603" name="IMG_5566.png" descr="IMG_556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7714" t="13451" r="3973" b="83888"/>
            <a:stretch>
              <a:fillRect/>
            </a:stretch>
          </p:blipFill>
          <p:spPr>
            <a:xfrm>
              <a:off x="-1" y="1230091"/>
              <a:ext cx="4302630" cy="297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08" name="تجميع"/>
            <p:cNvGrpSpPr/>
            <p:nvPr/>
          </p:nvGrpSpPr>
          <p:grpSpPr>
            <a:xfrm>
              <a:off x="175905" y="-1"/>
              <a:ext cx="4242815" cy="1327926"/>
              <a:chOff x="0" y="0"/>
              <a:chExt cx="4242813" cy="1327924"/>
            </a:xfrm>
          </p:grpSpPr>
          <p:grpSp>
            <p:nvGrpSpPr>
              <p:cNvPr id="1606" name="تجميع"/>
              <p:cNvGrpSpPr/>
              <p:nvPr/>
            </p:nvGrpSpPr>
            <p:grpSpPr>
              <a:xfrm>
                <a:off x="-1" y="0"/>
                <a:ext cx="4242815" cy="1327925"/>
                <a:chOff x="0" y="0"/>
                <a:chExt cx="4242814" cy="1327924"/>
              </a:xfrm>
            </p:grpSpPr>
            <p:sp>
              <p:nvSpPr>
                <p:cNvPr id="1604" name="Google Shape;433;p18"/>
                <p:cNvSpPr/>
                <p:nvPr/>
              </p:nvSpPr>
              <p:spPr>
                <a:xfrm>
                  <a:off x="0" y="155604"/>
                  <a:ext cx="4128926" cy="1172321"/>
                </a:xfrm>
                <a:prstGeom prst="rect">
                  <a:avLst/>
                </a:prstGeom>
                <a:solidFill>
                  <a:srgbClr val="FF9F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1605" name="Google Shape;435;p18"/>
                <p:cNvSpPr/>
                <p:nvPr/>
              </p:nvSpPr>
              <p:spPr>
                <a:xfrm>
                  <a:off x="113887" y="-1"/>
                  <a:ext cx="4128928" cy="1172321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</p:grpSp>
          <p:sp>
            <p:nvSpPr>
              <p:cNvPr id="1607" name="تـــــــأكد"/>
              <p:cNvSpPr/>
              <p:nvPr/>
            </p:nvSpPr>
            <p:spPr>
              <a:xfrm>
                <a:off x="80485" y="190500"/>
                <a:ext cx="409882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/>
                </a:pPr>
                <a:r>
                  <a:t>تـــــــأكد</a:t>
                </a:r>
              </a:p>
            </p:txBody>
          </p:sp>
        </p:grpSp>
      </p:grpSp>
      <p:grpSp>
        <p:nvGrpSpPr>
          <p:cNvPr id="161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509546" y="11539338"/>
            <a:ext cx="1911775" cy="621524"/>
            <a:chOff x="-1" y="0"/>
            <a:chExt cx="1911774" cy="621523"/>
          </a:xfrm>
        </p:grpSpPr>
        <p:grpSp>
          <p:nvGrpSpPr>
            <p:cNvPr id="1612" name="Google Shape;2502;p79"/>
            <p:cNvGrpSpPr/>
            <p:nvPr/>
          </p:nvGrpSpPr>
          <p:grpSpPr>
            <a:xfrm>
              <a:off x="-2" y="35937"/>
              <a:ext cx="634678" cy="550176"/>
              <a:chOff x="0" y="0"/>
              <a:chExt cx="634676" cy="550174"/>
            </a:xfrm>
          </p:grpSpPr>
          <p:sp>
            <p:nvSpPr>
              <p:cNvPr id="1610" name="Google Shape;2503;p79"/>
              <p:cNvSpPr/>
              <p:nvPr/>
            </p:nvSpPr>
            <p:spPr>
              <a:xfrm rot="10800000">
                <a:off x="-1" y="-1"/>
                <a:ext cx="450715" cy="550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611" name="Google Shape;2504;p79"/>
              <p:cNvSpPr/>
              <p:nvPr/>
            </p:nvSpPr>
            <p:spPr>
              <a:xfrm rot="10800000">
                <a:off x="349740" y="-1"/>
                <a:ext cx="284937" cy="550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</p:grpSp>
        <p:sp>
          <p:nvSpPr>
            <p:cNvPr id="1613" name="الحل"/>
            <p:cNvSpPr txBox="1"/>
            <p:nvPr/>
          </p:nvSpPr>
          <p:spPr>
            <a:xfrm>
              <a:off x="787152" y="0"/>
              <a:ext cx="1124622" cy="621524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>
              <a:lvl1pPr algn="ctr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pic>
        <p:nvPicPr>
          <p:cNvPr id="1615" name="IMG_5638.png" descr="IMG_5638.png"/>
          <p:cNvPicPr>
            <a:picLocks noChangeAspect="1"/>
          </p:cNvPicPr>
          <p:nvPr/>
        </p:nvPicPr>
        <p:blipFill>
          <a:blip r:embed="rId4">
            <a:extLst/>
          </a:blip>
          <a:srcRect l="47432" t="50000" r="997" b="0"/>
          <a:stretch>
            <a:fillRect/>
          </a:stretch>
        </p:blipFill>
        <p:spPr>
          <a:xfrm>
            <a:off x="10861479" y="1716770"/>
            <a:ext cx="12406354" cy="489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5" name="تجميع"/>
          <p:cNvGrpSpPr/>
          <p:nvPr/>
        </p:nvGrpSpPr>
        <p:grpSpPr>
          <a:xfrm>
            <a:off x="-8292" y="3110932"/>
            <a:ext cx="1931519" cy="9593313"/>
            <a:chOff x="0" y="-2"/>
            <a:chExt cx="1931517" cy="9593312"/>
          </a:xfrm>
        </p:grpSpPr>
        <p:grpSp>
          <p:nvGrpSpPr>
            <p:cNvPr id="1633" name="تجميع"/>
            <p:cNvGrpSpPr/>
            <p:nvPr/>
          </p:nvGrpSpPr>
          <p:grpSpPr>
            <a:xfrm>
              <a:off x="0" y="-3"/>
              <a:ext cx="1931519" cy="9593313"/>
              <a:chOff x="0" y="-1"/>
              <a:chExt cx="1931517" cy="9593312"/>
            </a:xfrm>
          </p:grpSpPr>
          <p:grpSp>
            <p:nvGrpSpPr>
              <p:cNvPr id="1631" name="تجميع"/>
              <p:cNvGrpSpPr/>
              <p:nvPr/>
            </p:nvGrpSpPr>
            <p:grpSpPr>
              <a:xfrm>
                <a:off x="284470" y="-2"/>
                <a:ext cx="1362582" cy="9593313"/>
                <a:chOff x="0" y="0"/>
                <a:chExt cx="1362581" cy="9593312"/>
              </a:xfrm>
            </p:grpSpPr>
            <p:grpSp>
              <p:nvGrpSpPr>
                <p:cNvPr id="1620" name="تجميع"/>
                <p:cNvGrpSpPr/>
                <p:nvPr/>
              </p:nvGrpSpPr>
              <p:grpSpPr>
                <a:xfrm>
                  <a:off x="-1" y="-1"/>
                  <a:ext cx="1362583" cy="9593313"/>
                  <a:chOff x="0" y="0"/>
                  <a:chExt cx="1362581" cy="9593312"/>
                </a:xfrm>
              </p:grpSpPr>
              <p:grpSp>
                <p:nvGrpSpPr>
                  <p:cNvPr id="1618" name="تجميع"/>
                  <p:cNvGrpSpPr/>
                  <p:nvPr/>
                </p:nvGrpSpPr>
                <p:grpSpPr>
                  <a:xfrm>
                    <a:off x="-1" y="123870"/>
                    <a:ext cx="1362583" cy="9469443"/>
                    <a:chOff x="0" y="0"/>
                    <a:chExt cx="1362581" cy="9469442"/>
                  </a:xfrm>
                </p:grpSpPr>
                <p:sp>
                  <p:nvSpPr>
                    <p:cNvPr id="1616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82" cy="1012295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617" name="مستطيل"/>
                    <p:cNvSpPr/>
                    <p:nvPr/>
                  </p:nvSpPr>
                  <p:spPr>
                    <a:xfrm>
                      <a:off x="62080" y="547502"/>
                      <a:ext cx="1234405" cy="89219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1619" name="أدوات"/>
                  <p:cNvSpPr txBox="1"/>
                  <p:nvPr/>
                </p:nvSpPr>
                <p:spPr>
                  <a:xfrm>
                    <a:off x="15535" y="0"/>
                    <a:ext cx="1281961" cy="9423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8" tIns="121918" rIns="121918" bIns="121918" numCol="1" anchor="t">
                    <a:sp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621" name="IMG_4012.png" descr="IMG_4012.png">
                  <a:hlinkClick r:id="rId5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22" name="IMG_4015.jpeg" descr="IMG_4015.jpeg">
                  <a:hlinkClick r:id="rId7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151651" y="8714087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625" name="تجميع"/>
                <p:cNvGrpSpPr/>
                <p:nvPr/>
              </p:nvGrpSpPr>
              <p:grpSpPr>
                <a:xfrm>
                  <a:off x="132139" y="3356434"/>
                  <a:ext cx="1073752" cy="2620313"/>
                  <a:chOff x="0" y="0"/>
                  <a:chExt cx="1073751" cy="2620312"/>
                </a:xfrm>
              </p:grpSpPr>
              <p:pic>
                <p:nvPicPr>
                  <p:cNvPr id="1623" name="IMG_4016.jpeg" descr="IMG_4016.jpeg">
                    <a:hlinkClick r:id="rId9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/>
                  </a:blip>
                  <a:stretch>
                    <a:fillRect/>
                  </a:stretch>
                </p:blipFill>
                <p:spPr>
                  <a:xfrm>
                    <a:off x="7666" y="0"/>
                    <a:ext cx="1066086" cy="829175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624" name="صورة 20" descr="صورة 20">
                    <a:hlinkClick r:id="rId11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/>
                  </a:blip>
                  <a:srcRect l="22637" t="19074" r="22637" b="19073"/>
                  <a:stretch>
                    <a:fillRect/>
                  </a:stretch>
                </p:blipFill>
                <p:spPr>
                  <a:xfrm>
                    <a:off x="0" y="1791138"/>
                    <a:ext cx="1066085" cy="829175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626" name="IMG_4017.jpeg" descr="IMG_4017.jpeg">
                  <a:hlinkClick r:id="rId13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3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27" name="IMG_4020.jpeg" descr="IMG_4020.jpeg">
                  <a:hlinkClick r:id="rId15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/>
                </a:blip>
                <a:stretch>
                  <a:fillRect/>
                </a:stretch>
              </p:blipFill>
              <p:spPr>
                <a:xfrm>
                  <a:off x="148439" y="6924408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28" name="IMG_4022.jpeg" descr="IMG_4022.jpeg">
                  <a:hlinkClick r:id="rId17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/>
                </a:blip>
                <a:srcRect l="14158" t="12402" r="14157" b="12402"/>
                <a:stretch>
                  <a:fillRect/>
                </a:stretch>
              </p:blipFill>
              <p:spPr>
                <a:xfrm>
                  <a:off x="145254" y="1570620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29" name="IMG_4023.png" descr="IMG_4023.png">
                  <a:hlinkClick r:id="rId19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6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30" name="IMG_4024.jpeg" descr="IMG_4024.jpeg"/>
                <p:cNvPicPr>
                  <a:picLocks noChangeAspect="1"/>
                </p:cNvPicPr>
                <p:nvPr/>
              </p:nvPicPr>
              <p:blipFill>
                <a:blip r:embed="rId21">
                  <a:extLst/>
                </a:blip>
                <a:srcRect l="28867" t="10670" r="31388" b="37594"/>
                <a:stretch>
                  <a:fillRect/>
                </a:stretch>
              </p:blipFill>
              <p:spPr>
                <a:xfrm>
                  <a:off x="139991" y="2463798"/>
                  <a:ext cx="1077929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632" name="نشاط"/>
              <p:cNvSpPr txBox="1"/>
              <p:nvPr/>
            </p:nvSpPr>
            <p:spPr>
              <a:xfrm>
                <a:off x="0" y="8643745"/>
                <a:ext cx="1931518" cy="541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  <p:pic>
          <p:nvPicPr>
            <p:cNvPr id="1634" name="Picture 2" descr="Picture 2">
              <a:hlinkClick r:id="rId2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3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6" cy="86709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636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1" name="Google Shape;1046;p43"/>
          <p:cNvGrpSpPr/>
          <p:nvPr/>
        </p:nvGrpSpPr>
        <p:grpSpPr>
          <a:xfrm>
            <a:off x="20709917" y="10203629"/>
            <a:ext cx="3060999" cy="2671420"/>
            <a:chOff x="0" y="0"/>
            <a:chExt cx="3060998" cy="2671419"/>
          </a:xfrm>
        </p:grpSpPr>
        <p:sp>
          <p:nvSpPr>
            <p:cNvPr id="1638" name="Google Shape;1047;p43"/>
            <p:cNvSpPr/>
            <p:nvPr/>
          </p:nvSpPr>
          <p:spPr>
            <a:xfrm>
              <a:off x="316152" y="-1"/>
              <a:ext cx="2743469" cy="18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39" name="Google Shape;1048;p43"/>
            <p:cNvSpPr/>
            <p:nvPr/>
          </p:nvSpPr>
          <p:spPr>
            <a:xfrm>
              <a:off x="-1" y="2492734"/>
              <a:ext cx="3061000" cy="17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40" name="Google Shape;1049;p43"/>
            <p:cNvSpPr/>
            <p:nvPr/>
          </p:nvSpPr>
          <p:spPr>
            <a:xfrm>
              <a:off x="876376" y="2390446"/>
              <a:ext cx="490603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41" name="Google Shape;1050;p43"/>
            <p:cNvSpPr/>
            <p:nvPr/>
          </p:nvSpPr>
          <p:spPr>
            <a:xfrm>
              <a:off x="875752" y="2293836"/>
              <a:ext cx="491227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42" name="Google Shape;1051;p43"/>
            <p:cNvSpPr/>
            <p:nvPr/>
          </p:nvSpPr>
          <p:spPr>
            <a:xfrm>
              <a:off x="1366333" y="2390446"/>
              <a:ext cx="179328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43" name="Google Shape;1052;p43"/>
            <p:cNvSpPr/>
            <p:nvPr/>
          </p:nvSpPr>
          <p:spPr>
            <a:xfrm>
              <a:off x="1366333" y="2390446"/>
              <a:ext cx="179328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44" name="Google Shape;1053;p43"/>
            <p:cNvSpPr/>
            <p:nvPr/>
          </p:nvSpPr>
          <p:spPr>
            <a:xfrm>
              <a:off x="1310779" y="2293836"/>
              <a:ext cx="234882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45" name="Google Shape;1054;p43"/>
            <p:cNvSpPr/>
            <p:nvPr/>
          </p:nvSpPr>
          <p:spPr>
            <a:xfrm>
              <a:off x="1310779" y="2293836"/>
              <a:ext cx="234882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46" name="Google Shape;1055;p43"/>
            <p:cNvSpPr/>
            <p:nvPr/>
          </p:nvSpPr>
          <p:spPr>
            <a:xfrm>
              <a:off x="1019076" y="698318"/>
              <a:ext cx="216560" cy="23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47" name="Google Shape;1056;p43"/>
            <p:cNvSpPr/>
            <p:nvPr/>
          </p:nvSpPr>
          <p:spPr>
            <a:xfrm>
              <a:off x="1019076" y="698318"/>
              <a:ext cx="216560" cy="23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48" name="Google Shape;1057;p43"/>
            <p:cNvSpPr/>
            <p:nvPr/>
          </p:nvSpPr>
          <p:spPr>
            <a:xfrm>
              <a:off x="1137151" y="698318"/>
              <a:ext cx="464690" cy="82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49" name="Google Shape;1058;p43"/>
            <p:cNvSpPr/>
            <p:nvPr/>
          </p:nvSpPr>
          <p:spPr>
            <a:xfrm>
              <a:off x="1141561" y="703997"/>
              <a:ext cx="363689" cy="59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50" name="Google Shape;1059;p43"/>
            <p:cNvSpPr/>
            <p:nvPr/>
          </p:nvSpPr>
          <p:spPr>
            <a:xfrm>
              <a:off x="817036" y="889001"/>
              <a:ext cx="728625" cy="1404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51" name="Google Shape;1060;p43"/>
            <p:cNvSpPr/>
            <p:nvPr/>
          </p:nvSpPr>
          <p:spPr>
            <a:xfrm>
              <a:off x="849858" y="2079796"/>
              <a:ext cx="190060" cy="16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52" name="Google Shape;1061;p43"/>
            <p:cNvSpPr/>
            <p:nvPr/>
          </p:nvSpPr>
          <p:spPr>
            <a:xfrm>
              <a:off x="1089149" y="1203418"/>
              <a:ext cx="243097" cy="22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53" name="Google Shape;1062;p43"/>
            <p:cNvSpPr/>
            <p:nvPr/>
          </p:nvSpPr>
          <p:spPr>
            <a:xfrm>
              <a:off x="529744" y="801856"/>
              <a:ext cx="877003" cy="58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54" name="Google Shape;1063;p43"/>
            <p:cNvSpPr/>
            <p:nvPr/>
          </p:nvSpPr>
          <p:spPr>
            <a:xfrm>
              <a:off x="543012" y="1282349"/>
              <a:ext cx="147737" cy="6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55" name="Google Shape;1064;p43"/>
            <p:cNvSpPr/>
            <p:nvPr/>
          </p:nvSpPr>
          <p:spPr>
            <a:xfrm>
              <a:off x="668014" y="1177543"/>
              <a:ext cx="109862" cy="3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56" name="Google Shape;1065;p43"/>
            <p:cNvSpPr/>
            <p:nvPr/>
          </p:nvSpPr>
          <p:spPr>
            <a:xfrm>
              <a:off x="1043702" y="1602464"/>
              <a:ext cx="501959" cy="69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57" name="Google Shape;1066;p43"/>
            <p:cNvSpPr/>
            <p:nvPr/>
          </p:nvSpPr>
          <p:spPr>
            <a:xfrm>
              <a:off x="1178812" y="654746"/>
              <a:ext cx="215310" cy="31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58" name="Google Shape;1067;p43"/>
            <p:cNvSpPr/>
            <p:nvPr/>
          </p:nvSpPr>
          <p:spPr>
            <a:xfrm>
              <a:off x="1211008" y="722944"/>
              <a:ext cx="97880" cy="15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59" name="Google Shape;1068;p43"/>
            <p:cNvSpPr/>
            <p:nvPr/>
          </p:nvSpPr>
          <p:spPr>
            <a:xfrm>
              <a:off x="886484" y="915520"/>
              <a:ext cx="235507" cy="5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60" name="Google Shape;1069;p43"/>
            <p:cNvSpPr/>
            <p:nvPr/>
          </p:nvSpPr>
          <p:spPr>
            <a:xfrm>
              <a:off x="1728128" y="2335516"/>
              <a:ext cx="121861" cy="15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61" name="Google Shape;1070;p43"/>
            <p:cNvSpPr/>
            <p:nvPr/>
          </p:nvSpPr>
          <p:spPr>
            <a:xfrm>
              <a:off x="1759056" y="2335516"/>
              <a:ext cx="90933" cy="8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62" name="Google Shape;1071;p43"/>
            <p:cNvSpPr/>
            <p:nvPr/>
          </p:nvSpPr>
          <p:spPr>
            <a:xfrm>
              <a:off x="1687249" y="2455881"/>
              <a:ext cx="209920" cy="12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63" name="Google Shape;1072;p43"/>
            <p:cNvSpPr/>
            <p:nvPr/>
          </p:nvSpPr>
          <p:spPr>
            <a:xfrm>
              <a:off x="1728752" y="1108720"/>
              <a:ext cx="339998" cy="13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64" name="Google Shape;1073;p43"/>
            <p:cNvSpPr/>
            <p:nvPr/>
          </p:nvSpPr>
          <p:spPr>
            <a:xfrm>
              <a:off x="1728752" y="1108720"/>
              <a:ext cx="339998" cy="13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65" name="Google Shape;1074;p43"/>
            <p:cNvSpPr/>
            <p:nvPr/>
          </p:nvSpPr>
          <p:spPr>
            <a:xfrm>
              <a:off x="1776111" y="1237527"/>
              <a:ext cx="96752" cy="37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66" name="Google Shape;1075;p43"/>
            <p:cNvSpPr/>
            <p:nvPr/>
          </p:nvSpPr>
          <p:spPr>
            <a:xfrm>
              <a:off x="1738235" y="2344356"/>
              <a:ext cx="131951" cy="7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67" name="Google Shape;1076;p43"/>
            <p:cNvSpPr/>
            <p:nvPr/>
          </p:nvSpPr>
          <p:spPr>
            <a:xfrm>
              <a:off x="1790629" y="2484822"/>
              <a:ext cx="38931" cy="1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68" name="Google Shape;1077;p43"/>
            <p:cNvSpPr/>
            <p:nvPr/>
          </p:nvSpPr>
          <p:spPr>
            <a:xfrm>
              <a:off x="1790789" y="2467162"/>
              <a:ext cx="29521" cy="2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69" name="Google Shape;1078;p43"/>
            <p:cNvSpPr/>
            <p:nvPr/>
          </p:nvSpPr>
          <p:spPr>
            <a:xfrm>
              <a:off x="1659304" y="2376553"/>
              <a:ext cx="66289" cy="14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70" name="Google Shape;1079;p43"/>
            <p:cNvSpPr/>
            <p:nvPr/>
          </p:nvSpPr>
          <p:spPr>
            <a:xfrm>
              <a:off x="1633194" y="2512306"/>
              <a:ext cx="207422" cy="7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71" name="Google Shape;1080;p43"/>
            <p:cNvSpPr/>
            <p:nvPr/>
          </p:nvSpPr>
          <p:spPr>
            <a:xfrm>
              <a:off x="1829148" y="626334"/>
              <a:ext cx="402832" cy="33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72" name="Google Shape;1081;p43"/>
            <p:cNvSpPr/>
            <p:nvPr/>
          </p:nvSpPr>
          <p:spPr>
            <a:xfrm>
              <a:off x="1801286" y="578522"/>
              <a:ext cx="195814" cy="27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73" name="Google Shape;1082;p43"/>
            <p:cNvSpPr/>
            <p:nvPr/>
          </p:nvSpPr>
          <p:spPr>
            <a:xfrm>
              <a:off x="1810200" y="685674"/>
              <a:ext cx="128809" cy="16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74" name="Google Shape;1083;p43"/>
            <p:cNvSpPr/>
            <p:nvPr/>
          </p:nvSpPr>
          <p:spPr>
            <a:xfrm>
              <a:off x="2182727" y="760819"/>
              <a:ext cx="93450" cy="7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75" name="Google Shape;1084;p43"/>
            <p:cNvSpPr/>
            <p:nvPr/>
          </p:nvSpPr>
          <p:spPr>
            <a:xfrm>
              <a:off x="2210513" y="753248"/>
              <a:ext cx="126273" cy="5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76" name="Google Shape;1085;p43"/>
            <p:cNvSpPr/>
            <p:nvPr/>
          </p:nvSpPr>
          <p:spPr>
            <a:xfrm>
              <a:off x="1661198" y="2376553"/>
              <a:ext cx="64395" cy="7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77" name="Google Shape;1086;p43"/>
            <p:cNvSpPr/>
            <p:nvPr/>
          </p:nvSpPr>
          <p:spPr>
            <a:xfrm>
              <a:off x="1525444" y="575701"/>
              <a:ext cx="418619" cy="57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78" name="Google Shape;1087;p43"/>
            <p:cNvSpPr/>
            <p:nvPr/>
          </p:nvSpPr>
          <p:spPr>
            <a:xfrm>
              <a:off x="1553855" y="699568"/>
              <a:ext cx="48470" cy="14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79" name="Google Shape;1088;p43"/>
            <p:cNvSpPr/>
            <p:nvPr/>
          </p:nvSpPr>
          <p:spPr>
            <a:xfrm>
              <a:off x="1625839" y="436276"/>
              <a:ext cx="153175" cy="18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80" name="Google Shape;1089;p43"/>
            <p:cNvSpPr/>
            <p:nvPr/>
          </p:nvSpPr>
          <p:spPr>
            <a:xfrm>
              <a:off x="1716752" y="616227"/>
              <a:ext cx="25896" cy="1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81" name="Google Shape;1090;p43"/>
            <p:cNvSpPr/>
            <p:nvPr/>
          </p:nvSpPr>
          <p:spPr>
            <a:xfrm>
              <a:off x="1742646" y="610511"/>
              <a:ext cx="2021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82" name="Google Shape;1091;p43"/>
            <p:cNvSpPr/>
            <p:nvPr/>
          </p:nvSpPr>
          <p:spPr>
            <a:xfrm>
              <a:off x="1622054" y="580244"/>
              <a:ext cx="109236" cy="7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83" name="Google Shape;1092;p43"/>
            <p:cNvSpPr/>
            <p:nvPr/>
          </p:nvSpPr>
          <p:spPr>
            <a:xfrm>
              <a:off x="1743914" y="571405"/>
              <a:ext cx="48904" cy="7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84" name="Google Shape;1093;p43"/>
            <p:cNvSpPr/>
            <p:nvPr/>
          </p:nvSpPr>
          <p:spPr>
            <a:xfrm>
              <a:off x="1664472" y="460902"/>
              <a:ext cx="56711" cy="6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85" name="Google Shape;1094;p43"/>
            <p:cNvSpPr/>
            <p:nvPr/>
          </p:nvSpPr>
          <p:spPr>
            <a:xfrm>
              <a:off x="1609512" y="268477"/>
              <a:ext cx="183303" cy="24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86" name="Google Shape;1095;p43"/>
            <p:cNvSpPr/>
            <p:nvPr/>
          </p:nvSpPr>
          <p:spPr>
            <a:xfrm>
              <a:off x="1566197" y="291475"/>
              <a:ext cx="86737" cy="13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2" y="0"/>
                  </a:moveTo>
                  <a:cubicBezTo>
                    <a:pt x="5415" y="0"/>
                    <a:pt x="971" y="523"/>
                    <a:pt x="971" y="523"/>
                  </a:cubicBezTo>
                  <a:cubicBezTo>
                    <a:pt x="971" y="523"/>
                    <a:pt x="-5232" y="14541"/>
                    <a:pt x="13726" y="21600"/>
                  </a:cubicBezTo>
                  <a:cubicBezTo>
                    <a:pt x="14646" y="17777"/>
                    <a:pt x="14071" y="13856"/>
                    <a:pt x="12231" y="10327"/>
                  </a:cubicBezTo>
                  <a:cubicBezTo>
                    <a:pt x="13495" y="8367"/>
                    <a:pt x="16368" y="3662"/>
                    <a:pt x="15679" y="523"/>
                  </a:cubicBezTo>
                  <a:cubicBezTo>
                    <a:pt x="14108" y="132"/>
                    <a:pt x="11952" y="0"/>
                    <a:pt x="97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87" name="Google Shape;1096;p43"/>
            <p:cNvSpPr/>
            <p:nvPr/>
          </p:nvSpPr>
          <p:spPr>
            <a:xfrm>
              <a:off x="1559854" y="249530"/>
              <a:ext cx="214502" cy="6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88" name="Google Shape;1097;p43"/>
            <p:cNvSpPr/>
            <p:nvPr/>
          </p:nvSpPr>
          <p:spPr>
            <a:xfrm>
              <a:off x="1574593" y="223580"/>
              <a:ext cx="193769" cy="5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89" name="Google Shape;1098;p43"/>
            <p:cNvSpPr/>
            <p:nvPr/>
          </p:nvSpPr>
          <p:spPr>
            <a:xfrm>
              <a:off x="1582549" y="386457"/>
              <a:ext cx="68031" cy="6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0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90" name="Google Shape;1099;p43"/>
            <p:cNvSpPr/>
            <p:nvPr/>
          </p:nvSpPr>
          <p:spPr>
            <a:xfrm>
              <a:off x="1616375" y="1124506"/>
              <a:ext cx="211506" cy="13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91" name="Google Shape;1100;p43"/>
            <p:cNvSpPr/>
            <p:nvPr/>
          </p:nvSpPr>
          <p:spPr>
            <a:xfrm>
              <a:off x="1616375" y="1124506"/>
              <a:ext cx="211506" cy="13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92" name="Google Shape;1101;p43"/>
            <p:cNvSpPr/>
            <p:nvPr/>
          </p:nvSpPr>
          <p:spPr>
            <a:xfrm>
              <a:off x="1628357" y="2396124"/>
              <a:ext cx="143970" cy="4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93" name="Google Shape;1102;p43"/>
            <p:cNvSpPr/>
            <p:nvPr/>
          </p:nvSpPr>
          <p:spPr>
            <a:xfrm>
              <a:off x="1705254" y="364235"/>
              <a:ext cx="12701" cy="17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94" name="Google Shape;1103;p43"/>
            <p:cNvSpPr/>
            <p:nvPr/>
          </p:nvSpPr>
          <p:spPr>
            <a:xfrm>
              <a:off x="1760922" y="356475"/>
              <a:ext cx="12701" cy="1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95" name="Google Shape;1104;p43"/>
            <p:cNvSpPr/>
            <p:nvPr/>
          </p:nvSpPr>
          <p:spPr>
            <a:xfrm>
              <a:off x="1743914" y="371258"/>
              <a:ext cx="29681" cy="4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96" name="Google Shape;1105;p43"/>
            <p:cNvSpPr/>
            <p:nvPr/>
          </p:nvSpPr>
          <p:spPr>
            <a:xfrm>
              <a:off x="1701140" y="418768"/>
              <a:ext cx="37967" cy="14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97" name="Google Shape;1106;p43"/>
            <p:cNvSpPr/>
            <p:nvPr/>
          </p:nvSpPr>
          <p:spPr>
            <a:xfrm>
              <a:off x="1683052" y="338417"/>
              <a:ext cx="25506" cy="19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98" name="Google Shape;1107;p43"/>
            <p:cNvSpPr/>
            <p:nvPr/>
          </p:nvSpPr>
          <p:spPr>
            <a:xfrm>
              <a:off x="1759378" y="325792"/>
              <a:ext cx="26622" cy="1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99" name="Google Shape;1108;p43"/>
            <p:cNvSpPr/>
            <p:nvPr/>
          </p:nvSpPr>
          <p:spPr>
            <a:xfrm>
              <a:off x="1729396" y="2507176"/>
              <a:ext cx="32356" cy="1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00" name="Google Shape;1109;p43"/>
            <p:cNvSpPr/>
            <p:nvPr/>
          </p:nvSpPr>
          <p:spPr>
            <a:xfrm>
              <a:off x="1729396" y="2493132"/>
              <a:ext cx="19664" cy="2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01" name="Google Shape;1110;p43"/>
            <p:cNvSpPr/>
            <p:nvPr/>
          </p:nvSpPr>
          <p:spPr>
            <a:xfrm>
              <a:off x="1373858" y="662317"/>
              <a:ext cx="201464" cy="43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02" name="Google Shape;1111;p43"/>
            <p:cNvSpPr/>
            <p:nvPr/>
          </p:nvSpPr>
          <p:spPr>
            <a:xfrm>
              <a:off x="1407370" y="617116"/>
              <a:ext cx="193473" cy="24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03" name="Google Shape;1112;p43"/>
            <p:cNvSpPr/>
            <p:nvPr/>
          </p:nvSpPr>
          <p:spPr>
            <a:xfrm>
              <a:off x="1511185" y="1053147"/>
              <a:ext cx="74888" cy="64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04" name="Google Shape;1113;p43"/>
            <p:cNvSpPr/>
            <p:nvPr/>
          </p:nvSpPr>
          <p:spPr>
            <a:xfrm>
              <a:off x="1517248" y="1108077"/>
              <a:ext cx="68182" cy="5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05" name="Google Shape;1114;p43"/>
            <p:cNvSpPr/>
            <p:nvPr/>
          </p:nvSpPr>
          <p:spPr>
            <a:xfrm>
              <a:off x="2442233" y="432490"/>
              <a:ext cx="19574" cy="4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06" name="Google Shape;1115;p43"/>
            <p:cNvSpPr/>
            <p:nvPr/>
          </p:nvSpPr>
          <p:spPr>
            <a:xfrm>
              <a:off x="2341213" y="327060"/>
              <a:ext cx="86504" cy="7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07" name="Google Shape;1116;p43"/>
            <p:cNvSpPr/>
            <p:nvPr/>
          </p:nvSpPr>
          <p:spPr>
            <a:xfrm>
              <a:off x="2084868" y="501957"/>
              <a:ext cx="188773" cy="18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08" name="Google Shape;1117;p43"/>
            <p:cNvSpPr/>
            <p:nvPr/>
          </p:nvSpPr>
          <p:spPr>
            <a:xfrm>
              <a:off x="2112479" y="340935"/>
              <a:ext cx="322818" cy="32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5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09" name="Google Shape;1118;p43"/>
            <p:cNvSpPr/>
            <p:nvPr/>
          </p:nvSpPr>
          <p:spPr>
            <a:xfrm>
              <a:off x="2211763" y="399347"/>
              <a:ext cx="155382" cy="17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10" name="Google Shape;1119;p43"/>
            <p:cNvSpPr/>
            <p:nvPr/>
          </p:nvSpPr>
          <p:spPr>
            <a:xfrm>
              <a:off x="2175456" y="484335"/>
              <a:ext cx="73899" cy="12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10755" y="0"/>
                  </a:moveTo>
                  <a:cubicBezTo>
                    <a:pt x="10507" y="0"/>
                    <a:pt x="10248" y="33"/>
                    <a:pt x="9994" y="100"/>
                  </a:cubicBezTo>
                  <a:lnTo>
                    <a:pt x="1711" y="1553"/>
                  </a:lnTo>
                  <a:cubicBezTo>
                    <a:pt x="454" y="1774"/>
                    <a:pt x="-269" y="2558"/>
                    <a:pt x="93" y="3338"/>
                  </a:cubicBezTo>
                  <a:lnTo>
                    <a:pt x="8192" y="20535"/>
                  </a:lnTo>
                  <a:cubicBezTo>
                    <a:pt x="8489" y="21182"/>
                    <a:pt x="9401" y="21600"/>
                    <a:pt x="10420" y="21600"/>
                  </a:cubicBezTo>
                  <a:cubicBezTo>
                    <a:pt x="10636" y="21600"/>
                    <a:pt x="10852" y="21580"/>
                    <a:pt x="11073" y="21543"/>
                  </a:cubicBezTo>
                  <a:lnTo>
                    <a:pt x="19351" y="20090"/>
                  </a:lnTo>
                  <a:cubicBezTo>
                    <a:pt x="20613" y="19866"/>
                    <a:pt x="21331" y="18972"/>
                    <a:pt x="20975" y="18192"/>
                  </a:cubicBezTo>
                  <a:lnTo>
                    <a:pt x="12870" y="1105"/>
                  </a:lnTo>
                  <a:cubicBezTo>
                    <a:pt x="12584" y="482"/>
                    <a:pt x="11726" y="0"/>
                    <a:pt x="107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grpSp>
        <p:nvGrpSpPr>
          <p:cNvPr id="1718" name="تجميع"/>
          <p:cNvGrpSpPr/>
          <p:nvPr/>
        </p:nvGrpSpPr>
        <p:grpSpPr>
          <a:xfrm>
            <a:off x="2649325" y="189520"/>
            <a:ext cx="4418721" cy="1527253"/>
            <a:chOff x="0" y="0"/>
            <a:chExt cx="4418719" cy="1527252"/>
          </a:xfrm>
        </p:grpSpPr>
        <p:pic>
          <p:nvPicPr>
            <p:cNvPr id="1712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3" b="83888"/>
            <a:stretch>
              <a:fillRect/>
            </a:stretch>
          </p:blipFill>
          <p:spPr>
            <a:xfrm>
              <a:off x="-1" y="1230091"/>
              <a:ext cx="4302630" cy="297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17" name="تجميع"/>
            <p:cNvGrpSpPr/>
            <p:nvPr/>
          </p:nvGrpSpPr>
          <p:grpSpPr>
            <a:xfrm>
              <a:off x="175905" y="-1"/>
              <a:ext cx="4242815" cy="1327926"/>
              <a:chOff x="0" y="0"/>
              <a:chExt cx="4242813" cy="1327924"/>
            </a:xfrm>
          </p:grpSpPr>
          <p:grpSp>
            <p:nvGrpSpPr>
              <p:cNvPr id="1715" name="تجميع"/>
              <p:cNvGrpSpPr/>
              <p:nvPr/>
            </p:nvGrpSpPr>
            <p:grpSpPr>
              <a:xfrm>
                <a:off x="-1" y="0"/>
                <a:ext cx="4242815" cy="1327925"/>
                <a:chOff x="0" y="0"/>
                <a:chExt cx="4242814" cy="1327924"/>
              </a:xfrm>
            </p:grpSpPr>
            <p:sp>
              <p:nvSpPr>
                <p:cNvPr id="1713" name="Google Shape;433;p18"/>
                <p:cNvSpPr/>
                <p:nvPr/>
              </p:nvSpPr>
              <p:spPr>
                <a:xfrm>
                  <a:off x="0" y="155604"/>
                  <a:ext cx="4128926" cy="1172321"/>
                </a:xfrm>
                <a:prstGeom prst="rect">
                  <a:avLst/>
                </a:prstGeom>
                <a:solidFill>
                  <a:srgbClr val="FF9F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1714" name="Google Shape;435;p18"/>
                <p:cNvSpPr/>
                <p:nvPr/>
              </p:nvSpPr>
              <p:spPr>
                <a:xfrm>
                  <a:off x="113887" y="-1"/>
                  <a:ext cx="4128928" cy="1172321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</p:grpSp>
          <p:sp>
            <p:nvSpPr>
              <p:cNvPr id="1716" name="تـــــــأكد"/>
              <p:cNvSpPr/>
              <p:nvPr/>
            </p:nvSpPr>
            <p:spPr>
              <a:xfrm>
                <a:off x="80485" y="190500"/>
                <a:ext cx="409882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/>
                </a:pPr>
                <a:r>
                  <a:t>تـــــــأكد</a:t>
                </a:r>
              </a:p>
            </p:txBody>
          </p:sp>
        </p:grpSp>
      </p:grpSp>
      <p:pic>
        <p:nvPicPr>
          <p:cNvPr id="1719" name="IMG_5638.png" descr="IMG_5638.png"/>
          <p:cNvPicPr>
            <a:picLocks noChangeAspect="1"/>
          </p:cNvPicPr>
          <p:nvPr/>
        </p:nvPicPr>
        <p:blipFill>
          <a:blip r:embed="rId3">
            <a:extLst/>
          </a:blip>
          <a:srcRect l="47432" t="50000" r="997" b="0"/>
          <a:stretch>
            <a:fillRect/>
          </a:stretch>
        </p:blipFill>
        <p:spPr>
          <a:xfrm>
            <a:off x="10861479" y="1716770"/>
            <a:ext cx="12406354" cy="489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6" name="تجميع"/>
          <p:cNvGrpSpPr/>
          <p:nvPr/>
        </p:nvGrpSpPr>
        <p:grpSpPr>
          <a:xfrm>
            <a:off x="7362357" y="7122639"/>
            <a:ext cx="12730358" cy="3601571"/>
            <a:chOff x="0" y="0"/>
            <a:chExt cx="12730357" cy="3601569"/>
          </a:xfrm>
        </p:grpSpPr>
        <p:grpSp>
          <p:nvGrpSpPr>
            <p:cNvPr id="1728" name="تجميع"/>
            <p:cNvGrpSpPr/>
            <p:nvPr/>
          </p:nvGrpSpPr>
          <p:grpSpPr>
            <a:xfrm>
              <a:off x="0" y="-1"/>
              <a:ext cx="12730358" cy="3597726"/>
              <a:chOff x="0" y="0"/>
              <a:chExt cx="12730357" cy="3597724"/>
            </a:xfrm>
          </p:grpSpPr>
          <p:grpSp>
            <p:nvGrpSpPr>
              <p:cNvPr id="1726" name="تجميع"/>
              <p:cNvGrpSpPr/>
              <p:nvPr/>
            </p:nvGrpSpPr>
            <p:grpSpPr>
              <a:xfrm>
                <a:off x="0" y="-1"/>
                <a:ext cx="12730358" cy="3597726"/>
                <a:chOff x="0" y="0"/>
                <a:chExt cx="12730357" cy="3597724"/>
              </a:xfrm>
            </p:grpSpPr>
            <p:sp>
              <p:nvSpPr>
                <p:cNvPr id="1720" name="نصيب كل طالب ="/>
                <p:cNvSpPr txBox="1"/>
                <p:nvPr/>
              </p:nvSpPr>
              <p:spPr>
                <a:xfrm>
                  <a:off x="6365178" y="2004864"/>
                  <a:ext cx="5938053" cy="10494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8" tIns="121918" rIns="121918" bIns="121918" numCol="1" anchor="t">
                  <a:spAutoFit/>
                </a:bodyPr>
                <a:lstStyle>
                  <a:lvl1pPr algn="ctr">
                    <a:lnSpc>
                      <a:spcPct val="150000"/>
                    </a:lnSpc>
                    <a:defRPr sz="6300">
                      <a:solidFill>
                        <a:srgbClr val="AD3E00"/>
                      </a:solidFill>
                      <a:latin typeface="29LTAzer"/>
                      <a:ea typeface="29LTAzer"/>
                      <a:cs typeface="29LTAzer"/>
                      <a:sym typeface="29LTAzer"/>
                    </a:defRPr>
                  </a:lvl1pPr>
                </a:lstStyle>
                <a:p>
                  <a:pPr rtl="0">
                    <a:defRPr/>
                  </a:pPr>
                  <a:r>
                    <a:t>نصيب كل طالب = </a:t>
                  </a:r>
                </a:p>
              </p:txBody>
            </p:sp>
            <p:grpSp>
              <p:nvGrpSpPr>
                <p:cNvPr id="1724" name="تجميع"/>
                <p:cNvGrpSpPr/>
                <p:nvPr/>
              </p:nvGrpSpPr>
              <p:grpSpPr>
                <a:xfrm>
                  <a:off x="5021645" y="1758465"/>
                  <a:ext cx="1343535" cy="1839260"/>
                  <a:chOff x="0" y="0"/>
                  <a:chExt cx="1343533" cy="1839258"/>
                </a:xfrm>
              </p:grpSpPr>
              <p:sp>
                <p:nvSpPr>
                  <p:cNvPr id="1721" name="١٢"/>
                  <p:cNvSpPr txBox="1"/>
                  <p:nvPr/>
                </p:nvSpPr>
                <p:spPr>
                  <a:xfrm>
                    <a:off x="73792" y="0"/>
                    <a:ext cx="1195950" cy="102426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8" tIns="121918" rIns="121918" bIns="121918" numCol="1" anchor="t">
                    <a:spAutoFit/>
                  </a:bodyPr>
                  <a:lstStyle>
                    <a:lvl1pPr algn="ctr">
                      <a:lnSpc>
                        <a:spcPct val="150000"/>
                      </a:lnSpc>
                      <a:defRPr sz="6100">
                        <a:solidFill>
                          <a:srgbClr val="0056D6"/>
                        </a:solidFill>
                        <a:latin typeface="29LTAzer"/>
                        <a:ea typeface="29LTAzer"/>
                        <a:cs typeface="29LTAzer"/>
                        <a:sym typeface="29LTAze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١٢</a:t>
                    </a:r>
                  </a:p>
                </p:txBody>
              </p:sp>
              <p:sp>
                <p:nvSpPr>
                  <p:cNvPr id="1722" name="٥"/>
                  <p:cNvSpPr txBox="1"/>
                  <p:nvPr/>
                </p:nvSpPr>
                <p:spPr>
                  <a:xfrm>
                    <a:off x="0" y="814992"/>
                    <a:ext cx="1343534" cy="102426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8" tIns="121918" rIns="121918" bIns="121918" numCol="1" anchor="t">
                    <a:spAutoFit/>
                  </a:bodyPr>
                  <a:lstStyle>
                    <a:lvl1pPr algn="ctr">
                      <a:lnSpc>
                        <a:spcPct val="150000"/>
                      </a:lnSpc>
                      <a:defRPr sz="6100">
                        <a:solidFill>
                          <a:srgbClr val="0056D6"/>
                        </a:solidFill>
                        <a:latin typeface="29LTAzer"/>
                        <a:ea typeface="29LTAzer"/>
                        <a:cs typeface="29LTAzer"/>
                        <a:sym typeface="29LTAze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٥</a:t>
                    </a:r>
                  </a:p>
                </p:txBody>
              </p:sp>
              <p:sp>
                <p:nvSpPr>
                  <p:cNvPr id="1723" name="خط"/>
                  <p:cNvSpPr/>
                  <p:nvPr/>
                </p:nvSpPr>
                <p:spPr>
                  <a:xfrm>
                    <a:off x="148598" y="846742"/>
                    <a:ext cx="1112730" cy="3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0056D6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>
                      <a:defRPr>
                        <a:solidFill>
                          <a:schemeClr val="accent3"/>
                        </a:solidFill>
                      </a:defRPr>
                    </a:pPr>
                  </a:p>
                </p:txBody>
              </p:sp>
            </p:grpSp>
            <p:sp>
              <p:nvSpPr>
                <p:cNvPr id="1725" name="نصيب كل طالب قطعتان ويتبقى قطعتان"/>
                <p:cNvSpPr txBox="1"/>
                <p:nvPr/>
              </p:nvSpPr>
              <p:spPr>
                <a:xfrm>
                  <a:off x="0" y="0"/>
                  <a:ext cx="12730358" cy="10494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8" tIns="121918" rIns="121918" bIns="121918" numCol="1" anchor="t">
                  <a:spAutoFit/>
                </a:bodyPr>
                <a:lstStyle>
                  <a:lvl1pPr algn="ctr">
                    <a:lnSpc>
                      <a:spcPct val="150000"/>
                    </a:lnSpc>
                    <a:defRPr sz="6300">
                      <a:solidFill>
                        <a:srgbClr val="AD3E00"/>
                      </a:solidFill>
                      <a:latin typeface="29LTAzer"/>
                      <a:ea typeface="29LTAzer"/>
                      <a:cs typeface="29LTAzer"/>
                      <a:sym typeface="29LTAzer"/>
                    </a:defRPr>
                  </a:lvl1pPr>
                </a:lstStyle>
                <a:p>
                  <a:pPr rtl="0">
                    <a:defRPr/>
                  </a:pPr>
                  <a:r>
                    <a:t>نصيب كل طالب قطعتان ويتبقى قطعتان  </a:t>
                  </a:r>
                </a:p>
              </p:txBody>
            </p:sp>
          </p:grpSp>
          <p:sp>
            <p:nvSpPr>
              <p:cNvPr id="1727" name="قطعة"/>
              <p:cNvSpPr txBox="1"/>
              <p:nvPr/>
            </p:nvSpPr>
            <p:spPr>
              <a:xfrm>
                <a:off x="650823" y="1926183"/>
                <a:ext cx="1866831" cy="10494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6300">
                    <a:solidFill>
                      <a:srgbClr val="AD3E00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قطعة</a:t>
                </a:r>
              </a:p>
            </p:txBody>
          </p:sp>
        </p:grpSp>
        <p:grpSp>
          <p:nvGrpSpPr>
            <p:cNvPr id="1735" name="تجميع"/>
            <p:cNvGrpSpPr/>
            <p:nvPr/>
          </p:nvGrpSpPr>
          <p:grpSpPr>
            <a:xfrm>
              <a:off x="2263694" y="1490538"/>
              <a:ext cx="3319405" cy="2111032"/>
              <a:chOff x="0" y="0"/>
              <a:chExt cx="3319403" cy="2111031"/>
            </a:xfrm>
          </p:grpSpPr>
          <p:grpSp>
            <p:nvGrpSpPr>
              <p:cNvPr id="1733" name="تجميع"/>
              <p:cNvGrpSpPr/>
              <p:nvPr/>
            </p:nvGrpSpPr>
            <p:grpSpPr>
              <a:xfrm>
                <a:off x="0" y="413934"/>
                <a:ext cx="3319404" cy="1697098"/>
                <a:chOff x="0" y="0"/>
                <a:chExt cx="3319403" cy="1697096"/>
              </a:xfrm>
            </p:grpSpPr>
            <p:sp>
              <p:nvSpPr>
                <p:cNvPr id="1729" name="٢"/>
                <p:cNvSpPr txBox="1"/>
                <p:nvPr/>
              </p:nvSpPr>
              <p:spPr>
                <a:xfrm>
                  <a:off x="0" y="0"/>
                  <a:ext cx="1115906" cy="106202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8" tIns="121918" rIns="121918" bIns="121918" numCol="1" anchor="t">
                  <a:spAutoFit/>
                </a:bodyPr>
                <a:lstStyle>
                  <a:lvl1pPr algn="ctr">
                    <a:lnSpc>
                      <a:spcPct val="150000"/>
                    </a:lnSpc>
                    <a:defRPr sz="6400">
                      <a:solidFill>
                        <a:srgbClr val="E63B7A"/>
                      </a:solidFill>
                      <a:latin typeface="29LTAzer"/>
                      <a:ea typeface="29LTAzer"/>
                      <a:cs typeface="29LTAzer"/>
                      <a:sym typeface="29LTAzer"/>
                    </a:defRPr>
                  </a:lvl1pPr>
                </a:lstStyle>
                <a:p>
                  <a:pPr rtl="0">
                    <a:defRPr/>
                  </a:pPr>
                  <a:r>
                    <a:t>٢</a:t>
                  </a:r>
                </a:p>
              </p:txBody>
            </p:sp>
            <p:sp>
              <p:nvSpPr>
                <p:cNvPr id="1730" name="٥"/>
                <p:cNvSpPr txBox="1"/>
                <p:nvPr/>
              </p:nvSpPr>
              <p:spPr>
                <a:xfrm>
                  <a:off x="730984" y="672831"/>
                  <a:ext cx="1523721" cy="102426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8" tIns="121918" rIns="121918" bIns="121918" numCol="1" anchor="t">
                  <a:spAutoFit/>
                </a:bodyPr>
                <a:lstStyle>
                  <a:lvl1pPr algn="ctr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29LTAzer"/>
                      <a:ea typeface="29LTAzer"/>
                      <a:cs typeface="29LTAzer"/>
                      <a:sym typeface="29LTAzer"/>
                    </a:defRPr>
                  </a:lvl1pPr>
                </a:lstStyle>
                <a:p>
                  <a:pPr rtl="0">
                    <a:defRPr/>
                  </a:pPr>
                  <a:r>
                    <a:t>٥</a:t>
                  </a:r>
                </a:p>
              </p:txBody>
            </p:sp>
            <p:sp>
              <p:nvSpPr>
                <p:cNvPr id="1731" name="خط"/>
                <p:cNvSpPr/>
                <p:nvPr/>
              </p:nvSpPr>
              <p:spPr>
                <a:xfrm>
                  <a:off x="899512" y="712333"/>
                  <a:ext cx="1261961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solidFill>
                        <a:schemeClr val="accent3"/>
                      </a:solidFill>
                    </a:defRPr>
                  </a:pPr>
                </a:p>
              </p:txBody>
            </p:sp>
            <p:sp>
              <p:nvSpPr>
                <p:cNvPr id="1732" name="="/>
                <p:cNvSpPr txBox="1"/>
                <p:nvPr/>
              </p:nvSpPr>
              <p:spPr>
                <a:xfrm>
                  <a:off x="1795683" y="71252"/>
                  <a:ext cx="1523721" cy="102426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8" tIns="121918" rIns="121918" bIns="121918" numCol="1" anchor="t">
                  <a:spAutoFit/>
                </a:bodyPr>
                <a:lstStyle>
                  <a:lvl1pPr algn="ctr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29LTAzer"/>
                      <a:ea typeface="29LTAzer"/>
                      <a:cs typeface="29LTAzer"/>
                      <a:sym typeface="29LTAzer"/>
                    </a:defRPr>
                  </a:lvl1pPr>
                </a:lstStyle>
                <a:p>
                  <a:pPr rtl="0">
                    <a:defRPr/>
                  </a:pPr>
                  <a:r>
                    <a:t>=</a:t>
                  </a:r>
                </a:p>
              </p:txBody>
            </p:sp>
          </p:grpSp>
          <p:sp>
            <p:nvSpPr>
              <p:cNvPr id="1734" name="٢"/>
              <p:cNvSpPr txBox="1"/>
              <p:nvPr/>
            </p:nvSpPr>
            <p:spPr>
              <a:xfrm>
                <a:off x="898937" y="0"/>
                <a:ext cx="1006488" cy="11752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4E7A27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</p:grpSp>
      </p:grpSp>
      <p:grpSp>
        <p:nvGrpSpPr>
          <p:cNvPr id="1746" name="تجميع"/>
          <p:cNvGrpSpPr/>
          <p:nvPr/>
        </p:nvGrpSpPr>
        <p:grpSpPr>
          <a:xfrm>
            <a:off x="4682140" y="2286765"/>
            <a:ext cx="3832781" cy="2940690"/>
            <a:chOff x="0" y="0"/>
            <a:chExt cx="3832780" cy="2940688"/>
          </a:xfrm>
        </p:grpSpPr>
        <p:pic>
          <p:nvPicPr>
            <p:cNvPr id="1737" name="IMG_3246.png" descr="IMG_324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32018"/>
              <a:ext cx="3832779" cy="1759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45" name="تجميع"/>
            <p:cNvGrpSpPr/>
            <p:nvPr/>
          </p:nvGrpSpPr>
          <p:grpSpPr>
            <a:xfrm>
              <a:off x="601729" y="0"/>
              <a:ext cx="3231052" cy="2940689"/>
              <a:chOff x="0" y="0"/>
              <a:chExt cx="3231050" cy="2940688"/>
            </a:xfrm>
          </p:grpSpPr>
          <p:sp>
            <p:nvSpPr>
              <p:cNvPr id="1738" name="١٢"/>
              <p:cNvSpPr/>
              <p:nvPr/>
            </p:nvSpPr>
            <p:spPr>
              <a:xfrm>
                <a:off x="1179516" y="1124116"/>
                <a:ext cx="128304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  <p:sp>
            <p:nvSpPr>
              <p:cNvPr id="1739" name="٥"/>
              <p:cNvSpPr/>
              <p:nvPr/>
            </p:nvSpPr>
            <p:spPr>
              <a:xfrm>
                <a:off x="0" y="1124116"/>
                <a:ext cx="86228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1740" name="٢"/>
              <p:cNvSpPr txBox="1"/>
              <p:nvPr/>
            </p:nvSpPr>
            <p:spPr>
              <a:xfrm>
                <a:off x="1272406" y="0"/>
                <a:ext cx="862285" cy="11752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E63B7A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741" name="١٠"/>
              <p:cNvSpPr/>
              <p:nvPr/>
            </p:nvSpPr>
            <p:spPr>
              <a:xfrm>
                <a:off x="1389898" y="2009296"/>
                <a:ext cx="86228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  <p:sp>
            <p:nvSpPr>
              <p:cNvPr id="1742" name="٢"/>
              <p:cNvSpPr/>
              <p:nvPr/>
            </p:nvSpPr>
            <p:spPr>
              <a:xfrm>
                <a:off x="1374078" y="2908937"/>
                <a:ext cx="87810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4E7A27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743" name="خط"/>
              <p:cNvSpPr/>
              <p:nvPr/>
            </p:nvSpPr>
            <p:spPr>
              <a:xfrm>
                <a:off x="1134104" y="2940688"/>
                <a:ext cx="1534579" cy="1"/>
              </a:xfrm>
              <a:prstGeom prst="line">
                <a:avLst/>
              </a:prstGeom>
              <a:noFill/>
              <a:ln w="63500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</a:p>
            </p:txBody>
          </p:sp>
          <p:sp>
            <p:nvSpPr>
              <p:cNvPr id="1744" name="-"/>
              <p:cNvSpPr/>
              <p:nvPr/>
            </p:nvSpPr>
            <p:spPr>
              <a:xfrm>
                <a:off x="2417503" y="1421647"/>
                <a:ext cx="81354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0061F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</p:grpSp>
      </p:grpSp>
      <p:sp>
        <p:nvSpPr>
          <p:cNvPr id="1747" name="الباقي"/>
          <p:cNvSpPr txBox="1"/>
          <p:nvPr/>
        </p:nvSpPr>
        <p:spPr>
          <a:xfrm>
            <a:off x="4269785" y="5241652"/>
            <a:ext cx="2540051" cy="104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 algn="ctr">
              <a:lnSpc>
                <a:spcPct val="150000"/>
              </a:lnSpc>
              <a:defRPr sz="6300">
                <a:solidFill>
                  <a:srgbClr val="AD3E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الباقي </a:t>
            </a:r>
          </a:p>
        </p:txBody>
      </p:sp>
      <p:grpSp>
        <p:nvGrpSpPr>
          <p:cNvPr id="1767" name="تجميع"/>
          <p:cNvGrpSpPr/>
          <p:nvPr/>
        </p:nvGrpSpPr>
        <p:grpSpPr>
          <a:xfrm>
            <a:off x="-8292" y="3110932"/>
            <a:ext cx="1931519" cy="9593313"/>
            <a:chOff x="0" y="-2"/>
            <a:chExt cx="1931517" cy="9593312"/>
          </a:xfrm>
        </p:grpSpPr>
        <p:grpSp>
          <p:nvGrpSpPr>
            <p:cNvPr id="1765" name="تجميع"/>
            <p:cNvGrpSpPr/>
            <p:nvPr/>
          </p:nvGrpSpPr>
          <p:grpSpPr>
            <a:xfrm>
              <a:off x="0" y="-3"/>
              <a:ext cx="1931519" cy="9593313"/>
              <a:chOff x="0" y="-1"/>
              <a:chExt cx="1931517" cy="9593312"/>
            </a:xfrm>
          </p:grpSpPr>
          <p:grpSp>
            <p:nvGrpSpPr>
              <p:cNvPr id="1763" name="تجميع"/>
              <p:cNvGrpSpPr/>
              <p:nvPr/>
            </p:nvGrpSpPr>
            <p:grpSpPr>
              <a:xfrm>
                <a:off x="284470" y="-2"/>
                <a:ext cx="1362582" cy="9593313"/>
                <a:chOff x="0" y="0"/>
                <a:chExt cx="1362581" cy="9593312"/>
              </a:xfrm>
            </p:grpSpPr>
            <p:grpSp>
              <p:nvGrpSpPr>
                <p:cNvPr id="1752" name="تجميع"/>
                <p:cNvGrpSpPr/>
                <p:nvPr/>
              </p:nvGrpSpPr>
              <p:grpSpPr>
                <a:xfrm>
                  <a:off x="-1" y="-1"/>
                  <a:ext cx="1362583" cy="9593313"/>
                  <a:chOff x="0" y="0"/>
                  <a:chExt cx="1362581" cy="9593312"/>
                </a:xfrm>
              </p:grpSpPr>
              <p:grpSp>
                <p:nvGrpSpPr>
                  <p:cNvPr id="1750" name="تجميع"/>
                  <p:cNvGrpSpPr/>
                  <p:nvPr/>
                </p:nvGrpSpPr>
                <p:grpSpPr>
                  <a:xfrm>
                    <a:off x="-1" y="123870"/>
                    <a:ext cx="1362583" cy="9469443"/>
                    <a:chOff x="0" y="0"/>
                    <a:chExt cx="1362581" cy="9469442"/>
                  </a:xfrm>
                </p:grpSpPr>
                <p:sp>
                  <p:nvSpPr>
                    <p:cNvPr id="1748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82" cy="1012295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749" name="مستطيل"/>
                    <p:cNvSpPr/>
                    <p:nvPr/>
                  </p:nvSpPr>
                  <p:spPr>
                    <a:xfrm>
                      <a:off x="62080" y="547502"/>
                      <a:ext cx="1234405" cy="89219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1751" name="أدوات"/>
                  <p:cNvSpPr txBox="1"/>
                  <p:nvPr/>
                </p:nvSpPr>
                <p:spPr>
                  <a:xfrm>
                    <a:off x="15535" y="0"/>
                    <a:ext cx="1281961" cy="9423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8" tIns="121918" rIns="121918" bIns="121918" numCol="1" anchor="t">
                    <a:sp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753" name="IMG_4012.png" descr="IMG_4012.png">
                  <a:hlinkClick r:id="rId5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4" name="IMG_4015.jpeg" descr="IMG_4015.jpeg">
                  <a:hlinkClick r:id="rId7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151651" y="8714087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57" name="تجميع"/>
                <p:cNvGrpSpPr/>
                <p:nvPr/>
              </p:nvGrpSpPr>
              <p:grpSpPr>
                <a:xfrm>
                  <a:off x="132139" y="3356434"/>
                  <a:ext cx="1073752" cy="2620313"/>
                  <a:chOff x="0" y="0"/>
                  <a:chExt cx="1073751" cy="2620312"/>
                </a:xfrm>
              </p:grpSpPr>
              <p:pic>
                <p:nvPicPr>
                  <p:cNvPr id="1755" name="IMG_4016.jpeg" descr="IMG_4016.jpeg">
                    <a:hlinkClick r:id="rId9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/>
                  </a:blip>
                  <a:stretch>
                    <a:fillRect/>
                  </a:stretch>
                </p:blipFill>
                <p:spPr>
                  <a:xfrm>
                    <a:off x="7666" y="0"/>
                    <a:ext cx="1066086" cy="829175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756" name="صورة 20" descr="صورة 20">
                    <a:hlinkClick r:id="rId11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/>
                  </a:blip>
                  <a:srcRect l="22637" t="19074" r="22637" b="19073"/>
                  <a:stretch>
                    <a:fillRect/>
                  </a:stretch>
                </p:blipFill>
                <p:spPr>
                  <a:xfrm>
                    <a:off x="0" y="1791138"/>
                    <a:ext cx="1066085" cy="829175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758" name="IMG_4017.jpeg" descr="IMG_4017.jpeg">
                  <a:hlinkClick r:id="rId13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3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9" name="IMG_4020.jpeg" descr="IMG_4020.jpeg">
                  <a:hlinkClick r:id="rId15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/>
                </a:blip>
                <a:stretch>
                  <a:fillRect/>
                </a:stretch>
              </p:blipFill>
              <p:spPr>
                <a:xfrm>
                  <a:off x="148439" y="6924408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60" name="IMG_4022.jpeg" descr="IMG_4022.jpeg">
                  <a:hlinkClick r:id="rId17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/>
                </a:blip>
                <a:srcRect l="14158" t="12402" r="14157" b="12402"/>
                <a:stretch>
                  <a:fillRect/>
                </a:stretch>
              </p:blipFill>
              <p:spPr>
                <a:xfrm>
                  <a:off x="145254" y="1570620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61" name="IMG_4023.png" descr="IMG_4023.png">
                  <a:hlinkClick r:id="rId19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6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62" name="IMG_4024.jpeg" descr="IMG_4024.jpeg"/>
                <p:cNvPicPr>
                  <a:picLocks noChangeAspect="1"/>
                </p:cNvPicPr>
                <p:nvPr/>
              </p:nvPicPr>
              <p:blipFill>
                <a:blip r:embed="rId21">
                  <a:extLst/>
                </a:blip>
                <a:srcRect l="28867" t="10670" r="31388" b="37594"/>
                <a:stretch>
                  <a:fillRect/>
                </a:stretch>
              </p:blipFill>
              <p:spPr>
                <a:xfrm>
                  <a:off x="139991" y="2463798"/>
                  <a:ext cx="1077929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764" name="نشاط"/>
              <p:cNvSpPr txBox="1"/>
              <p:nvPr/>
            </p:nvSpPr>
            <p:spPr>
              <a:xfrm>
                <a:off x="0" y="8643745"/>
                <a:ext cx="1931518" cy="541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  <p:pic>
          <p:nvPicPr>
            <p:cNvPr id="1766" name="Picture 2" descr="Picture 2">
              <a:hlinkClick r:id="rId2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3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6" cy="86709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768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2" name="تجميع"/>
          <p:cNvGrpSpPr/>
          <p:nvPr/>
        </p:nvGrpSpPr>
        <p:grpSpPr>
          <a:xfrm>
            <a:off x="2106570" y="6636574"/>
            <a:ext cx="4196715" cy="4667063"/>
            <a:chOff x="0" y="0"/>
            <a:chExt cx="4196714" cy="4667062"/>
          </a:xfrm>
        </p:grpSpPr>
        <p:sp>
          <p:nvSpPr>
            <p:cNvPr id="1770" name="مستطيل مستدير الزوايا"/>
            <p:cNvSpPr/>
            <p:nvPr/>
          </p:nvSpPr>
          <p:spPr>
            <a:xfrm>
              <a:off x="0" y="747834"/>
              <a:ext cx="3032287" cy="3919229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pic>
          <p:nvPicPr>
            <p:cNvPr id="1771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77404" y="0"/>
              <a:ext cx="2519311" cy="25193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46" name="Google Shape;1046;p43"/>
          <p:cNvGrpSpPr/>
          <p:nvPr/>
        </p:nvGrpSpPr>
        <p:grpSpPr>
          <a:xfrm>
            <a:off x="20709917" y="10203629"/>
            <a:ext cx="3060999" cy="2671420"/>
            <a:chOff x="0" y="0"/>
            <a:chExt cx="3060998" cy="2671419"/>
          </a:xfrm>
        </p:grpSpPr>
        <p:sp>
          <p:nvSpPr>
            <p:cNvPr id="1773" name="Google Shape;1047;p43"/>
            <p:cNvSpPr/>
            <p:nvPr/>
          </p:nvSpPr>
          <p:spPr>
            <a:xfrm>
              <a:off x="316152" y="-1"/>
              <a:ext cx="2743469" cy="18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74" name="Google Shape;1048;p43"/>
            <p:cNvSpPr/>
            <p:nvPr/>
          </p:nvSpPr>
          <p:spPr>
            <a:xfrm>
              <a:off x="-1" y="2492734"/>
              <a:ext cx="3061000" cy="17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75" name="Google Shape;1049;p43"/>
            <p:cNvSpPr/>
            <p:nvPr/>
          </p:nvSpPr>
          <p:spPr>
            <a:xfrm>
              <a:off x="876376" y="2390446"/>
              <a:ext cx="490603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76" name="Google Shape;1050;p43"/>
            <p:cNvSpPr/>
            <p:nvPr/>
          </p:nvSpPr>
          <p:spPr>
            <a:xfrm>
              <a:off x="875752" y="2293836"/>
              <a:ext cx="491227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77" name="Google Shape;1051;p43"/>
            <p:cNvSpPr/>
            <p:nvPr/>
          </p:nvSpPr>
          <p:spPr>
            <a:xfrm>
              <a:off x="1366333" y="2390446"/>
              <a:ext cx="179328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78" name="Google Shape;1052;p43"/>
            <p:cNvSpPr/>
            <p:nvPr/>
          </p:nvSpPr>
          <p:spPr>
            <a:xfrm>
              <a:off x="1366333" y="2390446"/>
              <a:ext cx="179328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79" name="Google Shape;1053;p43"/>
            <p:cNvSpPr/>
            <p:nvPr/>
          </p:nvSpPr>
          <p:spPr>
            <a:xfrm>
              <a:off x="1310779" y="2293836"/>
              <a:ext cx="234882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80" name="Google Shape;1054;p43"/>
            <p:cNvSpPr/>
            <p:nvPr/>
          </p:nvSpPr>
          <p:spPr>
            <a:xfrm>
              <a:off x="1310779" y="2293836"/>
              <a:ext cx="234882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81" name="Google Shape;1055;p43"/>
            <p:cNvSpPr/>
            <p:nvPr/>
          </p:nvSpPr>
          <p:spPr>
            <a:xfrm>
              <a:off x="1019076" y="698318"/>
              <a:ext cx="216560" cy="23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82" name="Google Shape;1056;p43"/>
            <p:cNvSpPr/>
            <p:nvPr/>
          </p:nvSpPr>
          <p:spPr>
            <a:xfrm>
              <a:off x="1019076" y="698318"/>
              <a:ext cx="216560" cy="23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83" name="Google Shape;1057;p43"/>
            <p:cNvSpPr/>
            <p:nvPr/>
          </p:nvSpPr>
          <p:spPr>
            <a:xfrm>
              <a:off x="1137151" y="698318"/>
              <a:ext cx="464690" cy="82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84" name="Google Shape;1058;p43"/>
            <p:cNvSpPr/>
            <p:nvPr/>
          </p:nvSpPr>
          <p:spPr>
            <a:xfrm>
              <a:off x="1141561" y="703997"/>
              <a:ext cx="363689" cy="59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85" name="Google Shape;1059;p43"/>
            <p:cNvSpPr/>
            <p:nvPr/>
          </p:nvSpPr>
          <p:spPr>
            <a:xfrm>
              <a:off x="817036" y="889001"/>
              <a:ext cx="728625" cy="1404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86" name="Google Shape;1060;p43"/>
            <p:cNvSpPr/>
            <p:nvPr/>
          </p:nvSpPr>
          <p:spPr>
            <a:xfrm>
              <a:off x="849858" y="2079796"/>
              <a:ext cx="190060" cy="16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87" name="Google Shape;1061;p43"/>
            <p:cNvSpPr/>
            <p:nvPr/>
          </p:nvSpPr>
          <p:spPr>
            <a:xfrm>
              <a:off x="1089149" y="1203418"/>
              <a:ext cx="243097" cy="22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88" name="Google Shape;1062;p43"/>
            <p:cNvSpPr/>
            <p:nvPr/>
          </p:nvSpPr>
          <p:spPr>
            <a:xfrm>
              <a:off x="529744" y="801856"/>
              <a:ext cx="877003" cy="58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89" name="Google Shape;1063;p43"/>
            <p:cNvSpPr/>
            <p:nvPr/>
          </p:nvSpPr>
          <p:spPr>
            <a:xfrm>
              <a:off x="543012" y="1282349"/>
              <a:ext cx="147737" cy="6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90" name="Google Shape;1064;p43"/>
            <p:cNvSpPr/>
            <p:nvPr/>
          </p:nvSpPr>
          <p:spPr>
            <a:xfrm>
              <a:off x="668014" y="1177543"/>
              <a:ext cx="109862" cy="3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91" name="Google Shape;1065;p43"/>
            <p:cNvSpPr/>
            <p:nvPr/>
          </p:nvSpPr>
          <p:spPr>
            <a:xfrm>
              <a:off x="1043702" y="1602464"/>
              <a:ext cx="501959" cy="69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92" name="Google Shape;1066;p43"/>
            <p:cNvSpPr/>
            <p:nvPr/>
          </p:nvSpPr>
          <p:spPr>
            <a:xfrm>
              <a:off x="1178812" y="654746"/>
              <a:ext cx="215310" cy="31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93" name="Google Shape;1067;p43"/>
            <p:cNvSpPr/>
            <p:nvPr/>
          </p:nvSpPr>
          <p:spPr>
            <a:xfrm>
              <a:off x="1211008" y="722944"/>
              <a:ext cx="97880" cy="15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94" name="Google Shape;1068;p43"/>
            <p:cNvSpPr/>
            <p:nvPr/>
          </p:nvSpPr>
          <p:spPr>
            <a:xfrm>
              <a:off x="886484" y="915520"/>
              <a:ext cx="235507" cy="5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95" name="Google Shape;1069;p43"/>
            <p:cNvSpPr/>
            <p:nvPr/>
          </p:nvSpPr>
          <p:spPr>
            <a:xfrm>
              <a:off x="1728128" y="2335516"/>
              <a:ext cx="121861" cy="15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96" name="Google Shape;1070;p43"/>
            <p:cNvSpPr/>
            <p:nvPr/>
          </p:nvSpPr>
          <p:spPr>
            <a:xfrm>
              <a:off x="1759056" y="2335516"/>
              <a:ext cx="90933" cy="8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97" name="Google Shape;1071;p43"/>
            <p:cNvSpPr/>
            <p:nvPr/>
          </p:nvSpPr>
          <p:spPr>
            <a:xfrm>
              <a:off x="1687249" y="2455881"/>
              <a:ext cx="209920" cy="12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98" name="Google Shape;1072;p43"/>
            <p:cNvSpPr/>
            <p:nvPr/>
          </p:nvSpPr>
          <p:spPr>
            <a:xfrm>
              <a:off x="1728752" y="1108720"/>
              <a:ext cx="339998" cy="13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99" name="Google Shape;1073;p43"/>
            <p:cNvSpPr/>
            <p:nvPr/>
          </p:nvSpPr>
          <p:spPr>
            <a:xfrm>
              <a:off x="1728752" y="1108720"/>
              <a:ext cx="339998" cy="13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00" name="Google Shape;1074;p43"/>
            <p:cNvSpPr/>
            <p:nvPr/>
          </p:nvSpPr>
          <p:spPr>
            <a:xfrm>
              <a:off x="1776111" y="1237527"/>
              <a:ext cx="96752" cy="37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01" name="Google Shape;1075;p43"/>
            <p:cNvSpPr/>
            <p:nvPr/>
          </p:nvSpPr>
          <p:spPr>
            <a:xfrm>
              <a:off x="1738235" y="2344356"/>
              <a:ext cx="131951" cy="7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02" name="Google Shape;1076;p43"/>
            <p:cNvSpPr/>
            <p:nvPr/>
          </p:nvSpPr>
          <p:spPr>
            <a:xfrm>
              <a:off x="1790629" y="2484822"/>
              <a:ext cx="38931" cy="1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03" name="Google Shape;1077;p43"/>
            <p:cNvSpPr/>
            <p:nvPr/>
          </p:nvSpPr>
          <p:spPr>
            <a:xfrm>
              <a:off x="1790789" y="2467162"/>
              <a:ext cx="29521" cy="2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04" name="Google Shape;1078;p43"/>
            <p:cNvSpPr/>
            <p:nvPr/>
          </p:nvSpPr>
          <p:spPr>
            <a:xfrm>
              <a:off x="1659304" y="2376553"/>
              <a:ext cx="66289" cy="14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05" name="Google Shape;1079;p43"/>
            <p:cNvSpPr/>
            <p:nvPr/>
          </p:nvSpPr>
          <p:spPr>
            <a:xfrm>
              <a:off x="1633194" y="2512306"/>
              <a:ext cx="207422" cy="7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06" name="Google Shape;1080;p43"/>
            <p:cNvSpPr/>
            <p:nvPr/>
          </p:nvSpPr>
          <p:spPr>
            <a:xfrm>
              <a:off x="1829148" y="626334"/>
              <a:ext cx="402832" cy="33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07" name="Google Shape;1081;p43"/>
            <p:cNvSpPr/>
            <p:nvPr/>
          </p:nvSpPr>
          <p:spPr>
            <a:xfrm>
              <a:off x="1801286" y="578522"/>
              <a:ext cx="195814" cy="27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08" name="Google Shape;1082;p43"/>
            <p:cNvSpPr/>
            <p:nvPr/>
          </p:nvSpPr>
          <p:spPr>
            <a:xfrm>
              <a:off x="1810200" y="685674"/>
              <a:ext cx="128809" cy="16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09" name="Google Shape;1083;p43"/>
            <p:cNvSpPr/>
            <p:nvPr/>
          </p:nvSpPr>
          <p:spPr>
            <a:xfrm>
              <a:off x="2182727" y="760819"/>
              <a:ext cx="93450" cy="7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10" name="Google Shape;1084;p43"/>
            <p:cNvSpPr/>
            <p:nvPr/>
          </p:nvSpPr>
          <p:spPr>
            <a:xfrm>
              <a:off x="2210513" y="753248"/>
              <a:ext cx="126273" cy="5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11" name="Google Shape;1085;p43"/>
            <p:cNvSpPr/>
            <p:nvPr/>
          </p:nvSpPr>
          <p:spPr>
            <a:xfrm>
              <a:off x="1661198" y="2376553"/>
              <a:ext cx="64395" cy="7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12" name="Google Shape;1086;p43"/>
            <p:cNvSpPr/>
            <p:nvPr/>
          </p:nvSpPr>
          <p:spPr>
            <a:xfrm>
              <a:off x="1525444" y="575701"/>
              <a:ext cx="418619" cy="57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13" name="Google Shape;1087;p43"/>
            <p:cNvSpPr/>
            <p:nvPr/>
          </p:nvSpPr>
          <p:spPr>
            <a:xfrm>
              <a:off x="1553855" y="699568"/>
              <a:ext cx="48470" cy="14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14" name="Google Shape;1088;p43"/>
            <p:cNvSpPr/>
            <p:nvPr/>
          </p:nvSpPr>
          <p:spPr>
            <a:xfrm>
              <a:off x="1625839" y="436276"/>
              <a:ext cx="153175" cy="18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15" name="Google Shape;1089;p43"/>
            <p:cNvSpPr/>
            <p:nvPr/>
          </p:nvSpPr>
          <p:spPr>
            <a:xfrm>
              <a:off x="1716752" y="616227"/>
              <a:ext cx="25896" cy="1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16" name="Google Shape;1090;p43"/>
            <p:cNvSpPr/>
            <p:nvPr/>
          </p:nvSpPr>
          <p:spPr>
            <a:xfrm>
              <a:off x="1742646" y="610511"/>
              <a:ext cx="2021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17" name="Google Shape;1091;p43"/>
            <p:cNvSpPr/>
            <p:nvPr/>
          </p:nvSpPr>
          <p:spPr>
            <a:xfrm>
              <a:off x="1622054" y="580244"/>
              <a:ext cx="109236" cy="7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18" name="Google Shape;1092;p43"/>
            <p:cNvSpPr/>
            <p:nvPr/>
          </p:nvSpPr>
          <p:spPr>
            <a:xfrm>
              <a:off x="1743914" y="571405"/>
              <a:ext cx="48904" cy="7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19" name="Google Shape;1093;p43"/>
            <p:cNvSpPr/>
            <p:nvPr/>
          </p:nvSpPr>
          <p:spPr>
            <a:xfrm>
              <a:off x="1664472" y="460902"/>
              <a:ext cx="56711" cy="6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20" name="Google Shape;1094;p43"/>
            <p:cNvSpPr/>
            <p:nvPr/>
          </p:nvSpPr>
          <p:spPr>
            <a:xfrm>
              <a:off x="1609512" y="268477"/>
              <a:ext cx="183303" cy="24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21" name="Google Shape;1095;p43"/>
            <p:cNvSpPr/>
            <p:nvPr/>
          </p:nvSpPr>
          <p:spPr>
            <a:xfrm>
              <a:off x="1566197" y="291475"/>
              <a:ext cx="86737" cy="13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2" y="0"/>
                  </a:moveTo>
                  <a:cubicBezTo>
                    <a:pt x="5415" y="0"/>
                    <a:pt x="971" y="523"/>
                    <a:pt x="971" y="523"/>
                  </a:cubicBezTo>
                  <a:cubicBezTo>
                    <a:pt x="971" y="523"/>
                    <a:pt x="-5232" y="14541"/>
                    <a:pt x="13726" y="21600"/>
                  </a:cubicBezTo>
                  <a:cubicBezTo>
                    <a:pt x="14646" y="17777"/>
                    <a:pt x="14071" y="13856"/>
                    <a:pt x="12231" y="10327"/>
                  </a:cubicBezTo>
                  <a:cubicBezTo>
                    <a:pt x="13495" y="8367"/>
                    <a:pt x="16368" y="3662"/>
                    <a:pt x="15679" y="523"/>
                  </a:cubicBezTo>
                  <a:cubicBezTo>
                    <a:pt x="14108" y="132"/>
                    <a:pt x="11952" y="0"/>
                    <a:pt x="97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22" name="Google Shape;1096;p43"/>
            <p:cNvSpPr/>
            <p:nvPr/>
          </p:nvSpPr>
          <p:spPr>
            <a:xfrm>
              <a:off x="1559854" y="249530"/>
              <a:ext cx="214502" cy="6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23" name="Google Shape;1097;p43"/>
            <p:cNvSpPr/>
            <p:nvPr/>
          </p:nvSpPr>
          <p:spPr>
            <a:xfrm>
              <a:off x="1574593" y="223580"/>
              <a:ext cx="193769" cy="5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24" name="Google Shape;1098;p43"/>
            <p:cNvSpPr/>
            <p:nvPr/>
          </p:nvSpPr>
          <p:spPr>
            <a:xfrm>
              <a:off x="1582549" y="386457"/>
              <a:ext cx="68031" cy="6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0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25" name="Google Shape;1099;p43"/>
            <p:cNvSpPr/>
            <p:nvPr/>
          </p:nvSpPr>
          <p:spPr>
            <a:xfrm>
              <a:off x="1616375" y="1124506"/>
              <a:ext cx="211506" cy="13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26" name="Google Shape;1100;p43"/>
            <p:cNvSpPr/>
            <p:nvPr/>
          </p:nvSpPr>
          <p:spPr>
            <a:xfrm>
              <a:off x="1616375" y="1124506"/>
              <a:ext cx="211506" cy="13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27" name="Google Shape;1101;p43"/>
            <p:cNvSpPr/>
            <p:nvPr/>
          </p:nvSpPr>
          <p:spPr>
            <a:xfrm>
              <a:off x="1628357" y="2396124"/>
              <a:ext cx="143970" cy="4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28" name="Google Shape;1102;p43"/>
            <p:cNvSpPr/>
            <p:nvPr/>
          </p:nvSpPr>
          <p:spPr>
            <a:xfrm>
              <a:off x="1705254" y="364235"/>
              <a:ext cx="12701" cy="17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29" name="Google Shape;1103;p43"/>
            <p:cNvSpPr/>
            <p:nvPr/>
          </p:nvSpPr>
          <p:spPr>
            <a:xfrm>
              <a:off x="1760922" y="356475"/>
              <a:ext cx="12701" cy="1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30" name="Google Shape;1104;p43"/>
            <p:cNvSpPr/>
            <p:nvPr/>
          </p:nvSpPr>
          <p:spPr>
            <a:xfrm>
              <a:off x="1743914" y="371258"/>
              <a:ext cx="29681" cy="4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31" name="Google Shape;1105;p43"/>
            <p:cNvSpPr/>
            <p:nvPr/>
          </p:nvSpPr>
          <p:spPr>
            <a:xfrm>
              <a:off x="1701140" y="418768"/>
              <a:ext cx="37967" cy="14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32" name="Google Shape;1106;p43"/>
            <p:cNvSpPr/>
            <p:nvPr/>
          </p:nvSpPr>
          <p:spPr>
            <a:xfrm>
              <a:off x="1683052" y="338417"/>
              <a:ext cx="25506" cy="19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33" name="Google Shape;1107;p43"/>
            <p:cNvSpPr/>
            <p:nvPr/>
          </p:nvSpPr>
          <p:spPr>
            <a:xfrm>
              <a:off x="1759378" y="325792"/>
              <a:ext cx="26622" cy="1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34" name="Google Shape;1108;p43"/>
            <p:cNvSpPr/>
            <p:nvPr/>
          </p:nvSpPr>
          <p:spPr>
            <a:xfrm>
              <a:off x="1729396" y="2507176"/>
              <a:ext cx="32356" cy="1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35" name="Google Shape;1109;p43"/>
            <p:cNvSpPr/>
            <p:nvPr/>
          </p:nvSpPr>
          <p:spPr>
            <a:xfrm>
              <a:off x="1729396" y="2493132"/>
              <a:ext cx="19664" cy="2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36" name="Google Shape;1110;p43"/>
            <p:cNvSpPr/>
            <p:nvPr/>
          </p:nvSpPr>
          <p:spPr>
            <a:xfrm>
              <a:off x="1373858" y="662317"/>
              <a:ext cx="201464" cy="43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37" name="Google Shape;1111;p43"/>
            <p:cNvSpPr/>
            <p:nvPr/>
          </p:nvSpPr>
          <p:spPr>
            <a:xfrm>
              <a:off x="1407370" y="617116"/>
              <a:ext cx="193473" cy="24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38" name="Google Shape;1112;p43"/>
            <p:cNvSpPr/>
            <p:nvPr/>
          </p:nvSpPr>
          <p:spPr>
            <a:xfrm>
              <a:off x="1511185" y="1053147"/>
              <a:ext cx="74888" cy="64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39" name="Google Shape;1113;p43"/>
            <p:cNvSpPr/>
            <p:nvPr/>
          </p:nvSpPr>
          <p:spPr>
            <a:xfrm>
              <a:off x="1517248" y="1108077"/>
              <a:ext cx="68182" cy="5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40" name="Google Shape;1114;p43"/>
            <p:cNvSpPr/>
            <p:nvPr/>
          </p:nvSpPr>
          <p:spPr>
            <a:xfrm>
              <a:off x="2442233" y="432490"/>
              <a:ext cx="19574" cy="4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41" name="Google Shape;1115;p43"/>
            <p:cNvSpPr/>
            <p:nvPr/>
          </p:nvSpPr>
          <p:spPr>
            <a:xfrm>
              <a:off x="2341213" y="327060"/>
              <a:ext cx="86504" cy="7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42" name="Google Shape;1116;p43"/>
            <p:cNvSpPr/>
            <p:nvPr/>
          </p:nvSpPr>
          <p:spPr>
            <a:xfrm>
              <a:off x="2084868" y="501957"/>
              <a:ext cx="188773" cy="18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43" name="Google Shape;1117;p43"/>
            <p:cNvSpPr/>
            <p:nvPr/>
          </p:nvSpPr>
          <p:spPr>
            <a:xfrm>
              <a:off x="2112479" y="340935"/>
              <a:ext cx="322818" cy="32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5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44" name="Google Shape;1118;p43"/>
            <p:cNvSpPr/>
            <p:nvPr/>
          </p:nvSpPr>
          <p:spPr>
            <a:xfrm>
              <a:off x="2211763" y="399347"/>
              <a:ext cx="155382" cy="17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45" name="Google Shape;1119;p43"/>
            <p:cNvSpPr/>
            <p:nvPr/>
          </p:nvSpPr>
          <p:spPr>
            <a:xfrm>
              <a:off x="2175456" y="484335"/>
              <a:ext cx="73899" cy="12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10755" y="0"/>
                  </a:moveTo>
                  <a:cubicBezTo>
                    <a:pt x="10507" y="0"/>
                    <a:pt x="10248" y="33"/>
                    <a:pt x="9994" y="100"/>
                  </a:cubicBezTo>
                  <a:lnTo>
                    <a:pt x="1711" y="1553"/>
                  </a:lnTo>
                  <a:cubicBezTo>
                    <a:pt x="454" y="1774"/>
                    <a:pt x="-269" y="2558"/>
                    <a:pt x="93" y="3338"/>
                  </a:cubicBezTo>
                  <a:lnTo>
                    <a:pt x="8192" y="20535"/>
                  </a:lnTo>
                  <a:cubicBezTo>
                    <a:pt x="8489" y="21182"/>
                    <a:pt x="9401" y="21600"/>
                    <a:pt x="10420" y="21600"/>
                  </a:cubicBezTo>
                  <a:cubicBezTo>
                    <a:pt x="10636" y="21600"/>
                    <a:pt x="10852" y="21580"/>
                    <a:pt x="11073" y="21543"/>
                  </a:cubicBezTo>
                  <a:lnTo>
                    <a:pt x="19351" y="20090"/>
                  </a:lnTo>
                  <a:cubicBezTo>
                    <a:pt x="20613" y="19866"/>
                    <a:pt x="21331" y="18972"/>
                    <a:pt x="20975" y="18192"/>
                  </a:cubicBezTo>
                  <a:lnTo>
                    <a:pt x="12870" y="1105"/>
                  </a:lnTo>
                  <a:cubicBezTo>
                    <a:pt x="12584" y="482"/>
                    <a:pt x="11726" y="0"/>
                    <a:pt x="107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grpSp>
        <p:nvGrpSpPr>
          <p:cNvPr id="185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509546" y="11539338"/>
            <a:ext cx="1911775" cy="621524"/>
            <a:chOff x="-1" y="0"/>
            <a:chExt cx="1911774" cy="621523"/>
          </a:xfrm>
        </p:grpSpPr>
        <p:grpSp>
          <p:nvGrpSpPr>
            <p:cNvPr id="1849" name="Google Shape;2502;p79"/>
            <p:cNvGrpSpPr/>
            <p:nvPr/>
          </p:nvGrpSpPr>
          <p:grpSpPr>
            <a:xfrm>
              <a:off x="-2" y="35937"/>
              <a:ext cx="634678" cy="550176"/>
              <a:chOff x="0" y="0"/>
              <a:chExt cx="634676" cy="550174"/>
            </a:xfrm>
          </p:grpSpPr>
          <p:sp>
            <p:nvSpPr>
              <p:cNvPr id="1847" name="Google Shape;2503;p79"/>
              <p:cNvSpPr/>
              <p:nvPr/>
            </p:nvSpPr>
            <p:spPr>
              <a:xfrm rot="10800000">
                <a:off x="-1" y="-1"/>
                <a:ext cx="450715" cy="550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848" name="Google Shape;2504;p79"/>
              <p:cNvSpPr/>
              <p:nvPr/>
            </p:nvSpPr>
            <p:spPr>
              <a:xfrm rot="10800000">
                <a:off x="349740" y="-1"/>
                <a:ext cx="284937" cy="550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</p:grpSp>
        <p:sp>
          <p:nvSpPr>
            <p:cNvPr id="1850" name="الحل"/>
            <p:cNvSpPr txBox="1"/>
            <p:nvPr/>
          </p:nvSpPr>
          <p:spPr>
            <a:xfrm>
              <a:off x="787152" y="0"/>
              <a:ext cx="1124622" cy="621524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>
              <a:lvl1pPr algn="ctr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pic>
        <p:nvPicPr>
          <p:cNvPr id="1852" name="IMG_5639.png" descr="IMG_5639.png"/>
          <p:cNvPicPr>
            <a:picLocks noChangeAspect="1"/>
          </p:cNvPicPr>
          <p:nvPr/>
        </p:nvPicPr>
        <p:blipFill>
          <a:blip r:embed="rId3">
            <a:extLst/>
          </a:blip>
          <a:srcRect l="47203" t="1248" r="0" b="88277"/>
          <a:stretch>
            <a:fillRect/>
          </a:stretch>
        </p:blipFill>
        <p:spPr>
          <a:xfrm>
            <a:off x="6602991" y="1909119"/>
            <a:ext cx="16097724" cy="16142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2" name="تجميع"/>
          <p:cNvGrpSpPr/>
          <p:nvPr/>
        </p:nvGrpSpPr>
        <p:grpSpPr>
          <a:xfrm>
            <a:off x="-8292" y="3110932"/>
            <a:ext cx="1931519" cy="9593313"/>
            <a:chOff x="0" y="-2"/>
            <a:chExt cx="1931517" cy="9593312"/>
          </a:xfrm>
        </p:grpSpPr>
        <p:grpSp>
          <p:nvGrpSpPr>
            <p:cNvPr id="1870" name="تجميع"/>
            <p:cNvGrpSpPr/>
            <p:nvPr/>
          </p:nvGrpSpPr>
          <p:grpSpPr>
            <a:xfrm>
              <a:off x="0" y="-3"/>
              <a:ext cx="1931519" cy="9593313"/>
              <a:chOff x="0" y="-1"/>
              <a:chExt cx="1931517" cy="9593312"/>
            </a:xfrm>
          </p:grpSpPr>
          <p:grpSp>
            <p:nvGrpSpPr>
              <p:cNvPr id="1868" name="تجميع"/>
              <p:cNvGrpSpPr/>
              <p:nvPr/>
            </p:nvGrpSpPr>
            <p:grpSpPr>
              <a:xfrm>
                <a:off x="284470" y="-2"/>
                <a:ext cx="1362582" cy="9593313"/>
                <a:chOff x="0" y="0"/>
                <a:chExt cx="1362581" cy="9593312"/>
              </a:xfrm>
            </p:grpSpPr>
            <p:grpSp>
              <p:nvGrpSpPr>
                <p:cNvPr id="1857" name="تجميع"/>
                <p:cNvGrpSpPr/>
                <p:nvPr/>
              </p:nvGrpSpPr>
              <p:grpSpPr>
                <a:xfrm>
                  <a:off x="-1" y="-1"/>
                  <a:ext cx="1362583" cy="9593313"/>
                  <a:chOff x="0" y="0"/>
                  <a:chExt cx="1362581" cy="9593312"/>
                </a:xfrm>
              </p:grpSpPr>
              <p:grpSp>
                <p:nvGrpSpPr>
                  <p:cNvPr id="1855" name="تجميع"/>
                  <p:cNvGrpSpPr/>
                  <p:nvPr/>
                </p:nvGrpSpPr>
                <p:grpSpPr>
                  <a:xfrm>
                    <a:off x="-1" y="123870"/>
                    <a:ext cx="1362583" cy="9469443"/>
                    <a:chOff x="0" y="0"/>
                    <a:chExt cx="1362581" cy="9469442"/>
                  </a:xfrm>
                </p:grpSpPr>
                <p:sp>
                  <p:nvSpPr>
                    <p:cNvPr id="1853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82" cy="1012295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854" name="مستطيل"/>
                    <p:cNvSpPr/>
                    <p:nvPr/>
                  </p:nvSpPr>
                  <p:spPr>
                    <a:xfrm>
                      <a:off x="62080" y="547502"/>
                      <a:ext cx="1234405" cy="89219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1856" name="أدوات"/>
                  <p:cNvSpPr txBox="1"/>
                  <p:nvPr/>
                </p:nvSpPr>
                <p:spPr>
                  <a:xfrm>
                    <a:off x="15535" y="0"/>
                    <a:ext cx="1281961" cy="9423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8" tIns="121918" rIns="121918" bIns="121918" numCol="1" anchor="t">
                    <a:sp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858" name="IMG_4012.png" descr="IMG_4012.png">
                  <a:hlinkClick r:id="rId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9" name="IMG_4015.jpeg" descr="IMG_4015.jpeg">
                  <a:hlinkClick r:id="rId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151651" y="8714087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62" name="تجميع"/>
                <p:cNvGrpSpPr/>
                <p:nvPr/>
              </p:nvGrpSpPr>
              <p:grpSpPr>
                <a:xfrm>
                  <a:off x="132139" y="3356434"/>
                  <a:ext cx="1073752" cy="2620313"/>
                  <a:chOff x="0" y="0"/>
                  <a:chExt cx="1073751" cy="2620312"/>
                </a:xfrm>
              </p:grpSpPr>
              <p:pic>
                <p:nvPicPr>
                  <p:cNvPr id="1860" name="IMG_4016.jpeg" descr="IMG_4016.jpeg">
                    <a:hlinkClick r:id="rId8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7666" y="0"/>
                    <a:ext cx="1066086" cy="829175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861" name="صورة 20" descr="صورة 20">
                    <a:hlinkClick r:id="rId10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/>
                  </a:blip>
                  <a:srcRect l="22637" t="19074" r="22637" b="19073"/>
                  <a:stretch>
                    <a:fillRect/>
                  </a:stretch>
                </p:blipFill>
                <p:spPr>
                  <a:xfrm>
                    <a:off x="0" y="1791138"/>
                    <a:ext cx="1066085" cy="829175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863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3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4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48439" y="6924408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5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/>
                </a:blip>
                <a:srcRect l="14158" t="12402" r="14157" b="12402"/>
                <a:stretch>
                  <a:fillRect/>
                </a:stretch>
              </p:blipFill>
              <p:spPr>
                <a:xfrm>
                  <a:off x="145254" y="1570620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6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6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7" name="IMG_4024.jpeg" descr="IMG_4024.jpeg"/>
                <p:cNvPicPr>
                  <a:picLocks noChangeAspect="1"/>
                </p:cNvPicPr>
                <p:nvPr/>
              </p:nvPicPr>
              <p:blipFill>
                <a:blip r:embed="rId20">
                  <a:extLst/>
                </a:blip>
                <a:srcRect l="28867" t="10670" r="31388" b="37594"/>
                <a:stretch>
                  <a:fillRect/>
                </a:stretch>
              </p:blipFill>
              <p:spPr>
                <a:xfrm>
                  <a:off x="139991" y="2463798"/>
                  <a:ext cx="1077929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869" name="نشاط"/>
              <p:cNvSpPr txBox="1"/>
              <p:nvPr/>
            </p:nvSpPr>
            <p:spPr>
              <a:xfrm>
                <a:off x="0" y="8643745"/>
                <a:ext cx="1931518" cy="541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  <p:pic>
          <p:nvPicPr>
            <p:cNvPr id="1871" name="Picture 2" descr="Picture 2">
              <a:hlinkClick r:id="rId2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6" cy="86709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873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1880" name="تجميع"/>
          <p:cNvGrpSpPr/>
          <p:nvPr/>
        </p:nvGrpSpPr>
        <p:grpSpPr>
          <a:xfrm>
            <a:off x="2649325" y="189520"/>
            <a:ext cx="4418721" cy="1527253"/>
            <a:chOff x="0" y="0"/>
            <a:chExt cx="4418719" cy="1527252"/>
          </a:xfrm>
        </p:grpSpPr>
        <p:pic>
          <p:nvPicPr>
            <p:cNvPr id="1874" name="IMG_5566.png" descr="IMG_5566.png"/>
            <p:cNvPicPr>
              <a:picLocks noChangeAspect="1"/>
            </p:cNvPicPr>
            <p:nvPr/>
          </p:nvPicPr>
          <p:blipFill>
            <a:blip r:embed="rId31">
              <a:extLst/>
            </a:blip>
            <a:srcRect l="37714" t="13451" r="3973" b="83888"/>
            <a:stretch>
              <a:fillRect/>
            </a:stretch>
          </p:blipFill>
          <p:spPr>
            <a:xfrm>
              <a:off x="-1" y="1230091"/>
              <a:ext cx="4302630" cy="297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79" name="تجميع"/>
            <p:cNvGrpSpPr/>
            <p:nvPr/>
          </p:nvGrpSpPr>
          <p:grpSpPr>
            <a:xfrm>
              <a:off x="175905" y="-1"/>
              <a:ext cx="4242815" cy="1327926"/>
              <a:chOff x="0" y="0"/>
              <a:chExt cx="4242813" cy="1327924"/>
            </a:xfrm>
          </p:grpSpPr>
          <p:grpSp>
            <p:nvGrpSpPr>
              <p:cNvPr id="1877" name="تجميع"/>
              <p:cNvGrpSpPr/>
              <p:nvPr/>
            </p:nvGrpSpPr>
            <p:grpSpPr>
              <a:xfrm>
                <a:off x="-1" y="0"/>
                <a:ext cx="4242815" cy="1327925"/>
                <a:chOff x="0" y="0"/>
                <a:chExt cx="4242814" cy="1327924"/>
              </a:xfrm>
            </p:grpSpPr>
            <p:sp>
              <p:nvSpPr>
                <p:cNvPr id="1875" name="Google Shape;433;p18"/>
                <p:cNvSpPr/>
                <p:nvPr/>
              </p:nvSpPr>
              <p:spPr>
                <a:xfrm>
                  <a:off x="0" y="155604"/>
                  <a:ext cx="4128926" cy="1172321"/>
                </a:xfrm>
                <a:prstGeom prst="rect">
                  <a:avLst/>
                </a:prstGeom>
                <a:solidFill>
                  <a:srgbClr val="FF9F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1876" name="Google Shape;435;p18"/>
                <p:cNvSpPr/>
                <p:nvPr/>
              </p:nvSpPr>
              <p:spPr>
                <a:xfrm>
                  <a:off x="113887" y="-1"/>
                  <a:ext cx="4128928" cy="1172321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</p:grpSp>
          <p:sp>
            <p:nvSpPr>
              <p:cNvPr id="1878" name="مسائل مهارات عليا"/>
              <p:cNvSpPr/>
              <p:nvPr/>
            </p:nvSpPr>
            <p:spPr>
              <a:xfrm>
                <a:off x="80485" y="88900"/>
                <a:ext cx="409882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t>مسائل</a:t>
                </a:r>
                <a:r>
                  <a:rPr sz="3900">
                    <a:solidFill>
                      <a:srgbClr val="0042A9"/>
                    </a:solidFill>
                    <a:latin typeface="Muna Bold"/>
                    <a:ea typeface="Muna Bold"/>
                    <a:cs typeface="Muna Bold"/>
                    <a:sym typeface="Muna Bold"/>
                  </a:rPr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مهارات عليا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" name="Google Shape;1046;p43"/>
          <p:cNvGrpSpPr/>
          <p:nvPr/>
        </p:nvGrpSpPr>
        <p:grpSpPr>
          <a:xfrm>
            <a:off x="20709917" y="10203629"/>
            <a:ext cx="3060999" cy="2671420"/>
            <a:chOff x="0" y="0"/>
            <a:chExt cx="3060998" cy="2671419"/>
          </a:xfrm>
        </p:grpSpPr>
        <p:sp>
          <p:nvSpPr>
            <p:cNvPr id="1882" name="Google Shape;1047;p43"/>
            <p:cNvSpPr/>
            <p:nvPr/>
          </p:nvSpPr>
          <p:spPr>
            <a:xfrm>
              <a:off x="316152" y="-1"/>
              <a:ext cx="2743469" cy="18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83" name="Google Shape;1048;p43"/>
            <p:cNvSpPr/>
            <p:nvPr/>
          </p:nvSpPr>
          <p:spPr>
            <a:xfrm>
              <a:off x="-1" y="2492734"/>
              <a:ext cx="3061000" cy="17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84" name="Google Shape;1049;p43"/>
            <p:cNvSpPr/>
            <p:nvPr/>
          </p:nvSpPr>
          <p:spPr>
            <a:xfrm>
              <a:off x="876376" y="2390446"/>
              <a:ext cx="490603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85" name="Google Shape;1050;p43"/>
            <p:cNvSpPr/>
            <p:nvPr/>
          </p:nvSpPr>
          <p:spPr>
            <a:xfrm>
              <a:off x="875752" y="2293836"/>
              <a:ext cx="491227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86" name="Google Shape;1051;p43"/>
            <p:cNvSpPr/>
            <p:nvPr/>
          </p:nvSpPr>
          <p:spPr>
            <a:xfrm>
              <a:off x="1366333" y="2390446"/>
              <a:ext cx="179328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87" name="Google Shape;1052;p43"/>
            <p:cNvSpPr/>
            <p:nvPr/>
          </p:nvSpPr>
          <p:spPr>
            <a:xfrm>
              <a:off x="1366333" y="2390446"/>
              <a:ext cx="179328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88" name="Google Shape;1053;p43"/>
            <p:cNvSpPr/>
            <p:nvPr/>
          </p:nvSpPr>
          <p:spPr>
            <a:xfrm>
              <a:off x="1310779" y="2293836"/>
              <a:ext cx="234882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89" name="Google Shape;1054;p43"/>
            <p:cNvSpPr/>
            <p:nvPr/>
          </p:nvSpPr>
          <p:spPr>
            <a:xfrm>
              <a:off x="1310779" y="2293836"/>
              <a:ext cx="234882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90" name="Google Shape;1055;p43"/>
            <p:cNvSpPr/>
            <p:nvPr/>
          </p:nvSpPr>
          <p:spPr>
            <a:xfrm>
              <a:off x="1019076" y="698318"/>
              <a:ext cx="216560" cy="23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91" name="Google Shape;1056;p43"/>
            <p:cNvSpPr/>
            <p:nvPr/>
          </p:nvSpPr>
          <p:spPr>
            <a:xfrm>
              <a:off x="1019076" y="698318"/>
              <a:ext cx="216560" cy="23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92" name="Google Shape;1057;p43"/>
            <p:cNvSpPr/>
            <p:nvPr/>
          </p:nvSpPr>
          <p:spPr>
            <a:xfrm>
              <a:off x="1137151" y="698318"/>
              <a:ext cx="464690" cy="82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93" name="Google Shape;1058;p43"/>
            <p:cNvSpPr/>
            <p:nvPr/>
          </p:nvSpPr>
          <p:spPr>
            <a:xfrm>
              <a:off x="1141561" y="703997"/>
              <a:ext cx="363689" cy="59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94" name="Google Shape;1059;p43"/>
            <p:cNvSpPr/>
            <p:nvPr/>
          </p:nvSpPr>
          <p:spPr>
            <a:xfrm>
              <a:off x="817036" y="889001"/>
              <a:ext cx="728625" cy="1404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95" name="Google Shape;1060;p43"/>
            <p:cNvSpPr/>
            <p:nvPr/>
          </p:nvSpPr>
          <p:spPr>
            <a:xfrm>
              <a:off x="849858" y="2079796"/>
              <a:ext cx="190060" cy="16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96" name="Google Shape;1061;p43"/>
            <p:cNvSpPr/>
            <p:nvPr/>
          </p:nvSpPr>
          <p:spPr>
            <a:xfrm>
              <a:off x="1089149" y="1203418"/>
              <a:ext cx="243097" cy="22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97" name="Google Shape;1062;p43"/>
            <p:cNvSpPr/>
            <p:nvPr/>
          </p:nvSpPr>
          <p:spPr>
            <a:xfrm>
              <a:off x="529744" y="801856"/>
              <a:ext cx="877003" cy="58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98" name="Google Shape;1063;p43"/>
            <p:cNvSpPr/>
            <p:nvPr/>
          </p:nvSpPr>
          <p:spPr>
            <a:xfrm>
              <a:off x="543012" y="1282349"/>
              <a:ext cx="147737" cy="6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99" name="Google Shape;1064;p43"/>
            <p:cNvSpPr/>
            <p:nvPr/>
          </p:nvSpPr>
          <p:spPr>
            <a:xfrm>
              <a:off x="668014" y="1177543"/>
              <a:ext cx="109862" cy="3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00" name="Google Shape;1065;p43"/>
            <p:cNvSpPr/>
            <p:nvPr/>
          </p:nvSpPr>
          <p:spPr>
            <a:xfrm>
              <a:off x="1043702" y="1602464"/>
              <a:ext cx="501959" cy="69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01" name="Google Shape;1066;p43"/>
            <p:cNvSpPr/>
            <p:nvPr/>
          </p:nvSpPr>
          <p:spPr>
            <a:xfrm>
              <a:off x="1178812" y="654746"/>
              <a:ext cx="215310" cy="31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02" name="Google Shape;1067;p43"/>
            <p:cNvSpPr/>
            <p:nvPr/>
          </p:nvSpPr>
          <p:spPr>
            <a:xfrm>
              <a:off x="1211008" y="722944"/>
              <a:ext cx="97880" cy="15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03" name="Google Shape;1068;p43"/>
            <p:cNvSpPr/>
            <p:nvPr/>
          </p:nvSpPr>
          <p:spPr>
            <a:xfrm>
              <a:off x="886484" y="915520"/>
              <a:ext cx="235507" cy="5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04" name="Google Shape;1069;p43"/>
            <p:cNvSpPr/>
            <p:nvPr/>
          </p:nvSpPr>
          <p:spPr>
            <a:xfrm>
              <a:off x="1728128" y="2335516"/>
              <a:ext cx="121861" cy="15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05" name="Google Shape;1070;p43"/>
            <p:cNvSpPr/>
            <p:nvPr/>
          </p:nvSpPr>
          <p:spPr>
            <a:xfrm>
              <a:off x="1759056" y="2335516"/>
              <a:ext cx="90933" cy="8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06" name="Google Shape;1071;p43"/>
            <p:cNvSpPr/>
            <p:nvPr/>
          </p:nvSpPr>
          <p:spPr>
            <a:xfrm>
              <a:off x="1687249" y="2455881"/>
              <a:ext cx="209920" cy="12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07" name="Google Shape;1072;p43"/>
            <p:cNvSpPr/>
            <p:nvPr/>
          </p:nvSpPr>
          <p:spPr>
            <a:xfrm>
              <a:off x="1728752" y="1108720"/>
              <a:ext cx="339998" cy="13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08" name="Google Shape;1073;p43"/>
            <p:cNvSpPr/>
            <p:nvPr/>
          </p:nvSpPr>
          <p:spPr>
            <a:xfrm>
              <a:off x="1728752" y="1108720"/>
              <a:ext cx="339998" cy="13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09" name="Google Shape;1074;p43"/>
            <p:cNvSpPr/>
            <p:nvPr/>
          </p:nvSpPr>
          <p:spPr>
            <a:xfrm>
              <a:off x="1776111" y="1237527"/>
              <a:ext cx="96752" cy="37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10" name="Google Shape;1075;p43"/>
            <p:cNvSpPr/>
            <p:nvPr/>
          </p:nvSpPr>
          <p:spPr>
            <a:xfrm>
              <a:off x="1738235" y="2344356"/>
              <a:ext cx="131951" cy="7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11" name="Google Shape;1076;p43"/>
            <p:cNvSpPr/>
            <p:nvPr/>
          </p:nvSpPr>
          <p:spPr>
            <a:xfrm>
              <a:off x="1790629" y="2484822"/>
              <a:ext cx="38931" cy="1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12" name="Google Shape;1077;p43"/>
            <p:cNvSpPr/>
            <p:nvPr/>
          </p:nvSpPr>
          <p:spPr>
            <a:xfrm>
              <a:off x="1790789" y="2467162"/>
              <a:ext cx="29521" cy="2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13" name="Google Shape;1078;p43"/>
            <p:cNvSpPr/>
            <p:nvPr/>
          </p:nvSpPr>
          <p:spPr>
            <a:xfrm>
              <a:off x="1659304" y="2376553"/>
              <a:ext cx="66289" cy="14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14" name="Google Shape;1079;p43"/>
            <p:cNvSpPr/>
            <p:nvPr/>
          </p:nvSpPr>
          <p:spPr>
            <a:xfrm>
              <a:off x="1633194" y="2512306"/>
              <a:ext cx="207422" cy="7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15" name="Google Shape;1080;p43"/>
            <p:cNvSpPr/>
            <p:nvPr/>
          </p:nvSpPr>
          <p:spPr>
            <a:xfrm>
              <a:off x="1829148" y="626334"/>
              <a:ext cx="402832" cy="33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16" name="Google Shape;1081;p43"/>
            <p:cNvSpPr/>
            <p:nvPr/>
          </p:nvSpPr>
          <p:spPr>
            <a:xfrm>
              <a:off x="1801286" y="578522"/>
              <a:ext cx="195814" cy="27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17" name="Google Shape;1082;p43"/>
            <p:cNvSpPr/>
            <p:nvPr/>
          </p:nvSpPr>
          <p:spPr>
            <a:xfrm>
              <a:off x="1810200" y="685674"/>
              <a:ext cx="128809" cy="16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18" name="Google Shape;1083;p43"/>
            <p:cNvSpPr/>
            <p:nvPr/>
          </p:nvSpPr>
          <p:spPr>
            <a:xfrm>
              <a:off x="2182727" y="760819"/>
              <a:ext cx="93450" cy="7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19" name="Google Shape;1084;p43"/>
            <p:cNvSpPr/>
            <p:nvPr/>
          </p:nvSpPr>
          <p:spPr>
            <a:xfrm>
              <a:off x="2210513" y="753248"/>
              <a:ext cx="126273" cy="5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20" name="Google Shape;1085;p43"/>
            <p:cNvSpPr/>
            <p:nvPr/>
          </p:nvSpPr>
          <p:spPr>
            <a:xfrm>
              <a:off x="1661198" y="2376553"/>
              <a:ext cx="64395" cy="7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21" name="Google Shape;1086;p43"/>
            <p:cNvSpPr/>
            <p:nvPr/>
          </p:nvSpPr>
          <p:spPr>
            <a:xfrm>
              <a:off x="1525444" y="575701"/>
              <a:ext cx="418619" cy="57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22" name="Google Shape;1087;p43"/>
            <p:cNvSpPr/>
            <p:nvPr/>
          </p:nvSpPr>
          <p:spPr>
            <a:xfrm>
              <a:off x="1553855" y="699568"/>
              <a:ext cx="48470" cy="14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23" name="Google Shape;1088;p43"/>
            <p:cNvSpPr/>
            <p:nvPr/>
          </p:nvSpPr>
          <p:spPr>
            <a:xfrm>
              <a:off x="1625839" y="436276"/>
              <a:ext cx="153175" cy="18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24" name="Google Shape;1089;p43"/>
            <p:cNvSpPr/>
            <p:nvPr/>
          </p:nvSpPr>
          <p:spPr>
            <a:xfrm>
              <a:off x="1716752" y="616227"/>
              <a:ext cx="25896" cy="1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25" name="Google Shape;1090;p43"/>
            <p:cNvSpPr/>
            <p:nvPr/>
          </p:nvSpPr>
          <p:spPr>
            <a:xfrm>
              <a:off x="1742646" y="610511"/>
              <a:ext cx="2021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26" name="Google Shape;1091;p43"/>
            <p:cNvSpPr/>
            <p:nvPr/>
          </p:nvSpPr>
          <p:spPr>
            <a:xfrm>
              <a:off x="1622054" y="580244"/>
              <a:ext cx="109236" cy="7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27" name="Google Shape;1092;p43"/>
            <p:cNvSpPr/>
            <p:nvPr/>
          </p:nvSpPr>
          <p:spPr>
            <a:xfrm>
              <a:off x="1743914" y="571405"/>
              <a:ext cx="48904" cy="7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28" name="Google Shape;1093;p43"/>
            <p:cNvSpPr/>
            <p:nvPr/>
          </p:nvSpPr>
          <p:spPr>
            <a:xfrm>
              <a:off x="1664472" y="460902"/>
              <a:ext cx="56711" cy="6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29" name="Google Shape;1094;p43"/>
            <p:cNvSpPr/>
            <p:nvPr/>
          </p:nvSpPr>
          <p:spPr>
            <a:xfrm>
              <a:off x="1609512" y="268477"/>
              <a:ext cx="183303" cy="24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30" name="Google Shape;1095;p43"/>
            <p:cNvSpPr/>
            <p:nvPr/>
          </p:nvSpPr>
          <p:spPr>
            <a:xfrm>
              <a:off x="1566197" y="291475"/>
              <a:ext cx="86737" cy="13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2" y="0"/>
                  </a:moveTo>
                  <a:cubicBezTo>
                    <a:pt x="5415" y="0"/>
                    <a:pt x="971" y="523"/>
                    <a:pt x="971" y="523"/>
                  </a:cubicBezTo>
                  <a:cubicBezTo>
                    <a:pt x="971" y="523"/>
                    <a:pt x="-5232" y="14541"/>
                    <a:pt x="13726" y="21600"/>
                  </a:cubicBezTo>
                  <a:cubicBezTo>
                    <a:pt x="14646" y="17777"/>
                    <a:pt x="14071" y="13856"/>
                    <a:pt x="12231" y="10327"/>
                  </a:cubicBezTo>
                  <a:cubicBezTo>
                    <a:pt x="13495" y="8367"/>
                    <a:pt x="16368" y="3662"/>
                    <a:pt x="15679" y="523"/>
                  </a:cubicBezTo>
                  <a:cubicBezTo>
                    <a:pt x="14108" y="132"/>
                    <a:pt x="11952" y="0"/>
                    <a:pt x="97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31" name="Google Shape;1096;p43"/>
            <p:cNvSpPr/>
            <p:nvPr/>
          </p:nvSpPr>
          <p:spPr>
            <a:xfrm>
              <a:off x="1559854" y="249530"/>
              <a:ext cx="214502" cy="6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32" name="Google Shape;1097;p43"/>
            <p:cNvSpPr/>
            <p:nvPr/>
          </p:nvSpPr>
          <p:spPr>
            <a:xfrm>
              <a:off x="1574593" y="223580"/>
              <a:ext cx="193769" cy="5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33" name="Google Shape;1098;p43"/>
            <p:cNvSpPr/>
            <p:nvPr/>
          </p:nvSpPr>
          <p:spPr>
            <a:xfrm>
              <a:off x="1582549" y="386457"/>
              <a:ext cx="68031" cy="6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0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34" name="Google Shape;1099;p43"/>
            <p:cNvSpPr/>
            <p:nvPr/>
          </p:nvSpPr>
          <p:spPr>
            <a:xfrm>
              <a:off x="1616375" y="1124506"/>
              <a:ext cx="211506" cy="13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35" name="Google Shape;1100;p43"/>
            <p:cNvSpPr/>
            <p:nvPr/>
          </p:nvSpPr>
          <p:spPr>
            <a:xfrm>
              <a:off x="1616375" y="1124506"/>
              <a:ext cx="211506" cy="13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36" name="Google Shape;1101;p43"/>
            <p:cNvSpPr/>
            <p:nvPr/>
          </p:nvSpPr>
          <p:spPr>
            <a:xfrm>
              <a:off x="1628357" y="2396124"/>
              <a:ext cx="143970" cy="4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37" name="Google Shape;1102;p43"/>
            <p:cNvSpPr/>
            <p:nvPr/>
          </p:nvSpPr>
          <p:spPr>
            <a:xfrm>
              <a:off x="1705254" y="364235"/>
              <a:ext cx="12701" cy="17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38" name="Google Shape;1103;p43"/>
            <p:cNvSpPr/>
            <p:nvPr/>
          </p:nvSpPr>
          <p:spPr>
            <a:xfrm>
              <a:off x="1760922" y="356475"/>
              <a:ext cx="12701" cy="1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39" name="Google Shape;1104;p43"/>
            <p:cNvSpPr/>
            <p:nvPr/>
          </p:nvSpPr>
          <p:spPr>
            <a:xfrm>
              <a:off x="1743914" y="371258"/>
              <a:ext cx="29681" cy="4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40" name="Google Shape;1105;p43"/>
            <p:cNvSpPr/>
            <p:nvPr/>
          </p:nvSpPr>
          <p:spPr>
            <a:xfrm>
              <a:off x="1701140" y="418768"/>
              <a:ext cx="37967" cy="14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41" name="Google Shape;1106;p43"/>
            <p:cNvSpPr/>
            <p:nvPr/>
          </p:nvSpPr>
          <p:spPr>
            <a:xfrm>
              <a:off x="1683052" y="338417"/>
              <a:ext cx="25506" cy="19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42" name="Google Shape;1107;p43"/>
            <p:cNvSpPr/>
            <p:nvPr/>
          </p:nvSpPr>
          <p:spPr>
            <a:xfrm>
              <a:off x="1759378" y="325792"/>
              <a:ext cx="26622" cy="1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43" name="Google Shape;1108;p43"/>
            <p:cNvSpPr/>
            <p:nvPr/>
          </p:nvSpPr>
          <p:spPr>
            <a:xfrm>
              <a:off x="1729396" y="2507176"/>
              <a:ext cx="32356" cy="1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44" name="Google Shape;1109;p43"/>
            <p:cNvSpPr/>
            <p:nvPr/>
          </p:nvSpPr>
          <p:spPr>
            <a:xfrm>
              <a:off x="1729396" y="2493132"/>
              <a:ext cx="19664" cy="2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45" name="Google Shape;1110;p43"/>
            <p:cNvSpPr/>
            <p:nvPr/>
          </p:nvSpPr>
          <p:spPr>
            <a:xfrm>
              <a:off x="1373858" y="662317"/>
              <a:ext cx="201464" cy="43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46" name="Google Shape;1111;p43"/>
            <p:cNvSpPr/>
            <p:nvPr/>
          </p:nvSpPr>
          <p:spPr>
            <a:xfrm>
              <a:off x="1407370" y="617116"/>
              <a:ext cx="193473" cy="24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47" name="Google Shape;1112;p43"/>
            <p:cNvSpPr/>
            <p:nvPr/>
          </p:nvSpPr>
          <p:spPr>
            <a:xfrm>
              <a:off x="1511185" y="1053147"/>
              <a:ext cx="74888" cy="64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48" name="Google Shape;1113;p43"/>
            <p:cNvSpPr/>
            <p:nvPr/>
          </p:nvSpPr>
          <p:spPr>
            <a:xfrm>
              <a:off x="1517248" y="1108077"/>
              <a:ext cx="68182" cy="5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49" name="Google Shape;1114;p43"/>
            <p:cNvSpPr/>
            <p:nvPr/>
          </p:nvSpPr>
          <p:spPr>
            <a:xfrm>
              <a:off x="2442233" y="432490"/>
              <a:ext cx="19574" cy="4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50" name="Google Shape;1115;p43"/>
            <p:cNvSpPr/>
            <p:nvPr/>
          </p:nvSpPr>
          <p:spPr>
            <a:xfrm>
              <a:off x="2341213" y="327060"/>
              <a:ext cx="86504" cy="7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51" name="Google Shape;1116;p43"/>
            <p:cNvSpPr/>
            <p:nvPr/>
          </p:nvSpPr>
          <p:spPr>
            <a:xfrm>
              <a:off x="2084868" y="501957"/>
              <a:ext cx="188773" cy="18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52" name="Google Shape;1117;p43"/>
            <p:cNvSpPr/>
            <p:nvPr/>
          </p:nvSpPr>
          <p:spPr>
            <a:xfrm>
              <a:off x="2112479" y="340935"/>
              <a:ext cx="322818" cy="32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5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53" name="Google Shape;1118;p43"/>
            <p:cNvSpPr/>
            <p:nvPr/>
          </p:nvSpPr>
          <p:spPr>
            <a:xfrm>
              <a:off x="2211763" y="399347"/>
              <a:ext cx="155382" cy="17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54" name="Google Shape;1119;p43"/>
            <p:cNvSpPr/>
            <p:nvPr/>
          </p:nvSpPr>
          <p:spPr>
            <a:xfrm>
              <a:off x="2175456" y="484335"/>
              <a:ext cx="73899" cy="12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10755" y="0"/>
                  </a:moveTo>
                  <a:cubicBezTo>
                    <a:pt x="10507" y="0"/>
                    <a:pt x="10248" y="33"/>
                    <a:pt x="9994" y="100"/>
                  </a:cubicBezTo>
                  <a:lnTo>
                    <a:pt x="1711" y="1553"/>
                  </a:lnTo>
                  <a:cubicBezTo>
                    <a:pt x="454" y="1774"/>
                    <a:pt x="-269" y="2558"/>
                    <a:pt x="93" y="3338"/>
                  </a:cubicBezTo>
                  <a:lnTo>
                    <a:pt x="8192" y="20535"/>
                  </a:lnTo>
                  <a:cubicBezTo>
                    <a:pt x="8489" y="21182"/>
                    <a:pt x="9401" y="21600"/>
                    <a:pt x="10420" y="21600"/>
                  </a:cubicBezTo>
                  <a:cubicBezTo>
                    <a:pt x="10636" y="21600"/>
                    <a:pt x="10852" y="21580"/>
                    <a:pt x="11073" y="21543"/>
                  </a:cubicBezTo>
                  <a:lnTo>
                    <a:pt x="19351" y="20090"/>
                  </a:lnTo>
                  <a:cubicBezTo>
                    <a:pt x="20613" y="19866"/>
                    <a:pt x="21331" y="18972"/>
                    <a:pt x="20975" y="18192"/>
                  </a:cubicBezTo>
                  <a:lnTo>
                    <a:pt x="12870" y="1105"/>
                  </a:lnTo>
                  <a:cubicBezTo>
                    <a:pt x="12584" y="482"/>
                    <a:pt x="11726" y="0"/>
                    <a:pt x="107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pic>
        <p:nvPicPr>
          <p:cNvPr id="1956" name="IMG_5639.png" descr="IMG_5639.png"/>
          <p:cNvPicPr>
            <a:picLocks noChangeAspect="1"/>
          </p:cNvPicPr>
          <p:nvPr/>
        </p:nvPicPr>
        <p:blipFill>
          <a:blip r:embed="rId2">
            <a:extLst/>
          </a:blip>
          <a:srcRect l="47203" t="1248" r="0" b="88277"/>
          <a:stretch>
            <a:fillRect/>
          </a:stretch>
        </p:blipFill>
        <p:spPr>
          <a:xfrm>
            <a:off x="6602991" y="1909119"/>
            <a:ext cx="16097724" cy="16142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2" name="تجميع"/>
          <p:cNvGrpSpPr/>
          <p:nvPr/>
        </p:nvGrpSpPr>
        <p:grpSpPr>
          <a:xfrm>
            <a:off x="17669814" y="6550073"/>
            <a:ext cx="2254706" cy="2111032"/>
            <a:chOff x="0" y="0"/>
            <a:chExt cx="2254704" cy="2111030"/>
          </a:xfrm>
        </p:grpSpPr>
        <p:grpSp>
          <p:nvGrpSpPr>
            <p:cNvPr id="1960" name="تجميع"/>
            <p:cNvGrpSpPr/>
            <p:nvPr/>
          </p:nvGrpSpPr>
          <p:grpSpPr>
            <a:xfrm>
              <a:off x="0" y="515534"/>
              <a:ext cx="2254705" cy="1595497"/>
              <a:chOff x="0" y="0"/>
              <a:chExt cx="2254704" cy="1595496"/>
            </a:xfrm>
          </p:grpSpPr>
          <p:sp>
            <p:nvSpPr>
              <p:cNvPr id="1957" name="٥"/>
              <p:cNvSpPr txBox="1"/>
              <p:nvPr/>
            </p:nvSpPr>
            <p:spPr>
              <a:xfrm>
                <a:off x="0" y="0"/>
                <a:ext cx="1115906" cy="10620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64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1958" name="٢"/>
              <p:cNvSpPr txBox="1"/>
              <p:nvPr/>
            </p:nvSpPr>
            <p:spPr>
              <a:xfrm>
                <a:off x="730984" y="571230"/>
                <a:ext cx="1523721" cy="10242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959" name="خط"/>
              <p:cNvSpPr/>
              <p:nvPr/>
            </p:nvSpPr>
            <p:spPr>
              <a:xfrm>
                <a:off x="899511" y="610732"/>
                <a:ext cx="1261962" cy="2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</a:p>
            </p:txBody>
          </p:sp>
        </p:grpSp>
        <p:sp>
          <p:nvSpPr>
            <p:cNvPr id="1961" name="١"/>
            <p:cNvSpPr txBox="1"/>
            <p:nvPr/>
          </p:nvSpPr>
          <p:spPr>
            <a:xfrm>
              <a:off x="898937" y="0"/>
              <a:ext cx="1006488" cy="1175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>
              <a:lvl1pPr algn="ctr">
                <a:lnSpc>
                  <a:spcPct val="150000"/>
                </a:lnSpc>
                <a:defRPr sz="73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968" name="تجميع"/>
          <p:cNvGrpSpPr/>
          <p:nvPr/>
        </p:nvGrpSpPr>
        <p:grpSpPr>
          <a:xfrm>
            <a:off x="14273263" y="6550073"/>
            <a:ext cx="2254706" cy="2111032"/>
            <a:chOff x="0" y="0"/>
            <a:chExt cx="2254704" cy="2111030"/>
          </a:xfrm>
        </p:grpSpPr>
        <p:grpSp>
          <p:nvGrpSpPr>
            <p:cNvPr id="1966" name="تجميع"/>
            <p:cNvGrpSpPr/>
            <p:nvPr/>
          </p:nvGrpSpPr>
          <p:grpSpPr>
            <a:xfrm>
              <a:off x="0" y="515534"/>
              <a:ext cx="2254705" cy="1595497"/>
              <a:chOff x="0" y="0"/>
              <a:chExt cx="2254704" cy="1595496"/>
            </a:xfrm>
          </p:grpSpPr>
          <p:sp>
            <p:nvSpPr>
              <p:cNvPr id="1963" name="٥"/>
              <p:cNvSpPr txBox="1"/>
              <p:nvPr/>
            </p:nvSpPr>
            <p:spPr>
              <a:xfrm>
                <a:off x="0" y="0"/>
                <a:ext cx="1115906" cy="10620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64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1964" name="٤"/>
              <p:cNvSpPr txBox="1"/>
              <p:nvPr/>
            </p:nvSpPr>
            <p:spPr>
              <a:xfrm>
                <a:off x="730984" y="571230"/>
                <a:ext cx="1523721" cy="10242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1965" name="خط"/>
              <p:cNvSpPr/>
              <p:nvPr/>
            </p:nvSpPr>
            <p:spPr>
              <a:xfrm>
                <a:off x="899511" y="610732"/>
                <a:ext cx="1261962" cy="2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</a:p>
            </p:txBody>
          </p:sp>
        </p:grpSp>
        <p:sp>
          <p:nvSpPr>
            <p:cNvPr id="1967" name="٣"/>
            <p:cNvSpPr txBox="1"/>
            <p:nvPr/>
          </p:nvSpPr>
          <p:spPr>
            <a:xfrm>
              <a:off x="898937" y="0"/>
              <a:ext cx="1006488" cy="1175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>
              <a:lvl1pPr algn="ctr">
                <a:lnSpc>
                  <a:spcPct val="150000"/>
                </a:lnSpc>
                <a:defRPr sz="73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1974" name="تجميع"/>
          <p:cNvGrpSpPr/>
          <p:nvPr/>
        </p:nvGrpSpPr>
        <p:grpSpPr>
          <a:xfrm>
            <a:off x="10863098" y="6550073"/>
            <a:ext cx="2254705" cy="2111032"/>
            <a:chOff x="0" y="0"/>
            <a:chExt cx="2254704" cy="2111030"/>
          </a:xfrm>
        </p:grpSpPr>
        <p:grpSp>
          <p:nvGrpSpPr>
            <p:cNvPr id="1972" name="تجميع"/>
            <p:cNvGrpSpPr/>
            <p:nvPr/>
          </p:nvGrpSpPr>
          <p:grpSpPr>
            <a:xfrm>
              <a:off x="0" y="515534"/>
              <a:ext cx="2254705" cy="1595497"/>
              <a:chOff x="0" y="0"/>
              <a:chExt cx="2254704" cy="1595496"/>
            </a:xfrm>
          </p:grpSpPr>
          <p:sp>
            <p:nvSpPr>
              <p:cNvPr id="1969" name="٦"/>
              <p:cNvSpPr txBox="1"/>
              <p:nvPr/>
            </p:nvSpPr>
            <p:spPr>
              <a:xfrm>
                <a:off x="0" y="0"/>
                <a:ext cx="1115906" cy="10620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64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1970" name="٤"/>
              <p:cNvSpPr txBox="1"/>
              <p:nvPr/>
            </p:nvSpPr>
            <p:spPr>
              <a:xfrm>
                <a:off x="730984" y="571230"/>
                <a:ext cx="1523721" cy="10242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1971" name="خط"/>
              <p:cNvSpPr/>
              <p:nvPr/>
            </p:nvSpPr>
            <p:spPr>
              <a:xfrm>
                <a:off x="899511" y="610732"/>
                <a:ext cx="1261962" cy="2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</a:p>
            </p:txBody>
          </p:sp>
        </p:grpSp>
        <p:sp>
          <p:nvSpPr>
            <p:cNvPr id="1973" name="٣"/>
            <p:cNvSpPr txBox="1"/>
            <p:nvPr/>
          </p:nvSpPr>
          <p:spPr>
            <a:xfrm>
              <a:off x="898937" y="0"/>
              <a:ext cx="1006488" cy="1175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>
              <a:lvl1pPr algn="ctr">
                <a:lnSpc>
                  <a:spcPct val="150000"/>
                </a:lnSpc>
                <a:defRPr sz="73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1980" name="تجميع"/>
          <p:cNvGrpSpPr/>
          <p:nvPr/>
        </p:nvGrpSpPr>
        <p:grpSpPr>
          <a:xfrm>
            <a:off x="7626501" y="6550073"/>
            <a:ext cx="2254705" cy="2111032"/>
            <a:chOff x="0" y="0"/>
            <a:chExt cx="2254704" cy="2111030"/>
          </a:xfrm>
        </p:grpSpPr>
        <p:grpSp>
          <p:nvGrpSpPr>
            <p:cNvPr id="1978" name="تجميع"/>
            <p:cNvGrpSpPr/>
            <p:nvPr/>
          </p:nvGrpSpPr>
          <p:grpSpPr>
            <a:xfrm>
              <a:off x="0" y="515534"/>
              <a:ext cx="2254705" cy="1595497"/>
              <a:chOff x="0" y="0"/>
              <a:chExt cx="2254704" cy="1595496"/>
            </a:xfrm>
          </p:grpSpPr>
          <p:sp>
            <p:nvSpPr>
              <p:cNvPr id="1975" name="٧"/>
              <p:cNvSpPr txBox="1"/>
              <p:nvPr/>
            </p:nvSpPr>
            <p:spPr>
              <a:xfrm>
                <a:off x="0" y="0"/>
                <a:ext cx="1115906" cy="10620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64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  <p:sp>
            <p:nvSpPr>
              <p:cNvPr id="1976" name="٢"/>
              <p:cNvSpPr txBox="1"/>
              <p:nvPr/>
            </p:nvSpPr>
            <p:spPr>
              <a:xfrm>
                <a:off x="730984" y="571230"/>
                <a:ext cx="1523721" cy="10242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977" name="خط"/>
              <p:cNvSpPr/>
              <p:nvPr/>
            </p:nvSpPr>
            <p:spPr>
              <a:xfrm>
                <a:off x="899511" y="610732"/>
                <a:ext cx="1261962" cy="2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</a:p>
            </p:txBody>
          </p:sp>
        </p:grpSp>
        <p:sp>
          <p:nvSpPr>
            <p:cNvPr id="1979" name="١"/>
            <p:cNvSpPr txBox="1"/>
            <p:nvPr/>
          </p:nvSpPr>
          <p:spPr>
            <a:xfrm>
              <a:off x="898937" y="0"/>
              <a:ext cx="1006488" cy="1175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>
              <a:lvl1pPr algn="ctr">
                <a:lnSpc>
                  <a:spcPct val="150000"/>
                </a:lnSpc>
                <a:defRPr sz="7300">
                  <a:solidFill>
                    <a:srgbClr val="0056D6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sp>
        <p:nvSpPr>
          <p:cNvPr id="1981" name="هناك أعداد كسرية عديدة أكبر من ٥ وأصغر من ٨ مثل"/>
          <p:cNvSpPr txBox="1"/>
          <p:nvPr/>
        </p:nvSpPr>
        <p:spPr>
          <a:xfrm>
            <a:off x="6602992" y="4753536"/>
            <a:ext cx="14591226" cy="9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 anchor="ctr">
            <a:spAutoFit/>
          </a:bodyPr>
          <a:lstStyle>
            <a:lvl1pPr algn="ctr">
              <a:defRPr sz="5600">
                <a:solidFill>
                  <a:srgbClr val="B92D5D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هناك أعداد كسرية عديدة أكبر من ٥ وأصغر من ٨ مثل</a:t>
            </a:r>
          </a:p>
        </p:txBody>
      </p:sp>
      <p:sp>
        <p:nvSpPr>
          <p:cNvPr id="1982" name="،"/>
          <p:cNvSpPr txBox="1"/>
          <p:nvPr/>
        </p:nvSpPr>
        <p:spPr>
          <a:xfrm>
            <a:off x="16527966" y="6901143"/>
            <a:ext cx="1393907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 algn="ctr">
              <a:lnSpc>
                <a:spcPct val="150000"/>
              </a:lnSpc>
              <a:defRPr b="1" sz="6100">
                <a:solidFill>
                  <a:srgbClr val="B92D5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،</a:t>
            </a:r>
          </a:p>
        </p:txBody>
      </p:sp>
      <p:sp>
        <p:nvSpPr>
          <p:cNvPr id="1983" name="،"/>
          <p:cNvSpPr txBox="1"/>
          <p:nvPr/>
        </p:nvSpPr>
        <p:spPr>
          <a:xfrm>
            <a:off x="13201651" y="6901143"/>
            <a:ext cx="1393908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 algn="ctr">
              <a:lnSpc>
                <a:spcPct val="150000"/>
              </a:lnSpc>
              <a:defRPr b="1" sz="6100">
                <a:solidFill>
                  <a:srgbClr val="B92D5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،</a:t>
            </a:r>
          </a:p>
        </p:txBody>
      </p:sp>
      <p:sp>
        <p:nvSpPr>
          <p:cNvPr id="1984" name="،"/>
          <p:cNvSpPr txBox="1"/>
          <p:nvPr/>
        </p:nvSpPr>
        <p:spPr>
          <a:xfrm>
            <a:off x="9707635" y="6901143"/>
            <a:ext cx="1393907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 algn="ctr">
              <a:lnSpc>
                <a:spcPct val="150000"/>
              </a:lnSpc>
              <a:defRPr b="1" sz="6100">
                <a:solidFill>
                  <a:srgbClr val="B92D5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،</a:t>
            </a:r>
          </a:p>
        </p:txBody>
      </p:sp>
      <p:grpSp>
        <p:nvGrpSpPr>
          <p:cNvPr id="2004" name="تجميع"/>
          <p:cNvGrpSpPr/>
          <p:nvPr/>
        </p:nvGrpSpPr>
        <p:grpSpPr>
          <a:xfrm>
            <a:off x="-8292" y="3110932"/>
            <a:ext cx="1931519" cy="9593313"/>
            <a:chOff x="0" y="-2"/>
            <a:chExt cx="1931517" cy="9593312"/>
          </a:xfrm>
        </p:grpSpPr>
        <p:grpSp>
          <p:nvGrpSpPr>
            <p:cNvPr id="2002" name="تجميع"/>
            <p:cNvGrpSpPr/>
            <p:nvPr/>
          </p:nvGrpSpPr>
          <p:grpSpPr>
            <a:xfrm>
              <a:off x="0" y="-3"/>
              <a:ext cx="1931519" cy="9593313"/>
              <a:chOff x="0" y="-1"/>
              <a:chExt cx="1931517" cy="9593312"/>
            </a:xfrm>
          </p:grpSpPr>
          <p:grpSp>
            <p:nvGrpSpPr>
              <p:cNvPr id="2000" name="تجميع"/>
              <p:cNvGrpSpPr/>
              <p:nvPr/>
            </p:nvGrpSpPr>
            <p:grpSpPr>
              <a:xfrm>
                <a:off x="284470" y="-2"/>
                <a:ext cx="1362582" cy="9593313"/>
                <a:chOff x="0" y="0"/>
                <a:chExt cx="1362581" cy="9593312"/>
              </a:xfrm>
            </p:grpSpPr>
            <p:grpSp>
              <p:nvGrpSpPr>
                <p:cNvPr id="1989" name="تجميع"/>
                <p:cNvGrpSpPr/>
                <p:nvPr/>
              </p:nvGrpSpPr>
              <p:grpSpPr>
                <a:xfrm>
                  <a:off x="-1" y="-1"/>
                  <a:ext cx="1362583" cy="9593313"/>
                  <a:chOff x="0" y="0"/>
                  <a:chExt cx="1362581" cy="9593312"/>
                </a:xfrm>
              </p:grpSpPr>
              <p:grpSp>
                <p:nvGrpSpPr>
                  <p:cNvPr id="1987" name="تجميع"/>
                  <p:cNvGrpSpPr/>
                  <p:nvPr/>
                </p:nvGrpSpPr>
                <p:grpSpPr>
                  <a:xfrm>
                    <a:off x="-1" y="123870"/>
                    <a:ext cx="1362583" cy="9469443"/>
                    <a:chOff x="0" y="0"/>
                    <a:chExt cx="1362581" cy="9469442"/>
                  </a:xfrm>
                </p:grpSpPr>
                <p:sp>
                  <p:nvSpPr>
                    <p:cNvPr id="1985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82" cy="1012295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986" name="مستطيل"/>
                    <p:cNvSpPr/>
                    <p:nvPr/>
                  </p:nvSpPr>
                  <p:spPr>
                    <a:xfrm>
                      <a:off x="62080" y="547502"/>
                      <a:ext cx="1234405" cy="89219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1988" name="أدوات"/>
                  <p:cNvSpPr txBox="1"/>
                  <p:nvPr/>
                </p:nvSpPr>
                <p:spPr>
                  <a:xfrm>
                    <a:off x="15535" y="0"/>
                    <a:ext cx="1281961" cy="9423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8" tIns="121918" rIns="121918" bIns="121918" numCol="1" anchor="t">
                    <a:sp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990" name="IMG_4012.png" descr="IMG_4012.png">
                  <a:hlinkClick r:id="rId3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91" name="IMG_4015.jpeg" descr="IMG_4015.jpeg">
                  <a:hlinkClick r:id="rId5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151651" y="8714087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94" name="تجميع"/>
                <p:cNvGrpSpPr/>
                <p:nvPr/>
              </p:nvGrpSpPr>
              <p:grpSpPr>
                <a:xfrm>
                  <a:off x="132139" y="3356434"/>
                  <a:ext cx="1073752" cy="2620313"/>
                  <a:chOff x="0" y="0"/>
                  <a:chExt cx="1073751" cy="2620312"/>
                </a:xfrm>
              </p:grpSpPr>
              <p:pic>
                <p:nvPicPr>
                  <p:cNvPr id="1992" name="IMG_4016.jpeg" descr="IMG_4016.jpeg">
                    <a:hlinkClick r:id="rId7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/>
                  </a:blip>
                  <a:stretch>
                    <a:fillRect/>
                  </a:stretch>
                </p:blipFill>
                <p:spPr>
                  <a:xfrm>
                    <a:off x="7666" y="0"/>
                    <a:ext cx="1066086" cy="829175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993" name="صورة 20" descr="صورة 20">
                    <a:hlinkClick r:id="rId9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/>
                  </a:blip>
                  <a:srcRect l="22637" t="19074" r="22637" b="19073"/>
                  <a:stretch>
                    <a:fillRect/>
                  </a:stretch>
                </p:blipFill>
                <p:spPr>
                  <a:xfrm>
                    <a:off x="0" y="1791138"/>
                    <a:ext cx="1066085" cy="829175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995" name="IMG_4017.jpeg" descr="IMG_4017.jpeg">
                  <a:hlinkClick r:id="rId11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3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96" name="IMG_4020.jpeg" descr="IMG_4020.jpeg">
                  <a:hlinkClick r:id="rId13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148439" y="6924408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97" name="IMG_4022.jpeg" descr="IMG_4022.jpeg">
                  <a:hlinkClick r:id="rId15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/>
                </a:blip>
                <a:srcRect l="14158" t="12402" r="14157" b="12402"/>
                <a:stretch>
                  <a:fillRect/>
                </a:stretch>
              </p:blipFill>
              <p:spPr>
                <a:xfrm>
                  <a:off x="145254" y="1570620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98" name="IMG_4023.png" descr="IMG_4023.png">
                  <a:hlinkClick r:id="rId17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6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99" name="IMG_4024.jpeg" descr="IMG_4024.jpeg"/>
                <p:cNvPicPr>
                  <a:picLocks noChangeAspect="1"/>
                </p:cNvPicPr>
                <p:nvPr/>
              </p:nvPicPr>
              <p:blipFill>
                <a:blip r:embed="rId19">
                  <a:extLst/>
                </a:blip>
                <a:srcRect l="28867" t="10670" r="31388" b="37594"/>
                <a:stretch>
                  <a:fillRect/>
                </a:stretch>
              </p:blipFill>
              <p:spPr>
                <a:xfrm>
                  <a:off x="139991" y="2463798"/>
                  <a:ext cx="1077929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001" name="نشاط"/>
              <p:cNvSpPr txBox="1"/>
              <p:nvPr/>
            </p:nvSpPr>
            <p:spPr>
              <a:xfrm>
                <a:off x="0" y="8643745"/>
                <a:ext cx="1931518" cy="541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  <p:pic>
          <p:nvPicPr>
            <p:cNvPr id="2003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6" cy="86709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2005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2012" name="تجميع"/>
          <p:cNvGrpSpPr/>
          <p:nvPr/>
        </p:nvGrpSpPr>
        <p:grpSpPr>
          <a:xfrm>
            <a:off x="2649325" y="189520"/>
            <a:ext cx="4418721" cy="1527253"/>
            <a:chOff x="0" y="0"/>
            <a:chExt cx="4418719" cy="1527252"/>
          </a:xfrm>
        </p:grpSpPr>
        <p:pic>
          <p:nvPicPr>
            <p:cNvPr id="2006" name="IMG_5566.png" descr="IMG_5566.png"/>
            <p:cNvPicPr>
              <a:picLocks noChangeAspect="1"/>
            </p:cNvPicPr>
            <p:nvPr/>
          </p:nvPicPr>
          <p:blipFill>
            <a:blip r:embed="rId30">
              <a:extLst/>
            </a:blip>
            <a:srcRect l="37714" t="13451" r="3973" b="83888"/>
            <a:stretch>
              <a:fillRect/>
            </a:stretch>
          </p:blipFill>
          <p:spPr>
            <a:xfrm>
              <a:off x="-1" y="1230091"/>
              <a:ext cx="4302630" cy="297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11" name="تجميع"/>
            <p:cNvGrpSpPr/>
            <p:nvPr/>
          </p:nvGrpSpPr>
          <p:grpSpPr>
            <a:xfrm>
              <a:off x="175905" y="-1"/>
              <a:ext cx="4242815" cy="1327926"/>
              <a:chOff x="0" y="0"/>
              <a:chExt cx="4242813" cy="1327924"/>
            </a:xfrm>
          </p:grpSpPr>
          <p:grpSp>
            <p:nvGrpSpPr>
              <p:cNvPr id="2009" name="تجميع"/>
              <p:cNvGrpSpPr/>
              <p:nvPr/>
            </p:nvGrpSpPr>
            <p:grpSpPr>
              <a:xfrm>
                <a:off x="-1" y="0"/>
                <a:ext cx="4242815" cy="1327925"/>
                <a:chOff x="0" y="0"/>
                <a:chExt cx="4242814" cy="1327924"/>
              </a:xfrm>
            </p:grpSpPr>
            <p:sp>
              <p:nvSpPr>
                <p:cNvPr id="2007" name="Google Shape;433;p18"/>
                <p:cNvSpPr/>
                <p:nvPr/>
              </p:nvSpPr>
              <p:spPr>
                <a:xfrm>
                  <a:off x="0" y="155604"/>
                  <a:ext cx="4128926" cy="1172321"/>
                </a:xfrm>
                <a:prstGeom prst="rect">
                  <a:avLst/>
                </a:prstGeom>
                <a:solidFill>
                  <a:srgbClr val="FF9F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2008" name="Google Shape;435;p18"/>
                <p:cNvSpPr/>
                <p:nvPr/>
              </p:nvSpPr>
              <p:spPr>
                <a:xfrm>
                  <a:off x="113887" y="-1"/>
                  <a:ext cx="4128928" cy="1172321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</p:grpSp>
          <p:sp>
            <p:nvSpPr>
              <p:cNvPr id="2010" name="مسائل مهارات عليا"/>
              <p:cNvSpPr/>
              <p:nvPr/>
            </p:nvSpPr>
            <p:spPr>
              <a:xfrm>
                <a:off x="80485" y="88900"/>
                <a:ext cx="409882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t>مسائل</a:t>
                </a:r>
                <a:r>
                  <a:rPr sz="3900">
                    <a:solidFill>
                      <a:srgbClr val="0042A9"/>
                    </a:solidFill>
                    <a:latin typeface="Muna Bold"/>
                    <a:ea typeface="Muna Bold"/>
                    <a:cs typeface="Muna Bold"/>
                    <a:sym typeface="Muna Bold"/>
                  </a:rPr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مهارات عليا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6" name="تجميع"/>
          <p:cNvGrpSpPr/>
          <p:nvPr/>
        </p:nvGrpSpPr>
        <p:grpSpPr>
          <a:xfrm>
            <a:off x="2106570" y="6636574"/>
            <a:ext cx="4196715" cy="4667063"/>
            <a:chOff x="0" y="0"/>
            <a:chExt cx="4196714" cy="4667062"/>
          </a:xfrm>
        </p:grpSpPr>
        <p:sp>
          <p:nvSpPr>
            <p:cNvPr id="2014" name="مستطيل مستدير الزوايا"/>
            <p:cNvSpPr/>
            <p:nvPr/>
          </p:nvSpPr>
          <p:spPr>
            <a:xfrm>
              <a:off x="0" y="747834"/>
              <a:ext cx="3032287" cy="3919229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pic>
          <p:nvPicPr>
            <p:cNvPr id="2015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77404" y="0"/>
              <a:ext cx="2519311" cy="25193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90" name="Google Shape;1046;p43"/>
          <p:cNvGrpSpPr/>
          <p:nvPr/>
        </p:nvGrpSpPr>
        <p:grpSpPr>
          <a:xfrm>
            <a:off x="20709917" y="10203629"/>
            <a:ext cx="3060999" cy="2671420"/>
            <a:chOff x="0" y="0"/>
            <a:chExt cx="3060998" cy="2671419"/>
          </a:xfrm>
        </p:grpSpPr>
        <p:sp>
          <p:nvSpPr>
            <p:cNvPr id="2017" name="Google Shape;1047;p43"/>
            <p:cNvSpPr/>
            <p:nvPr/>
          </p:nvSpPr>
          <p:spPr>
            <a:xfrm>
              <a:off x="316152" y="-1"/>
              <a:ext cx="2743469" cy="18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18" name="Google Shape;1048;p43"/>
            <p:cNvSpPr/>
            <p:nvPr/>
          </p:nvSpPr>
          <p:spPr>
            <a:xfrm>
              <a:off x="-1" y="2492734"/>
              <a:ext cx="3061000" cy="17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19" name="Google Shape;1049;p43"/>
            <p:cNvSpPr/>
            <p:nvPr/>
          </p:nvSpPr>
          <p:spPr>
            <a:xfrm>
              <a:off x="876376" y="2390446"/>
              <a:ext cx="490603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20" name="Google Shape;1050;p43"/>
            <p:cNvSpPr/>
            <p:nvPr/>
          </p:nvSpPr>
          <p:spPr>
            <a:xfrm>
              <a:off x="875752" y="2293836"/>
              <a:ext cx="491227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21" name="Google Shape;1051;p43"/>
            <p:cNvSpPr/>
            <p:nvPr/>
          </p:nvSpPr>
          <p:spPr>
            <a:xfrm>
              <a:off x="1366333" y="2390446"/>
              <a:ext cx="179328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22" name="Google Shape;1052;p43"/>
            <p:cNvSpPr/>
            <p:nvPr/>
          </p:nvSpPr>
          <p:spPr>
            <a:xfrm>
              <a:off x="1366333" y="2390446"/>
              <a:ext cx="179328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23" name="Google Shape;1053;p43"/>
            <p:cNvSpPr/>
            <p:nvPr/>
          </p:nvSpPr>
          <p:spPr>
            <a:xfrm>
              <a:off x="1310779" y="2293836"/>
              <a:ext cx="234882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24" name="Google Shape;1054;p43"/>
            <p:cNvSpPr/>
            <p:nvPr/>
          </p:nvSpPr>
          <p:spPr>
            <a:xfrm>
              <a:off x="1310779" y="2293836"/>
              <a:ext cx="234882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25" name="Google Shape;1055;p43"/>
            <p:cNvSpPr/>
            <p:nvPr/>
          </p:nvSpPr>
          <p:spPr>
            <a:xfrm>
              <a:off x="1019076" y="698318"/>
              <a:ext cx="216560" cy="23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26" name="Google Shape;1056;p43"/>
            <p:cNvSpPr/>
            <p:nvPr/>
          </p:nvSpPr>
          <p:spPr>
            <a:xfrm>
              <a:off x="1019076" y="698318"/>
              <a:ext cx="216560" cy="23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27" name="Google Shape;1057;p43"/>
            <p:cNvSpPr/>
            <p:nvPr/>
          </p:nvSpPr>
          <p:spPr>
            <a:xfrm>
              <a:off x="1137151" y="698318"/>
              <a:ext cx="464690" cy="82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28" name="Google Shape;1058;p43"/>
            <p:cNvSpPr/>
            <p:nvPr/>
          </p:nvSpPr>
          <p:spPr>
            <a:xfrm>
              <a:off x="1141561" y="703997"/>
              <a:ext cx="363689" cy="59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29" name="Google Shape;1059;p43"/>
            <p:cNvSpPr/>
            <p:nvPr/>
          </p:nvSpPr>
          <p:spPr>
            <a:xfrm>
              <a:off x="817036" y="889001"/>
              <a:ext cx="728625" cy="1404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30" name="Google Shape;1060;p43"/>
            <p:cNvSpPr/>
            <p:nvPr/>
          </p:nvSpPr>
          <p:spPr>
            <a:xfrm>
              <a:off x="849858" y="2079796"/>
              <a:ext cx="190060" cy="16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31" name="Google Shape;1061;p43"/>
            <p:cNvSpPr/>
            <p:nvPr/>
          </p:nvSpPr>
          <p:spPr>
            <a:xfrm>
              <a:off x="1089149" y="1203418"/>
              <a:ext cx="243097" cy="22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32" name="Google Shape;1062;p43"/>
            <p:cNvSpPr/>
            <p:nvPr/>
          </p:nvSpPr>
          <p:spPr>
            <a:xfrm>
              <a:off x="529744" y="801856"/>
              <a:ext cx="877003" cy="58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33" name="Google Shape;1063;p43"/>
            <p:cNvSpPr/>
            <p:nvPr/>
          </p:nvSpPr>
          <p:spPr>
            <a:xfrm>
              <a:off x="543012" y="1282349"/>
              <a:ext cx="147737" cy="6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34" name="Google Shape;1064;p43"/>
            <p:cNvSpPr/>
            <p:nvPr/>
          </p:nvSpPr>
          <p:spPr>
            <a:xfrm>
              <a:off x="668014" y="1177543"/>
              <a:ext cx="109862" cy="3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35" name="Google Shape;1065;p43"/>
            <p:cNvSpPr/>
            <p:nvPr/>
          </p:nvSpPr>
          <p:spPr>
            <a:xfrm>
              <a:off x="1043702" y="1602464"/>
              <a:ext cx="501959" cy="69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36" name="Google Shape;1066;p43"/>
            <p:cNvSpPr/>
            <p:nvPr/>
          </p:nvSpPr>
          <p:spPr>
            <a:xfrm>
              <a:off x="1178812" y="654746"/>
              <a:ext cx="215310" cy="31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37" name="Google Shape;1067;p43"/>
            <p:cNvSpPr/>
            <p:nvPr/>
          </p:nvSpPr>
          <p:spPr>
            <a:xfrm>
              <a:off x="1211008" y="722944"/>
              <a:ext cx="97880" cy="15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38" name="Google Shape;1068;p43"/>
            <p:cNvSpPr/>
            <p:nvPr/>
          </p:nvSpPr>
          <p:spPr>
            <a:xfrm>
              <a:off x="886484" y="915520"/>
              <a:ext cx="235507" cy="5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39" name="Google Shape;1069;p43"/>
            <p:cNvSpPr/>
            <p:nvPr/>
          </p:nvSpPr>
          <p:spPr>
            <a:xfrm>
              <a:off x="1728128" y="2335516"/>
              <a:ext cx="121861" cy="15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40" name="Google Shape;1070;p43"/>
            <p:cNvSpPr/>
            <p:nvPr/>
          </p:nvSpPr>
          <p:spPr>
            <a:xfrm>
              <a:off x="1759056" y="2335516"/>
              <a:ext cx="90933" cy="8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41" name="Google Shape;1071;p43"/>
            <p:cNvSpPr/>
            <p:nvPr/>
          </p:nvSpPr>
          <p:spPr>
            <a:xfrm>
              <a:off x="1687249" y="2455881"/>
              <a:ext cx="209920" cy="12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42" name="Google Shape;1072;p43"/>
            <p:cNvSpPr/>
            <p:nvPr/>
          </p:nvSpPr>
          <p:spPr>
            <a:xfrm>
              <a:off x="1728752" y="1108720"/>
              <a:ext cx="339998" cy="13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43" name="Google Shape;1073;p43"/>
            <p:cNvSpPr/>
            <p:nvPr/>
          </p:nvSpPr>
          <p:spPr>
            <a:xfrm>
              <a:off x="1728752" y="1108720"/>
              <a:ext cx="339998" cy="13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44" name="Google Shape;1074;p43"/>
            <p:cNvSpPr/>
            <p:nvPr/>
          </p:nvSpPr>
          <p:spPr>
            <a:xfrm>
              <a:off x="1776111" y="1237527"/>
              <a:ext cx="96752" cy="37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45" name="Google Shape;1075;p43"/>
            <p:cNvSpPr/>
            <p:nvPr/>
          </p:nvSpPr>
          <p:spPr>
            <a:xfrm>
              <a:off x="1738235" y="2344356"/>
              <a:ext cx="131951" cy="7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46" name="Google Shape;1076;p43"/>
            <p:cNvSpPr/>
            <p:nvPr/>
          </p:nvSpPr>
          <p:spPr>
            <a:xfrm>
              <a:off x="1790629" y="2484822"/>
              <a:ext cx="38931" cy="1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47" name="Google Shape;1077;p43"/>
            <p:cNvSpPr/>
            <p:nvPr/>
          </p:nvSpPr>
          <p:spPr>
            <a:xfrm>
              <a:off x="1790789" y="2467162"/>
              <a:ext cx="29521" cy="2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48" name="Google Shape;1078;p43"/>
            <p:cNvSpPr/>
            <p:nvPr/>
          </p:nvSpPr>
          <p:spPr>
            <a:xfrm>
              <a:off x="1659304" y="2376553"/>
              <a:ext cx="66289" cy="14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49" name="Google Shape;1079;p43"/>
            <p:cNvSpPr/>
            <p:nvPr/>
          </p:nvSpPr>
          <p:spPr>
            <a:xfrm>
              <a:off x="1633194" y="2512306"/>
              <a:ext cx="207422" cy="7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50" name="Google Shape;1080;p43"/>
            <p:cNvSpPr/>
            <p:nvPr/>
          </p:nvSpPr>
          <p:spPr>
            <a:xfrm>
              <a:off x="1829148" y="626334"/>
              <a:ext cx="402832" cy="33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51" name="Google Shape;1081;p43"/>
            <p:cNvSpPr/>
            <p:nvPr/>
          </p:nvSpPr>
          <p:spPr>
            <a:xfrm>
              <a:off x="1801286" y="578522"/>
              <a:ext cx="195814" cy="27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52" name="Google Shape;1082;p43"/>
            <p:cNvSpPr/>
            <p:nvPr/>
          </p:nvSpPr>
          <p:spPr>
            <a:xfrm>
              <a:off x="1810200" y="685674"/>
              <a:ext cx="128809" cy="16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53" name="Google Shape;1083;p43"/>
            <p:cNvSpPr/>
            <p:nvPr/>
          </p:nvSpPr>
          <p:spPr>
            <a:xfrm>
              <a:off x="2182727" y="760819"/>
              <a:ext cx="93450" cy="7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54" name="Google Shape;1084;p43"/>
            <p:cNvSpPr/>
            <p:nvPr/>
          </p:nvSpPr>
          <p:spPr>
            <a:xfrm>
              <a:off x="2210513" y="753248"/>
              <a:ext cx="126273" cy="5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55" name="Google Shape;1085;p43"/>
            <p:cNvSpPr/>
            <p:nvPr/>
          </p:nvSpPr>
          <p:spPr>
            <a:xfrm>
              <a:off x="1661198" y="2376553"/>
              <a:ext cx="64395" cy="7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56" name="Google Shape;1086;p43"/>
            <p:cNvSpPr/>
            <p:nvPr/>
          </p:nvSpPr>
          <p:spPr>
            <a:xfrm>
              <a:off x="1525444" y="575701"/>
              <a:ext cx="418619" cy="57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57" name="Google Shape;1087;p43"/>
            <p:cNvSpPr/>
            <p:nvPr/>
          </p:nvSpPr>
          <p:spPr>
            <a:xfrm>
              <a:off x="1553855" y="699568"/>
              <a:ext cx="48470" cy="14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58" name="Google Shape;1088;p43"/>
            <p:cNvSpPr/>
            <p:nvPr/>
          </p:nvSpPr>
          <p:spPr>
            <a:xfrm>
              <a:off x="1625839" y="436276"/>
              <a:ext cx="153175" cy="18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59" name="Google Shape;1089;p43"/>
            <p:cNvSpPr/>
            <p:nvPr/>
          </p:nvSpPr>
          <p:spPr>
            <a:xfrm>
              <a:off x="1716752" y="616227"/>
              <a:ext cx="25896" cy="1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60" name="Google Shape;1090;p43"/>
            <p:cNvSpPr/>
            <p:nvPr/>
          </p:nvSpPr>
          <p:spPr>
            <a:xfrm>
              <a:off x="1742646" y="610511"/>
              <a:ext cx="2021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61" name="Google Shape;1091;p43"/>
            <p:cNvSpPr/>
            <p:nvPr/>
          </p:nvSpPr>
          <p:spPr>
            <a:xfrm>
              <a:off x="1622054" y="580244"/>
              <a:ext cx="109236" cy="7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62" name="Google Shape;1092;p43"/>
            <p:cNvSpPr/>
            <p:nvPr/>
          </p:nvSpPr>
          <p:spPr>
            <a:xfrm>
              <a:off x="1743914" y="571405"/>
              <a:ext cx="48904" cy="7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63" name="Google Shape;1093;p43"/>
            <p:cNvSpPr/>
            <p:nvPr/>
          </p:nvSpPr>
          <p:spPr>
            <a:xfrm>
              <a:off x="1664472" y="460902"/>
              <a:ext cx="56711" cy="6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64" name="Google Shape;1094;p43"/>
            <p:cNvSpPr/>
            <p:nvPr/>
          </p:nvSpPr>
          <p:spPr>
            <a:xfrm>
              <a:off x="1609512" y="268477"/>
              <a:ext cx="183303" cy="24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65" name="Google Shape;1095;p43"/>
            <p:cNvSpPr/>
            <p:nvPr/>
          </p:nvSpPr>
          <p:spPr>
            <a:xfrm>
              <a:off x="1566197" y="291475"/>
              <a:ext cx="86737" cy="13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2" y="0"/>
                  </a:moveTo>
                  <a:cubicBezTo>
                    <a:pt x="5415" y="0"/>
                    <a:pt x="971" y="523"/>
                    <a:pt x="971" y="523"/>
                  </a:cubicBezTo>
                  <a:cubicBezTo>
                    <a:pt x="971" y="523"/>
                    <a:pt x="-5232" y="14541"/>
                    <a:pt x="13726" y="21600"/>
                  </a:cubicBezTo>
                  <a:cubicBezTo>
                    <a:pt x="14646" y="17777"/>
                    <a:pt x="14071" y="13856"/>
                    <a:pt x="12231" y="10327"/>
                  </a:cubicBezTo>
                  <a:cubicBezTo>
                    <a:pt x="13495" y="8367"/>
                    <a:pt x="16368" y="3662"/>
                    <a:pt x="15679" y="523"/>
                  </a:cubicBezTo>
                  <a:cubicBezTo>
                    <a:pt x="14108" y="132"/>
                    <a:pt x="11952" y="0"/>
                    <a:pt x="97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66" name="Google Shape;1096;p43"/>
            <p:cNvSpPr/>
            <p:nvPr/>
          </p:nvSpPr>
          <p:spPr>
            <a:xfrm>
              <a:off x="1559854" y="249530"/>
              <a:ext cx="214502" cy="6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67" name="Google Shape;1097;p43"/>
            <p:cNvSpPr/>
            <p:nvPr/>
          </p:nvSpPr>
          <p:spPr>
            <a:xfrm>
              <a:off x="1574593" y="223580"/>
              <a:ext cx="193769" cy="5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68" name="Google Shape;1098;p43"/>
            <p:cNvSpPr/>
            <p:nvPr/>
          </p:nvSpPr>
          <p:spPr>
            <a:xfrm>
              <a:off x="1582549" y="386457"/>
              <a:ext cx="68031" cy="6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0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69" name="Google Shape;1099;p43"/>
            <p:cNvSpPr/>
            <p:nvPr/>
          </p:nvSpPr>
          <p:spPr>
            <a:xfrm>
              <a:off x="1616375" y="1124506"/>
              <a:ext cx="211506" cy="13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70" name="Google Shape;1100;p43"/>
            <p:cNvSpPr/>
            <p:nvPr/>
          </p:nvSpPr>
          <p:spPr>
            <a:xfrm>
              <a:off x="1616375" y="1124506"/>
              <a:ext cx="211506" cy="13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71" name="Google Shape;1101;p43"/>
            <p:cNvSpPr/>
            <p:nvPr/>
          </p:nvSpPr>
          <p:spPr>
            <a:xfrm>
              <a:off x="1628357" y="2396124"/>
              <a:ext cx="143970" cy="4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72" name="Google Shape;1102;p43"/>
            <p:cNvSpPr/>
            <p:nvPr/>
          </p:nvSpPr>
          <p:spPr>
            <a:xfrm>
              <a:off x="1705254" y="364235"/>
              <a:ext cx="12701" cy="17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73" name="Google Shape;1103;p43"/>
            <p:cNvSpPr/>
            <p:nvPr/>
          </p:nvSpPr>
          <p:spPr>
            <a:xfrm>
              <a:off x="1760922" y="356475"/>
              <a:ext cx="12701" cy="1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74" name="Google Shape;1104;p43"/>
            <p:cNvSpPr/>
            <p:nvPr/>
          </p:nvSpPr>
          <p:spPr>
            <a:xfrm>
              <a:off x="1743914" y="371258"/>
              <a:ext cx="29681" cy="4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75" name="Google Shape;1105;p43"/>
            <p:cNvSpPr/>
            <p:nvPr/>
          </p:nvSpPr>
          <p:spPr>
            <a:xfrm>
              <a:off x="1701140" y="418768"/>
              <a:ext cx="37967" cy="14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76" name="Google Shape;1106;p43"/>
            <p:cNvSpPr/>
            <p:nvPr/>
          </p:nvSpPr>
          <p:spPr>
            <a:xfrm>
              <a:off x="1683052" y="338417"/>
              <a:ext cx="25506" cy="19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77" name="Google Shape;1107;p43"/>
            <p:cNvSpPr/>
            <p:nvPr/>
          </p:nvSpPr>
          <p:spPr>
            <a:xfrm>
              <a:off x="1759378" y="325792"/>
              <a:ext cx="26622" cy="1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78" name="Google Shape;1108;p43"/>
            <p:cNvSpPr/>
            <p:nvPr/>
          </p:nvSpPr>
          <p:spPr>
            <a:xfrm>
              <a:off x="1729396" y="2507176"/>
              <a:ext cx="32356" cy="1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79" name="Google Shape;1109;p43"/>
            <p:cNvSpPr/>
            <p:nvPr/>
          </p:nvSpPr>
          <p:spPr>
            <a:xfrm>
              <a:off x="1729396" y="2493132"/>
              <a:ext cx="19664" cy="2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80" name="Google Shape;1110;p43"/>
            <p:cNvSpPr/>
            <p:nvPr/>
          </p:nvSpPr>
          <p:spPr>
            <a:xfrm>
              <a:off x="1373858" y="662317"/>
              <a:ext cx="201464" cy="43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81" name="Google Shape;1111;p43"/>
            <p:cNvSpPr/>
            <p:nvPr/>
          </p:nvSpPr>
          <p:spPr>
            <a:xfrm>
              <a:off x="1407370" y="617116"/>
              <a:ext cx="193473" cy="24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82" name="Google Shape;1112;p43"/>
            <p:cNvSpPr/>
            <p:nvPr/>
          </p:nvSpPr>
          <p:spPr>
            <a:xfrm>
              <a:off x="1511185" y="1053147"/>
              <a:ext cx="74888" cy="64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83" name="Google Shape;1113;p43"/>
            <p:cNvSpPr/>
            <p:nvPr/>
          </p:nvSpPr>
          <p:spPr>
            <a:xfrm>
              <a:off x="1517248" y="1108077"/>
              <a:ext cx="68182" cy="5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84" name="Google Shape;1114;p43"/>
            <p:cNvSpPr/>
            <p:nvPr/>
          </p:nvSpPr>
          <p:spPr>
            <a:xfrm>
              <a:off x="2442233" y="432490"/>
              <a:ext cx="19574" cy="4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85" name="Google Shape;1115;p43"/>
            <p:cNvSpPr/>
            <p:nvPr/>
          </p:nvSpPr>
          <p:spPr>
            <a:xfrm>
              <a:off x="2341213" y="327060"/>
              <a:ext cx="86504" cy="7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86" name="Google Shape;1116;p43"/>
            <p:cNvSpPr/>
            <p:nvPr/>
          </p:nvSpPr>
          <p:spPr>
            <a:xfrm>
              <a:off x="2084868" y="501957"/>
              <a:ext cx="188773" cy="18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87" name="Google Shape;1117;p43"/>
            <p:cNvSpPr/>
            <p:nvPr/>
          </p:nvSpPr>
          <p:spPr>
            <a:xfrm>
              <a:off x="2112479" y="340935"/>
              <a:ext cx="322818" cy="32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5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88" name="Google Shape;1118;p43"/>
            <p:cNvSpPr/>
            <p:nvPr/>
          </p:nvSpPr>
          <p:spPr>
            <a:xfrm>
              <a:off x="2211763" y="399347"/>
              <a:ext cx="155382" cy="17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89" name="Google Shape;1119;p43"/>
            <p:cNvSpPr/>
            <p:nvPr/>
          </p:nvSpPr>
          <p:spPr>
            <a:xfrm>
              <a:off x="2175456" y="484335"/>
              <a:ext cx="73899" cy="12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10755" y="0"/>
                  </a:moveTo>
                  <a:cubicBezTo>
                    <a:pt x="10507" y="0"/>
                    <a:pt x="10248" y="33"/>
                    <a:pt x="9994" y="100"/>
                  </a:cubicBezTo>
                  <a:lnTo>
                    <a:pt x="1711" y="1553"/>
                  </a:lnTo>
                  <a:cubicBezTo>
                    <a:pt x="454" y="1774"/>
                    <a:pt x="-269" y="2558"/>
                    <a:pt x="93" y="3338"/>
                  </a:cubicBezTo>
                  <a:lnTo>
                    <a:pt x="8192" y="20535"/>
                  </a:lnTo>
                  <a:cubicBezTo>
                    <a:pt x="8489" y="21182"/>
                    <a:pt x="9401" y="21600"/>
                    <a:pt x="10420" y="21600"/>
                  </a:cubicBezTo>
                  <a:cubicBezTo>
                    <a:pt x="10636" y="21600"/>
                    <a:pt x="10852" y="21580"/>
                    <a:pt x="11073" y="21543"/>
                  </a:cubicBezTo>
                  <a:lnTo>
                    <a:pt x="19351" y="20090"/>
                  </a:lnTo>
                  <a:cubicBezTo>
                    <a:pt x="20613" y="19866"/>
                    <a:pt x="21331" y="18972"/>
                    <a:pt x="20975" y="18192"/>
                  </a:cubicBezTo>
                  <a:lnTo>
                    <a:pt x="12870" y="1105"/>
                  </a:lnTo>
                  <a:cubicBezTo>
                    <a:pt x="12584" y="482"/>
                    <a:pt x="11726" y="0"/>
                    <a:pt x="107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grpSp>
        <p:nvGrpSpPr>
          <p:cNvPr id="209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509546" y="11539338"/>
            <a:ext cx="1911775" cy="621524"/>
            <a:chOff x="-1" y="0"/>
            <a:chExt cx="1911774" cy="621523"/>
          </a:xfrm>
        </p:grpSpPr>
        <p:grpSp>
          <p:nvGrpSpPr>
            <p:cNvPr id="2093" name="Google Shape;2502;p79"/>
            <p:cNvGrpSpPr/>
            <p:nvPr/>
          </p:nvGrpSpPr>
          <p:grpSpPr>
            <a:xfrm>
              <a:off x="-2" y="35937"/>
              <a:ext cx="634678" cy="550176"/>
              <a:chOff x="0" y="0"/>
              <a:chExt cx="634676" cy="550174"/>
            </a:xfrm>
          </p:grpSpPr>
          <p:sp>
            <p:nvSpPr>
              <p:cNvPr id="2091" name="Google Shape;2503;p79"/>
              <p:cNvSpPr/>
              <p:nvPr/>
            </p:nvSpPr>
            <p:spPr>
              <a:xfrm rot="10800000">
                <a:off x="-1" y="-1"/>
                <a:ext cx="450715" cy="550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2092" name="Google Shape;2504;p79"/>
              <p:cNvSpPr/>
              <p:nvPr/>
            </p:nvSpPr>
            <p:spPr>
              <a:xfrm rot="10800000">
                <a:off x="349740" y="-1"/>
                <a:ext cx="284937" cy="550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</p:grpSp>
        <p:sp>
          <p:nvSpPr>
            <p:cNvPr id="2094" name="الحل"/>
            <p:cNvSpPr txBox="1"/>
            <p:nvPr/>
          </p:nvSpPr>
          <p:spPr>
            <a:xfrm>
              <a:off x="787152" y="0"/>
              <a:ext cx="1124622" cy="621524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>
              <a:lvl1pPr algn="ctr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pic>
        <p:nvPicPr>
          <p:cNvPr id="2096" name="IMG_5640.png" descr="IMG_5640.png"/>
          <p:cNvPicPr>
            <a:picLocks noChangeAspect="1"/>
          </p:cNvPicPr>
          <p:nvPr/>
        </p:nvPicPr>
        <p:blipFill>
          <a:blip r:embed="rId3">
            <a:extLst/>
          </a:blip>
          <a:srcRect l="12668" t="75055" r="1739" b="1790"/>
          <a:stretch>
            <a:fillRect/>
          </a:stretch>
        </p:blipFill>
        <p:spPr>
          <a:xfrm>
            <a:off x="2509547" y="1716770"/>
            <a:ext cx="20446125" cy="27956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6" name="تجميع"/>
          <p:cNvGrpSpPr/>
          <p:nvPr/>
        </p:nvGrpSpPr>
        <p:grpSpPr>
          <a:xfrm>
            <a:off x="-8292" y="3110932"/>
            <a:ext cx="1931519" cy="9593313"/>
            <a:chOff x="0" y="-2"/>
            <a:chExt cx="1931517" cy="9593312"/>
          </a:xfrm>
        </p:grpSpPr>
        <p:grpSp>
          <p:nvGrpSpPr>
            <p:cNvPr id="2114" name="تجميع"/>
            <p:cNvGrpSpPr/>
            <p:nvPr/>
          </p:nvGrpSpPr>
          <p:grpSpPr>
            <a:xfrm>
              <a:off x="0" y="-3"/>
              <a:ext cx="1931519" cy="9593313"/>
              <a:chOff x="0" y="-1"/>
              <a:chExt cx="1931517" cy="9593312"/>
            </a:xfrm>
          </p:grpSpPr>
          <p:grpSp>
            <p:nvGrpSpPr>
              <p:cNvPr id="2112" name="تجميع"/>
              <p:cNvGrpSpPr/>
              <p:nvPr/>
            </p:nvGrpSpPr>
            <p:grpSpPr>
              <a:xfrm>
                <a:off x="284470" y="-2"/>
                <a:ext cx="1362582" cy="9593313"/>
                <a:chOff x="0" y="0"/>
                <a:chExt cx="1362581" cy="9593312"/>
              </a:xfrm>
            </p:grpSpPr>
            <p:grpSp>
              <p:nvGrpSpPr>
                <p:cNvPr id="2101" name="تجميع"/>
                <p:cNvGrpSpPr/>
                <p:nvPr/>
              </p:nvGrpSpPr>
              <p:grpSpPr>
                <a:xfrm>
                  <a:off x="-1" y="-1"/>
                  <a:ext cx="1362583" cy="9593313"/>
                  <a:chOff x="0" y="0"/>
                  <a:chExt cx="1362581" cy="9593312"/>
                </a:xfrm>
              </p:grpSpPr>
              <p:grpSp>
                <p:nvGrpSpPr>
                  <p:cNvPr id="2099" name="تجميع"/>
                  <p:cNvGrpSpPr/>
                  <p:nvPr/>
                </p:nvGrpSpPr>
                <p:grpSpPr>
                  <a:xfrm>
                    <a:off x="-1" y="123870"/>
                    <a:ext cx="1362583" cy="9469443"/>
                    <a:chOff x="0" y="0"/>
                    <a:chExt cx="1362581" cy="9469442"/>
                  </a:xfrm>
                </p:grpSpPr>
                <p:sp>
                  <p:nvSpPr>
                    <p:cNvPr id="2097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82" cy="1012295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098" name="مستطيل"/>
                    <p:cNvSpPr/>
                    <p:nvPr/>
                  </p:nvSpPr>
                  <p:spPr>
                    <a:xfrm>
                      <a:off x="62080" y="547502"/>
                      <a:ext cx="1234405" cy="89219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2100" name="أدوات"/>
                  <p:cNvSpPr txBox="1"/>
                  <p:nvPr/>
                </p:nvSpPr>
                <p:spPr>
                  <a:xfrm>
                    <a:off x="15535" y="0"/>
                    <a:ext cx="1281961" cy="9423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8" tIns="121918" rIns="121918" bIns="121918" numCol="1" anchor="t">
                    <a:sp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102" name="IMG_4012.png" descr="IMG_4012.png">
                  <a:hlinkClick r:id="rId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03" name="IMG_4015.jpeg" descr="IMG_4015.jpeg">
                  <a:hlinkClick r:id="rId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151651" y="8714087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06" name="تجميع"/>
                <p:cNvGrpSpPr/>
                <p:nvPr/>
              </p:nvGrpSpPr>
              <p:grpSpPr>
                <a:xfrm>
                  <a:off x="132139" y="3356434"/>
                  <a:ext cx="1073752" cy="2620313"/>
                  <a:chOff x="0" y="0"/>
                  <a:chExt cx="1073751" cy="2620312"/>
                </a:xfrm>
              </p:grpSpPr>
              <p:pic>
                <p:nvPicPr>
                  <p:cNvPr id="2104" name="IMG_4016.jpeg" descr="IMG_4016.jpeg">
                    <a:hlinkClick r:id="rId8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7666" y="0"/>
                    <a:ext cx="1066086" cy="829175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105" name="صورة 20" descr="صورة 20">
                    <a:hlinkClick r:id="rId10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/>
                  </a:blip>
                  <a:srcRect l="22637" t="19074" r="22637" b="19073"/>
                  <a:stretch>
                    <a:fillRect/>
                  </a:stretch>
                </p:blipFill>
                <p:spPr>
                  <a:xfrm>
                    <a:off x="0" y="1791138"/>
                    <a:ext cx="1066085" cy="829175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107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3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08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48439" y="6924408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09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/>
                </a:blip>
                <a:srcRect l="14158" t="12402" r="14157" b="12402"/>
                <a:stretch>
                  <a:fillRect/>
                </a:stretch>
              </p:blipFill>
              <p:spPr>
                <a:xfrm>
                  <a:off x="145254" y="1570620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10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6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11" name="IMG_4024.jpeg" descr="IMG_4024.jpeg"/>
                <p:cNvPicPr>
                  <a:picLocks noChangeAspect="1"/>
                </p:cNvPicPr>
                <p:nvPr/>
              </p:nvPicPr>
              <p:blipFill>
                <a:blip r:embed="rId20">
                  <a:extLst/>
                </a:blip>
                <a:srcRect l="28867" t="10670" r="31388" b="37594"/>
                <a:stretch>
                  <a:fillRect/>
                </a:stretch>
              </p:blipFill>
              <p:spPr>
                <a:xfrm>
                  <a:off x="139991" y="2463798"/>
                  <a:ext cx="1077929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113" name="نشاط"/>
              <p:cNvSpPr txBox="1"/>
              <p:nvPr/>
            </p:nvSpPr>
            <p:spPr>
              <a:xfrm>
                <a:off x="0" y="8643745"/>
                <a:ext cx="1931518" cy="541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  <p:pic>
          <p:nvPicPr>
            <p:cNvPr id="2115" name="Picture 2" descr="Picture 2">
              <a:hlinkClick r:id="rId2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6" cy="86709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2117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2124" name="تجميع"/>
          <p:cNvGrpSpPr/>
          <p:nvPr/>
        </p:nvGrpSpPr>
        <p:grpSpPr>
          <a:xfrm>
            <a:off x="2649325" y="189520"/>
            <a:ext cx="4418721" cy="1527253"/>
            <a:chOff x="0" y="0"/>
            <a:chExt cx="4418719" cy="1527252"/>
          </a:xfrm>
        </p:grpSpPr>
        <p:pic>
          <p:nvPicPr>
            <p:cNvPr id="2118" name="IMG_5566.png" descr="IMG_5566.png"/>
            <p:cNvPicPr>
              <a:picLocks noChangeAspect="1"/>
            </p:cNvPicPr>
            <p:nvPr/>
          </p:nvPicPr>
          <p:blipFill>
            <a:blip r:embed="rId31">
              <a:extLst/>
            </a:blip>
            <a:srcRect l="37714" t="13451" r="3973" b="83888"/>
            <a:stretch>
              <a:fillRect/>
            </a:stretch>
          </p:blipFill>
          <p:spPr>
            <a:xfrm>
              <a:off x="-1" y="1230091"/>
              <a:ext cx="4302630" cy="297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23" name="تجميع"/>
            <p:cNvGrpSpPr/>
            <p:nvPr/>
          </p:nvGrpSpPr>
          <p:grpSpPr>
            <a:xfrm>
              <a:off x="175905" y="-1"/>
              <a:ext cx="4242815" cy="1327926"/>
              <a:chOff x="0" y="0"/>
              <a:chExt cx="4242813" cy="1327924"/>
            </a:xfrm>
          </p:grpSpPr>
          <p:grpSp>
            <p:nvGrpSpPr>
              <p:cNvPr id="2121" name="تجميع"/>
              <p:cNvGrpSpPr/>
              <p:nvPr/>
            </p:nvGrpSpPr>
            <p:grpSpPr>
              <a:xfrm>
                <a:off x="-1" y="0"/>
                <a:ext cx="4242815" cy="1327925"/>
                <a:chOff x="0" y="0"/>
                <a:chExt cx="4242814" cy="1327924"/>
              </a:xfrm>
            </p:grpSpPr>
            <p:sp>
              <p:nvSpPr>
                <p:cNvPr id="2119" name="Google Shape;433;p18"/>
                <p:cNvSpPr/>
                <p:nvPr/>
              </p:nvSpPr>
              <p:spPr>
                <a:xfrm>
                  <a:off x="0" y="155604"/>
                  <a:ext cx="4128926" cy="1172321"/>
                </a:xfrm>
                <a:prstGeom prst="rect">
                  <a:avLst/>
                </a:prstGeom>
                <a:solidFill>
                  <a:srgbClr val="FF9F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2120" name="Google Shape;435;p18"/>
                <p:cNvSpPr/>
                <p:nvPr/>
              </p:nvSpPr>
              <p:spPr>
                <a:xfrm>
                  <a:off x="113887" y="-1"/>
                  <a:ext cx="4128928" cy="1172321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</p:grpSp>
          <p:sp>
            <p:nvSpPr>
              <p:cNvPr id="2122" name="مسائل مهارات عليا"/>
              <p:cNvSpPr/>
              <p:nvPr/>
            </p:nvSpPr>
            <p:spPr>
              <a:xfrm>
                <a:off x="80485" y="88900"/>
                <a:ext cx="409882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t>مسائل</a:t>
                </a:r>
                <a:r>
                  <a:rPr sz="3900">
                    <a:solidFill>
                      <a:srgbClr val="0042A9"/>
                    </a:solidFill>
                    <a:latin typeface="Muna Bold"/>
                    <a:ea typeface="Muna Bold"/>
                    <a:cs typeface="Muna Bold"/>
                    <a:sym typeface="Muna Bold"/>
                  </a:rPr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مهارات عليا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9" name="Google Shape;1046;p43"/>
          <p:cNvGrpSpPr/>
          <p:nvPr/>
        </p:nvGrpSpPr>
        <p:grpSpPr>
          <a:xfrm>
            <a:off x="20709917" y="10203629"/>
            <a:ext cx="3060999" cy="2671420"/>
            <a:chOff x="0" y="0"/>
            <a:chExt cx="3060998" cy="2671419"/>
          </a:xfrm>
        </p:grpSpPr>
        <p:sp>
          <p:nvSpPr>
            <p:cNvPr id="2126" name="Google Shape;1047;p43"/>
            <p:cNvSpPr/>
            <p:nvPr/>
          </p:nvSpPr>
          <p:spPr>
            <a:xfrm>
              <a:off x="316152" y="-1"/>
              <a:ext cx="2743469" cy="18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27" name="Google Shape;1048;p43"/>
            <p:cNvSpPr/>
            <p:nvPr/>
          </p:nvSpPr>
          <p:spPr>
            <a:xfrm>
              <a:off x="-1" y="2492734"/>
              <a:ext cx="3061000" cy="17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28" name="Google Shape;1049;p43"/>
            <p:cNvSpPr/>
            <p:nvPr/>
          </p:nvSpPr>
          <p:spPr>
            <a:xfrm>
              <a:off x="876376" y="2390446"/>
              <a:ext cx="490603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29" name="Google Shape;1050;p43"/>
            <p:cNvSpPr/>
            <p:nvPr/>
          </p:nvSpPr>
          <p:spPr>
            <a:xfrm>
              <a:off x="875752" y="2293836"/>
              <a:ext cx="491227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30" name="Google Shape;1051;p43"/>
            <p:cNvSpPr/>
            <p:nvPr/>
          </p:nvSpPr>
          <p:spPr>
            <a:xfrm>
              <a:off x="1366333" y="2390446"/>
              <a:ext cx="179328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31" name="Google Shape;1052;p43"/>
            <p:cNvSpPr/>
            <p:nvPr/>
          </p:nvSpPr>
          <p:spPr>
            <a:xfrm>
              <a:off x="1366333" y="2390446"/>
              <a:ext cx="179328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32" name="Google Shape;1053;p43"/>
            <p:cNvSpPr/>
            <p:nvPr/>
          </p:nvSpPr>
          <p:spPr>
            <a:xfrm>
              <a:off x="1310779" y="2293836"/>
              <a:ext cx="234882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33" name="Google Shape;1054;p43"/>
            <p:cNvSpPr/>
            <p:nvPr/>
          </p:nvSpPr>
          <p:spPr>
            <a:xfrm>
              <a:off x="1310779" y="2293836"/>
              <a:ext cx="234882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34" name="Google Shape;1055;p43"/>
            <p:cNvSpPr/>
            <p:nvPr/>
          </p:nvSpPr>
          <p:spPr>
            <a:xfrm>
              <a:off x="1019076" y="698318"/>
              <a:ext cx="216560" cy="23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35" name="Google Shape;1056;p43"/>
            <p:cNvSpPr/>
            <p:nvPr/>
          </p:nvSpPr>
          <p:spPr>
            <a:xfrm>
              <a:off x="1019076" y="698318"/>
              <a:ext cx="216560" cy="23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36" name="Google Shape;1057;p43"/>
            <p:cNvSpPr/>
            <p:nvPr/>
          </p:nvSpPr>
          <p:spPr>
            <a:xfrm>
              <a:off x="1137151" y="698318"/>
              <a:ext cx="464690" cy="82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37" name="Google Shape;1058;p43"/>
            <p:cNvSpPr/>
            <p:nvPr/>
          </p:nvSpPr>
          <p:spPr>
            <a:xfrm>
              <a:off x="1141561" y="703997"/>
              <a:ext cx="363689" cy="59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38" name="Google Shape;1059;p43"/>
            <p:cNvSpPr/>
            <p:nvPr/>
          </p:nvSpPr>
          <p:spPr>
            <a:xfrm>
              <a:off x="817036" y="889001"/>
              <a:ext cx="728625" cy="1404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39" name="Google Shape;1060;p43"/>
            <p:cNvSpPr/>
            <p:nvPr/>
          </p:nvSpPr>
          <p:spPr>
            <a:xfrm>
              <a:off x="849858" y="2079796"/>
              <a:ext cx="190060" cy="16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40" name="Google Shape;1061;p43"/>
            <p:cNvSpPr/>
            <p:nvPr/>
          </p:nvSpPr>
          <p:spPr>
            <a:xfrm>
              <a:off x="1089149" y="1203418"/>
              <a:ext cx="243097" cy="22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41" name="Google Shape;1062;p43"/>
            <p:cNvSpPr/>
            <p:nvPr/>
          </p:nvSpPr>
          <p:spPr>
            <a:xfrm>
              <a:off x="529744" y="801856"/>
              <a:ext cx="877003" cy="58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42" name="Google Shape;1063;p43"/>
            <p:cNvSpPr/>
            <p:nvPr/>
          </p:nvSpPr>
          <p:spPr>
            <a:xfrm>
              <a:off x="543012" y="1282349"/>
              <a:ext cx="147737" cy="6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43" name="Google Shape;1064;p43"/>
            <p:cNvSpPr/>
            <p:nvPr/>
          </p:nvSpPr>
          <p:spPr>
            <a:xfrm>
              <a:off x="668014" y="1177543"/>
              <a:ext cx="109862" cy="3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44" name="Google Shape;1065;p43"/>
            <p:cNvSpPr/>
            <p:nvPr/>
          </p:nvSpPr>
          <p:spPr>
            <a:xfrm>
              <a:off x="1043702" y="1602464"/>
              <a:ext cx="501959" cy="69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45" name="Google Shape;1066;p43"/>
            <p:cNvSpPr/>
            <p:nvPr/>
          </p:nvSpPr>
          <p:spPr>
            <a:xfrm>
              <a:off x="1178812" y="654746"/>
              <a:ext cx="215310" cy="31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46" name="Google Shape;1067;p43"/>
            <p:cNvSpPr/>
            <p:nvPr/>
          </p:nvSpPr>
          <p:spPr>
            <a:xfrm>
              <a:off x="1211008" y="722944"/>
              <a:ext cx="97880" cy="15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47" name="Google Shape;1068;p43"/>
            <p:cNvSpPr/>
            <p:nvPr/>
          </p:nvSpPr>
          <p:spPr>
            <a:xfrm>
              <a:off x="886484" y="915520"/>
              <a:ext cx="235507" cy="5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48" name="Google Shape;1069;p43"/>
            <p:cNvSpPr/>
            <p:nvPr/>
          </p:nvSpPr>
          <p:spPr>
            <a:xfrm>
              <a:off x="1728128" y="2335516"/>
              <a:ext cx="121861" cy="15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49" name="Google Shape;1070;p43"/>
            <p:cNvSpPr/>
            <p:nvPr/>
          </p:nvSpPr>
          <p:spPr>
            <a:xfrm>
              <a:off x="1759056" y="2335516"/>
              <a:ext cx="90933" cy="8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50" name="Google Shape;1071;p43"/>
            <p:cNvSpPr/>
            <p:nvPr/>
          </p:nvSpPr>
          <p:spPr>
            <a:xfrm>
              <a:off x="1687249" y="2455881"/>
              <a:ext cx="209920" cy="12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51" name="Google Shape;1072;p43"/>
            <p:cNvSpPr/>
            <p:nvPr/>
          </p:nvSpPr>
          <p:spPr>
            <a:xfrm>
              <a:off x="1728752" y="1108720"/>
              <a:ext cx="339998" cy="13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52" name="Google Shape;1073;p43"/>
            <p:cNvSpPr/>
            <p:nvPr/>
          </p:nvSpPr>
          <p:spPr>
            <a:xfrm>
              <a:off x="1728752" y="1108720"/>
              <a:ext cx="339998" cy="13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53" name="Google Shape;1074;p43"/>
            <p:cNvSpPr/>
            <p:nvPr/>
          </p:nvSpPr>
          <p:spPr>
            <a:xfrm>
              <a:off x="1776111" y="1237527"/>
              <a:ext cx="96752" cy="37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54" name="Google Shape;1075;p43"/>
            <p:cNvSpPr/>
            <p:nvPr/>
          </p:nvSpPr>
          <p:spPr>
            <a:xfrm>
              <a:off x="1738235" y="2344356"/>
              <a:ext cx="131951" cy="7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55" name="Google Shape;1076;p43"/>
            <p:cNvSpPr/>
            <p:nvPr/>
          </p:nvSpPr>
          <p:spPr>
            <a:xfrm>
              <a:off x="1790629" y="2484822"/>
              <a:ext cx="38931" cy="1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56" name="Google Shape;1077;p43"/>
            <p:cNvSpPr/>
            <p:nvPr/>
          </p:nvSpPr>
          <p:spPr>
            <a:xfrm>
              <a:off x="1790789" y="2467162"/>
              <a:ext cx="29521" cy="2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57" name="Google Shape;1078;p43"/>
            <p:cNvSpPr/>
            <p:nvPr/>
          </p:nvSpPr>
          <p:spPr>
            <a:xfrm>
              <a:off x="1659304" y="2376553"/>
              <a:ext cx="66289" cy="14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58" name="Google Shape;1079;p43"/>
            <p:cNvSpPr/>
            <p:nvPr/>
          </p:nvSpPr>
          <p:spPr>
            <a:xfrm>
              <a:off x="1633194" y="2512306"/>
              <a:ext cx="207422" cy="7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59" name="Google Shape;1080;p43"/>
            <p:cNvSpPr/>
            <p:nvPr/>
          </p:nvSpPr>
          <p:spPr>
            <a:xfrm>
              <a:off x="1829148" y="626334"/>
              <a:ext cx="402832" cy="33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60" name="Google Shape;1081;p43"/>
            <p:cNvSpPr/>
            <p:nvPr/>
          </p:nvSpPr>
          <p:spPr>
            <a:xfrm>
              <a:off x="1801286" y="578522"/>
              <a:ext cx="195814" cy="27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61" name="Google Shape;1082;p43"/>
            <p:cNvSpPr/>
            <p:nvPr/>
          </p:nvSpPr>
          <p:spPr>
            <a:xfrm>
              <a:off x="1810200" y="685674"/>
              <a:ext cx="128809" cy="16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62" name="Google Shape;1083;p43"/>
            <p:cNvSpPr/>
            <p:nvPr/>
          </p:nvSpPr>
          <p:spPr>
            <a:xfrm>
              <a:off x="2182727" y="760819"/>
              <a:ext cx="93450" cy="7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63" name="Google Shape;1084;p43"/>
            <p:cNvSpPr/>
            <p:nvPr/>
          </p:nvSpPr>
          <p:spPr>
            <a:xfrm>
              <a:off x="2210513" y="753248"/>
              <a:ext cx="126273" cy="5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64" name="Google Shape;1085;p43"/>
            <p:cNvSpPr/>
            <p:nvPr/>
          </p:nvSpPr>
          <p:spPr>
            <a:xfrm>
              <a:off x="1661198" y="2376553"/>
              <a:ext cx="64395" cy="7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65" name="Google Shape;1086;p43"/>
            <p:cNvSpPr/>
            <p:nvPr/>
          </p:nvSpPr>
          <p:spPr>
            <a:xfrm>
              <a:off x="1525444" y="575701"/>
              <a:ext cx="418619" cy="57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66" name="Google Shape;1087;p43"/>
            <p:cNvSpPr/>
            <p:nvPr/>
          </p:nvSpPr>
          <p:spPr>
            <a:xfrm>
              <a:off x="1553855" y="699568"/>
              <a:ext cx="48470" cy="14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67" name="Google Shape;1088;p43"/>
            <p:cNvSpPr/>
            <p:nvPr/>
          </p:nvSpPr>
          <p:spPr>
            <a:xfrm>
              <a:off x="1625839" y="436276"/>
              <a:ext cx="153175" cy="18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68" name="Google Shape;1089;p43"/>
            <p:cNvSpPr/>
            <p:nvPr/>
          </p:nvSpPr>
          <p:spPr>
            <a:xfrm>
              <a:off x="1716752" y="616227"/>
              <a:ext cx="25896" cy="1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69" name="Google Shape;1090;p43"/>
            <p:cNvSpPr/>
            <p:nvPr/>
          </p:nvSpPr>
          <p:spPr>
            <a:xfrm>
              <a:off x="1742646" y="610511"/>
              <a:ext cx="2021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70" name="Google Shape;1091;p43"/>
            <p:cNvSpPr/>
            <p:nvPr/>
          </p:nvSpPr>
          <p:spPr>
            <a:xfrm>
              <a:off x="1622054" y="580244"/>
              <a:ext cx="109236" cy="7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71" name="Google Shape;1092;p43"/>
            <p:cNvSpPr/>
            <p:nvPr/>
          </p:nvSpPr>
          <p:spPr>
            <a:xfrm>
              <a:off x="1743914" y="571405"/>
              <a:ext cx="48904" cy="7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72" name="Google Shape;1093;p43"/>
            <p:cNvSpPr/>
            <p:nvPr/>
          </p:nvSpPr>
          <p:spPr>
            <a:xfrm>
              <a:off x="1664472" y="460902"/>
              <a:ext cx="56711" cy="6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73" name="Google Shape;1094;p43"/>
            <p:cNvSpPr/>
            <p:nvPr/>
          </p:nvSpPr>
          <p:spPr>
            <a:xfrm>
              <a:off x="1609512" y="268477"/>
              <a:ext cx="183303" cy="24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74" name="Google Shape;1095;p43"/>
            <p:cNvSpPr/>
            <p:nvPr/>
          </p:nvSpPr>
          <p:spPr>
            <a:xfrm>
              <a:off x="1566197" y="291475"/>
              <a:ext cx="86737" cy="13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2" y="0"/>
                  </a:moveTo>
                  <a:cubicBezTo>
                    <a:pt x="5415" y="0"/>
                    <a:pt x="971" y="523"/>
                    <a:pt x="971" y="523"/>
                  </a:cubicBezTo>
                  <a:cubicBezTo>
                    <a:pt x="971" y="523"/>
                    <a:pt x="-5232" y="14541"/>
                    <a:pt x="13726" y="21600"/>
                  </a:cubicBezTo>
                  <a:cubicBezTo>
                    <a:pt x="14646" y="17777"/>
                    <a:pt x="14071" y="13856"/>
                    <a:pt x="12231" y="10327"/>
                  </a:cubicBezTo>
                  <a:cubicBezTo>
                    <a:pt x="13495" y="8367"/>
                    <a:pt x="16368" y="3662"/>
                    <a:pt x="15679" y="523"/>
                  </a:cubicBezTo>
                  <a:cubicBezTo>
                    <a:pt x="14108" y="132"/>
                    <a:pt x="11952" y="0"/>
                    <a:pt x="97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75" name="Google Shape;1096;p43"/>
            <p:cNvSpPr/>
            <p:nvPr/>
          </p:nvSpPr>
          <p:spPr>
            <a:xfrm>
              <a:off x="1559854" y="249530"/>
              <a:ext cx="214502" cy="6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76" name="Google Shape;1097;p43"/>
            <p:cNvSpPr/>
            <p:nvPr/>
          </p:nvSpPr>
          <p:spPr>
            <a:xfrm>
              <a:off x="1574593" y="223580"/>
              <a:ext cx="193769" cy="5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77" name="Google Shape;1098;p43"/>
            <p:cNvSpPr/>
            <p:nvPr/>
          </p:nvSpPr>
          <p:spPr>
            <a:xfrm>
              <a:off x="1582549" y="386457"/>
              <a:ext cx="68031" cy="6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0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78" name="Google Shape;1099;p43"/>
            <p:cNvSpPr/>
            <p:nvPr/>
          </p:nvSpPr>
          <p:spPr>
            <a:xfrm>
              <a:off x="1616375" y="1124506"/>
              <a:ext cx="211506" cy="13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79" name="Google Shape;1100;p43"/>
            <p:cNvSpPr/>
            <p:nvPr/>
          </p:nvSpPr>
          <p:spPr>
            <a:xfrm>
              <a:off x="1616375" y="1124506"/>
              <a:ext cx="211506" cy="13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80" name="Google Shape;1101;p43"/>
            <p:cNvSpPr/>
            <p:nvPr/>
          </p:nvSpPr>
          <p:spPr>
            <a:xfrm>
              <a:off x="1628357" y="2396124"/>
              <a:ext cx="143970" cy="4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81" name="Google Shape;1102;p43"/>
            <p:cNvSpPr/>
            <p:nvPr/>
          </p:nvSpPr>
          <p:spPr>
            <a:xfrm>
              <a:off x="1705254" y="364235"/>
              <a:ext cx="12701" cy="17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82" name="Google Shape;1103;p43"/>
            <p:cNvSpPr/>
            <p:nvPr/>
          </p:nvSpPr>
          <p:spPr>
            <a:xfrm>
              <a:off x="1760922" y="356475"/>
              <a:ext cx="12701" cy="1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83" name="Google Shape;1104;p43"/>
            <p:cNvSpPr/>
            <p:nvPr/>
          </p:nvSpPr>
          <p:spPr>
            <a:xfrm>
              <a:off x="1743914" y="371258"/>
              <a:ext cx="29681" cy="4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84" name="Google Shape;1105;p43"/>
            <p:cNvSpPr/>
            <p:nvPr/>
          </p:nvSpPr>
          <p:spPr>
            <a:xfrm>
              <a:off x="1701140" y="418768"/>
              <a:ext cx="37967" cy="14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85" name="Google Shape;1106;p43"/>
            <p:cNvSpPr/>
            <p:nvPr/>
          </p:nvSpPr>
          <p:spPr>
            <a:xfrm>
              <a:off x="1683052" y="338417"/>
              <a:ext cx="25506" cy="19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86" name="Google Shape;1107;p43"/>
            <p:cNvSpPr/>
            <p:nvPr/>
          </p:nvSpPr>
          <p:spPr>
            <a:xfrm>
              <a:off x="1759378" y="325792"/>
              <a:ext cx="26622" cy="1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87" name="Google Shape;1108;p43"/>
            <p:cNvSpPr/>
            <p:nvPr/>
          </p:nvSpPr>
          <p:spPr>
            <a:xfrm>
              <a:off x="1729396" y="2507176"/>
              <a:ext cx="32356" cy="1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88" name="Google Shape;1109;p43"/>
            <p:cNvSpPr/>
            <p:nvPr/>
          </p:nvSpPr>
          <p:spPr>
            <a:xfrm>
              <a:off x="1729396" y="2493132"/>
              <a:ext cx="19664" cy="2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89" name="Google Shape;1110;p43"/>
            <p:cNvSpPr/>
            <p:nvPr/>
          </p:nvSpPr>
          <p:spPr>
            <a:xfrm>
              <a:off x="1373858" y="662317"/>
              <a:ext cx="201464" cy="43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90" name="Google Shape;1111;p43"/>
            <p:cNvSpPr/>
            <p:nvPr/>
          </p:nvSpPr>
          <p:spPr>
            <a:xfrm>
              <a:off x="1407370" y="617116"/>
              <a:ext cx="193473" cy="24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91" name="Google Shape;1112;p43"/>
            <p:cNvSpPr/>
            <p:nvPr/>
          </p:nvSpPr>
          <p:spPr>
            <a:xfrm>
              <a:off x="1511185" y="1053147"/>
              <a:ext cx="74888" cy="64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92" name="Google Shape;1113;p43"/>
            <p:cNvSpPr/>
            <p:nvPr/>
          </p:nvSpPr>
          <p:spPr>
            <a:xfrm>
              <a:off x="1517248" y="1108077"/>
              <a:ext cx="68182" cy="5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93" name="Google Shape;1114;p43"/>
            <p:cNvSpPr/>
            <p:nvPr/>
          </p:nvSpPr>
          <p:spPr>
            <a:xfrm>
              <a:off x="2442233" y="432490"/>
              <a:ext cx="19574" cy="4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94" name="Google Shape;1115;p43"/>
            <p:cNvSpPr/>
            <p:nvPr/>
          </p:nvSpPr>
          <p:spPr>
            <a:xfrm>
              <a:off x="2341213" y="327060"/>
              <a:ext cx="86504" cy="7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95" name="Google Shape;1116;p43"/>
            <p:cNvSpPr/>
            <p:nvPr/>
          </p:nvSpPr>
          <p:spPr>
            <a:xfrm>
              <a:off x="2084868" y="501957"/>
              <a:ext cx="188773" cy="18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96" name="Google Shape;1117;p43"/>
            <p:cNvSpPr/>
            <p:nvPr/>
          </p:nvSpPr>
          <p:spPr>
            <a:xfrm>
              <a:off x="2112479" y="340935"/>
              <a:ext cx="322818" cy="32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5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97" name="Google Shape;1118;p43"/>
            <p:cNvSpPr/>
            <p:nvPr/>
          </p:nvSpPr>
          <p:spPr>
            <a:xfrm>
              <a:off x="2211763" y="399347"/>
              <a:ext cx="155382" cy="17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98" name="Google Shape;1119;p43"/>
            <p:cNvSpPr/>
            <p:nvPr/>
          </p:nvSpPr>
          <p:spPr>
            <a:xfrm>
              <a:off x="2175456" y="484335"/>
              <a:ext cx="73899" cy="12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10755" y="0"/>
                  </a:moveTo>
                  <a:cubicBezTo>
                    <a:pt x="10507" y="0"/>
                    <a:pt x="10248" y="33"/>
                    <a:pt x="9994" y="100"/>
                  </a:cubicBezTo>
                  <a:lnTo>
                    <a:pt x="1711" y="1553"/>
                  </a:lnTo>
                  <a:cubicBezTo>
                    <a:pt x="454" y="1774"/>
                    <a:pt x="-269" y="2558"/>
                    <a:pt x="93" y="3338"/>
                  </a:cubicBezTo>
                  <a:lnTo>
                    <a:pt x="8192" y="20535"/>
                  </a:lnTo>
                  <a:cubicBezTo>
                    <a:pt x="8489" y="21182"/>
                    <a:pt x="9401" y="21600"/>
                    <a:pt x="10420" y="21600"/>
                  </a:cubicBezTo>
                  <a:cubicBezTo>
                    <a:pt x="10636" y="21600"/>
                    <a:pt x="10852" y="21580"/>
                    <a:pt x="11073" y="21543"/>
                  </a:cubicBezTo>
                  <a:lnTo>
                    <a:pt x="19351" y="20090"/>
                  </a:lnTo>
                  <a:cubicBezTo>
                    <a:pt x="20613" y="19866"/>
                    <a:pt x="21331" y="18972"/>
                    <a:pt x="20975" y="18192"/>
                  </a:cubicBezTo>
                  <a:lnTo>
                    <a:pt x="12870" y="1105"/>
                  </a:lnTo>
                  <a:cubicBezTo>
                    <a:pt x="12584" y="482"/>
                    <a:pt x="11726" y="0"/>
                    <a:pt x="107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grpSp>
        <p:nvGrpSpPr>
          <p:cNvPr id="2206" name="تجميع"/>
          <p:cNvGrpSpPr/>
          <p:nvPr/>
        </p:nvGrpSpPr>
        <p:grpSpPr>
          <a:xfrm>
            <a:off x="2649325" y="189520"/>
            <a:ext cx="4418721" cy="1527253"/>
            <a:chOff x="0" y="0"/>
            <a:chExt cx="4418719" cy="1527252"/>
          </a:xfrm>
        </p:grpSpPr>
        <p:pic>
          <p:nvPicPr>
            <p:cNvPr id="2200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3" b="83888"/>
            <a:stretch>
              <a:fillRect/>
            </a:stretch>
          </p:blipFill>
          <p:spPr>
            <a:xfrm>
              <a:off x="-1" y="1230091"/>
              <a:ext cx="4302630" cy="297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05" name="تجميع"/>
            <p:cNvGrpSpPr/>
            <p:nvPr/>
          </p:nvGrpSpPr>
          <p:grpSpPr>
            <a:xfrm>
              <a:off x="175905" y="-1"/>
              <a:ext cx="4242815" cy="1327926"/>
              <a:chOff x="0" y="0"/>
              <a:chExt cx="4242813" cy="1327924"/>
            </a:xfrm>
          </p:grpSpPr>
          <p:grpSp>
            <p:nvGrpSpPr>
              <p:cNvPr id="2203" name="تجميع"/>
              <p:cNvGrpSpPr/>
              <p:nvPr/>
            </p:nvGrpSpPr>
            <p:grpSpPr>
              <a:xfrm>
                <a:off x="-1" y="0"/>
                <a:ext cx="4242815" cy="1327925"/>
                <a:chOff x="0" y="0"/>
                <a:chExt cx="4242814" cy="1327924"/>
              </a:xfrm>
            </p:grpSpPr>
            <p:sp>
              <p:nvSpPr>
                <p:cNvPr id="2201" name="Google Shape;433;p18"/>
                <p:cNvSpPr/>
                <p:nvPr/>
              </p:nvSpPr>
              <p:spPr>
                <a:xfrm>
                  <a:off x="0" y="155604"/>
                  <a:ext cx="4128926" cy="1172321"/>
                </a:xfrm>
                <a:prstGeom prst="rect">
                  <a:avLst/>
                </a:prstGeom>
                <a:solidFill>
                  <a:srgbClr val="FF9F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2202" name="Google Shape;435;p18"/>
                <p:cNvSpPr/>
                <p:nvPr/>
              </p:nvSpPr>
              <p:spPr>
                <a:xfrm>
                  <a:off x="113887" y="-1"/>
                  <a:ext cx="4128928" cy="1172321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</p:grpSp>
          <p:sp>
            <p:nvSpPr>
              <p:cNvPr id="2204" name="مسائل مهارات عليا"/>
              <p:cNvSpPr/>
              <p:nvPr/>
            </p:nvSpPr>
            <p:spPr>
              <a:xfrm>
                <a:off x="80485" y="88900"/>
                <a:ext cx="409882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t>مسائل</a:t>
                </a:r>
                <a:r>
                  <a:rPr sz="3900">
                    <a:solidFill>
                      <a:srgbClr val="0042A9"/>
                    </a:solidFill>
                    <a:latin typeface="Muna Bold"/>
                    <a:ea typeface="Muna Bold"/>
                    <a:cs typeface="Muna Bold"/>
                    <a:sym typeface="Muna Bold"/>
                  </a:rPr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مهارات عليا</a:t>
                </a:r>
              </a:p>
            </p:txBody>
          </p:sp>
        </p:grpSp>
      </p:grpSp>
      <p:sp>
        <p:nvSpPr>
          <p:cNvPr id="2207" name="لأن الكسر غير الفعلي بسطه أكبر من أو يساوي مقامه"/>
          <p:cNvSpPr txBox="1"/>
          <p:nvPr/>
        </p:nvSpPr>
        <p:spPr>
          <a:xfrm>
            <a:off x="6126402" y="6639250"/>
            <a:ext cx="14261018" cy="9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 anchor="ctr">
            <a:spAutoFit/>
          </a:bodyPr>
          <a:lstStyle>
            <a:lvl1pPr algn="ctr">
              <a:defRPr sz="56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لأن الكسر غير الفعلي بسطه أكبر من أو يساوي مقامه</a:t>
            </a:r>
          </a:p>
        </p:txBody>
      </p:sp>
      <p:pic>
        <p:nvPicPr>
          <p:cNvPr id="2208" name="IMG_5640.png" descr="IMG_5640.png"/>
          <p:cNvPicPr>
            <a:picLocks noChangeAspect="1"/>
          </p:cNvPicPr>
          <p:nvPr/>
        </p:nvPicPr>
        <p:blipFill>
          <a:blip r:embed="rId3">
            <a:extLst/>
          </a:blip>
          <a:srcRect l="12668" t="75055" r="1739" b="1790"/>
          <a:stretch>
            <a:fillRect/>
          </a:stretch>
        </p:blipFill>
        <p:spPr>
          <a:xfrm>
            <a:off x="2509547" y="1716770"/>
            <a:ext cx="20446125" cy="2795669"/>
          </a:xfrm>
          <a:prstGeom prst="rect">
            <a:avLst/>
          </a:prstGeom>
          <a:ln w="12700">
            <a:miter lim="400000"/>
          </a:ln>
        </p:spPr>
      </p:pic>
      <p:sp>
        <p:nvSpPr>
          <p:cNvPr id="2209" name="مستطيل"/>
          <p:cNvSpPr/>
          <p:nvPr/>
        </p:nvSpPr>
        <p:spPr>
          <a:xfrm>
            <a:off x="9704405" y="3142684"/>
            <a:ext cx="6285331" cy="956817"/>
          </a:xfrm>
          <a:prstGeom prst="rect">
            <a:avLst/>
          </a:prstGeom>
          <a:ln w="63500">
            <a:solidFill>
              <a:schemeClr val="accent3"/>
            </a:solidFill>
          </a:ln>
        </p:spPr>
        <p:txBody>
          <a:bodyPr lIns="121918" tIns="121918" rIns="121918" bIns="121918" anchor="ctr"/>
          <a:lstStyle/>
          <a:p>
            <a:pPr rtl="0">
              <a:defRPr>
                <a:solidFill>
                  <a:schemeClr val="accent3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2229" name="تجميع"/>
          <p:cNvGrpSpPr/>
          <p:nvPr/>
        </p:nvGrpSpPr>
        <p:grpSpPr>
          <a:xfrm>
            <a:off x="-8292" y="3110932"/>
            <a:ext cx="1931519" cy="9593313"/>
            <a:chOff x="0" y="-2"/>
            <a:chExt cx="1931517" cy="9593312"/>
          </a:xfrm>
        </p:grpSpPr>
        <p:grpSp>
          <p:nvGrpSpPr>
            <p:cNvPr id="2227" name="تجميع"/>
            <p:cNvGrpSpPr/>
            <p:nvPr/>
          </p:nvGrpSpPr>
          <p:grpSpPr>
            <a:xfrm>
              <a:off x="0" y="-3"/>
              <a:ext cx="1931519" cy="9593313"/>
              <a:chOff x="0" y="-1"/>
              <a:chExt cx="1931517" cy="9593312"/>
            </a:xfrm>
          </p:grpSpPr>
          <p:grpSp>
            <p:nvGrpSpPr>
              <p:cNvPr id="2225" name="تجميع"/>
              <p:cNvGrpSpPr/>
              <p:nvPr/>
            </p:nvGrpSpPr>
            <p:grpSpPr>
              <a:xfrm>
                <a:off x="284470" y="-2"/>
                <a:ext cx="1362582" cy="9593313"/>
                <a:chOff x="0" y="0"/>
                <a:chExt cx="1362581" cy="9593312"/>
              </a:xfrm>
            </p:grpSpPr>
            <p:grpSp>
              <p:nvGrpSpPr>
                <p:cNvPr id="2214" name="تجميع"/>
                <p:cNvGrpSpPr/>
                <p:nvPr/>
              </p:nvGrpSpPr>
              <p:grpSpPr>
                <a:xfrm>
                  <a:off x="-1" y="-1"/>
                  <a:ext cx="1362583" cy="9593313"/>
                  <a:chOff x="0" y="0"/>
                  <a:chExt cx="1362581" cy="9593312"/>
                </a:xfrm>
              </p:grpSpPr>
              <p:grpSp>
                <p:nvGrpSpPr>
                  <p:cNvPr id="2212" name="تجميع"/>
                  <p:cNvGrpSpPr/>
                  <p:nvPr/>
                </p:nvGrpSpPr>
                <p:grpSpPr>
                  <a:xfrm>
                    <a:off x="-1" y="123870"/>
                    <a:ext cx="1362583" cy="9469443"/>
                    <a:chOff x="0" y="0"/>
                    <a:chExt cx="1362581" cy="9469442"/>
                  </a:xfrm>
                </p:grpSpPr>
                <p:sp>
                  <p:nvSpPr>
                    <p:cNvPr id="2210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82" cy="1012295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211" name="مستطيل"/>
                    <p:cNvSpPr/>
                    <p:nvPr/>
                  </p:nvSpPr>
                  <p:spPr>
                    <a:xfrm>
                      <a:off x="62080" y="547502"/>
                      <a:ext cx="1234405" cy="89219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2213" name="أدوات"/>
                  <p:cNvSpPr txBox="1"/>
                  <p:nvPr/>
                </p:nvSpPr>
                <p:spPr>
                  <a:xfrm>
                    <a:off x="15535" y="0"/>
                    <a:ext cx="1281961" cy="9423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8" tIns="121918" rIns="121918" bIns="121918" numCol="1" anchor="t">
                    <a:sp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215" name="IMG_4012.png" descr="IMG_4012.png">
                  <a:hlinkClick r:id="rId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16" name="IMG_4015.jpeg" descr="IMG_4015.jpeg">
                  <a:hlinkClick r:id="rId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151651" y="8714087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19" name="تجميع"/>
                <p:cNvGrpSpPr/>
                <p:nvPr/>
              </p:nvGrpSpPr>
              <p:grpSpPr>
                <a:xfrm>
                  <a:off x="132139" y="3356434"/>
                  <a:ext cx="1073752" cy="2620313"/>
                  <a:chOff x="0" y="0"/>
                  <a:chExt cx="1073751" cy="2620312"/>
                </a:xfrm>
              </p:grpSpPr>
              <p:pic>
                <p:nvPicPr>
                  <p:cNvPr id="2217" name="IMG_4016.jpeg" descr="IMG_4016.jpeg">
                    <a:hlinkClick r:id="rId8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7666" y="0"/>
                    <a:ext cx="1066086" cy="829175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218" name="صورة 20" descr="صورة 20">
                    <a:hlinkClick r:id="rId10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/>
                  </a:blip>
                  <a:srcRect l="22637" t="19074" r="22637" b="19073"/>
                  <a:stretch>
                    <a:fillRect/>
                  </a:stretch>
                </p:blipFill>
                <p:spPr>
                  <a:xfrm>
                    <a:off x="0" y="1791138"/>
                    <a:ext cx="1066085" cy="829175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220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3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1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48439" y="6924408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2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/>
                </a:blip>
                <a:srcRect l="14158" t="12402" r="14157" b="12402"/>
                <a:stretch>
                  <a:fillRect/>
                </a:stretch>
              </p:blipFill>
              <p:spPr>
                <a:xfrm>
                  <a:off x="145254" y="1570620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3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6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4" name="IMG_4024.jpeg" descr="IMG_4024.jpeg"/>
                <p:cNvPicPr>
                  <a:picLocks noChangeAspect="1"/>
                </p:cNvPicPr>
                <p:nvPr/>
              </p:nvPicPr>
              <p:blipFill>
                <a:blip r:embed="rId20">
                  <a:extLst/>
                </a:blip>
                <a:srcRect l="28867" t="10670" r="31388" b="37594"/>
                <a:stretch>
                  <a:fillRect/>
                </a:stretch>
              </p:blipFill>
              <p:spPr>
                <a:xfrm>
                  <a:off x="139991" y="2463798"/>
                  <a:ext cx="1077929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226" name="نشاط"/>
              <p:cNvSpPr txBox="1"/>
              <p:nvPr/>
            </p:nvSpPr>
            <p:spPr>
              <a:xfrm>
                <a:off x="0" y="8643745"/>
                <a:ext cx="1931518" cy="541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  <p:pic>
          <p:nvPicPr>
            <p:cNvPr id="2228" name="Picture 2" descr="Picture 2">
              <a:hlinkClick r:id="rId2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6" cy="86709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2230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9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915699" y="4755270"/>
            <a:ext cx="8446001" cy="8306709"/>
            <a:chOff x="0" y="0"/>
            <a:chExt cx="8445999" cy="8306708"/>
          </a:xfrm>
        </p:grpSpPr>
        <p:grpSp>
          <p:nvGrpSpPr>
            <p:cNvPr id="2287" name="Google Shape;1636;p60"/>
            <p:cNvGrpSpPr/>
            <p:nvPr/>
          </p:nvGrpSpPr>
          <p:grpSpPr>
            <a:xfrm>
              <a:off x="-1" y="-1"/>
              <a:ext cx="8446001" cy="8306709"/>
              <a:chOff x="0" y="0"/>
              <a:chExt cx="8445999" cy="8306708"/>
            </a:xfrm>
          </p:grpSpPr>
          <p:grpSp>
            <p:nvGrpSpPr>
              <p:cNvPr id="2285" name="Google Shape;1637;p60"/>
              <p:cNvGrpSpPr/>
              <p:nvPr/>
            </p:nvGrpSpPr>
            <p:grpSpPr>
              <a:xfrm>
                <a:off x="-1" y="0"/>
                <a:ext cx="8446001" cy="8306709"/>
                <a:chOff x="0" y="0"/>
                <a:chExt cx="8445999" cy="8306708"/>
              </a:xfrm>
            </p:grpSpPr>
            <p:grpSp>
              <p:nvGrpSpPr>
                <p:cNvPr id="2283" name="Google Shape;1638;p60"/>
                <p:cNvGrpSpPr/>
                <p:nvPr/>
              </p:nvGrpSpPr>
              <p:grpSpPr>
                <a:xfrm>
                  <a:off x="-1" y="0"/>
                  <a:ext cx="8446001" cy="8306709"/>
                  <a:chOff x="0" y="0"/>
                  <a:chExt cx="8445999" cy="8306708"/>
                </a:xfrm>
              </p:grpSpPr>
              <p:sp>
                <p:nvSpPr>
                  <p:cNvPr id="2232" name="Google Shape;1639;p60"/>
                  <p:cNvSpPr/>
                  <p:nvPr/>
                </p:nvSpPr>
                <p:spPr>
                  <a:xfrm>
                    <a:off x="578515" y="0"/>
                    <a:ext cx="7794348" cy="6940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70" h="21600" fill="norm" stroke="1" extrusionOk="0">
                        <a:moveTo>
                          <a:pt x="3432" y="0"/>
                        </a:moveTo>
                        <a:cubicBezTo>
                          <a:pt x="3418" y="0"/>
                          <a:pt x="3405" y="0"/>
                          <a:pt x="3391" y="0"/>
                        </a:cubicBezTo>
                        <a:cubicBezTo>
                          <a:pt x="2856" y="17"/>
                          <a:pt x="2331" y="212"/>
                          <a:pt x="1886" y="553"/>
                        </a:cubicBezTo>
                        <a:cubicBezTo>
                          <a:pt x="1232" y="1047"/>
                          <a:pt x="707" y="1811"/>
                          <a:pt x="406" y="2646"/>
                        </a:cubicBezTo>
                        <a:cubicBezTo>
                          <a:pt x="-105" y="4040"/>
                          <a:pt x="-115" y="5634"/>
                          <a:pt x="272" y="7071"/>
                        </a:cubicBezTo>
                        <a:cubicBezTo>
                          <a:pt x="654" y="8513"/>
                          <a:pt x="1423" y="9798"/>
                          <a:pt x="2388" y="10833"/>
                        </a:cubicBezTo>
                        <a:cubicBezTo>
                          <a:pt x="2746" y="11219"/>
                          <a:pt x="3152" y="11598"/>
                          <a:pt x="3310" y="12129"/>
                        </a:cubicBezTo>
                        <a:cubicBezTo>
                          <a:pt x="3558" y="12959"/>
                          <a:pt x="3133" y="13832"/>
                          <a:pt x="2794" y="14618"/>
                        </a:cubicBezTo>
                        <a:cubicBezTo>
                          <a:pt x="2192" y="16012"/>
                          <a:pt x="1824" y="17627"/>
                          <a:pt x="2207" y="19118"/>
                        </a:cubicBezTo>
                        <a:cubicBezTo>
                          <a:pt x="2555" y="20458"/>
                          <a:pt x="3670" y="21600"/>
                          <a:pt x="4870" y="21600"/>
                        </a:cubicBezTo>
                        <a:cubicBezTo>
                          <a:pt x="5001" y="21600"/>
                          <a:pt x="5132" y="21587"/>
                          <a:pt x="5264" y="21558"/>
                        </a:cubicBezTo>
                        <a:cubicBezTo>
                          <a:pt x="6405" y="21314"/>
                          <a:pt x="7098" y="20203"/>
                          <a:pt x="7838" y="19297"/>
                        </a:cubicBezTo>
                        <a:cubicBezTo>
                          <a:pt x="8578" y="18386"/>
                          <a:pt x="9400" y="17541"/>
                          <a:pt x="10437" y="17101"/>
                        </a:cubicBezTo>
                        <a:cubicBezTo>
                          <a:pt x="11683" y="16570"/>
                          <a:pt x="13030" y="16456"/>
                          <a:pt x="14349" y="16380"/>
                        </a:cubicBezTo>
                        <a:cubicBezTo>
                          <a:pt x="15830" y="16294"/>
                          <a:pt x="17372" y="16180"/>
                          <a:pt x="18700" y="15350"/>
                        </a:cubicBezTo>
                        <a:cubicBezTo>
                          <a:pt x="19942" y="14575"/>
                          <a:pt x="20931" y="13089"/>
                          <a:pt x="21241" y="11555"/>
                        </a:cubicBezTo>
                        <a:cubicBezTo>
                          <a:pt x="21485" y="10346"/>
                          <a:pt x="21480" y="8594"/>
                          <a:pt x="20353" y="7954"/>
                        </a:cubicBezTo>
                        <a:cubicBezTo>
                          <a:pt x="20120" y="7824"/>
                          <a:pt x="19868" y="7775"/>
                          <a:pt x="19609" y="7775"/>
                        </a:cubicBezTo>
                        <a:cubicBezTo>
                          <a:pt x="19310" y="7775"/>
                          <a:pt x="19004" y="7841"/>
                          <a:pt x="18715" y="7922"/>
                        </a:cubicBezTo>
                        <a:cubicBezTo>
                          <a:pt x="17339" y="8291"/>
                          <a:pt x="16016" y="8941"/>
                          <a:pt x="14607" y="9066"/>
                        </a:cubicBezTo>
                        <a:cubicBezTo>
                          <a:pt x="14454" y="9079"/>
                          <a:pt x="14302" y="9085"/>
                          <a:pt x="14150" y="9085"/>
                        </a:cubicBezTo>
                        <a:cubicBezTo>
                          <a:pt x="11885" y="9085"/>
                          <a:pt x="9679" y="7673"/>
                          <a:pt x="8349" y="5580"/>
                        </a:cubicBezTo>
                        <a:cubicBezTo>
                          <a:pt x="7633" y="4457"/>
                          <a:pt x="7150" y="3161"/>
                          <a:pt x="6420" y="2050"/>
                        </a:cubicBezTo>
                        <a:cubicBezTo>
                          <a:pt x="5702" y="951"/>
                          <a:pt x="4638" y="0"/>
                          <a:pt x="3432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33" name="Google Shape;1640;p60"/>
                  <p:cNvSpPr/>
                  <p:nvPr/>
                </p:nvSpPr>
                <p:spPr>
                  <a:xfrm>
                    <a:off x="-1" y="7813681"/>
                    <a:ext cx="8446000" cy="4930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34" y="0"/>
                          <a:pt x="0" y="4885"/>
                          <a:pt x="0" y="10839"/>
                        </a:cubicBezTo>
                        <a:cubicBezTo>
                          <a:pt x="0" y="16790"/>
                          <a:pt x="4834" y="21600"/>
                          <a:pt x="10800" y="21600"/>
                        </a:cubicBezTo>
                        <a:cubicBezTo>
                          <a:pt x="16766" y="21600"/>
                          <a:pt x="21600" y="16790"/>
                          <a:pt x="21600" y="10839"/>
                        </a:cubicBezTo>
                        <a:cubicBezTo>
                          <a:pt x="21600" y="4885"/>
                          <a:pt x="16766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5F5F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34" name="Google Shape;1644;p60"/>
                  <p:cNvSpPr/>
                  <p:nvPr/>
                </p:nvSpPr>
                <p:spPr>
                  <a:xfrm>
                    <a:off x="5463933" y="815425"/>
                    <a:ext cx="67413" cy="674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75" h="21600" fill="norm" stroke="1" extrusionOk="0">
                        <a:moveTo>
                          <a:pt x="9466" y="0"/>
                        </a:moveTo>
                        <a:cubicBezTo>
                          <a:pt x="817" y="0"/>
                          <a:pt x="-3025" y="11712"/>
                          <a:pt x="2746" y="18421"/>
                        </a:cubicBezTo>
                        <a:cubicBezTo>
                          <a:pt x="4616" y="20596"/>
                          <a:pt x="6962" y="21600"/>
                          <a:pt x="9264" y="21600"/>
                        </a:cubicBezTo>
                        <a:cubicBezTo>
                          <a:pt x="14013" y="21600"/>
                          <a:pt x="18575" y="17367"/>
                          <a:pt x="18575" y="10608"/>
                        </a:cubicBezTo>
                        <a:cubicBezTo>
                          <a:pt x="18575" y="5019"/>
                          <a:pt x="14258" y="0"/>
                          <a:pt x="946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35" name="Google Shape;1645;p60"/>
                  <p:cNvSpPr/>
                  <p:nvPr/>
                </p:nvSpPr>
                <p:spPr>
                  <a:xfrm>
                    <a:off x="3973874" y="1054104"/>
                    <a:ext cx="48782" cy="6272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36" name="Google Shape;1646;p60"/>
                  <p:cNvSpPr/>
                  <p:nvPr/>
                </p:nvSpPr>
                <p:spPr>
                  <a:xfrm>
                    <a:off x="3897204" y="1033213"/>
                    <a:ext cx="47059" cy="83618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37" name="Google Shape;1648;p60"/>
                  <p:cNvSpPr/>
                  <p:nvPr/>
                </p:nvSpPr>
                <p:spPr>
                  <a:xfrm>
                    <a:off x="3743917" y="991379"/>
                    <a:ext cx="47059" cy="125452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grpSp>
                <p:nvGrpSpPr>
                  <p:cNvPr id="2244" name="تجميع"/>
                  <p:cNvGrpSpPr/>
                  <p:nvPr/>
                </p:nvGrpSpPr>
                <p:grpSpPr>
                  <a:xfrm>
                    <a:off x="3402455" y="684752"/>
                    <a:ext cx="2451767" cy="2981605"/>
                    <a:chOff x="0" y="0"/>
                    <a:chExt cx="2451766" cy="2981604"/>
                  </a:xfrm>
                </p:grpSpPr>
                <p:sp>
                  <p:nvSpPr>
                    <p:cNvPr id="2238" name="Google Shape;1641;p60"/>
                    <p:cNvSpPr/>
                    <p:nvPr/>
                  </p:nvSpPr>
                  <p:spPr>
                    <a:xfrm>
                      <a:off x="-1" y="-1"/>
                      <a:ext cx="2451768" cy="298160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190" y="0"/>
                          </a:moveTo>
                          <a:cubicBezTo>
                            <a:pt x="531" y="0"/>
                            <a:pt x="0" y="295"/>
                            <a:pt x="0" y="662"/>
                          </a:cubicBezTo>
                          <a:lnTo>
                            <a:pt x="0" y="20938"/>
                          </a:lnTo>
                          <a:cubicBezTo>
                            <a:pt x="0" y="21305"/>
                            <a:pt x="531" y="21600"/>
                            <a:pt x="1190" y="21600"/>
                          </a:cubicBezTo>
                          <a:lnTo>
                            <a:pt x="20410" y="21600"/>
                          </a:lnTo>
                          <a:cubicBezTo>
                            <a:pt x="21069" y="21600"/>
                            <a:pt x="21600" y="21305"/>
                            <a:pt x="21600" y="20938"/>
                          </a:cubicBezTo>
                          <a:lnTo>
                            <a:pt x="21600" y="662"/>
                          </a:lnTo>
                          <a:cubicBezTo>
                            <a:pt x="21600" y="295"/>
                            <a:pt x="21069" y="0"/>
                            <a:pt x="20410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rtl="0">
                        <a:def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239" name="Google Shape;1643;p60"/>
                    <p:cNvSpPr/>
                    <p:nvPr/>
                  </p:nvSpPr>
                  <p:spPr>
                    <a:xfrm>
                      <a:off x="1143268" y="44965"/>
                      <a:ext cx="63408" cy="421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975" y="0"/>
                          </a:moveTo>
                          <a:cubicBezTo>
                            <a:pt x="4957" y="0"/>
                            <a:pt x="0" y="5041"/>
                            <a:pt x="0" y="10805"/>
                          </a:cubicBezTo>
                          <a:cubicBezTo>
                            <a:pt x="0" y="16926"/>
                            <a:pt x="4957" y="21600"/>
                            <a:pt x="10975" y="21600"/>
                          </a:cubicBezTo>
                          <a:cubicBezTo>
                            <a:pt x="16643" y="21600"/>
                            <a:pt x="21600" y="16926"/>
                            <a:pt x="21600" y="10805"/>
                          </a:cubicBezTo>
                          <a:cubicBezTo>
                            <a:pt x="21600" y="5041"/>
                            <a:pt x="16643" y="0"/>
                            <a:pt x="10975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rtl="0">
                        <a:def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240" name="Google Shape;1647;p60"/>
                    <p:cNvSpPr/>
                    <p:nvPr/>
                  </p:nvSpPr>
                  <p:spPr>
                    <a:xfrm>
                      <a:off x="249448" y="132075"/>
                      <a:ext cx="28043" cy="4216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rtl="0">
                        <a:defRPr>
                          <a:solidFill>
                            <a:srgbClr val="000000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  <p:grpSp>
                  <p:nvGrpSpPr>
                    <p:cNvPr id="2243" name="تجميع"/>
                    <p:cNvGrpSpPr/>
                    <p:nvPr/>
                  </p:nvGrpSpPr>
                  <p:grpSpPr>
                    <a:xfrm>
                      <a:off x="83159" y="62529"/>
                      <a:ext cx="2286576" cy="2853766"/>
                      <a:chOff x="67" y="0"/>
                      <a:chExt cx="2286575" cy="2853764"/>
                    </a:xfrm>
                  </p:grpSpPr>
                  <p:sp>
                    <p:nvSpPr>
                      <p:cNvPr id="2241" name="Google Shape;1642;p60"/>
                      <p:cNvSpPr/>
                      <p:nvPr/>
                    </p:nvSpPr>
                    <p:spPr>
                      <a:xfrm>
                        <a:off x="67" y="-1"/>
                        <a:ext cx="2286576" cy="285376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81" h="21600" fill="norm" stroke="1" extrusionOk="0">
                            <a:moveTo>
                              <a:pt x="441" y="0"/>
                            </a:moveTo>
                            <a:cubicBezTo>
                              <a:pt x="186" y="5"/>
                              <a:pt x="-10" y="122"/>
                              <a:pt x="0" y="260"/>
                            </a:cubicBezTo>
                            <a:lnTo>
                              <a:pt x="0" y="21318"/>
                            </a:lnTo>
                            <a:cubicBezTo>
                              <a:pt x="0" y="21474"/>
                              <a:pt x="216" y="21600"/>
                              <a:pt x="502" y="21600"/>
                            </a:cubicBezTo>
                            <a:cubicBezTo>
                              <a:pt x="508" y="21600"/>
                              <a:pt x="514" y="21600"/>
                              <a:pt x="520" y="21600"/>
                            </a:cubicBezTo>
                            <a:lnTo>
                              <a:pt x="21011" y="21600"/>
                            </a:lnTo>
                            <a:cubicBezTo>
                              <a:pt x="21017" y="21600"/>
                              <a:pt x="21023" y="21600"/>
                              <a:pt x="21029" y="21600"/>
                            </a:cubicBezTo>
                            <a:cubicBezTo>
                              <a:pt x="21334" y="21600"/>
                              <a:pt x="21580" y="21464"/>
                              <a:pt x="21580" y="21297"/>
                            </a:cubicBezTo>
                            <a:lnTo>
                              <a:pt x="21580" y="282"/>
                            </a:lnTo>
                            <a:cubicBezTo>
                              <a:pt x="21590" y="128"/>
                              <a:pt x="21364" y="5"/>
                              <a:pt x="21080" y="0"/>
                            </a:cubicBezTo>
                            <a:lnTo>
                              <a:pt x="16028" y="0"/>
                            </a:lnTo>
                            <a:cubicBezTo>
                              <a:pt x="15881" y="0"/>
                              <a:pt x="15753" y="53"/>
                              <a:pt x="15704" y="128"/>
                            </a:cubicBezTo>
                            <a:lnTo>
                              <a:pt x="15488" y="409"/>
                            </a:lnTo>
                            <a:cubicBezTo>
                              <a:pt x="15440" y="484"/>
                              <a:pt x="15302" y="532"/>
                              <a:pt x="15165" y="532"/>
                            </a:cubicBezTo>
                            <a:lnTo>
                              <a:pt x="6435" y="532"/>
                            </a:lnTo>
                            <a:cubicBezTo>
                              <a:pt x="6287" y="532"/>
                              <a:pt x="6160" y="484"/>
                              <a:pt x="6111" y="409"/>
                            </a:cubicBezTo>
                            <a:lnTo>
                              <a:pt x="5895" y="128"/>
                            </a:lnTo>
                            <a:cubicBezTo>
                              <a:pt x="5846" y="53"/>
                              <a:pt x="5709" y="0"/>
                              <a:pt x="557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8" tIns="121918" rIns="121918" bIns="121918" numCol="1" anchor="ctr">
                        <a:noAutofit/>
                      </a:bodyPr>
                      <a:lstStyle/>
                      <a:p>
                        <a:pPr rtl="0">
                          <a:defRPr>
                            <a:solidFill>
                              <a:srgbClr val="000000"/>
                            </a:solidFill>
                            <a:latin typeface="+mj-lt"/>
                            <a:ea typeface="+mj-ea"/>
                            <a:cs typeface="+mj-cs"/>
                            <a:sym typeface="Arial"/>
                          </a:defRPr>
                        </a:pPr>
                      </a:p>
                    </p:txBody>
                  </p:sp>
                  <p:sp>
                    <p:nvSpPr>
                      <p:cNvPr id="2242" name="Google Shape;1649;p60"/>
                      <p:cNvSpPr/>
                      <p:nvPr/>
                    </p:nvSpPr>
                    <p:spPr>
                      <a:xfrm>
                        <a:off x="2017402" y="77273"/>
                        <a:ext cx="16609" cy="2529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8" tIns="121918" rIns="121918" bIns="121918" numCol="1" anchor="ctr">
                        <a:noAutofit/>
                      </a:bodyPr>
                      <a:lstStyle/>
                      <a:p>
                        <a:pPr rtl="0">
                          <a:defRPr>
                            <a:solidFill>
                              <a:srgbClr val="000000"/>
                            </a:solidFill>
                            <a:latin typeface="+mj-lt"/>
                            <a:ea typeface="+mj-ea"/>
                            <a:cs typeface="+mj-cs"/>
                            <a:sym typeface="Arial"/>
                          </a:defRPr>
                        </a:pPr>
                      </a:p>
                    </p:txBody>
                  </p:sp>
                </p:grpSp>
              </p:grpSp>
              <p:sp>
                <p:nvSpPr>
                  <p:cNvPr id="2245" name="Google Shape;1650;p60"/>
                  <p:cNvSpPr/>
                  <p:nvPr/>
                </p:nvSpPr>
                <p:spPr>
                  <a:xfrm>
                    <a:off x="6970366" y="1008823"/>
                    <a:ext cx="223012" cy="108008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46" name="Google Shape;1651;p60"/>
                  <p:cNvSpPr/>
                  <p:nvPr/>
                </p:nvSpPr>
                <p:spPr>
                  <a:xfrm>
                    <a:off x="2469263" y="2463511"/>
                    <a:ext cx="915606" cy="9782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06" h="21600" fill="norm" stroke="1" extrusionOk="0">
                        <a:moveTo>
                          <a:pt x="207" y="0"/>
                        </a:moveTo>
                        <a:cubicBezTo>
                          <a:pt x="207" y="0"/>
                          <a:pt x="-675" y="7347"/>
                          <a:pt x="1198" y="9925"/>
                        </a:cubicBezTo>
                        <a:cubicBezTo>
                          <a:pt x="1418" y="10195"/>
                          <a:pt x="1713" y="10463"/>
                          <a:pt x="2007" y="10617"/>
                        </a:cubicBezTo>
                        <a:cubicBezTo>
                          <a:pt x="3954" y="11618"/>
                          <a:pt x="5864" y="12733"/>
                          <a:pt x="7700" y="13925"/>
                        </a:cubicBezTo>
                        <a:cubicBezTo>
                          <a:pt x="10125" y="15503"/>
                          <a:pt x="12292" y="16926"/>
                          <a:pt x="12292" y="16926"/>
                        </a:cubicBezTo>
                        <a:cubicBezTo>
                          <a:pt x="12355" y="19443"/>
                          <a:pt x="13824" y="21600"/>
                          <a:pt x="15706" y="21600"/>
                        </a:cubicBezTo>
                        <a:cubicBezTo>
                          <a:pt x="16039" y="21600"/>
                          <a:pt x="16385" y="21533"/>
                          <a:pt x="16737" y="21388"/>
                        </a:cubicBezTo>
                        <a:cubicBezTo>
                          <a:pt x="19088" y="20388"/>
                          <a:pt x="20925" y="16733"/>
                          <a:pt x="17105" y="12771"/>
                        </a:cubicBezTo>
                        <a:cubicBezTo>
                          <a:pt x="13284" y="8770"/>
                          <a:pt x="4578" y="499"/>
                          <a:pt x="20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47" name="Google Shape;1652;p60"/>
                  <p:cNvSpPr/>
                  <p:nvPr/>
                </p:nvSpPr>
                <p:spPr>
                  <a:xfrm>
                    <a:off x="2581910" y="7534943"/>
                    <a:ext cx="209068" cy="3989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3416" y="0"/>
                        </a:moveTo>
                        <a:lnTo>
                          <a:pt x="0" y="20562"/>
                        </a:lnTo>
                        <a:lnTo>
                          <a:pt x="18179" y="21600"/>
                        </a:lnTo>
                        <a:lnTo>
                          <a:pt x="21600" y="942"/>
                        </a:lnTo>
                        <a:lnTo>
                          <a:pt x="3416" y="0"/>
                        </a:ln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48" name="Google Shape;1653;p60"/>
                  <p:cNvSpPr/>
                  <p:nvPr/>
                </p:nvSpPr>
                <p:spPr>
                  <a:xfrm>
                    <a:off x="1700365" y="7505331"/>
                    <a:ext cx="184678" cy="397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31" y="0"/>
                        </a:moveTo>
                        <a:lnTo>
                          <a:pt x="0" y="21600"/>
                        </a:lnTo>
                        <a:lnTo>
                          <a:pt x="1996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49" name="Google Shape;1654;p60"/>
                  <p:cNvSpPr/>
                  <p:nvPr/>
                </p:nvSpPr>
                <p:spPr>
                  <a:xfrm>
                    <a:off x="1638595" y="7882933"/>
                    <a:ext cx="574160" cy="1938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0" h="21600" fill="norm" stroke="1" extrusionOk="0">
                        <a:moveTo>
                          <a:pt x="9586" y="0"/>
                        </a:moveTo>
                        <a:cubicBezTo>
                          <a:pt x="9523" y="0"/>
                          <a:pt x="9458" y="17"/>
                          <a:pt x="9395" y="47"/>
                        </a:cubicBezTo>
                        <a:lnTo>
                          <a:pt x="1749" y="47"/>
                        </a:lnTo>
                        <a:cubicBezTo>
                          <a:pt x="1495" y="47"/>
                          <a:pt x="1304" y="437"/>
                          <a:pt x="1239" y="1211"/>
                        </a:cubicBezTo>
                        <a:lnTo>
                          <a:pt x="28" y="18300"/>
                        </a:lnTo>
                        <a:cubicBezTo>
                          <a:pt x="-98" y="19854"/>
                          <a:pt x="221" y="21210"/>
                          <a:pt x="729" y="21600"/>
                        </a:cubicBezTo>
                        <a:lnTo>
                          <a:pt x="920" y="21600"/>
                        </a:lnTo>
                        <a:cubicBezTo>
                          <a:pt x="3405" y="21402"/>
                          <a:pt x="5189" y="21018"/>
                          <a:pt x="8249" y="21018"/>
                        </a:cubicBezTo>
                        <a:cubicBezTo>
                          <a:pt x="10160" y="21018"/>
                          <a:pt x="15894" y="21600"/>
                          <a:pt x="18507" y="21600"/>
                        </a:cubicBezTo>
                        <a:cubicBezTo>
                          <a:pt x="21183" y="21600"/>
                          <a:pt x="21502" y="13638"/>
                          <a:pt x="20419" y="13055"/>
                        </a:cubicBezTo>
                        <a:cubicBezTo>
                          <a:pt x="15577" y="9755"/>
                          <a:pt x="11944" y="5291"/>
                          <a:pt x="10415" y="1211"/>
                        </a:cubicBezTo>
                        <a:cubicBezTo>
                          <a:pt x="10202" y="402"/>
                          <a:pt x="9902" y="0"/>
                          <a:pt x="95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50" name="Google Shape;1655;p60"/>
                  <p:cNvSpPr/>
                  <p:nvPr/>
                </p:nvSpPr>
                <p:spPr>
                  <a:xfrm>
                    <a:off x="1903471" y="7869198"/>
                    <a:ext cx="90019" cy="437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7" h="21600" fill="norm" stroke="1" extrusionOk="0">
                        <a:moveTo>
                          <a:pt x="17289" y="3557"/>
                        </a:moveTo>
                        <a:cubicBezTo>
                          <a:pt x="17692" y="3557"/>
                          <a:pt x="18095" y="4408"/>
                          <a:pt x="18510" y="4408"/>
                        </a:cubicBezTo>
                        <a:cubicBezTo>
                          <a:pt x="18510" y="4408"/>
                          <a:pt x="18914" y="5258"/>
                          <a:pt x="18914" y="6985"/>
                        </a:cubicBezTo>
                        <a:cubicBezTo>
                          <a:pt x="19329" y="9563"/>
                          <a:pt x="18510" y="12140"/>
                          <a:pt x="17692" y="13867"/>
                        </a:cubicBezTo>
                        <a:cubicBezTo>
                          <a:pt x="15077" y="16368"/>
                          <a:pt x="12328" y="17708"/>
                          <a:pt x="9519" y="17708"/>
                        </a:cubicBezTo>
                        <a:cubicBezTo>
                          <a:pt x="7515" y="17708"/>
                          <a:pt x="5475" y="17012"/>
                          <a:pt x="3434" y="15594"/>
                        </a:cubicBezTo>
                        <a:cubicBezTo>
                          <a:pt x="7503" y="9563"/>
                          <a:pt x="12390" y="6135"/>
                          <a:pt x="17289" y="3557"/>
                        </a:cubicBezTo>
                        <a:close/>
                        <a:moveTo>
                          <a:pt x="17191" y="0"/>
                        </a:moveTo>
                        <a:cubicBezTo>
                          <a:pt x="11657" y="0"/>
                          <a:pt x="1638" y="13223"/>
                          <a:pt x="576" y="14718"/>
                        </a:cubicBezTo>
                        <a:cubicBezTo>
                          <a:pt x="172" y="14718"/>
                          <a:pt x="-243" y="15594"/>
                          <a:pt x="172" y="16445"/>
                        </a:cubicBezTo>
                        <a:cubicBezTo>
                          <a:pt x="172" y="17295"/>
                          <a:pt x="172" y="18172"/>
                          <a:pt x="576" y="18172"/>
                        </a:cubicBezTo>
                        <a:cubicBezTo>
                          <a:pt x="4241" y="19873"/>
                          <a:pt x="7503" y="21600"/>
                          <a:pt x="11168" y="21600"/>
                        </a:cubicBezTo>
                        <a:cubicBezTo>
                          <a:pt x="14027" y="21600"/>
                          <a:pt x="16470" y="20749"/>
                          <a:pt x="18914" y="17295"/>
                        </a:cubicBezTo>
                        <a:cubicBezTo>
                          <a:pt x="20551" y="14718"/>
                          <a:pt x="21357" y="10439"/>
                          <a:pt x="20954" y="6135"/>
                        </a:cubicBezTo>
                        <a:cubicBezTo>
                          <a:pt x="20954" y="4408"/>
                          <a:pt x="20135" y="1830"/>
                          <a:pt x="19329" y="979"/>
                        </a:cubicBezTo>
                        <a:cubicBezTo>
                          <a:pt x="18743" y="309"/>
                          <a:pt x="18022" y="0"/>
                          <a:pt x="1719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51" name="Google Shape;1656;p60"/>
                  <p:cNvSpPr/>
                  <p:nvPr/>
                </p:nvSpPr>
                <p:spPr>
                  <a:xfrm>
                    <a:off x="1904208" y="7830446"/>
                    <a:ext cx="54249" cy="772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78" h="21600" fill="norm" stroke="1" extrusionOk="0">
                        <a:moveTo>
                          <a:pt x="15047" y="2131"/>
                        </a:moveTo>
                        <a:cubicBezTo>
                          <a:pt x="17009" y="2131"/>
                          <a:pt x="17009" y="3109"/>
                          <a:pt x="17009" y="3109"/>
                        </a:cubicBezTo>
                        <a:cubicBezTo>
                          <a:pt x="18324" y="6028"/>
                          <a:pt x="9809" y="14303"/>
                          <a:pt x="3276" y="17703"/>
                        </a:cubicBezTo>
                        <a:cubicBezTo>
                          <a:pt x="3924" y="12347"/>
                          <a:pt x="6533" y="6991"/>
                          <a:pt x="11124" y="3109"/>
                        </a:cubicBezTo>
                        <a:cubicBezTo>
                          <a:pt x="11771" y="2131"/>
                          <a:pt x="13086" y="2131"/>
                          <a:pt x="14400" y="2131"/>
                        </a:cubicBezTo>
                        <a:close/>
                        <a:moveTo>
                          <a:pt x="13478" y="0"/>
                        </a:moveTo>
                        <a:cubicBezTo>
                          <a:pt x="11850" y="0"/>
                          <a:pt x="10143" y="540"/>
                          <a:pt x="9162" y="1635"/>
                        </a:cubicBezTo>
                        <a:cubicBezTo>
                          <a:pt x="1295" y="6028"/>
                          <a:pt x="0" y="19659"/>
                          <a:pt x="0" y="20622"/>
                        </a:cubicBezTo>
                        <a:cubicBezTo>
                          <a:pt x="0" y="20622"/>
                          <a:pt x="0" y="21118"/>
                          <a:pt x="647" y="21600"/>
                        </a:cubicBezTo>
                        <a:cubicBezTo>
                          <a:pt x="647" y="21600"/>
                          <a:pt x="1295" y="21600"/>
                          <a:pt x="1295" y="21118"/>
                        </a:cubicBezTo>
                        <a:lnTo>
                          <a:pt x="1962" y="21118"/>
                        </a:lnTo>
                        <a:cubicBezTo>
                          <a:pt x="8495" y="18681"/>
                          <a:pt x="21600" y="7969"/>
                          <a:pt x="20286" y="3109"/>
                        </a:cubicBezTo>
                        <a:cubicBezTo>
                          <a:pt x="19619" y="1153"/>
                          <a:pt x="17657" y="175"/>
                          <a:pt x="15047" y="175"/>
                        </a:cubicBezTo>
                        <a:cubicBezTo>
                          <a:pt x="14557" y="58"/>
                          <a:pt x="14027" y="0"/>
                          <a:pt x="1347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52" name="Google Shape;1657;p60"/>
                  <p:cNvSpPr/>
                  <p:nvPr/>
                </p:nvSpPr>
                <p:spPr>
                  <a:xfrm>
                    <a:off x="2518946" y="7877712"/>
                    <a:ext cx="574939" cy="1938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6" h="21600" fill="norm" stroke="1" extrusionOk="0">
                        <a:moveTo>
                          <a:pt x="9629" y="0"/>
                        </a:moveTo>
                        <a:cubicBezTo>
                          <a:pt x="9565" y="0"/>
                          <a:pt x="9502" y="12"/>
                          <a:pt x="9438" y="47"/>
                        </a:cubicBezTo>
                        <a:lnTo>
                          <a:pt x="1792" y="47"/>
                        </a:lnTo>
                        <a:cubicBezTo>
                          <a:pt x="1536" y="47"/>
                          <a:pt x="1282" y="437"/>
                          <a:pt x="1282" y="1211"/>
                        </a:cubicBezTo>
                        <a:lnTo>
                          <a:pt x="8" y="18300"/>
                        </a:lnTo>
                        <a:cubicBezTo>
                          <a:pt x="-57" y="19854"/>
                          <a:pt x="262" y="21210"/>
                          <a:pt x="772" y="21600"/>
                        </a:cubicBezTo>
                        <a:lnTo>
                          <a:pt x="963" y="21600"/>
                        </a:lnTo>
                        <a:cubicBezTo>
                          <a:pt x="3385" y="21402"/>
                          <a:pt x="5169" y="21018"/>
                          <a:pt x="8290" y="21018"/>
                        </a:cubicBezTo>
                        <a:cubicBezTo>
                          <a:pt x="10202" y="21018"/>
                          <a:pt x="15935" y="21600"/>
                          <a:pt x="18548" y="21600"/>
                        </a:cubicBezTo>
                        <a:cubicBezTo>
                          <a:pt x="21159" y="21600"/>
                          <a:pt x="21543" y="13638"/>
                          <a:pt x="20458" y="13055"/>
                        </a:cubicBezTo>
                        <a:cubicBezTo>
                          <a:pt x="15616" y="9755"/>
                          <a:pt x="11985" y="5291"/>
                          <a:pt x="10456" y="1019"/>
                        </a:cubicBezTo>
                        <a:cubicBezTo>
                          <a:pt x="10192" y="373"/>
                          <a:pt x="9928" y="0"/>
                          <a:pt x="962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53" name="Google Shape;1658;p60"/>
                  <p:cNvSpPr/>
                  <p:nvPr/>
                </p:nvSpPr>
                <p:spPr>
                  <a:xfrm>
                    <a:off x="2785701" y="7863975"/>
                    <a:ext cx="89327" cy="437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3" h="21600" fill="norm" stroke="1" extrusionOk="0">
                        <a:moveTo>
                          <a:pt x="17442" y="3557"/>
                        </a:moveTo>
                        <a:cubicBezTo>
                          <a:pt x="17865" y="3557"/>
                          <a:pt x="18276" y="3557"/>
                          <a:pt x="18699" y="4408"/>
                        </a:cubicBezTo>
                        <a:cubicBezTo>
                          <a:pt x="19110" y="4408"/>
                          <a:pt x="19521" y="5258"/>
                          <a:pt x="19521" y="6985"/>
                        </a:cubicBezTo>
                        <a:cubicBezTo>
                          <a:pt x="19521" y="9563"/>
                          <a:pt x="19110" y="12140"/>
                          <a:pt x="17865" y="13867"/>
                        </a:cubicBezTo>
                        <a:cubicBezTo>
                          <a:pt x="15201" y="16368"/>
                          <a:pt x="12400" y="17708"/>
                          <a:pt x="9536" y="17708"/>
                        </a:cubicBezTo>
                        <a:cubicBezTo>
                          <a:pt x="7482" y="17708"/>
                          <a:pt x="5403" y="17012"/>
                          <a:pt x="3324" y="15594"/>
                        </a:cubicBezTo>
                        <a:cubicBezTo>
                          <a:pt x="7893" y="9563"/>
                          <a:pt x="12462" y="6135"/>
                          <a:pt x="17442" y="3557"/>
                        </a:cubicBezTo>
                        <a:close/>
                        <a:moveTo>
                          <a:pt x="17367" y="0"/>
                        </a:moveTo>
                        <a:cubicBezTo>
                          <a:pt x="11802" y="0"/>
                          <a:pt x="1867" y="13223"/>
                          <a:pt x="423" y="14718"/>
                        </a:cubicBezTo>
                        <a:cubicBezTo>
                          <a:pt x="0" y="14718"/>
                          <a:pt x="0" y="15594"/>
                          <a:pt x="0" y="16445"/>
                        </a:cubicBezTo>
                        <a:cubicBezTo>
                          <a:pt x="0" y="17295"/>
                          <a:pt x="423" y="18172"/>
                          <a:pt x="834" y="18172"/>
                        </a:cubicBezTo>
                        <a:cubicBezTo>
                          <a:pt x="4158" y="19873"/>
                          <a:pt x="7893" y="20749"/>
                          <a:pt x="11217" y="21600"/>
                        </a:cubicBezTo>
                        <a:cubicBezTo>
                          <a:pt x="14130" y="21600"/>
                          <a:pt x="17031" y="19873"/>
                          <a:pt x="19110" y="17295"/>
                        </a:cubicBezTo>
                        <a:cubicBezTo>
                          <a:pt x="20766" y="14718"/>
                          <a:pt x="21600" y="10413"/>
                          <a:pt x="21189" y="6135"/>
                        </a:cubicBezTo>
                        <a:cubicBezTo>
                          <a:pt x="21189" y="3557"/>
                          <a:pt x="20766" y="1830"/>
                          <a:pt x="19521" y="979"/>
                        </a:cubicBezTo>
                        <a:cubicBezTo>
                          <a:pt x="18936" y="309"/>
                          <a:pt x="18201" y="0"/>
                          <a:pt x="1736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54" name="Google Shape;1659;p60"/>
                  <p:cNvSpPr/>
                  <p:nvPr/>
                </p:nvSpPr>
                <p:spPr>
                  <a:xfrm>
                    <a:off x="2785701" y="7825223"/>
                    <a:ext cx="54306" cy="772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99" h="21600" fill="norm" stroke="1" extrusionOk="0">
                        <a:moveTo>
                          <a:pt x="15067" y="1635"/>
                        </a:moveTo>
                        <a:cubicBezTo>
                          <a:pt x="17676" y="1635"/>
                          <a:pt x="17676" y="3094"/>
                          <a:pt x="17676" y="3094"/>
                        </a:cubicBezTo>
                        <a:cubicBezTo>
                          <a:pt x="18324" y="6028"/>
                          <a:pt x="9829" y="14303"/>
                          <a:pt x="3276" y="17703"/>
                        </a:cubicBezTo>
                        <a:cubicBezTo>
                          <a:pt x="3943" y="12347"/>
                          <a:pt x="6553" y="6991"/>
                          <a:pt x="11143" y="2612"/>
                        </a:cubicBezTo>
                        <a:cubicBezTo>
                          <a:pt x="11791" y="2131"/>
                          <a:pt x="13105" y="1635"/>
                          <a:pt x="14400" y="1635"/>
                        </a:cubicBezTo>
                        <a:close/>
                        <a:moveTo>
                          <a:pt x="13772" y="0"/>
                        </a:moveTo>
                        <a:cubicBezTo>
                          <a:pt x="11869" y="0"/>
                          <a:pt x="10143" y="540"/>
                          <a:pt x="9162" y="1635"/>
                        </a:cubicBezTo>
                        <a:cubicBezTo>
                          <a:pt x="1314" y="6028"/>
                          <a:pt x="0" y="19659"/>
                          <a:pt x="0" y="20622"/>
                        </a:cubicBezTo>
                        <a:cubicBezTo>
                          <a:pt x="0" y="20622"/>
                          <a:pt x="0" y="21118"/>
                          <a:pt x="667" y="21600"/>
                        </a:cubicBezTo>
                        <a:cubicBezTo>
                          <a:pt x="667" y="21600"/>
                          <a:pt x="1314" y="21600"/>
                          <a:pt x="1314" y="21118"/>
                        </a:cubicBezTo>
                        <a:lnTo>
                          <a:pt x="1981" y="21118"/>
                        </a:lnTo>
                        <a:cubicBezTo>
                          <a:pt x="9162" y="18681"/>
                          <a:pt x="21600" y="7969"/>
                          <a:pt x="20305" y="3094"/>
                        </a:cubicBezTo>
                        <a:cubicBezTo>
                          <a:pt x="19638" y="1153"/>
                          <a:pt x="17676" y="175"/>
                          <a:pt x="15714" y="175"/>
                        </a:cubicBezTo>
                        <a:cubicBezTo>
                          <a:pt x="15067" y="58"/>
                          <a:pt x="14400" y="0"/>
                          <a:pt x="1377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55" name="Google Shape;1660;p60"/>
                  <p:cNvSpPr/>
                  <p:nvPr/>
                </p:nvSpPr>
                <p:spPr>
                  <a:xfrm>
                    <a:off x="2597579" y="7534943"/>
                    <a:ext cx="193399" cy="2142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42" y="0"/>
                        </a:moveTo>
                        <a:lnTo>
                          <a:pt x="0" y="19842"/>
                        </a:lnTo>
                        <a:lnTo>
                          <a:pt x="19652" y="21600"/>
                        </a:lnTo>
                        <a:lnTo>
                          <a:pt x="21600" y="1753"/>
                        </a:lnTo>
                        <a:lnTo>
                          <a:pt x="194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56" name="Google Shape;1661;p60"/>
                  <p:cNvSpPr/>
                  <p:nvPr/>
                </p:nvSpPr>
                <p:spPr>
                  <a:xfrm>
                    <a:off x="1707312" y="7507053"/>
                    <a:ext cx="177731" cy="2038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51" y="0"/>
                        </a:moveTo>
                        <a:lnTo>
                          <a:pt x="0" y="21600"/>
                        </a:lnTo>
                        <a:lnTo>
                          <a:pt x="2074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57" name="Google Shape;1662;p60"/>
                  <p:cNvSpPr/>
                  <p:nvPr/>
                </p:nvSpPr>
                <p:spPr>
                  <a:xfrm>
                    <a:off x="1642863" y="4027982"/>
                    <a:ext cx="1281074" cy="36480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82" h="21600" fill="norm" stroke="1" extrusionOk="0">
                        <a:moveTo>
                          <a:pt x="2168" y="0"/>
                        </a:moveTo>
                        <a:cubicBezTo>
                          <a:pt x="2168" y="701"/>
                          <a:pt x="1954" y="8252"/>
                          <a:pt x="1445" y="11687"/>
                        </a:cubicBezTo>
                        <a:cubicBezTo>
                          <a:pt x="990" y="14854"/>
                          <a:pt x="0" y="21600"/>
                          <a:pt x="0" y="21600"/>
                        </a:cubicBezTo>
                        <a:lnTo>
                          <a:pt x="4818" y="21600"/>
                        </a:lnTo>
                        <a:cubicBezTo>
                          <a:pt x="4818" y="21600"/>
                          <a:pt x="7414" y="14555"/>
                          <a:pt x="8646" y="11326"/>
                        </a:cubicBezTo>
                        <a:cubicBezTo>
                          <a:pt x="9127" y="10016"/>
                          <a:pt x="9689" y="7561"/>
                          <a:pt x="10171" y="5240"/>
                        </a:cubicBezTo>
                        <a:cubicBezTo>
                          <a:pt x="14347" y="9562"/>
                          <a:pt x="13919" y="21260"/>
                          <a:pt x="13919" y="21260"/>
                        </a:cubicBezTo>
                        <a:lnTo>
                          <a:pt x="18629" y="21476"/>
                        </a:lnTo>
                        <a:cubicBezTo>
                          <a:pt x="21600" y="12677"/>
                          <a:pt x="17478" y="2785"/>
                          <a:pt x="1614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58" name="Google Shape;1663;p60"/>
                  <p:cNvSpPr/>
                  <p:nvPr/>
                </p:nvSpPr>
                <p:spPr>
                  <a:xfrm>
                    <a:off x="2510463" y="7566280"/>
                    <a:ext cx="407689" cy="1620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48" y="0"/>
                        </a:moveTo>
                        <a:lnTo>
                          <a:pt x="0" y="13940"/>
                        </a:lnTo>
                        <a:lnTo>
                          <a:pt x="20214" y="21600"/>
                        </a:lnTo>
                        <a:lnTo>
                          <a:pt x="21600" y="6970"/>
                        </a:lnTo>
                        <a:lnTo>
                          <a:pt x="6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59" name="Google Shape;1664;p60"/>
                  <p:cNvSpPr/>
                  <p:nvPr/>
                </p:nvSpPr>
                <p:spPr>
                  <a:xfrm>
                    <a:off x="1625470" y="7561056"/>
                    <a:ext cx="383247" cy="1167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0" y="1285"/>
                        </a:lnTo>
                        <a:lnTo>
                          <a:pt x="0" y="21600"/>
                        </a:lnTo>
                        <a:lnTo>
                          <a:pt x="20814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60" name="Google Shape;1665;p60"/>
                  <p:cNvSpPr/>
                  <p:nvPr/>
                </p:nvSpPr>
                <p:spPr>
                  <a:xfrm>
                    <a:off x="2304896" y="4590679"/>
                    <a:ext cx="106585" cy="7160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102" h="21600" fill="norm" stroke="1" extrusionOk="0">
                        <a:moveTo>
                          <a:pt x="4435" y="0"/>
                        </a:moveTo>
                        <a:lnTo>
                          <a:pt x="0" y="9722"/>
                        </a:lnTo>
                        <a:cubicBezTo>
                          <a:pt x="7691" y="13612"/>
                          <a:pt x="13315" y="17553"/>
                          <a:pt x="17457" y="21600"/>
                        </a:cubicBezTo>
                        <a:cubicBezTo>
                          <a:pt x="21600" y="11088"/>
                          <a:pt x="4435" y="0"/>
                          <a:pt x="443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61" name="Google Shape;1666;p60"/>
                  <p:cNvSpPr/>
                  <p:nvPr/>
                </p:nvSpPr>
                <p:spPr>
                  <a:xfrm>
                    <a:off x="1160282" y="3604625"/>
                    <a:ext cx="622872" cy="7995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16" h="21600" fill="norm" stroke="1" extrusionOk="0">
                        <a:moveTo>
                          <a:pt x="4451" y="0"/>
                        </a:moveTo>
                        <a:lnTo>
                          <a:pt x="0" y="4941"/>
                        </a:lnTo>
                        <a:lnTo>
                          <a:pt x="15904" y="13978"/>
                        </a:lnTo>
                        <a:lnTo>
                          <a:pt x="14954" y="15060"/>
                        </a:lnTo>
                        <a:cubicBezTo>
                          <a:pt x="14954" y="15060"/>
                          <a:pt x="14539" y="20144"/>
                          <a:pt x="14657" y="21085"/>
                        </a:cubicBezTo>
                        <a:cubicBezTo>
                          <a:pt x="14730" y="21466"/>
                          <a:pt x="15443" y="21600"/>
                          <a:pt x="16352" y="21600"/>
                        </a:cubicBezTo>
                        <a:cubicBezTo>
                          <a:pt x="17692" y="21600"/>
                          <a:pt x="19458" y="21309"/>
                          <a:pt x="20236" y="21085"/>
                        </a:cubicBezTo>
                        <a:cubicBezTo>
                          <a:pt x="21483" y="20755"/>
                          <a:pt x="21600" y="12848"/>
                          <a:pt x="20236" y="11719"/>
                        </a:cubicBezTo>
                        <a:cubicBezTo>
                          <a:pt x="18871" y="10637"/>
                          <a:pt x="4451" y="0"/>
                          <a:pt x="4451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62" name="Google Shape;1667;p60"/>
                  <p:cNvSpPr/>
                  <p:nvPr/>
                </p:nvSpPr>
                <p:spPr>
                  <a:xfrm>
                    <a:off x="951216" y="2536682"/>
                    <a:ext cx="804878" cy="134840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283" h="21600" fill="norm" stroke="1" extrusionOk="0">
                        <a:moveTo>
                          <a:pt x="17035" y="0"/>
                        </a:moveTo>
                        <a:cubicBezTo>
                          <a:pt x="9527" y="865"/>
                          <a:pt x="-1317" y="9740"/>
                          <a:pt x="131" y="15572"/>
                        </a:cubicBezTo>
                        <a:cubicBezTo>
                          <a:pt x="1053" y="19479"/>
                          <a:pt x="7288" y="21600"/>
                          <a:pt x="7288" y="21600"/>
                        </a:cubicBezTo>
                        <a:lnTo>
                          <a:pt x="12292" y="18279"/>
                        </a:lnTo>
                        <a:cubicBezTo>
                          <a:pt x="12292" y="18279"/>
                          <a:pt x="9087" y="16521"/>
                          <a:pt x="8473" y="15377"/>
                        </a:cubicBezTo>
                        <a:cubicBezTo>
                          <a:pt x="6585" y="12056"/>
                          <a:pt x="13478" y="6921"/>
                          <a:pt x="19098" y="5861"/>
                        </a:cubicBezTo>
                        <a:lnTo>
                          <a:pt x="20283" y="2875"/>
                        </a:lnTo>
                        <a:lnTo>
                          <a:pt x="1703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63" name="Google Shape;1668;p60"/>
                  <p:cNvSpPr/>
                  <p:nvPr/>
                </p:nvSpPr>
                <p:spPr>
                  <a:xfrm>
                    <a:off x="1627194" y="2449566"/>
                    <a:ext cx="1122616" cy="1747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46" h="21600" fill="norm" stroke="1" extrusionOk="0">
                        <a:moveTo>
                          <a:pt x="13213" y="0"/>
                        </a:moveTo>
                        <a:cubicBezTo>
                          <a:pt x="10717" y="21"/>
                          <a:pt x="8254" y="129"/>
                          <a:pt x="5791" y="345"/>
                        </a:cubicBezTo>
                        <a:cubicBezTo>
                          <a:pt x="5325" y="366"/>
                          <a:pt x="4859" y="431"/>
                          <a:pt x="4393" y="474"/>
                        </a:cubicBezTo>
                        <a:cubicBezTo>
                          <a:pt x="2928" y="624"/>
                          <a:pt x="1431" y="818"/>
                          <a:pt x="0" y="1077"/>
                        </a:cubicBezTo>
                        <a:cubicBezTo>
                          <a:pt x="965" y="3359"/>
                          <a:pt x="1664" y="5684"/>
                          <a:pt x="2096" y="8031"/>
                        </a:cubicBezTo>
                        <a:cubicBezTo>
                          <a:pt x="2230" y="8763"/>
                          <a:pt x="2330" y="9452"/>
                          <a:pt x="2429" y="10141"/>
                        </a:cubicBezTo>
                        <a:cubicBezTo>
                          <a:pt x="2529" y="11024"/>
                          <a:pt x="2629" y="11864"/>
                          <a:pt x="2696" y="12660"/>
                        </a:cubicBezTo>
                        <a:cubicBezTo>
                          <a:pt x="2763" y="13672"/>
                          <a:pt x="2796" y="14856"/>
                          <a:pt x="2796" y="16041"/>
                        </a:cubicBezTo>
                        <a:cubicBezTo>
                          <a:pt x="2796" y="18732"/>
                          <a:pt x="2629" y="21316"/>
                          <a:pt x="2629" y="21316"/>
                        </a:cubicBezTo>
                        <a:cubicBezTo>
                          <a:pt x="3917" y="21524"/>
                          <a:pt x="6149" y="21600"/>
                          <a:pt x="8704" y="21600"/>
                        </a:cubicBezTo>
                        <a:cubicBezTo>
                          <a:pt x="12751" y="21600"/>
                          <a:pt x="17611" y="21410"/>
                          <a:pt x="20835" y="21251"/>
                        </a:cubicBezTo>
                        <a:cubicBezTo>
                          <a:pt x="21433" y="18000"/>
                          <a:pt x="21600" y="14727"/>
                          <a:pt x="21301" y="11455"/>
                        </a:cubicBezTo>
                        <a:cubicBezTo>
                          <a:pt x="21134" y="9301"/>
                          <a:pt x="20768" y="7149"/>
                          <a:pt x="20202" y="5017"/>
                        </a:cubicBezTo>
                        <a:cubicBezTo>
                          <a:pt x="19903" y="3875"/>
                          <a:pt x="19537" y="2756"/>
                          <a:pt x="19037" y="1636"/>
                        </a:cubicBezTo>
                        <a:cubicBezTo>
                          <a:pt x="18638" y="840"/>
                          <a:pt x="17539" y="258"/>
                          <a:pt x="16275" y="150"/>
                        </a:cubicBezTo>
                        <a:cubicBezTo>
                          <a:pt x="15643" y="108"/>
                          <a:pt x="14877" y="65"/>
                          <a:pt x="14111" y="21"/>
                        </a:cubicBezTo>
                        <a:cubicBezTo>
                          <a:pt x="13812" y="21"/>
                          <a:pt x="13512" y="0"/>
                          <a:pt x="1321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64" name="Google Shape;1669;p60"/>
                  <p:cNvSpPr/>
                  <p:nvPr/>
                </p:nvSpPr>
                <p:spPr>
                  <a:xfrm>
                    <a:off x="2217781" y="1653412"/>
                    <a:ext cx="224278" cy="3607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12" h="21600" fill="norm" stroke="1" extrusionOk="0">
                        <a:moveTo>
                          <a:pt x="0" y="0"/>
                        </a:moveTo>
                        <a:cubicBezTo>
                          <a:pt x="0" y="0"/>
                          <a:pt x="0" y="21600"/>
                          <a:pt x="8045" y="21600"/>
                        </a:cubicBezTo>
                        <a:cubicBezTo>
                          <a:pt x="8877" y="21600"/>
                          <a:pt x="9790" y="21369"/>
                          <a:pt x="10802" y="20862"/>
                        </a:cubicBezTo>
                        <a:cubicBezTo>
                          <a:pt x="21600" y="15439"/>
                          <a:pt x="19050" y="3859"/>
                          <a:pt x="19050" y="38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65" name="Google Shape;1670;p60"/>
                  <p:cNvSpPr/>
                  <p:nvPr/>
                </p:nvSpPr>
                <p:spPr>
                  <a:xfrm>
                    <a:off x="1930322" y="2036657"/>
                    <a:ext cx="392055" cy="4927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24" h="21600" fill="norm" stroke="1" extrusionOk="0">
                        <a:moveTo>
                          <a:pt x="454" y="0"/>
                        </a:moveTo>
                        <a:cubicBezTo>
                          <a:pt x="2179" y="5346"/>
                          <a:pt x="4266" y="15350"/>
                          <a:pt x="0" y="19244"/>
                        </a:cubicBezTo>
                        <a:cubicBezTo>
                          <a:pt x="2522" y="21190"/>
                          <a:pt x="7145" y="21600"/>
                          <a:pt x="10586" y="21600"/>
                        </a:cubicBezTo>
                        <a:cubicBezTo>
                          <a:pt x="13092" y="21600"/>
                          <a:pt x="14975" y="21383"/>
                          <a:pt x="14975" y="21383"/>
                        </a:cubicBezTo>
                        <a:cubicBezTo>
                          <a:pt x="14975" y="21383"/>
                          <a:pt x="21600" y="19780"/>
                          <a:pt x="20240" y="18100"/>
                        </a:cubicBezTo>
                        <a:cubicBezTo>
                          <a:pt x="16335" y="17564"/>
                          <a:pt x="14431" y="15961"/>
                          <a:pt x="13615" y="14052"/>
                        </a:cubicBezTo>
                        <a:cubicBezTo>
                          <a:pt x="13250" y="12830"/>
                          <a:pt x="13070" y="11531"/>
                          <a:pt x="13250" y="10233"/>
                        </a:cubicBezTo>
                        <a:cubicBezTo>
                          <a:pt x="13343" y="9547"/>
                          <a:pt x="13432" y="8860"/>
                          <a:pt x="13615" y="8173"/>
                        </a:cubicBezTo>
                        <a:lnTo>
                          <a:pt x="454" y="0"/>
                        </a:ln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66" name="Google Shape;1671;p60"/>
                  <p:cNvSpPr/>
                  <p:nvPr/>
                </p:nvSpPr>
                <p:spPr>
                  <a:xfrm>
                    <a:off x="1996546" y="2155161"/>
                    <a:ext cx="196847" cy="2003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146" y="16341"/>
                          <a:pt x="14717" y="20845"/>
                          <a:pt x="21600" y="21600"/>
                        </a:cubicBezTo>
                        <a:cubicBezTo>
                          <a:pt x="20643" y="18593"/>
                          <a:pt x="20265" y="15586"/>
                          <a:pt x="20643" y="1239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67" name="Google Shape;1672;p60"/>
                  <p:cNvSpPr/>
                  <p:nvPr/>
                </p:nvSpPr>
                <p:spPr>
                  <a:xfrm>
                    <a:off x="1930123" y="1613772"/>
                    <a:ext cx="489235" cy="6705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79" h="21600" fill="norm" stroke="1" extrusionOk="0">
                        <a:moveTo>
                          <a:pt x="9818" y="0"/>
                        </a:moveTo>
                        <a:cubicBezTo>
                          <a:pt x="5335" y="0"/>
                          <a:pt x="1152" y="2712"/>
                          <a:pt x="698" y="6777"/>
                        </a:cubicBezTo>
                        <a:cubicBezTo>
                          <a:pt x="-61" y="12164"/>
                          <a:pt x="-820" y="15362"/>
                          <a:pt x="2008" y="18562"/>
                        </a:cubicBezTo>
                        <a:cubicBezTo>
                          <a:pt x="3574" y="20515"/>
                          <a:pt x="6247" y="21600"/>
                          <a:pt x="9038" y="21600"/>
                        </a:cubicBezTo>
                        <a:cubicBezTo>
                          <a:pt x="9938" y="21600"/>
                          <a:pt x="10848" y="21487"/>
                          <a:pt x="11739" y="21255"/>
                        </a:cubicBezTo>
                        <a:cubicBezTo>
                          <a:pt x="14017" y="20638"/>
                          <a:pt x="15949" y="19347"/>
                          <a:pt x="17122" y="17663"/>
                        </a:cubicBezTo>
                        <a:cubicBezTo>
                          <a:pt x="17259" y="17439"/>
                          <a:pt x="17398" y="17214"/>
                          <a:pt x="17536" y="16933"/>
                        </a:cubicBezTo>
                        <a:cubicBezTo>
                          <a:pt x="20021" y="12332"/>
                          <a:pt x="20780" y="4194"/>
                          <a:pt x="14706" y="1164"/>
                        </a:cubicBezTo>
                        <a:cubicBezTo>
                          <a:pt x="13150" y="365"/>
                          <a:pt x="11464" y="0"/>
                          <a:pt x="9818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68" name="Google Shape;1673;p60"/>
                  <p:cNvSpPr/>
                  <p:nvPr/>
                </p:nvSpPr>
                <p:spPr>
                  <a:xfrm>
                    <a:off x="2192309" y="1891831"/>
                    <a:ext cx="33519" cy="492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86" h="21600" fill="norm" stroke="1" extrusionOk="0">
                        <a:moveTo>
                          <a:pt x="11115" y="0"/>
                        </a:moveTo>
                        <a:cubicBezTo>
                          <a:pt x="6525" y="0"/>
                          <a:pt x="1522" y="3692"/>
                          <a:pt x="610" y="9287"/>
                        </a:cubicBezTo>
                        <a:cubicBezTo>
                          <a:pt x="-1362" y="15409"/>
                          <a:pt x="1581" y="20752"/>
                          <a:pt x="7496" y="21531"/>
                        </a:cubicBezTo>
                        <a:cubicBezTo>
                          <a:pt x="7849" y="21577"/>
                          <a:pt x="8202" y="21600"/>
                          <a:pt x="8555" y="21600"/>
                        </a:cubicBezTo>
                        <a:cubicBezTo>
                          <a:pt x="13087" y="21600"/>
                          <a:pt x="17384" y="17243"/>
                          <a:pt x="18266" y="11580"/>
                        </a:cubicBezTo>
                        <a:cubicBezTo>
                          <a:pt x="20238" y="6237"/>
                          <a:pt x="17295" y="871"/>
                          <a:pt x="12381" y="115"/>
                        </a:cubicBezTo>
                        <a:cubicBezTo>
                          <a:pt x="11969" y="46"/>
                          <a:pt x="11557" y="0"/>
                          <a:pt x="1111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69" name="Google Shape;1674;p60"/>
                  <p:cNvSpPr/>
                  <p:nvPr/>
                </p:nvSpPr>
                <p:spPr>
                  <a:xfrm>
                    <a:off x="2345777" y="1917997"/>
                    <a:ext cx="34361" cy="492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60" h="21600" fill="norm" stroke="1" extrusionOk="0">
                        <a:moveTo>
                          <a:pt x="11220" y="0"/>
                        </a:moveTo>
                        <a:cubicBezTo>
                          <a:pt x="6688" y="0"/>
                          <a:pt x="2333" y="4311"/>
                          <a:pt x="508" y="9264"/>
                        </a:cubicBezTo>
                        <a:cubicBezTo>
                          <a:pt x="-1434" y="15386"/>
                          <a:pt x="2480" y="20752"/>
                          <a:pt x="7394" y="21508"/>
                        </a:cubicBezTo>
                        <a:cubicBezTo>
                          <a:pt x="7747" y="21554"/>
                          <a:pt x="8101" y="21600"/>
                          <a:pt x="8483" y="21600"/>
                        </a:cubicBezTo>
                        <a:cubicBezTo>
                          <a:pt x="13015" y="21600"/>
                          <a:pt x="17341" y="17243"/>
                          <a:pt x="19165" y="11557"/>
                        </a:cubicBezTo>
                        <a:cubicBezTo>
                          <a:pt x="20166" y="6214"/>
                          <a:pt x="17223" y="848"/>
                          <a:pt x="12309" y="92"/>
                        </a:cubicBezTo>
                        <a:cubicBezTo>
                          <a:pt x="11926" y="46"/>
                          <a:pt x="11573" y="0"/>
                          <a:pt x="1122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70" name="Google Shape;1675;p60"/>
                  <p:cNvSpPr/>
                  <p:nvPr/>
                </p:nvSpPr>
                <p:spPr>
                  <a:xfrm>
                    <a:off x="2275284" y="1937373"/>
                    <a:ext cx="66174" cy="1354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819" y="0"/>
                        </a:moveTo>
                        <a:lnTo>
                          <a:pt x="0" y="20559"/>
                        </a:lnTo>
                        <a:cubicBezTo>
                          <a:pt x="3410" y="21258"/>
                          <a:pt x="7109" y="21600"/>
                          <a:pt x="10809" y="21600"/>
                        </a:cubicBezTo>
                        <a:cubicBezTo>
                          <a:pt x="14491" y="21600"/>
                          <a:pt x="18190" y="21258"/>
                          <a:pt x="21600" y="20559"/>
                        </a:cubicBezTo>
                        <a:cubicBezTo>
                          <a:pt x="14781" y="13895"/>
                          <a:pt x="10229" y="7222"/>
                          <a:pt x="6819" y="0"/>
                        </a:cubicBezTo>
                        <a:close/>
                      </a:path>
                    </a:pathLst>
                  </a:custGeom>
                  <a:solidFill>
                    <a:srgbClr val="DE575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71" name="Google Shape;1676;p60"/>
                  <p:cNvSpPr/>
                  <p:nvPr/>
                </p:nvSpPr>
                <p:spPr>
                  <a:xfrm>
                    <a:off x="2148973" y="1819130"/>
                    <a:ext cx="79726" cy="370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8" h="21600" fill="norm" stroke="1" extrusionOk="0">
                        <a:moveTo>
                          <a:pt x="15284" y="0"/>
                        </a:moveTo>
                        <a:cubicBezTo>
                          <a:pt x="10022" y="0"/>
                          <a:pt x="4760" y="4898"/>
                          <a:pt x="682" y="13051"/>
                        </a:cubicBezTo>
                        <a:cubicBezTo>
                          <a:pt x="-227" y="15090"/>
                          <a:pt x="-227" y="18132"/>
                          <a:pt x="682" y="20170"/>
                        </a:cubicBezTo>
                        <a:lnTo>
                          <a:pt x="1605" y="21174"/>
                        </a:lnTo>
                        <a:cubicBezTo>
                          <a:pt x="1743" y="21478"/>
                          <a:pt x="1922" y="21600"/>
                          <a:pt x="2101" y="21600"/>
                        </a:cubicBezTo>
                        <a:cubicBezTo>
                          <a:pt x="2569" y="21600"/>
                          <a:pt x="3120" y="20870"/>
                          <a:pt x="3451" y="20170"/>
                        </a:cubicBezTo>
                        <a:cubicBezTo>
                          <a:pt x="6867" y="13447"/>
                          <a:pt x="11248" y="9492"/>
                          <a:pt x="15518" y="9492"/>
                        </a:cubicBezTo>
                        <a:cubicBezTo>
                          <a:pt x="16400" y="9492"/>
                          <a:pt x="17282" y="9674"/>
                          <a:pt x="18150" y="10009"/>
                        </a:cubicBezTo>
                        <a:cubicBezTo>
                          <a:pt x="19527" y="10009"/>
                          <a:pt x="20450" y="9005"/>
                          <a:pt x="20905" y="5963"/>
                        </a:cubicBezTo>
                        <a:cubicBezTo>
                          <a:pt x="21373" y="3925"/>
                          <a:pt x="20450" y="882"/>
                          <a:pt x="19072" y="882"/>
                        </a:cubicBezTo>
                        <a:cubicBezTo>
                          <a:pt x="17819" y="304"/>
                          <a:pt x="16552" y="0"/>
                          <a:pt x="1528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72" name="Google Shape;1677;p60"/>
                  <p:cNvSpPr/>
                  <p:nvPr/>
                </p:nvSpPr>
                <p:spPr>
                  <a:xfrm>
                    <a:off x="2139982" y="2070814"/>
                    <a:ext cx="105691" cy="616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79" h="21600" fill="norm" stroke="1" extrusionOk="0">
                        <a:moveTo>
                          <a:pt x="898" y="0"/>
                        </a:moveTo>
                        <a:cubicBezTo>
                          <a:pt x="792" y="0"/>
                          <a:pt x="686" y="73"/>
                          <a:pt x="590" y="238"/>
                        </a:cubicBezTo>
                        <a:cubicBezTo>
                          <a:pt x="-121" y="860"/>
                          <a:pt x="-121" y="1463"/>
                          <a:pt x="229" y="2085"/>
                        </a:cubicBezTo>
                        <a:cubicBezTo>
                          <a:pt x="4836" y="14284"/>
                          <a:pt x="12266" y="21600"/>
                          <a:pt x="20768" y="21600"/>
                        </a:cubicBezTo>
                        <a:lnTo>
                          <a:pt x="20768" y="20996"/>
                        </a:lnTo>
                        <a:cubicBezTo>
                          <a:pt x="21118" y="20996"/>
                          <a:pt x="21479" y="20375"/>
                          <a:pt x="21479" y="19771"/>
                        </a:cubicBezTo>
                        <a:cubicBezTo>
                          <a:pt x="21479" y="19167"/>
                          <a:pt x="21118" y="18546"/>
                          <a:pt x="20768" y="18546"/>
                        </a:cubicBezTo>
                        <a:cubicBezTo>
                          <a:pt x="12977" y="17942"/>
                          <a:pt x="5897" y="11230"/>
                          <a:pt x="1652" y="860"/>
                        </a:cubicBezTo>
                        <a:cubicBezTo>
                          <a:pt x="1397" y="421"/>
                          <a:pt x="1153" y="0"/>
                          <a:pt x="89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73" name="Google Shape;1678;p60"/>
                  <p:cNvSpPr/>
                  <p:nvPr/>
                </p:nvSpPr>
                <p:spPr>
                  <a:xfrm>
                    <a:off x="2372175" y="1833910"/>
                    <a:ext cx="60352" cy="651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83" h="21600" fill="norm" stroke="1" extrusionOk="0">
                        <a:moveTo>
                          <a:pt x="2497" y="0"/>
                        </a:moveTo>
                        <a:cubicBezTo>
                          <a:pt x="1238" y="0"/>
                          <a:pt x="230" y="658"/>
                          <a:pt x="230" y="1957"/>
                        </a:cubicBezTo>
                        <a:cubicBezTo>
                          <a:pt x="-381" y="3118"/>
                          <a:pt x="230" y="4850"/>
                          <a:pt x="2029" y="5422"/>
                        </a:cubicBezTo>
                        <a:cubicBezTo>
                          <a:pt x="8629" y="7743"/>
                          <a:pt x="13431" y="12939"/>
                          <a:pt x="15230" y="19868"/>
                        </a:cubicBezTo>
                        <a:cubicBezTo>
                          <a:pt x="15823" y="20439"/>
                          <a:pt x="16417" y="21028"/>
                          <a:pt x="17028" y="21028"/>
                        </a:cubicBezTo>
                        <a:cubicBezTo>
                          <a:pt x="17622" y="21600"/>
                          <a:pt x="18233" y="21600"/>
                          <a:pt x="18827" y="21600"/>
                        </a:cubicBezTo>
                        <a:cubicBezTo>
                          <a:pt x="20032" y="21028"/>
                          <a:pt x="21219" y="19868"/>
                          <a:pt x="20625" y="18136"/>
                        </a:cubicBezTo>
                        <a:cubicBezTo>
                          <a:pt x="18233" y="10047"/>
                          <a:pt x="12226" y="3118"/>
                          <a:pt x="3827" y="225"/>
                        </a:cubicBezTo>
                        <a:cubicBezTo>
                          <a:pt x="3378" y="87"/>
                          <a:pt x="2928" y="0"/>
                          <a:pt x="249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74" name="Google Shape;1679;p60"/>
                  <p:cNvSpPr/>
                  <p:nvPr/>
                </p:nvSpPr>
                <p:spPr>
                  <a:xfrm>
                    <a:off x="1875749" y="1545197"/>
                    <a:ext cx="322867" cy="6169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6" h="21600" fill="norm" stroke="1" extrusionOk="0">
                        <a:moveTo>
                          <a:pt x="14282" y="0"/>
                        </a:moveTo>
                        <a:cubicBezTo>
                          <a:pt x="11314" y="0"/>
                          <a:pt x="8444" y="432"/>
                          <a:pt x="5789" y="1227"/>
                        </a:cubicBezTo>
                        <a:cubicBezTo>
                          <a:pt x="-1484" y="3666"/>
                          <a:pt x="-182" y="9827"/>
                          <a:pt x="686" y="13854"/>
                        </a:cubicBezTo>
                        <a:cubicBezTo>
                          <a:pt x="1988" y="19161"/>
                          <a:pt x="5681" y="21600"/>
                          <a:pt x="5681" y="21600"/>
                        </a:cubicBezTo>
                        <a:cubicBezTo>
                          <a:pt x="3400" y="19038"/>
                          <a:pt x="4051" y="14097"/>
                          <a:pt x="5571" y="13975"/>
                        </a:cubicBezTo>
                        <a:cubicBezTo>
                          <a:pt x="5662" y="13967"/>
                          <a:pt x="5743" y="13965"/>
                          <a:pt x="5821" y="13965"/>
                        </a:cubicBezTo>
                        <a:cubicBezTo>
                          <a:pt x="7067" y="13965"/>
                          <a:pt x="6876" y="14829"/>
                          <a:pt x="6876" y="14829"/>
                        </a:cubicBezTo>
                        <a:cubicBezTo>
                          <a:pt x="10240" y="13671"/>
                          <a:pt x="13169" y="10438"/>
                          <a:pt x="12085" y="8119"/>
                        </a:cubicBezTo>
                        <a:cubicBezTo>
                          <a:pt x="11490" y="6737"/>
                          <a:pt x="13481" y="5652"/>
                          <a:pt x="15782" y="5652"/>
                        </a:cubicBezTo>
                        <a:cubicBezTo>
                          <a:pt x="16423" y="5652"/>
                          <a:pt x="17090" y="5736"/>
                          <a:pt x="17728" y="5923"/>
                        </a:cubicBezTo>
                        <a:lnTo>
                          <a:pt x="18704" y="6168"/>
                        </a:lnTo>
                        <a:cubicBezTo>
                          <a:pt x="19140" y="6289"/>
                          <a:pt x="19573" y="6411"/>
                          <a:pt x="20009" y="6534"/>
                        </a:cubicBezTo>
                        <a:lnTo>
                          <a:pt x="20116" y="251"/>
                        </a:lnTo>
                        <a:cubicBezTo>
                          <a:pt x="18814" y="190"/>
                          <a:pt x="17513" y="68"/>
                          <a:pt x="16319" y="68"/>
                        </a:cubicBezTo>
                        <a:cubicBezTo>
                          <a:pt x="15635" y="22"/>
                          <a:pt x="14955" y="0"/>
                          <a:pt x="142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75" name="Google Shape;1680;p60"/>
                  <p:cNvSpPr/>
                  <p:nvPr/>
                </p:nvSpPr>
                <p:spPr>
                  <a:xfrm>
                    <a:off x="1846909" y="1851616"/>
                    <a:ext cx="165524" cy="2009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87" h="21600" fill="norm" stroke="1" extrusionOk="0">
                        <a:moveTo>
                          <a:pt x="8322" y="0"/>
                        </a:moveTo>
                        <a:cubicBezTo>
                          <a:pt x="2162" y="0"/>
                          <a:pt x="-1210" y="5171"/>
                          <a:pt x="400" y="10342"/>
                        </a:cubicBezTo>
                        <a:cubicBezTo>
                          <a:pt x="1877" y="14840"/>
                          <a:pt x="5261" y="18394"/>
                          <a:pt x="9913" y="20645"/>
                        </a:cubicBezTo>
                        <a:cubicBezTo>
                          <a:pt x="11213" y="21302"/>
                          <a:pt x="12455" y="21600"/>
                          <a:pt x="13596" y="21600"/>
                        </a:cubicBezTo>
                        <a:cubicBezTo>
                          <a:pt x="17633" y="21600"/>
                          <a:pt x="20390" y="17866"/>
                          <a:pt x="20060" y="13341"/>
                        </a:cubicBezTo>
                        <a:cubicBezTo>
                          <a:pt x="19636" y="8282"/>
                          <a:pt x="16042" y="415"/>
                          <a:pt x="9279" y="39"/>
                        </a:cubicBezTo>
                        <a:cubicBezTo>
                          <a:pt x="8950" y="17"/>
                          <a:pt x="8633" y="0"/>
                          <a:pt x="8322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76" name="Google Shape;1681;p60"/>
                  <p:cNvSpPr/>
                  <p:nvPr/>
                </p:nvSpPr>
                <p:spPr>
                  <a:xfrm>
                    <a:off x="1831662" y="1482211"/>
                    <a:ext cx="645228" cy="3680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50" h="21600" fill="norm" stroke="1" extrusionOk="0">
                        <a:moveTo>
                          <a:pt x="7850" y="0"/>
                        </a:moveTo>
                        <a:cubicBezTo>
                          <a:pt x="5465" y="0"/>
                          <a:pt x="3575" y="2771"/>
                          <a:pt x="2997" y="5036"/>
                        </a:cubicBezTo>
                        <a:cubicBezTo>
                          <a:pt x="2135" y="8411"/>
                          <a:pt x="1865" y="11375"/>
                          <a:pt x="465" y="13422"/>
                        </a:cubicBezTo>
                        <a:cubicBezTo>
                          <a:pt x="-935" y="15362"/>
                          <a:pt x="1272" y="19249"/>
                          <a:pt x="1272" y="19249"/>
                        </a:cubicBezTo>
                        <a:lnTo>
                          <a:pt x="4344" y="18431"/>
                        </a:lnTo>
                        <a:cubicBezTo>
                          <a:pt x="4344" y="18431"/>
                          <a:pt x="5910" y="20589"/>
                          <a:pt x="7280" y="20589"/>
                        </a:cubicBezTo>
                        <a:cubicBezTo>
                          <a:pt x="7724" y="20589"/>
                          <a:pt x="8148" y="20362"/>
                          <a:pt x="8491" y="19761"/>
                        </a:cubicBezTo>
                        <a:cubicBezTo>
                          <a:pt x="9590" y="17674"/>
                          <a:pt x="9901" y="16267"/>
                          <a:pt x="11033" y="16267"/>
                        </a:cubicBezTo>
                        <a:cubicBezTo>
                          <a:pt x="11288" y="16267"/>
                          <a:pt x="11583" y="16337"/>
                          <a:pt x="11938" y="16487"/>
                        </a:cubicBezTo>
                        <a:cubicBezTo>
                          <a:pt x="12150" y="16589"/>
                          <a:pt x="12329" y="16634"/>
                          <a:pt x="12479" y="16634"/>
                        </a:cubicBezTo>
                        <a:cubicBezTo>
                          <a:pt x="13703" y="16634"/>
                          <a:pt x="13051" y="13606"/>
                          <a:pt x="13339" y="12604"/>
                        </a:cubicBezTo>
                        <a:cubicBezTo>
                          <a:pt x="13510" y="12101"/>
                          <a:pt x="13676" y="11923"/>
                          <a:pt x="13826" y="11923"/>
                        </a:cubicBezTo>
                        <a:cubicBezTo>
                          <a:pt x="14198" y="11923"/>
                          <a:pt x="14471" y="13011"/>
                          <a:pt x="14471" y="13011"/>
                        </a:cubicBezTo>
                        <a:cubicBezTo>
                          <a:pt x="14668" y="12564"/>
                          <a:pt x="14952" y="12279"/>
                          <a:pt x="15259" y="12279"/>
                        </a:cubicBezTo>
                        <a:cubicBezTo>
                          <a:pt x="15370" y="12279"/>
                          <a:pt x="15486" y="12316"/>
                          <a:pt x="15601" y="12398"/>
                        </a:cubicBezTo>
                        <a:cubicBezTo>
                          <a:pt x="16625" y="13113"/>
                          <a:pt x="16948" y="14544"/>
                          <a:pt x="16948" y="18636"/>
                        </a:cubicBezTo>
                        <a:cubicBezTo>
                          <a:pt x="16948" y="20886"/>
                          <a:pt x="18564" y="21600"/>
                          <a:pt x="18564" y="21600"/>
                        </a:cubicBezTo>
                        <a:cubicBezTo>
                          <a:pt x="18564" y="21600"/>
                          <a:pt x="20665" y="19249"/>
                          <a:pt x="19694" y="17306"/>
                        </a:cubicBezTo>
                        <a:cubicBezTo>
                          <a:pt x="18779" y="15362"/>
                          <a:pt x="19641" y="7697"/>
                          <a:pt x="18564" y="5548"/>
                        </a:cubicBezTo>
                        <a:cubicBezTo>
                          <a:pt x="18280" y="4959"/>
                          <a:pt x="17897" y="4677"/>
                          <a:pt x="17516" y="4677"/>
                        </a:cubicBezTo>
                        <a:cubicBezTo>
                          <a:pt x="17103" y="4677"/>
                          <a:pt x="16689" y="5011"/>
                          <a:pt x="16410" y="5649"/>
                        </a:cubicBezTo>
                        <a:cubicBezTo>
                          <a:pt x="15979" y="4218"/>
                          <a:pt x="15386" y="2992"/>
                          <a:pt x="14685" y="1971"/>
                        </a:cubicBezTo>
                        <a:cubicBezTo>
                          <a:pt x="14450" y="1732"/>
                          <a:pt x="14133" y="1646"/>
                          <a:pt x="13791" y="1646"/>
                        </a:cubicBezTo>
                        <a:cubicBezTo>
                          <a:pt x="12804" y="1646"/>
                          <a:pt x="11615" y="2379"/>
                          <a:pt x="11615" y="2379"/>
                        </a:cubicBezTo>
                        <a:cubicBezTo>
                          <a:pt x="10306" y="665"/>
                          <a:pt x="9019" y="0"/>
                          <a:pt x="78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77" name="Google Shape;1682;p60"/>
                  <p:cNvSpPr/>
                  <p:nvPr/>
                </p:nvSpPr>
                <p:spPr>
                  <a:xfrm>
                    <a:off x="2041446" y="2824036"/>
                    <a:ext cx="481603" cy="2857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26" h="21600" fill="norm" stroke="1" extrusionOk="0">
                        <a:moveTo>
                          <a:pt x="18668" y="0"/>
                        </a:moveTo>
                        <a:cubicBezTo>
                          <a:pt x="18622" y="0"/>
                          <a:pt x="18576" y="0"/>
                          <a:pt x="18532" y="8"/>
                        </a:cubicBezTo>
                        <a:lnTo>
                          <a:pt x="2022" y="1192"/>
                        </a:lnTo>
                        <a:cubicBezTo>
                          <a:pt x="789" y="1192"/>
                          <a:pt x="-138" y="3166"/>
                          <a:pt x="17" y="5274"/>
                        </a:cubicBezTo>
                        <a:lnTo>
                          <a:pt x="942" y="18442"/>
                        </a:lnTo>
                        <a:cubicBezTo>
                          <a:pt x="1097" y="20286"/>
                          <a:pt x="2022" y="21600"/>
                          <a:pt x="3181" y="21600"/>
                        </a:cubicBezTo>
                        <a:lnTo>
                          <a:pt x="19302" y="20550"/>
                        </a:lnTo>
                        <a:cubicBezTo>
                          <a:pt x="20537" y="20416"/>
                          <a:pt x="21462" y="18707"/>
                          <a:pt x="21309" y="16599"/>
                        </a:cubicBezTo>
                        <a:lnTo>
                          <a:pt x="20692" y="3300"/>
                        </a:lnTo>
                        <a:cubicBezTo>
                          <a:pt x="20618" y="1409"/>
                          <a:pt x="19695" y="0"/>
                          <a:pt x="1866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78" name="Google Shape;1683;p60"/>
                  <p:cNvSpPr/>
                  <p:nvPr/>
                </p:nvSpPr>
                <p:spPr>
                  <a:xfrm>
                    <a:off x="2217781" y="2906033"/>
                    <a:ext cx="155065" cy="12195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6555" y="10795"/>
                        </a:lnTo>
                        <a:lnTo>
                          <a:pt x="1215" y="21600"/>
                        </a:lnTo>
                        <a:lnTo>
                          <a:pt x="21600" y="86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79" name="Google Shape;1684;p60"/>
                  <p:cNvSpPr/>
                  <p:nvPr/>
                </p:nvSpPr>
                <p:spPr>
                  <a:xfrm>
                    <a:off x="1709086" y="2487901"/>
                    <a:ext cx="1040713" cy="170940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34" h="21600" fill="norm" stroke="1" extrusionOk="0">
                        <a:moveTo>
                          <a:pt x="13348" y="0"/>
                        </a:moveTo>
                        <a:cubicBezTo>
                          <a:pt x="12359" y="854"/>
                          <a:pt x="10779" y="1103"/>
                          <a:pt x="9272" y="1103"/>
                        </a:cubicBezTo>
                        <a:cubicBezTo>
                          <a:pt x="7166" y="1103"/>
                          <a:pt x="5203" y="616"/>
                          <a:pt x="5203" y="616"/>
                        </a:cubicBezTo>
                        <a:lnTo>
                          <a:pt x="1722" y="3677"/>
                        </a:lnTo>
                        <a:lnTo>
                          <a:pt x="0" y="5218"/>
                        </a:lnTo>
                        <a:lnTo>
                          <a:pt x="0" y="5239"/>
                        </a:lnTo>
                        <a:cubicBezTo>
                          <a:pt x="143" y="5856"/>
                          <a:pt x="287" y="6494"/>
                          <a:pt x="430" y="7133"/>
                        </a:cubicBezTo>
                        <a:cubicBezTo>
                          <a:pt x="466" y="7331"/>
                          <a:pt x="502" y="7529"/>
                          <a:pt x="538" y="7727"/>
                        </a:cubicBezTo>
                        <a:cubicBezTo>
                          <a:pt x="717" y="8475"/>
                          <a:pt x="825" y="9202"/>
                          <a:pt x="933" y="9884"/>
                        </a:cubicBezTo>
                        <a:cubicBezTo>
                          <a:pt x="1040" y="10787"/>
                          <a:pt x="1148" y="11623"/>
                          <a:pt x="1220" y="12460"/>
                        </a:cubicBezTo>
                        <a:cubicBezTo>
                          <a:pt x="1292" y="13495"/>
                          <a:pt x="1327" y="14705"/>
                          <a:pt x="1327" y="15916"/>
                        </a:cubicBezTo>
                        <a:cubicBezTo>
                          <a:pt x="1327" y="18668"/>
                          <a:pt x="1148" y="21310"/>
                          <a:pt x="1148" y="21310"/>
                        </a:cubicBezTo>
                        <a:cubicBezTo>
                          <a:pt x="2536" y="21522"/>
                          <a:pt x="4943" y="21600"/>
                          <a:pt x="7697" y="21600"/>
                        </a:cubicBezTo>
                        <a:cubicBezTo>
                          <a:pt x="12060" y="21600"/>
                          <a:pt x="17300" y="21405"/>
                          <a:pt x="20775" y="21244"/>
                        </a:cubicBezTo>
                        <a:cubicBezTo>
                          <a:pt x="21420" y="17919"/>
                          <a:pt x="21600" y="14573"/>
                          <a:pt x="21277" y="11227"/>
                        </a:cubicBezTo>
                        <a:cubicBezTo>
                          <a:pt x="21098" y="9025"/>
                          <a:pt x="20703" y="6824"/>
                          <a:pt x="20093" y="4645"/>
                        </a:cubicBezTo>
                        <a:cubicBezTo>
                          <a:pt x="19985" y="4336"/>
                          <a:pt x="19913" y="4007"/>
                          <a:pt x="19806" y="3743"/>
                        </a:cubicBezTo>
                        <a:cubicBezTo>
                          <a:pt x="17904" y="2334"/>
                          <a:pt x="15752" y="1101"/>
                          <a:pt x="1334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80" name="Google Shape;1685;p60"/>
                  <p:cNvSpPr/>
                  <p:nvPr/>
                </p:nvSpPr>
                <p:spPr>
                  <a:xfrm>
                    <a:off x="2528947" y="2381619"/>
                    <a:ext cx="356854" cy="4407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69" h="21600" fill="norm" stroke="1" extrusionOk="0">
                        <a:moveTo>
                          <a:pt x="7829" y="0"/>
                        </a:moveTo>
                        <a:cubicBezTo>
                          <a:pt x="6895" y="0"/>
                          <a:pt x="6064" y="512"/>
                          <a:pt x="5855" y="1280"/>
                        </a:cubicBezTo>
                        <a:lnTo>
                          <a:pt x="41" y="20492"/>
                        </a:lnTo>
                        <a:cubicBezTo>
                          <a:pt x="-168" y="21088"/>
                          <a:pt x="455" y="21600"/>
                          <a:pt x="1183" y="21600"/>
                        </a:cubicBezTo>
                        <a:lnTo>
                          <a:pt x="13538" y="21600"/>
                        </a:lnTo>
                        <a:cubicBezTo>
                          <a:pt x="14475" y="21600"/>
                          <a:pt x="15303" y="21088"/>
                          <a:pt x="15511" y="20320"/>
                        </a:cubicBezTo>
                        <a:lnTo>
                          <a:pt x="21223" y="1195"/>
                        </a:lnTo>
                        <a:cubicBezTo>
                          <a:pt x="21432" y="599"/>
                          <a:pt x="20912" y="0"/>
                          <a:pt x="2008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81" name="Google Shape;1686;p60"/>
                  <p:cNvSpPr/>
                  <p:nvPr/>
                </p:nvSpPr>
                <p:spPr>
                  <a:xfrm>
                    <a:off x="2679857" y="2536681"/>
                    <a:ext cx="73195" cy="871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05" h="21600" fill="norm" stroke="1" extrusionOk="0">
                        <a:moveTo>
                          <a:pt x="12765" y="0"/>
                        </a:moveTo>
                        <a:cubicBezTo>
                          <a:pt x="6332" y="868"/>
                          <a:pt x="1731" y="5180"/>
                          <a:pt x="354" y="10800"/>
                        </a:cubicBezTo>
                        <a:cubicBezTo>
                          <a:pt x="-1024" y="16407"/>
                          <a:pt x="1731" y="21600"/>
                          <a:pt x="6787" y="21600"/>
                        </a:cubicBezTo>
                        <a:cubicBezTo>
                          <a:pt x="12765" y="20732"/>
                          <a:pt x="17821" y="16407"/>
                          <a:pt x="18730" y="10800"/>
                        </a:cubicBezTo>
                        <a:cubicBezTo>
                          <a:pt x="20576" y="4753"/>
                          <a:pt x="17821" y="0"/>
                          <a:pt x="1276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  <p:sp>
                <p:nvSpPr>
                  <p:cNvPr id="2282" name="Google Shape;1687;p60"/>
                  <p:cNvSpPr/>
                  <p:nvPr/>
                </p:nvSpPr>
                <p:spPr>
                  <a:xfrm>
                    <a:off x="2579237" y="2616798"/>
                    <a:ext cx="694269" cy="7003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2" h="21600" fill="norm" stroke="1" extrusionOk="0">
                        <a:moveTo>
                          <a:pt x="1395" y="0"/>
                        </a:moveTo>
                        <a:cubicBezTo>
                          <a:pt x="1112" y="0"/>
                          <a:pt x="-548" y="7044"/>
                          <a:pt x="185" y="7630"/>
                        </a:cubicBezTo>
                        <a:cubicBezTo>
                          <a:pt x="852" y="8163"/>
                          <a:pt x="6533" y="8782"/>
                          <a:pt x="7963" y="8782"/>
                        </a:cubicBezTo>
                        <a:cubicBezTo>
                          <a:pt x="8121" y="8782"/>
                          <a:pt x="8227" y="8774"/>
                          <a:pt x="8268" y="8759"/>
                        </a:cubicBezTo>
                        <a:cubicBezTo>
                          <a:pt x="8744" y="8543"/>
                          <a:pt x="9483" y="8221"/>
                          <a:pt x="9483" y="8221"/>
                        </a:cubicBezTo>
                        <a:lnTo>
                          <a:pt x="16193" y="21600"/>
                        </a:lnTo>
                        <a:cubicBezTo>
                          <a:pt x="16193" y="21600"/>
                          <a:pt x="19996" y="21331"/>
                          <a:pt x="21052" y="17570"/>
                        </a:cubicBezTo>
                        <a:cubicBezTo>
                          <a:pt x="21052" y="17570"/>
                          <a:pt x="13604" y="5266"/>
                          <a:pt x="11544" y="3386"/>
                        </a:cubicBezTo>
                        <a:cubicBezTo>
                          <a:pt x="9483" y="1451"/>
                          <a:pt x="1664" y="108"/>
                          <a:pt x="1402" y="0"/>
                        </a:cubicBezTo>
                        <a:cubicBezTo>
                          <a:pt x="1398" y="0"/>
                          <a:pt x="1397" y="0"/>
                          <a:pt x="1395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8" tIns="121918" rIns="121918" bIns="121918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  <a:latin typeface="+mj-lt"/>
                        <a:ea typeface="+mj-ea"/>
                        <a:cs typeface="+mj-cs"/>
                        <a:sym typeface="Arial"/>
                      </a:defRPr>
                    </a:pPr>
                  </a:p>
                </p:txBody>
              </p:sp>
            </p:grpSp>
            <p:sp>
              <p:nvSpPr>
                <p:cNvPr id="2284" name="Google Shape;1688;p60"/>
                <p:cNvSpPr/>
                <p:nvPr/>
              </p:nvSpPr>
              <p:spPr>
                <a:xfrm>
                  <a:off x="3551214" y="949905"/>
                  <a:ext cx="2179382" cy="2516608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</p:grpSp>
          <p:sp>
            <p:nvSpPr>
              <p:cNvPr id="2286" name="Google Shape;1689;p60"/>
              <p:cNvSpPr/>
              <p:nvPr/>
            </p:nvSpPr>
            <p:spPr>
              <a:xfrm>
                <a:off x="5237574" y="7292763"/>
                <a:ext cx="443924" cy="436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5" y="0"/>
                    </a:moveTo>
                    <a:cubicBezTo>
                      <a:pt x="4957" y="0"/>
                      <a:pt x="0" y="5041"/>
                      <a:pt x="0" y="10805"/>
                    </a:cubicBezTo>
                    <a:cubicBezTo>
                      <a:pt x="0" y="16926"/>
                      <a:pt x="4957" y="21600"/>
                      <a:pt x="10975" y="21600"/>
                    </a:cubicBezTo>
                    <a:cubicBezTo>
                      <a:pt x="16643" y="21600"/>
                      <a:pt x="21600" y="16926"/>
                      <a:pt x="21600" y="10805"/>
                    </a:cubicBezTo>
                    <a:cubicBezTo>
                      <a:pt x="21600" y="5041"/>
                      <a:pt x="16643" y="0"/>
                      <a:pt x="10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</p:grpSp>
        <p:pic>
          <p:nvPicPr>
            <p:cNvPr id="2288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148" t="0" r="22862" b="36228"/>
            <a:stretch>
              <a:fillRect/>
            </a:stretch>
          </p:blipFill>
          <p:spPr>
            <a:xfrm>
              <a:off x="3327157" y="1115105"/>
              <a:ext cx="2650152" cy="22052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90" name="تقويم ختامي"/>
          <p:cNvSpPr txBox="1"/>
          <p:nvPr/>
        </p:nvSpPr>
        <p:spPr>
          <a:xfrm>
            <a:off x="16116693" y="3824123"/>
            <a:ext cx="6905385" cy="148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 algn="ctr">
              <a:lnSpc>
                <a:spcPct val="150000"/>
              </a:lnSpc>
              <a:defRPr sz="7500">
                <a:solidFill>
                  <a:srgbClr val="333333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 rtl="0">
              <a:defRPr/>
            </a:pPr>
            <a:r>
              <a:t>تقويم ختامي</a:t>
            </a:r>
          </a:p>
        </p:txBody>
      </p:sp>
      <p:grpSp>
        <p:nvGrpSpPr>
          <p:cNvPr id="2293" name="IMG_5641.jpeg"/>
          <p:cNvGrpSpPr/>
          <p:nvPr/>
        </p:nvGrpSpPr>
        <p:grpSpPr>
          <a:xfrm>
            <a:off x="6138907" y="2132928"/>
            <a:ext cx="8355015" cy="9973868"/>
            <a:chOff x="0" y="0"/>
            <a:chExt cx="8355014" cy="9973867"/>
          </a:xfrm>
        </p:grpSpPr>
        <p:pic>
          <p:nvPicPr>
            <p:cNvPr id="2291" name="IMG_5641.jpeg" descr="IMG_5641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587" r="0" b="587"/>
            <a:stretch>
              <a:fillRect/>
            </a:stretch>
          </p:blipFill>
          <p:spPr>
            <a:xfrm>
              <a:off x="38294" y="38099"/>
              <a:ext cx="8278478" cy="9897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2" name="IMG_5641.jpeg" descr="IMG_564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8355015" cy="99738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96" name="IMG_5642.jpeg"/>
          <p:cNvGrpSpPr/>
          <p:nvPr/>
        </p:nvGrpSpPr>
        <p:grpSpPr>
          <a:xfrm>
            <a:off x="5192243" y="1184213"/>
            <a:ext cx="1525987" cy="1565277"/>
            <a:chOff x="0" y="0"/>
            <a:chExt cx="1525986" cy="1565276"/>
          </a:xfrm>
        </p:grpSpPr>
        <p:pic>
          <p:nvPicPr>
            <p:cNvPr id="2294" name="IMG_5642.jpeg" descr="IMG_5642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049" t="0" r="1048" b="0"/>
            <a:stretch>
              <a:fillRect/>
            </a:stretch>
          </p:blipFill>
          <p:spPr>
            <a:xfrm>
              <a:off x="38099" y="38099"/>
              <a:ext cx="1449857" cy="1489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5" name="IMG_5642.jpeg" descr="IMG_5642.jpe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-1"/>
              <a:ext cx="1525987" cy="1565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16" name="تجميع"/>
          <p:cNvGrpSpPr/>
          <p:nvPr/>
        </p:nvGrpSpPr>
        <p:grpSpPr>
          <a:xfrm>
            <a:off x="-8292" y="3110932"/>
            <a:ext cx="1931519" cy="9593313"/>
            <a:chOff x="0" y="-2"/>
            <a:chExt cx="1931517" cy="9593312"/>
          </a:xfrm>
        </p:grpSpPr>
        <p:grpSp>
          <p:nvGrpSpPr>
            <p:cNvPr id="2314" name="تجميع"/>
            <p:cNvGrpSpPr/>
            <p:nvPr/>
          </p:nvGrpSpPr>
          <p:grpSpPr>
            <a:xfrm>
              <a:off x="0" y="-3"/>
              <a:ext cx="1931519" cy="9593313"/>
              <a:chOff x="0" y="-1"/>
              <a:chExt cx="1931517" cy="9593312"/>
            </a:xfrm>
          </p:grpSpPr>
          <p:grpSp>
            <p:nvGrpSpPr>
              <p:cNvPr id="2312" name="تجميع"/>
              <p:cNvGrpSpPr/>
              <p:nvPr/>
            </p:nvGrpSpPr>
            <p:grpSpPr>
              <a:xfrm>
                <a:off x="284470" y="-2"/>
                <a:ext cx="1362582" cy="9593313"/>
                <a:chOff x="0" y="0"/>
                <a:chExt cx="1362581" cy="9593312"/>
              </a:xfrm>
            </p:grpSpPr>
            <p:grpSp>
              <p:nvGrpSpPr>
                <p:cNvPr id="2301" name="تجميع"/>
                <p:cNvGrpSpPr/>
                <p:nvPr/>
              </p:nvGrpSpPr>
              <p:grpSpPr>
                <a:xfrm>
                  <a:off x="-1" y="-1"/>
                  <a:ext cx="1362583" cy="9593313"/>
                  <a:chOff x="0" y="0"/>
                  <a:chExt cx="1362581" cy="9593312"/>
                </a:xfrm>
              </p:grpSpPr>
              <p:grpSp>
                <p:nvGrpSpPr>
                  <p:cNvPr id="2299" name="تجميع"/>
                  <p:cNvGrpSpPr/>
                  <p:nvPr/>
                </p:nvGrpSpPr>
                <p:grpSpPr>
                  <a:xfrm>
                    <a:off x="-1" y="123870"/>
                    <a:ext cx="1362583" cy="9469443"/>
                    <a:chOff x="0" y="0"/>
                    <a:chExt cx="1362581" cy="9469442"/>
                  </a:xfrm>
                </p:grpSpPr>
                <p:sp>
                  <p:nvSpPr>
                    <p:cNvPr id="2297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82" cy="1012295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298" name="مستطيل"/>
                    <p:cNvSpPr/>
                    <p:nvPr/>
                  </p:nvSpPr>
                  <p:spPr>
                    <a:xfrm>
                      <a:off x="62080" y="547502"/>
                      <a:ext cx="1234405" cy="89219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2300" name="أدوات"/>
                  <p:cNvSpPr txBox="1"/>
                  <p:nvPr/>
                </p:nvSpPr>
                <p:spPr>
                  <a:xfrm>
                    <a:off x="15535" y="0"/>
                    <a:ext cx="1281961" cy="9423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8" tIns="121918" rIns="121918" bIns="121918" numCol="1" anchor="t">
                    <a:sp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302" name="IMG_4012.png" descr="IMG_4012.png">
                  <a:hlinkClick r:id="rId8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3" name="IMG_4015.jpeg" descr="IMG_4015.jpeg">
                  <a:hlinkClick r:id="rId10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151651" y="8714087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06" name="تجميع"/>
                <p:cNvGrpSpPr/>
                <p:nvPr/>
              </p:nvGrpSpPr>
              <p:grpSpPr>
                <a:xfrm>
                  <a:off x="132139" y="3356434"/>
                  <a:ext cx="1073752" cy="2620313"/>
                  <a:chOff x="0" y="0"/>
                  <a:chExt cx="1073751" cy="2620312"/>
                </a:xfrm>
              </p:grpSpPr>
              <p:pic>
                <p:nvPicPr>
                  <p:cNvPr id="2304" name="IMG_4016.jpeg" descr="IMG_4016.jpeg">
                    <a:hlinkClick r:id="rId12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3">
                    <a:extLst/>
                  </a:blip>
                  <a:stretch>
                    <a:fillRect/>
                  </a:stretch>
                </p:blipFill>
                <p:spPr>
                  <a:xfrm>
                    <a:off x="7666" y="0"/>
                    <a:ext cx="1066086" cy="829175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305" name="صورة 20" descr="صورة 20">
                    <a:hlinkClick r:id="rId14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5">
                    <a:extLst/>
                  </a:blip>
                  <a:srcRect l="22637" t="19074" r="22637" b="19073"/>
                  <a:stretch>
                    <a:fillRect/>
                  </a:stretch>
                </p:blipFill>
                <p:spPr>
                  <a:xfrm>
                    <a:off x="0" y="1791138"/>
                    <a:ext cx="1066085" cy="829175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307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3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8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148439" y="6924408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9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/>
                </a:blip>
                <a:srcRect l="14158" t="12402" r="14157" b="12402"/>
                <a:stretch>
                  <a:fillRect/>
                </a:stretch>
              </p:blipFill>
              <p:spPr>
                <a:xfrm>
                  <a:off x="145254" y="1570620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10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6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11" name="IMG_4024.jpeg" descr="IMG_4024.jpeg"/>
                <p:cNvPicPr>
                  <a:picLocks noChangeAspect="1"/>
                </p:cNvPicPr>
                <p:nvPr/>
              </p:nvPicPr>
              <p:blipFill>
                <a:blip r:embed="rId24">
                  <a:extLst/>
                </a:blip>
                <a:srcRect l="28867" t="10670" r="31388" b="37594"/>
                <a:stretch>
                  <a:fillRect/>
                </a:stretch>
              </p:blipFill>
              <p:spPr>
                <a:xfrm>
                  <a:off x="139991" y="2463798"/>
                  <a:ext cx="1077929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313" name="نشاط"/>
              <p:cNvSpPr txBox="1"/>
              <p:nvPr/>
            </p:nvSpPr>
            <p:spPr>
              <a:xfrm>
                <a:off x="0" y="8643745"/>
                <a:ext cx="1931518" cy="541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  <p:pic>
          <p:nvPicPr>
            <p:cNvPr id="2315" name="Picture 2" descr="Picture 2">
              <a:hlinkClick r:id="rId2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6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6" cy="86709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2317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2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3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4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sp>
        <p:nvSpPr>
          <p:cNvPr id="232" name="المهارة ١٠: التعرف على الكسور العشرية الأكبر من ١ وقراءتها وكتابتها وتمثيلها على خط الأعداد"/>
          <p:cNvSpPr txBox="1"/>
          <p:nvPr/>
        </p:nvSpPr>
        <p:spPr>
          <a:xfrm>
            <a:off x="2352795" y="1437094"/>
            <a:ext cx="19678410" cy="2737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 anchor="ctr">
            <a:spAutoFit/>
          </a:bodyPr>
          <a:lstStyle/>
          <a:p>
            <a:pPr indent="846455" algn="ctr" defTabSz="457200" rtl="0">
              <a:lnSpc>
                <a:spcPct val="107916"/>
              </a:lnSpc>
              <a:defRPr sz="5500" u="sng">
                <a:solidFill>
                  <a:srgbClr val="B51A00"/>
                </a:solidFill>
                <a:uFill>
                  <a:solidFill>
                    <a:srgbClr val="000000"/>
                  </a:solidFill>
                </a:uFill>
                <a:latin typeface="UKIJ Bom"/>
                <a:ea typeface="UKIJ Bom"/>
                <a:cs typeface="UKIJ Bom"/>
                <a:sym typeface="UKIJ Bom"/>
              </a:defRPr>
            </a:pPr>
            <a:r>
              <a:t>المهارة ١٠:</a:t>
            </a:r>
            <a:r>
              <a:rPr u="none"/>
              <a:t> </a:t>
            </a:r>
            <a:r>
              <a:rPr b="1" sz="5000" u="none">
                <a:solidFill>
                  <a:srgbClr val="0056D6"/>
                </a:solidFill>
                <a:latin typeface="Al-QuranAlKareem"/>
                <a:ea typeface="Al-QuranAlKareem"/>
                <a:cs typeface="Al-QuranAlKareem"/>
                <a:sym typeface="Al-QuranAlKareem"/>
              </a:rPr>
              <a:t>التعرف على الكسور العشرية الأكبر من ١ وقراءتها وكتابتها وتمثيلها على خط الأعداد</a:t>
            </a:r>
          </a:p>
        </p:txBody>
      </p:sp>
      <p:grpSp>
        <p:nvGrpSpPr>
          <p:cNvPr id="357" name="Google Shape;1826;p65"/>
          <p:cNvGrpSpPr/>
          <p:nvPr/>
        </p:nvGrpSpPr>
        <p:grpSpPr>
          <a:xfrm>
            <a:off x="19591647" y="9003752"/>
            <a:ext cx="3930874" cy="3871296"/>
            <a:chOff x="0" y="0"/>
            <a:chExt cx="3930873" cy="3871295"/>
          </a:xfrm>
        </p:grpSpPr>
        <p:sp>
          <p:nvSpPr>
            <p:cNvPr id="233" name="Google Shape;1827;p65"/>
            <p:cNvSpPr/>
            <p:nvPr/>
          </p:nvSpPr>
          <p:spPr>
            <a:xfrm flipH="1">
              <a:off x="166249" y="0"/>
              <a:ext cx="3616934" cy="263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7" h="21600" fill="norm" stroke="1" extrusionOk="0">
                  <a:moveTo>
                    <a:pt x="16645" y="0"/>
                  </a:moveTo>
                  <a:cubicBezTo>
                    <a:pt x="16126" y="0"/>
                    <a:pt x="15557" y="267"/>
                    <a:pt x="14946" y="869"/>
                  </a:cubicBezTo>
                  <a:cubicBezTo>
                    <a:pt x="12995" y="2794"/>
                    <a:pt x="11989" y="5506"/>
                    <a:pt x="9924" y="5506"/>
                  </a:cubicBezTo>
                  <a:cubicBezTo>
                    <a:pt x="9454" y="5506"/>
                    <a:pt x="8929" y="5366"/>
                    <a:pt x="8326" y="5043"/>
                  </a:cubicBezTo>
                  <a:cubicBezTo>
                    <a:pt x="7461" y="4583"/>
                    <a:pt x="6560" y="4357"/>
                    <a:pt x="5684" y="4357"/>
                  </a:cubicBezTo>
                  <a:cubicBezTo>
                    <a:pt x="1909" y="4357"/>
                    <a:pt x="-1404" y="8562"/>
                    <a:pt x="609" y="16381"/>
                  </a:cubicBezTo>
                  <a:cubicBezTo>
                    <a:pt x="1512" y="19884"/>
                    <a:pt x="3490" y="21600"/>
                    <a:pt x="5680" y="21600"/>
                  </a:cubicBezTo>
                  <a:cubicBezTo>
                    <a:pt x="5901" y="21600"/>
                    <a:pt x="6123" y="21582"/>
                    <a:pt x="6347" y="21548"/>
                  </a:cubicBezTo>
                  <a:cubicBezTo>
                    <a:pt x="8648" y="21202"/>
                    <a:pt x="9798" y="18199"/>
                    <a:pt x="11848" y="16974"/>
                  </a:cubicBezTo>
                  <a:cubicBezTo>
                    <a:pt x="12342" y="16678"/>
                    <a:pt x="12845" y="16582"/>
                    <a:pt x="13350" y="16582"/>
                  </a:cubicBezTo>
                  <a:cubicBezTo>
                    <a:pt x="14291" y="16582"/>
                    <a:pt x="15240" y="16916"/>
                    <a:pt x="16152" y="16916"/>
                  </a:cubicBezTo>
                  <a:cubicBezTo>
                    <a:pt x="16873" y="16916"/>
                    <a:pt x="17572" y="16707"/>
                    <a:pt x="18227" y="15955"/>
                  </a:cubicBezTo>
                  <a:cubicBezTo>
                    <a:pt x="20066" y="13838"/>
                    <a:pt x="20196" y="8778"/>
                    <a:pt x="19757" y="5543"/>
                  </a:cubicBezTo>
                  <a:cubicBezTo>
                    <a:pt x="19343" y="2484"/>
                    <a:pt x="18228" y="0"/>
                    <a:pt x="16645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4" name="Google Shape;1828;p65"/>
            <p:cNvSpPr/>
            <p:nvPr/>
          </p:nvSpPr>
          <p:spPr>
            <a:xfrm flipH="1">
              <a:off x="0" y="3641833"/>
              <a:ext cx="3930874" cy="22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5" name="Google Shape;1829;p65"/>
            <p:cNvSpPr/>
            <p:nvPr/>
          </p:nvSpPr>
          <p:spPr>
            <a:xfrm flipH="1">
              <a:off x="725459" y="1043947"/>
              <a:ext cx="2289273" cy="13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32" y="239"/>
                    <a:pt x="1017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8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3"/>
                  </a:lnTo>
                  <a:cubicBezTo>
                    <a:pt x="21586" y="302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6" name="Google Shape;1830;p65"/>
            <p:cNvSpPr/>
            <p:nvPr/>
          </p:nvSpPr>
          <p:spPr>
            <a:xfrm flipH="1">
              <a:off x="1508946" y="945570"/>
              <a:ext cx="43779" cy="127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7" name="Google Shape;1831;p65"/>
            <p:cNvSpPr/>
            <p:nvPr/>
          </p:nvSpPr>
          <p:spPr>
            <a:xfrm flipH="1">
              <a:off x="1607050" y="945570"/>
              <a:ext cx="181626" cy="127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8" name="Google Shape;1832;p65"/>
            <p:cNvSpPr/>
            <p:nvPr/>
          </p:nvSpPr>
          <p:spPr>
            <a:xfrm flipH="1">
              <a:off x="784647" y="984759"/>
              <a:ext cx="2289273" cy="13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25" y="239"/>
                    <a:pt x="1010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0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2"/>
                  </a:lnTo>
                  <a:cubicBezTo>
                    <a:pt x="21586" y="290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9" name="Google Shape;1833;p65"/>
            <p:cNvSpPr/>
            <p:nvPr/>
          </p:nvSpPr>
          <p:spPr>
            <a:xfrm flipH="1">
              <a:off x="851361" y="1046378"/>
              <a:ext cx="2100854" cy="59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75" y="382"/>
                  </a:moveTo>
                  <a:lnTo>
                    <a:pt x="20991" y="21189"/>
                  </a:lnTo>
                  <a:lnTo>
                    <a:pt x="125" y="21189"/>
                  </a:lnTo>
                  <a:lnTo>
                    <a:pt x="609" y="382"/>
                  </a:lnTo>
                  <a:close/>
                  <a:moveTo>
                    <a:pt x="500" y="0"/>
                  </a:moveTo>
                  <a:lnTo>
                    <a:pt x="0" y="21600"/>
                  </a:lnTo>
                  <a:lnTo>
                    <a:pt x="211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40" name="Google Shape;1834;p65"/>
            <p:cNvSpPr/>
            <p:nvPr/>
          </p:nvSpPr>
          <p:spPr>
            <a:xfrm flipH="1">
              <a:off x="934813" y="1106393"/>
              <a:ext cx="66003" cy="47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600" fill="norm" stroke="1" extrusionOk="0">
                  <a:moveTo>
                    <a:pt x="16539" y="0"/>
                  </a:moveTo>
                  <a:cubicBezTo>
                    <a:pt x="13964" y="0"/>
                    <a:pt x="11651" y="294"/>
                    <a:pt x="11397" y="661"/>
                  </a:cubicBezTo>
                  <a:lnTo>
                    <a:pt x="80" y="20938"/>
                  </a:lnTo>
                  <a:cubicBezTo>
                    <a:pt x="-436" y="21270"/>
                    <a:pt x="1622" y="21600"/>
                    <a:pt x="4197" y="21600"/>
                  </a:cubicBezTo>
                  <a:cubicBezTo>
                    <a:pt x="7026" y="21600"/>
                    <a:pt x="9084" y="21306"/>
                    <a:pt x="9339" y="20938"/>
                  </a:cubicBezTo>
                  <a:lnTo>
                    <a:pt x="20910" y="661"/>
                  </a:lnTo>
                  <a:cubicBezTo>
                    <a:pt x="21164" y="294"/>
                    <a:pt x="19113" y="0"/>
                    <a:pt x="1653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41" name="Google Shape;1835;p65"/>
            <p:cNvSpPr/>
            <p:nvPr/>
          </p:nvSpPr>
          <p:spPr>
            <a:xfrm flipH="1">
              <a:off x="940545" y="1305858"/>
              <a:ext cx="52027" cy="50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4365" y="0"/>
                  </a:moveTo>
                  <a:cubicBezTo>
                    <a:pt x="2712" y="0"/>
                    <a:pt x="1377" y="1389"/>
                    <a:pt x="1048" y="3133"/>
                  </a:cubicBezTo>
                  <a:lnTo>
                    <a:pt x="53" y="18467"/>
                  </a:lnTo>
                  <a:cubicBezTo>
                    <a:pt x="-286" y="20200"/>
                    <a:pt x="1048" y="21600"/>
                    <a:pt x="2712" y="21600"/>
                  </a:cubicBezTo>
                  <a:lnTo>
                    <a:pt x="16992" y="21600"/>
                  </a:lnTo>
                  <a:cubicBezTo>
                    <a:pt x="18655" y="21600"/>
                    <a:pt x="19980" y="20200"/>
                    <a:pt x="19980" y="18467"/>
                  </a:cubicBezTo>
                  <a:lnTo>
                    <a:pt x="21314" y="3133"/>
                  </a:lnTo>
                  <a:cubicBezTo>
                    <a:pt x="21314" y="1389"/>
                    <a:pt x="19980" y="0"/>
                    <a:pt x="1865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42" name="Google Shape;1836;p65"/>
            <p:cNvSpPr/>
            <p:nvPr/>
          </p:nvSpPr>
          <p:spPr>
            <a:xfrm flipH="1">
              <a:off x="1061303" y="1106393"/>
              <a:ext cx="66624" cy="47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25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43" name="Google Shape;1837;p65"/>
            <p:cNvSpPr/>
            <p:nvPr/>
          </p:nvSpPr>
          <p:spPr>
            <a:xfrm flipH="1">
              <a:off x="1061376" y="1226398"/>
              <a:ext cx="51898" cy="4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412"/>
                    <a:pt x="1356" y="3184"/>
                  </a:cubicBezTo>
                  <a:lnTo>
                    <a:pt x="0" y="18766"/>
                  </a:lnTo>
                  <a:cubicBezTo>
                    <a:pt x="0" y="2017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528"/>
                    <a:pt x="20254" y="18766"/>
                  </a:cubicBezTo>
                  <a:lnTo>
                    <a:pt x="21600" y="3184"/>
                  </a:lnTo>
                  <a:cubicBezTo>
                    <a:pt x="21600" y="1412"/>
                    <a:pt x="20588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44" name="Google Shape;1838;p65"/>
            <p:cNvSpPr/>
            <p:nvPr/>
          </p:nvSpPr>
          <p:spPr>
            <a:xfrm flipH="1">
              <a:off x="1188600" y="1106393"/>
              <a:ext cx="66624" cy="47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18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45" name="Google Shape;1839;p65"/>
            <p:cNvSpPr/>
            <p:nvPr/>
          </p:nvSpPr>
          <p:spPr>
            <a:xfrm flipH="1">
              <a:off x="1202456" y="1401531"/>
              <a:ext cx="51898" cy="4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061"/>
                    <a:pt x="1356" y="2834"/>
                  </a:cubicBezTo>
                  <a:lnTo>
                    <a:pt x="0" y="18405"/>
                  </a:lnTo>
                  <a:cubicBezTo>
                    <a:pt x="0" y="20178"/>
                    <a:pt x="101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78"/>
                    <a:pt x="20254" y="18405"/>
                  </a:cubicBezTo>
                  <a:lnTo>
                    <a:pt x="21600" y="2834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46" name="Google Shape;1840;p65"/>
            <p:cNvSpPr/>
            <p:nvPr/>
          </p:nvSpPr>
          <p:spPr>
            <a:xfrm flipH="1">
              <a:off x="1315900" y="1106393"/>
              <a:ext cx="65997" cy="47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6536" y="0"/>
                  </a:moveTo>
                  <a:cubicBezTo>
                    <a:pt x="13969" y="0"/>
                    <a:pt x="11649" y="294"/>
                    <a:pt x="11649" y="661"/>
                  </a:cubicBezTo>
                  <a:lnTo>
                    <a:pt x="78" y="20938"/>
                  </a:lnTo>
                  <a:cubicBezTo>
                    <a:pt x="-431" y="21270"/>
                    <a:pt x="1620" y="21600"/>
                    <a:pt x="4194" y="21600"/>
                  </a:cubicBezTo>
                  <a:cubicBezTo>
                    <a:pt x="7023" y="21600"/>
                    <a:pt x="9082" y="21306"/>
                    <a:pt x="9336" y="20938"/>
                  </a:cubicBezTo>
                  <a:lnTo>
                    <a:pt x="20907" y="661"/>
                  </a:lnTo>
                  <a:cubicBezTo>
                    <a:pt x="21169" y="294"/>
                    <a:pt x="19111" y="0"/>
                    <a:pt x="165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47" name="Google Shape;1841;p65"/>
            <p:cNvSpPr/>
            <p:nvPr/>
          </p:nvSpPr>
          <p:spPr>
            <a:xfrm flipH="1">
              <a:off x="1324764" y="1339086"/>
              <a:ext cx="51328" cy="50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600" fill="norm" stroke="1" extrusionOk="0">
                  <a:moveTo>
                    <a:pt x="4365" y="0"/>
                  </a:moveTo>
                  <a:cubicBezTo>
                    <a:pt x="2712" y="0"/>
                    <a:pt x="1377" y="1399"/>
                    <a:pt x="1048" y="3142"/>
                  </a:cubicBezTo>
                  <a:lnTo>
                    <a:pt x="53" y="18458"/>
                  </a:lnTo>
                  <a:cubicBezTo>
                    <a:pt x="-286" y="20201"/>
                    <a:pt x="1048" y="21600"/>
                    <a:pt x="2712" y="21600"/>
                  </a:cubicBezTo>
                  <a:lnTo>
                    <a:pt x="16663" y="21600"/>
                  </a:lnTo>
                  <a:cubicBezTo>
                    <a:pt x="18316" y="21245"/>
                    <a:pt x="19651" y="20201"/>
                    <a:pt x="19980" y="18458"/>
                  </a:cubicBezTo>
                  <a:lnTo>
                    <a:pt x="20975" y="3142"/>
                  </a:lnTo>
                  <a:cubicBezTo>
                    <a:pt x="21314" y="1399"/>
                    <a:pt x="19980" y="0"/>
                    <a:pt x="183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48" name="Google Shape;1842;p65"/>
            <p:cNvSpPr/>
            <p:nvPr/>
          </p:nvSpPr>
          <p:spPr>
            <a:xfrm flipH="1">
              <a:off x="1442396" y="1106393"/>
              <a:ext cx="66783" cy="47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16585" y="0"/>
                  </a:moveTo>
                  <a:cubicBezTo>
                    <a:pt x="13789" y="0"/>
                    <a:pt x="11763" y="294"/>
                    <a:pt x="11504" y="661"/>
                  </a:cubicBezTo>
                  <a:lnTo>
                    <a:pt x="72" y="20938"/>
                  </a:lnTo>
                  <a:cubicBezTo>
                    <a:pt x="-438" y="21306"/>
                    <a:pt x="1855" y="21600"/>
                    <a:pt x="4391" y="21600"/>
                  </a:cubicBezTo>
                  <a:cubicBezTo>
                    <a:pt x="6935" y="21600"/>
                    <a:pt x="9220" y="21306"/>
                    <a:pt x="9471" y="20938"/>
                  </a:cubicBezTo>
                  <a:lnTo>
                    <a:pt x="20903" y="661"/>
                  </a:lnTo>
                  <a:cubicBezTo>
                    <a:pt x="21162" y="294"/>
                    <a:pt x="19128" y="0"/>
                    <a:pt x="1658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49" name="Google Shape;1843;p65"/>
            <p:cNvSpPr/>
            <p:nvPr/>
          </p:nvSpPr>
          <p:spPr>
            <a:xfrm flipH="1">
              <a:off x="1447327" y="1289645"/>
              <a:ext cx="51898" cy="49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022" y="1062"/>
                    <a:pt x="1022" y="2825"/>
                  </a:cubicBezTo>
                  <a:lnTo>
                    <a:pt x="0" y="18775"/>
                  </a:lnTo>
                  <a:cubicBezTo>
                    <a:pt x="0" y="2018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88"/>
                    <a:pt x="20254" y="18414"/>
                  </a:cubicBezTo>
                  <a:lnTo>
                    <a:pt x="21600" y="2825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0" name="Google Shape;1844;p65"/>
            <p:cNvSpPr/>
            <p:nvPr/>
          </p:nvSpPr>
          <p:spPr>
            <a:xfrm flipH="1">
              <a:off x="1719646" y="1154205"/>
              <a:ext cx="980607" cy="8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0709" y="0"/>
                  </a:moveTo>
                  <a:cubicBezTo>
                    <a:pt x="20699" y="0"/>
                    <a:pt x="20690" y="0"/>
                    <a:pt x="20680" y="6"/>
                  </a:cubicBezTo>
                  <a:lnTo>
                    <a:pt x="983" y="6"/>
                  </a:lnTo>
                  <a:cubicBezTo>
                    <a:pt x="485" y="6"/>
                    <a:pt x="58" y="4665"/>
                    <a:pt x="5" y="10803"/>
                  </a:cubicBezTo>
                  <a:cubicBezTo>
                    <a:pt x="-49" y="16522"/>
                    <a:pt x="343" y="21600"/>
                    <a:pt x="841" y="21600"/>
                  </a:cubicBezTo>
                  <a:lnTo>
                    <a:pt x="20519" y="21600"/>
                  </a:lnTo>
                  <a:cubicBezTo>
                    <a:pt x="21036" y="21391"/>
                    <a:pt x="21462" y="16732"/>
                    <a:pt x="21516" y="10803"/>
                  </a:cubicBezTo>
                  <a:cubicBezTo>
                    <a:pt x="21551" y="4995"/>
                    <a:pt x="21175" y="0"/>
                    <a:pt x="2070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1" name="Google Shape;1845;p65"/>
            <p:cNvSpPr/>
            <p:nvPr/>
          </p:nvSpPr>
          <p:spPr>
            <a:xfrm flipH="1">
              <a:off x="1732480" y="1303403"/>
              <a:ext cx="1122619" cy="8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0822" y="0"/>
                  </a:moveTo>
                  <a:cubicBezTo>
                    <a:pt x="20814" y="0"/>
                    <a:pt x="20806" y="0"/>
                    <a:pt x="20797" y="6"/>
                  </a:cubicBezTo>
                  <a:lnTo>
                    <a:pt x="859" y="6"/>
                  </a:lnTo>
                  <a:cubicBezTo>
                    <a:pt x="408" y="6"/>
                    <a:pt x="35" y="4664"/>
                    <a:pt x="4" y="10800"/>
                  </a:cubicBezTo>
                  <a:cubicBezTo>
                    <a:pt x="-42" y="16606"/>
                    <a:pt x="286" y="21600"/>
                    <a:pt x="708" y="21600"/>
                  </a:cubicBezTo>
                  <a:cubicBezTo>
                    <a:pt x="717" y="21600"/>
                    <a:pt x="725" y="21600"/>
                    <a:pt x="734" y="21594"/>
                  </a:cubicBezTo>
                  <a:lnTo>
                    <a:pt x="20657" y="21594"/>
                  </a:lnTo>
                  <a:cubicBezTo>
                    <a:pt x="21108" y="21384"/>
                    <a:pt x="21481" y="16727"/>
                    <a:pt x="21512" y="10800"/>
                  </a:cubicBezTo>
                  <a:cubicBezTo>
                    <a:pt x="21558" y="4994"/>
                    <a:pt x="21230" y="0"/>
                    <a:pt x="20822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2" name="Google Shape;1846;p65"/>
            <p:cNvSpPr/>
            <p:nvPr/>
          </p:nvSpPr>
          <p:spPr>
            <a:xfrm flipH="1">
              <a:off x="1744896" y="1452601"/>
              <a:ext cx="678661" cy="8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" y="0"/>
                  </a:moveTo>
                  <a:cubicBezTo>
                    <a:pt x="594" y="0"/>
                    <a:pt x="0" y="4875"/>
                    <a:pt x="0" y="10803"/>
                  </a:cubicBezTo>
                  <a:cubicBezTo>
                    <a:pt x="0" y="16732"/>
                    <a:pt x="594" y="21600"/>
                    <a:pt x="1342" y="21600"/>
                  </a:cubicBezTo>
                  <a:lnTo>
                    <a:pt x="20284" y="21600"/>
                  </a:lnTo>
                  <a:cubicBezTo>
                    <a:pt x="21032" y="21600"/>
                    <a:pt x="21600" y="16732"/>
                    <a:pt x="21600" y="10803"/>
                  </a:cubicBezTo>
                  <a:cubicBezTo>
                    <a:pt x="21600" y="4875"/>
                    <a:pt x="21032" y="0"/>
                    <a:pt x="202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3" name="Google Shape;1847;p65"/>
            <p:cNvSpPr/>
            <p:nvPr/>
          </p:nvSpPr>
          <p:spPr>
            <a:xfrm flipH="1">
              <a:off x="977055" y="1766408"/>
              <a:ext cx="130532" cy="12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4" name="Google Shape;1848;p65"/>
            <p:cNvSpPr/>
            <p:nvPr/>
          </p:nvSpPr>
          <p:spPr>
            <a:xfrm flipH="1">
              <a:off x="1154619" y="1766408"/>
              <a:ext cx="131358" cy="12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5" y="0"/>
                  </a:moveTo>
                  <a:lnTo>
                    <a:pt x="0" y="21600"/>
                  </a:lnTo>
                  <a:lnTo>
                    <a:pt x="198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5" name="Google Shape;1849;p65"/>
            <p:cNvSpPr/>
            <p:nvPr/>
          </p:nvSpPr>
          <p:spPr>
            <a:xfrm flipH="1">
              <a:off x="1332985" y="1766408"/>
              <a:ext cx="130557" cy="12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6" name="Google Shape;1850;p65"/>
            <p:cNvSpPr/>
            <p:nvPr/>
          </p:nvSpPr>
          <p:spPr>
            <a:xfrm flipH="1">
              <a:off x="1510574" y="1766408"/>
              <a:ext cx="130532" cy="12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7" name="Google Shape;1851;p65"/>
            <p:cNvSpPr/>
            <p:nvPr/>
          </p:nvSpPr>
          <p:spPr>
            <a:xfrm flipH="1">
              <a:off x="991639" y="1943972"/>
              <a:ext cx="130532" cy="12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8" name="Google Shape;1852;p65"/>
            <p:cNvSpPr/>
            <p:nvPr/>
          </p:nvSpPr>
          <p:spPr>
            <a:xfrm flipH="1">
              <a:off x="1169203" y="1943972"/>
              <a:ext cx="130556" cy="12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9" name="Google Shape;1853;p65"/>
            <p:cNvSpPr/>
            <p:nvPr/>
          </p:nvSpPr>
          <p:spPr>
            <a:xfrm flipH="1">
              <a:off x="1347594" y="1943972"/>
              <a:ext cx="130532" cy="12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0" name="Google Shape;1854;p65"/>
            <p:cNvSpPr/>
            <p:nvPr/>
          </p:nvSpPr>
          <p:spPr>
            <a:xfrm flipH="1">
              <a:off x="1525159" y="1943972"/>
              <a:ext cx="130532" cy="12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1" name="Google Shape;1855;p65"/>
            <p:cNvSpPr/>
            <p:nvPr/>
          </p:nvSpPr>
          <p:spPr>
            <a:xfrm flipH="1">
              <a:off x="1006223" y="2122339"/>
              <a:ext cx="130557" cy="12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2" name="Google Shape;1856;p65"/>
            <p:cNvSpPr/>
            <p:nvPr/>
          </p:nvSpPr>
          <p:spPr>
            <a:xfrm flipH="1">
              <a:off x="1183812" y="2122339"/>
              <a:ext cx="130532" cy="12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3" name="Google Shape;1857;p65"/>
            <p:cNvSpPr/>
            <p:nvPr/>
          </p:nvSpPr>
          <p:spPr>
            <a:xfrm flipH="1">
              <a:off x="1362178" y="2122339"/>
              <a:ext cx="130557" cy="12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4" name="Google Shape;1858;p65"/>
            <p:cNvSpPr/>
            <p:nvPr/>
          </p:nvSpPr>
          <p:spPr>
            <a:xfrm flipH="1">
              <a:off x="1539743" y="2122339"/>
              <a:ext cx="130556" cy="12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5" name="Google Shape;1859;p65"/>
            <p:cNvSpPr/>
            <p:nvPr/>
          </p:nvSpPr>
          <p:spPr>
            <a:xfrm flipH="1">
              <a:off x="2000292" y="2008022"/>
              <a:ext cx="46235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2" y="0"/>
                  </a:moveTo>
                  <a:lnTo>
                    <a:pt x="0" y="21600"/>
                  </a:lnTo>
                  <a:lnTo>
                    <a:pt x="185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6" name="Google Shape;1860;p65"/>
            <p:cNvSpPr/>
            <p:nvPr/>
          </p:nvSpPr>
          <p:spPr>
            <a:xfrm flipH="1">
              <a:off x="1940302" y="2008022"/>
              <a:ext cx="47037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7" name="Google Shape;1861;p65"/>
            <p:cNvSpPr/>
            <p:nvPr/>
          </p:nvSpPr>
          <p:spPr>
            <a:xfrm flipH="1">
              <a:off x="1881114" y="2008022"/>
              <a:ext cx="47012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8" name="Google Shape;1862;p65"/>
            <p:cNvSpPr/>
            <p:nvPr/>
          </p:nvSpPr>
          <p:spPr>
            <a:xfrm flipH="1">
              <a:off x="1821926" y="2008022"/>
              <a:ext cx="47012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9" name="Google Shape;1863;p65"/>
            <p:cNvSpPr/>
            <p:nvPr/>
          </p:nvSpPr>
          <p:spPr>
            <a:xfrm flipH="1">
              <a:off x="1989767" y="1887215"/>
              <a:ext cx="47013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0" name="Google Shape;1864;p65"/>
            <p:cNvSpPr/>
            <p:nvPr/>
          </p:nvSpPr>
          <p:spPr>
            <a:xfrm flipH="1">
              <a:off x="1930579" y="1887215"/>
              <a:ext cx="47013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1" name="Google Shape;1865;p65"/>
            <p:cNvSpPr/>
            <p:nvPr/>
          </p:nvSpPr>
          <p:spPr>
            <a:xfrm flipH="1">
              <a:off x="1871367" y="1887215"/>
              <a:ext cx="47036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2" name="Google Shape;1866;p65"/>
            <p:cNvSpPr/>
            <p:nvPr/>
          </p:nvSpPr>
          <p:spPr>
            <a:xfrm flipH="1">
              <a:off x="1812179" y="1887215"/>
              <a:ext cx="47036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3" name="Google Shape;1867;p65"/>
            <p:cNvSpPr/>
            <p:nvPr/>
          </p:nvSpPr>
          <p:spPr>
            <a:xfrm flipH="1">
              <a:off x="1980020" y="1766408"/>
              <a:ext cx="47037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4" name="Google Shape;1868;p65"/>
            <p:cNvSpPr/>
            <p:nvPr/>
          </p:nvSpPr>
          <p:spPr>
            <a:xfrm flipH="1">
              <a:off x="1920832" y="1766408"/>
              <a:ext cx="47037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5" name="Google Shape;1869;p65"/>
            <p:cNvSpPr/>
            <p:nvPr/>
          </p:nvSpPr>
          <p:spPr>
            <a:xfrm flipH="1">
              <a:off x="1861644" y="1766408"/>
              <a:ext cx="47036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6" name="Google Shape;1870;p65"/>
            <p:cNvSpPr/>
            <p:nvPr/>
          </p:nvSpPr>
          <p:spPr>
            <a:xfrm flipH="1">
              <a:off x="1802456" y="1766408"/>
              <a:ext cx="47036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7" name="Google Shape;1871;p65"/>
            <p:cNvSpPr/>
            <p:nvPr/>
          </p:nvSpPr>
          <p:spPr>
            <a:xfrm flipH="1">
              <a:off x="2289767" y="2008022"/>
              <a:ext cx="47013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8" name="Google Shape;1872;p65"/>
            <p:cNvSpPr/>
            <p:nvPr/>
          </p:nvSpPr>
          <p:spPr>
            <a:xfrm flipH="1">
              <a:off x="2230579" y="2008022"/>
              <a:ext cx="47013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9" name="Google Shape;1873;p65"/>
            <p:cNvSpPr/>
            <p:nvPr/>
          </p:nvSpPr>
          <p:spPr>
            <a:xfrm flipH="1">
              <a:off x="2170565" y="2008022"/>
              <a:ext cx="47036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0" name="Google Shape;1874;p65"/>
            <p:cNvSpPr/>
            <p:nvPr/>
          </p:nvSpPr>
          <p:spPr>
            <a:xfrm flipH="1">
              <a:off x="2111377" y="2008022"/>
              <a:ext cx="47036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1" name="Google Shape;1875;p65"/>
            <p:cNvSpPr/>
            <p:nvPr/>
          </p:nvSpPr>
          <p:spPr>
            <a:xfrm flipH="1">
              <a:off x="2280020" y="1887215"/>
              <a:ext cx="47037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2" name="Google Shape;1876;p65"/>
            <p:cNvSpPr/>
            <p:nvPr/>
          </p:nvSpPr>
          <p:spPr>
            <a:xfrm flipH="1">
              <a:off x="2220030" y="1887215"/>
              <a:ext cx="47037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3" name="Google Shape;1877;p65"/>
            <p:cNvSpPr/>
            <p:nvPr/>
          </p:nvSpPr>
          <p:spPr>
            <a:xfrm flipH="1">
              <a:off x="2160842" y="1887215"/>
              <a:ext cx="47036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4" name="Google Shape;1878;p65"/>
            <p:cNvSpPr/>
            <p:nvPr/>
          </p:nvSpPr>
          <p:spPr>
            <a:xfrm flipH="1">
              <a:off x="2101654" y="1887215"/>
              <a:ext cx="47036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5" name="Google Shape;1879;p65"/>
            <p:cNvSpPr/>
            <p:nvPr/>
          </p:nvSpPr>
          <p:spPr>
            <a:xfrm flipH="1">
              <a:off x="2269495" y="1766408"/>
              <a:ext cx="47037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6" name="Google Shape;1880;p65"/>
            <p:cNvSpPr/>
            <p:nvPr/>
          </p:nvSpPr>
          <p:spPr>
            <a:xfrm flipH="1">
              <a:off x="2210307" y="1766408"/>
              <a:ext cx="47012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7" name="Google Shape;1881;p65"/>
            <p:cNvSpPr/>
            <p:nvPr/>
          </p:nvSpPr>
          <p:spPr>
            <a:xfrm flipH="1">
              <a:off x="2151119" y="1766408"/>
              <a:ext cx="47012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8" name="Google Shape;1882;p65"/>
            <p:cNvSpPr/>
            <p:nvPr/>
          </p:nvSpPr>
          <p:spPr>
            <a:xfrm flipH="1">
              <a:off x="2091931" y="1766408"/>
              <a:ext cx="47012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9" name="Google Shape;1883;p65"/>
            <p:cNvSpPr/>
            <p:nvPr/>
          </p:nvSpPr>
          <p:spPr>
            <a:xfrm flipH="1">
              <a:off x="2579218" y="2008022"/>
              <a:ext cx="47037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90" name="Google Shape;1884;p65"/>
            <p:cNvSpPr/>
            <p:nvPr/>
          </p:nvSpPr>
          <p:spPr>
            <a:xfrm flipH="1">
              <a:off x="2520030" y="2008022"/>
              <a:ext cx="47037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91" name="Google Shape;1885;p65"/>
            <p:cNvSpPr/>
            <p:nvPr/>
          </p:nvSpPr>
          <p:spPr>
            <a:xfrm flipH="1">
              <a:off x="2460842" y="2008022"/>
              <a:ext cx="47036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92" name="Google Shape;1886;p65"/>
            <p:cNvSpPr/>
            <p:nvPr/>
          </p:nvSpPr>
          <p:spPr>
            <a:xfrm flipH="1">
              <a:off x="2401654" y="2008022"/>
              <a:ext cx="47036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93" name="Google Shape;1887;p65"/>
            <p:cNvSpPr/>
            <p:nvPr/>
          </p:nvSpPr>
          <p:spPr>
            <a:xfrm flipH="1">
              <a:off x="2569495" y="1887215"/>
              <a:ext cx="47037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94" name="Google Shape;1888;p65"/>
            <p:cNvSpPr/>
            <p:nvPr/>
          </p:nvSpPr>
          <p:spPr>
            <a:xfrm flipH="1">
              <a:off x="2510307" y="1887215"/>
              <a:ext cx="47037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95" name="Google Shape;1889;p65"/>
            <p:cNvSpPr/>
            <p:nvPr/>
          </p:nvSpPr>
          <p:spPr>
            <a:xfrm flipH="1">
              <a:off x="2451119" y="1887215"/>
              <a:ext cx="47037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96" name="Google Shape;1890;p65"/>
            <p:cNvSpPr/>
            <p:nvPr/>
          </p:nvSpPr>
          <p:spPr>
            <a:xfrm flipH="1">
              <a:off x="2391104" y="1887215"/>
              <a:ext cx="47037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97" name="Google Shape;1891;p65"/>
            <p:cNvSpPr/>
            <p:nvPr/>
          </p:nvSpPr>
          <p:spPr>
            <a:xfrm flipH="1">
              <a:off x="2559772" y="1766408"/>
              <a:ext cx="47013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98" name="Google Shape;1892;p65"/>
            <p:cNvSpPr/>
            <p:nvPr/>
          </p:nvSpPr>
          <p:spPr>
            <a:xfrm flipH="1">
              <a:off x="2500584" y="1766408"/>
              <a:ext cx="47013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99" name="Google Shape;1893;p65"/>
            <p:cNvSpPr/>
            <p:nvPr/>
          </p:nvSpPr>
          <p:spPr>
            <a:xfrm flipH="1">
              <a:off x="2440570" y="1766408"/>
              <a:ext cx="47036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00" name="Google Shape;1894;p65"/>
            <p:cNvSpPr/>
            <p:nvPr/>
          </p:nvSpPr>
          <p:spPr>
            <a:xfrm flipH="1">
              <a:off x="2381381" y="1766408"/>
              <a:ext cx="47037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01" name="Google Shape;1895;p65"/>
            <p:cNvSpPr/>
            <p:nvPr/>
          </p:nvSpPr>
          <p:spPr>
            <a:xfrm flipH="1">
              <a:off x="2868693" y="2008022"/>
              <a:ext cx="47012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02" name="Google Shape;1896;p65"/>
            <p:cNvSpPr/>
            <p:nvPr/>
          </p:nvSpPr>
          <p:spPr>
            <a:xfrm flipH="1">
              <a:off x="2809505" y="2008022"/>
              <a:ext cx="47012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03" name="Google Shape;1897;p65"/>
            <p:cNvSpPr/>
            <p:nvPr/>
          </p:nvSpPr>
          <p:spPr>
            <a:xfrm flipH="1">
              <a:off x="2750317" y="2008022"/>
              <a:ext cx="47012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04" name="Google Shape;1898;p65"/>
            <p:cNvSpPr/>
            <p:nvPr/>
          </p:nvSpPr>
          <p:spPr>
            <a:xfrm flipH="1">
              <a:off x="2691129" y="2008022"/>
              <a:ext cx="47012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05" name="Google Shape;1899;p65"/>
            <p:cNvSpPr/>
            <p:nvPr/>
          </p:nvSpPr>
          <p:spPr>
            <a:xfrm flipH="1">
              <a:off x="2858947" y="1887215"/>
              <a:ext cx="47037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06" name="Google Shape;1900;p65"/>
            <p:cNvSpPr/>
            <p:nvPr/>
          </p:nvSpPr>
          <p:spPr>
            <a:xfrm flipH="1">
              <a:off x="2799758" y="1887215"/>
              <a:ext cx="47036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07" name="Google Shape;1901;p65"/>
            <p:cNvSpPr/>
            <p:nvPr/>
          </p:nvSpPr>
          <p:spPr>
            <a:xfrm flipH="1">
              <a:off x="2740570" y="1887215"/>
              <a:ext cx="47036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08" name="Google Shape;1902;p65"/>
            <p:cNvSpPr/>
            <p:nvPr/>
          </p:nvSpPr>
          <p:spPr>
            <a:xfrm flipH="1">
              <a:off x="2681382" y="1887215"/>
              <a:ext cx="47036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09" name="Google Shape;1903;p65"/>
            <p:cNvSpPr/>
            <p:nvPr/>
          </p:nvSpPr>
          <p:spPr>
            <a:xfrm flipH="1">
              <a:off x="2849223" y="1766408"/>
              <a:ext cx="47037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10" name="Google Shape;1904;p65"/>
            <p:cNvSpPr/>
            <p:nvPr/>
          </p:nvSpPr>
          <p:spPr>
            <a:xfrm flipH="1">
              <a:off x="2790035" y="1766408"/>
              <a:ext cx="47036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11" name="Google Shape;1905;p65"/>
            <p:cNvSpPr/>
            <p:nvPr/>
          </p:nvSpPr>
          <p:spPr>
            <a:xfrm flipH="1">
              <a:off x="2730847" y="1766408"/>
              <a:ext cx="47036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12" name="Google Shape;1906;p65"/>
            <p:cNvSpPr/>
            <p:nvPr/>
          </p:nvSpPr>
          <p:spPr>
            <a:xfrm flipH="1">
              <a:off x="2671659" y="1766408"/>
              <a:ext cx="47037" cy="8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13" name="Google Shape;1907;p65"/>
            <p:cNvSpPr/>
            <p:nvPr/>
          </p:nvSpPr>
          <p:spPr>
            <a:xfrm flipH="1">
              <a:off x="1837068" y="2170297"/>
              <a:ext cx="52396" cy="5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3" h="21600" fill="norm" stroke="1" extrusionOk="0">
                  <a:moveTo>
                    <a:pt x="10399" y="0"/>
                  </a:moveTo>
                  <a:cubicBezTo>
                    <a:pt x="7917" y="0"/>
                    <a:pt x="5382" y="1080"/>
                    <a:pt x="3394" y="3290"/>
                  </a:cubicBezTo>
                  <a:cubicBezTo>
                    <a:pt x="-805" y="7630"/>
                    <a:pt x="-1111" y="14300"/>
                    <a:pt x="2495" y="18640"/>
                  </a:cubicBezTo>
                  <a:cubicBezTo>
                    <a:pt x="4258" y="20600"/>
                    <a:pt x="6596" y="21600"/>
                    <a:pt x="8979" y="21600"/>
                  </a:cubicBezTo>
                  <a:cubicBezTo>
                    <a:pt x="11470" y="21600"/>
                    <a:pt x="13996" y="20510"/>
                    <a:pt x="15993" y="18300"/>
                  </a:cubicBezTo>
                  <a:cubicBezTo>
                    <a:pt x="20192" y="13970"/>
                    <a:pt x="20489" y="7290"/>
                    <a:pt x="16892" y="2960"/>
                  </a:cubicBezTo>
                  <a:cubicBezTo>
                    <a:pt x="15129" y="1000"/>
                    <a:pt x="12782" y="0"/>
                    <a:pt x="103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14" name="Google Shape;1908;p65"/>
            <p:cNvSpPr/>
            <p:nvPr/>
          </p:nvSpPr>
          <p:spPr>
            <a:xfrm flipH="1">
              <a:off x="1952213" y="2170297"/>
              <a:ext cx="52384" cy="5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7" h="21600" fill="norm" stroke="1" extrusionOk="0">
                  <a:moveTo>
                    <a:pt x="10400" y="0"/>
                  </a:moveTo>
                  <a:cubicBezTo>
                    <a:pt x="7917" y="0"/>
                    <a:pt x="5380" y="1080"/>
                    <a:pt x="3392" y="3290"/>
                  </a:cubicBezTo>
                  <a:cubicBezTo>
                    <a:pt x="-809" y="7630"/>
                    <a:pt x="-1106" y="14300"/>
                    <a:pt x="2493" y="18640"/>
                  </a:cubicBezTo>
                  <a:cubicBezTo>
                    <a:pt x="4256" y="20600"/>
                    <a:pt x="6595" y="21600"/>
                    <a:pt x="8988" y="21600"/>
                  </a:cubicBezTo>
                  <a:cubicBezTo>
                    <a:pt x="11471" y="21600"/>
                    <a:pt x="14008" y="20510"/>
                    <a:pt x="15996" y="18300"/>
                  </a:cubicBezTo>
                  <a:cubicBezTo>
                    <a:pt x="20197" y="13970"/>
                    <a:pt x="20494" y="7290"/>
                    <a:pt x="16895" y="2960"/>
                  </a:cubicBezTo>
                  <a:cubicBezTo>
                    <a:pt x="15132" y="1000"/>
                    <a:pt x="12793" y="0"/>
                    <a:pt x="10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15" name="Google Shape;1909;p65"/>
            <p:cNvSpPr/>
            <p:nvPr/>
          </p:nvSpPr>
          <p:spPr>
            <a:xfrm flipH="1">
              <a:off x="2067445" y="2170200"/>
              <a:ext cx="52205" cy="5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3" y="0"/>
                  </a:moveTo>
                  <a:cubicBezTo>
                    <a:pt x="5464" y="334"/>
                    <a:pt x="698" y="4722"/>
                    <a:pt x="59" y="10790"/>
                  </a:cubicBezTo>
                  <a:cubicBezTo>
                    <a:pt x="-551" y="16665"/>
                    <a:pt x="3605" y="21600"/>
                    <a:pt x="9057" y="21600"/>
                  </a:cubicBezTo>
                  <a:cubicBezTo>
                    <a:pt x="9239" y="21600"/>
                    <a:pt x="9420" y="21590"/>
                    <a:pt x="9601" y="21580"/>
                  </a:cubicBezTo>
                  <a:cubicBezTo>
                    <a:pt x="15320" y="21580"/>
                    <a:pt x="20096" y="16857"/>
                    <a:pt x="20410" y="10790"/>
                  </a:cubicBezTo>
                  <a:cubicBezTo>
                    <a:pt x="21049" y="5056"/>
                    <a:pt x="16597" y="0"/>
                    <a:pt x="1119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16" name="Google Shape;1910;p65"/>
            <p:cNvSpPr/>
            <p:nvPr/>
          </p:nvSpPr>
          <p:spPr>
            <a:xfrm flipH="1">
              <a:off x="2182587" y="2170200"/>
              <a:ext cx="52185" cy="5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5" y="0"/>
                  </a:moveTo>
                  <a:cubicBezTo>
                    <a:pt x="5465" y="334"/>
                    <a:pt x="690" y="4722"/>
                    <a:pt x="61" y="10790"/>
                  </a:cubicBezTo>
                  <a:cubicBezTo>
                    <a:pt x="-559" y="16665"/>
                    <a:pt x="3597" y="21600"/>
                    <a:pt x="9059" y="21600"/>
                  </a:cubicBezTo>
                  <a:cubicBezTo>
                    <a:pt x="9231" y="21600"/>
                    <a:pt x="9412" y="21590"/>
                    <a:pt x="9593" y="21580"/>
                  </a:cubicBezTo>
                  <a:cubicBezTo>
                    <a:pt x="15322" y="21580"/>
                    <a:pt x="20088" y="16857"/>
                    <a:pt x="20402" y="10790"/>
                  </a:cubicBezTo>
                  <a:cubicBezTo>
                    <a:pt x="21041" y="5056"/>
                    <a:pt x="16589" y="0"/>
                    <a:pt x="1118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17" name="Google Shape;1911;p65"/>
            <p:cNvSpPr/>
            <p:nvPr/>
          </p:nvSpPr>
          <p:spPr>
            <a:xfrm flipH="1">
              <a:off x="2297018" y="2170200"/>
              <a:ext cx="52783" cy="5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11305" y="0"/>
                  </a:moveTo>
                  <a:cubicBezTo>
                    <a:pt x="5501" y="334"/>
                    <a:pt x="665" y="4722"/>
                    <a:pt x="17" y="10790"/>
                  </a:cubicBezTo>
                  <a:cubicBezTo>
                    <a:pt x="-293" y="16665"/>
                    <a:pt x="3625" y="21600"/>
                    <a:pt x="9148" y="21600"/>
                  </a:cubicBezTo>
                  <a:cubicBezTo>
                    <a:pt x="9332" y="21600"/>
                    <a:pt x="9516" y="21590"/>
                    <a:pt x="9699" y="21580"/>
                  </a:cubicBezTo>
                  <a:cubicBezTo>
                    <a:pt x="15503" y="21580"/>
                    <a:pt x="20340" y="16857"/>
                    <a:pt x="20988" y="10790"/>
                  </a:cubicBezTo>
                  <a:cubicBezTo>
                    <a:pt x="21307" y="5056"/>
                    <a:pt x="16790" y="0"/>
                    <a:pt x="1130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18" name="Google Shape;1912;p65"/>
            <p:cNvSpPr/>
            <p:nvPr/>
          </p:nvSpPr>
          <p:spPr>
            <a:xfrm flipH="1">
              <a:off x="2412158" y="2170200"/>
              <a:ext cx="52789" cy="5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11311" y="0"/>
                  </a:moveTo>
                  <a:cubicBezTo>
                    <a:pt x="5500" y="334"/>
                    <a:pt x="665" y="4722"/>
                    <a:pt x="17" y="10790"/>
                  </a:cubicBezTo>
                  <a:cubicBezTo>
                    <a:pt x="-292" y="16665"/>
                    <a:pt x="3624" y="21600"/>
                    <a:pt x="9145" y="21600"/>
                  </a:cubicBezTo>
                  <a:cubicBezTo>
                    <a:pt x="9328" y="21600"/>
                    <a:pt x="9512" y="21590"/>
                    <a:pt x="9696" y="21580"/>
                  </a:cubicBezTo>
                  <a:cubicBezTo>
                    <a:pt x="15497" y="21580"/>
                    <a:pt x="20341" y="16857"/>
                    <a:pt x="20979" y="10790"/>
                  </a:cubicBezTo>
                  <a:cubicBezTo>
                    <a:pt x="21308" y="5056"/>
                    <a:pt x="17112" y="0"/>
                    <a:pt x="113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19" name="Google Shape;1913;p65"/>
            <p:cNvSpPr/>
            <p:nvPr/>
          </p:nvSpPr>
          <p:spPr>
            <a:xfrm flipH="1">
              <a:off x="2527277" y="2170200"/>
              <a:ext cx="52099" cy="5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1031" y="0"/>
                  </a:moveTo>
                  <a:cubicBezTo>
                    <a:pt x="5218" y="334"/>
                    <a:pt x="381" y="4722"/>
                    <a:pt x="62" y="10790"/>
                  </a:cubicBezTo>
                  <a:cubicBezTo>
                    <a:pt x="-567" y="16665"/>
                    <a:pt x="3650" y="21600"/>
                    <a:pt x="8903" y="21600"/>
                  </a:cubicBezTo>
                  <a:cubicBezTo>
                    <a:pt x="9067" y="21600"/>
                    <a:pt x="9242" y="21590"/>
                    <a:pt x="9416" y="21580"/>
                  </a:cubicBezTo>
                  <a:cubicBezTo>
                    <a:pt x="15229" y="21580"/>
                    <a:pt x="20066" y="16857"/>
                    <a:pt x="20714" y="10790"/>
                  </a:cubicBezTo>
                  <a:cubicBezTo>
                    <a:pt x="21033" y="5056"/>
                    <a:pt x="16835" y="0"/>
                    <a:pt x="110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20" name="Google Shape;1914;p65"/>
            <p:cNvSpPr/>
            <p:nvPr/>
          </p:nvSpPr>
          <p:spPr>
            <a:xfrm flipH="1">
              <a:off x="2642311" y="2170200"/>
              <a:ext cx="52210" cy="5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5" h="21600" fill="norm" stroke="1" extrusionOk="0">
                  <a:moveTo>
                    <a:pt x="10866" y="0"/>
                  </a:moveTo>
                  <a:cubicBezTo>
                    <a:pt x="5149" y="334"/>
                    <a:pt x="376" y="4722"/>
                    <a:pt x="61" y="10790"/>
                  </a:cubicBezTo>
                  <a:cubicBezTo>
                    <a:pt x="-558" y="16665"/>
                    <a:pt x="3596" y="21600"/>
                    <a:pt x="8770" y="21600"/>
                  </a:cubicBezTo>
                  <a:cubicBezTo>
                    <a:pt x="8941" y="21600"/>
                    <a:pt x="9103" y="21590"/>
                    <a:pt x="9275" y="21580"/>
                  </a:cubicBezTo>
                  <a:cubicBezTo>
                    <a:pt x="15001" y="21580"/>
                    <a:pt x="19765" y="16857"/>
                    <a:pt x="20404" y="10790"/>
                  </a:cubicBezTo>
                  <a:cubicBezTo>
                    <a:pt x="21042" y="5056"/>
                    <a:pt x="16592" y="0"/>
                    <a:pt x="108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21" name="Google Shape;1915;p65"/>
            <p:cNvSpPr/>
            <p:nvPr/>
          </p:nvSpPr>
          <p:spPr>
            <a:xfrm flipH="1">
              <a:off x="2757453" y="2170200"/>
              <a:ext cx="52205" cy="5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4" y="0"/>
                  </a:moveTo>
                  <a:cubicBezTo>
                    <a:pt x="5150" y="334"/>
                    <a:pt x="384" y="4722"/>
                    <a:pt x="60" y="10790"/>
                  </a:cubicBezTo>
                  <a:cubicBezTo>
                    <a:pt x="-550" y="16665"/>
                    <a:pt x="3606" y="21600"/>
                    <a:pt x="8773" y="21600"/>
                  </a:cubicBezTo>
                  <a:cubicBezTo>
                    <a:pt x="8944" y="21600"/>
                    <a:pt x="9116" y="21590"/>
                    <a:pt x="9287" y="21580"/>
                  </a:cubicBezTo>
                  <a:cubicBezTo>
                    <a:pt x="15007" y="21580"/>
                    <a:pt x="19773" y="16857"/>
                    <a:pt x="20411" y="10790"/>
                  </a:cubicBezTo>
                  <a:cubicBezTo>
                    <a:pt x="21050" y="5056"/>
                    <a:pt x="16598" y="0"/>
                    <a:pt x="111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22" name="Google Shape;1916;p65"/>
            <p:cNvSpPr/>
            <p:nvPr/>
          </p:nvSpPr>
          <p:spPr>
            <a:xfrm flipH="1">
              <a:off x="2872597" y="2170200"/>
              <a:ext cx="52185" cy="5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5" y="0"/>
                  </a:moveTo>
                  <a:cubicBezTo>
                    <a:pt x="5465" y="334"/>
                    <a:pt x="690" y="4722"/>
                    <a:pt x="61" y="10790"/>
                  </a:cubicBezTo>
                  <a:cubicBezTo>
                    <a:pt x="-559" y="16665"/>
                    <a:pt x="3597" y="21600"/>
                    <a:pt x="8764" y="21600"/>
                  </a:cubicBezTo>
                  <a:cubicBezTo>
                    <a:pt x="8935" y="21600"/>
                    <a:pt x="9107" y="21590"/>
                    <a:pt x="9278" y="21580"/>
                  </a:cubicBezTo>
                  <a:cubicBezTo>
                    <a:pt x="14998" y="21580"/>
                    <a:pt x="19773" y="16857"/>
                    <a:pt x="20402" y="10790"/>
                  </a:cubicBezTo>
                  <a:cubicBezTo>
                    <a:pt x="21041" y="5056"/>
                    <a:pt x="16589" y="0"/>
                    <a:pt x="1118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23" name="Google Shape;1917;p65"/>
            <p:cNvSpPr/>
            <p:nvPr/>
          </p:nvSpPr>
          <p:spPr>
            <a:xfrm flipH="1">
              <a:off x="2726787" y="1127467"/>
              <a:ext cx="343598" cy="464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6708" y="15926"/>
                  </a:moveTo>
                  <a:cubicBezTo>
                    <a:pt x="6764" y="15926"/>
                    <a:pt x="6874" y="15951"/>
                    <a:pt x="7056" y="16024"/>
                  </a:cubicBezTo>
                  <a:cubicBezTo>
                    <a:pt x="6925" y="16004"/>
                    <a:pt x="6792" y="15978"/>
                    <a:pt x="6661" y="15945"/>
                  </a:cubicBezTo>
                  <a:cubicBezTo>
                    <a:pt x="6661" y="15934"/>
                    <a:pt x="6676" y="15926"/>
                    <a:pt x="6708" y="15926"/>
                  </a:cubicBezTo>
                  <a:close/>
                  <a:moveTo>
                    <a:pt x="9361" y="0"/>
                  </a:moveTo>
                  <a:cubicBezTo>
                    <a:pt x="8750" y="641"/>
                    <a:pt x="8292" y="1168"/>
                    <a:pt x="7782" y="1772"/>
                  </a:cubicBezTo>
                  <a:cubicBezTo>
                    <a:pt x="7323" y="2337"/>
                    <a:pt x="6865" y="2903"/>
                    <a:pt x="6406" y="3505"/>
                  </a:cubicBezTo>
                  <a:cubicBezTo>
                    <a:pt x="5540" y="4674"/>
                    <a:pt x="4674" y="5844"/>
                    <a:pt x="3910" y="7087"/>
                  </a:cubicBezTo>
                  <a:cubicBezTo>
                    <a:pt x="3145" y="8331"/>
                    <a:pt x="2484" y="9612"/>
                    <a:pt x="1873" y="10894"/>
                  </a:cubicBezTo>
                  <a:cubicBezTo>
                    <a:pt x="1261" y="12251"/>
                    <a:pt x="752" y="13608"/>
                    <a:pt x="395" y="14965"/>
                  </a:cubicBezTo>
                  <a:lnTo>
                    <a:pt x="140" y="16058"/>
                  </a:lnTo>
                  <a:lnTo>
                    <a:pt x="140" y="16171"/>
                  </a:lnTo>
                  <a:lnTo>
                    <a:pt x="89" y="16360"/>
                  </a:lnTo>
                  <a:cubicBezTo>
                    <a:pt x="89" y="16511"/>
                    <a:pt x="39" y="16662"/>
                    <a:pt x="39" y="16850"/>
                  </a:cubicBezTo>
                  <a:cubicBezTo>
                    <a:pt x="-13" y="17001"/>
                    <a:pt x="-13" y="17189"/>
                    <a:pt x="39" y="17378"/>
                  </a:cubicBezTo>
                  <a:lnTo>
                    <a:pt x="39" y="17680"/>
                  </a:lnTo>
                  <a:lnTo>
                    <a:pt x="140" y="18019"/>
                  </a:lnTo>
                  <a:cubicBezTo>
                    <a:pt x="192" y="18245"/>
                    <a:pt x="242" y="18471"/>
                    <a:pt x="344" y="18697"/>
                  </a:cubicBezTo>
                  <a:cubicBezTo>
                    <a:pt x="497" y="18961"/>
                    <a:pt x="650" y="19187"/>
                    <a:pt x="802" y="19413"/>
                  </a:cubicBezTo>
                  <a:cubicBezTo>
                    <a:pt x="1160" y="19865"/>
                    <a:pt x="1668" y="20280"/>
                    <a:pt x="2229" y="20620"/>
                  </a:cubicBezTo>
                  <a:cubicBezTo>
                    <a:pt x="3044" y="21072"/>
                    <a:pt x="4063" y="21374"/>
                    <a:pt x="5082" y="21524"/>
                  </a:cubicBezTo>
                  <a:cubicBezTo>
                    <a:pt x="5795" y="21600"/>
                    <a:pt x="6458" y="21600"/>
                    <a:pt x="7171" y="21600"/>
                  </a:cubicBezTo>
                  <a:cubicBezTo>
                    <a:pt x="7731" y="21562"/>
                    <a:pt x="8292" y="21524"/>
                    <a:pt x="8851" y="21449"/>
                  </a:cubicBezTo>
                  <a:cubicBezTo>
                    <a:pt x="9819" y="21298"/>
                    <a:pt x="10837" y="21110"/>
                    <a:pt x="11755" y="20884"/>
                  </a:cubicBezTo>
                  <a:cubicBezTo>
                    <a:pt x="13487" y="20469"/>
                    <a:pt x="15219" y="19941"/>
                    <a:pt x="16850" y="19338"/>
                  </a:cubicBezTo>
                  <a:cubicBezTo>
                    <a:pt x="18479" y="18773"/>
                    <a:pt x="20058" y="18095"/>
                    <a:pt x="21587" y="17378"/>
                  </a:cubicBezTo>
                  <a:lnTo>
                    <a:pt x="19753" y="14362"/>
                  </a:lnTo>
                  <a:cubicBezTo>
                    <a:pt x="16595" y="15003"/>
                    <a:pt x="13437" y="15530"/>
                    <a:pt x="10227" y="15908"/>
                  </a:cubicBezTo>
                  <a:cubicBezTo>
                    <a:pt x="9691" y="15964"/>
                    <a:pt x="9125" y="16021"/>
                    <a:pt x="8576" y="16046"/>
                  </a:cubicBezTo>
                  <a:cubicBezTo>
                    <a:pt x="9472" y="13934"/>
                    <a:pt x="10602" y="11892"/>
                    <a:pt x="12010" y="9951"/>
                  </a:cubicBezTo>
                  <a:cubicBezTo>
                    <a:pt x="12723" y="8896"/>
                    <a:pt x="13537" y="7840"/>
                    <a:pt x="14302" y="6785"/>
                  </a:cubicBezTo>
                  <a:cubicBezTo>
                    <a:pt x="14710" y="6257"/>
                    <a:pt x="15168" y="5729"/>
                    <a:pt x="15576" y="5240"/>
                  </a:cubicBezTo>
                  <a:cubicBezTo>
                    <a:pt x="15982" y="4750"/>
                    <a:pt x="16390" y="4185"/>
                    <a:pt x="16798" y="3770"/>
                  </a:cubicBezTo>
                  <a:lnTo>
                    <a:pt x="9361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24" name="Google Shape;1918;p65"/>
            <p:cNvSpPr/>
            <p:nvPr/>
          </p:nvSpPr>
          <p:spPr>
            <a:xfrm flipH="1">
              <a:off x="2679777" y="1398274"/>
              <a:ext cx="87557" cy="109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8630"/>
                  </a:lnTo>
                  <a:lnTo>
                    <a:pt x="2201" y="20451"/>
                  </a:lnTo>
                  <a:cubicBezTo>
                    <a:pt x="4623" y="21293"/>
                    <a:pt x="7112" y="21600"/>
                    <a:pt x="9469" y="21600"/>
                  </a:cubicBezTo>
                  <a:cubicBezTo>
                    <a:pt x="16065" y="21600"/>
                    <a:pt x="21600" y="19172"/>
                    <a:pt x="21600" y="19172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25" name="Google Shape;1919;p65"/>
            <p:cNvSpPr/>
            <p:nvPr/>
          </p:nvSpPr>
          <p:spPr>
            <a:xfrm flipH="1">
              <a:off x="2626253" y="1363418"/>
              <a:ext cx="97304" cy="132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2" y="0"/>
                  </a:moveTo>
                  <a:lnTo>
                    <a:pt x="0" y="5697"/>
                  </a:lnTo>
                  <a:lnTo>
                    <a:pt x="9718" y="21600"/>
                  </a:lnTo>
                  <a:lnTo>
                    <a:pt x="21600" y="13384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26" name="Google Shape;1920;p65"/>
            <p:cNvSpPr/>
            <p:nvPr/>
          </p:nvSpPr>
          <p:spPr>
            <a:xfrm flipH="1">
              <a:off x="2470415" y="819275"/>
              <a:ext cx="16809" cy="2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3" h="21600" fill="norm" stroke="1" extrusionOk="0">
                  <a:moveTo>
                    <a:pt x="10737" y="0"/>
                  </a:moveTo>
                  <a:cubicBezTo>
                    <a:pt x="6287" y="0"/>
                    <a:pt x="1359" y="4114"/>
                    <a:pt x="486" y="10071"/>
                  </a:cubicBezTo>
                  <a:cubicBezTo>
                    <a:pt x="-1373" y="15793"/>
                    <a:pt x="2373" y="20807"/>
                    <a:pt x="7076" y="21514"/>
                  </a:cubicBezTo>
                  <a:cubicBezTo>
                    <a:pt x="7498" y="21579"/>
                    <a:pt x="7892" y="21600"/>
                    <a:pt x="8286" y="21600"/>
                  </a:cubicBezTo>
                  <a:cubicBezTo>
                    <a:pt x="13384" y="21600"/>
                    <a:pt x="17552" y="17529"/>
                    <a:pt x="19298" y="12214"/>
                  </a:cubicBezTo>
                  <a:cubicBezTo>
                    <a:pt x="20227" y="5786"/>
                    <a:pt x="17411" y="793"/>
                    <a:pt x="11778" y="64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27" name="Google Shape;1921;p65"/>
            <p:cNvSpPr/>
            <p:nvPr/>
          </p:nvSpPr>
          <p:spPr>
            <a:xfrm flipH="1">
              <a:off x="2462471" y="842878"/>
              <a:ext cx="33230" cy="6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20" y="0"/>
                  </a:moveTo>
                  <a:lnTo>
                    <a:pt x="0" y="20671"/>
                  </a:lnTo>
                  <a:cubicBezTo>
                    <a:pt x="3129" y="21274"/>
                    <a:pt x="6494" y="21600"/>
                    <a:pt x="9876" y="21600"/>
                  </a:cubicBezTo>
                  <a:cubicBezTo>
                    <a:pt x="13873" y="21600"/>
                    <a:pt x="17887" y="21139"/>
                    <a:pt x="21600" y="20138"/>
                  </a:cubicBezTo>
                  <a:cubicBezTo>
                    <a:pt x="14758" y="13775"/>
                    <a:pt x="9481" y="7150"/>
                    <a:pt x="6320" y="0"/>
                  </a:cubicBez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28" name="Google Shape;1922;p65"/>
            <p:cNvSpPr/>
            <p:nvPr/>
          </p:nvSpPr>
          <p:spPr>
            <a:xfrm flipH="1">
              <a:off x="2467568" y="777692"/>
              <a:ext cx="4075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0" h="21600" fill="norm" stroke="1" extrusionOk="0">
                  <a:moveTo>
                    <a:pt x="10139" y="0"/>
                  </a:moveTo>
                  <a:cubicBezTo>
                    <a:pt x="6996" y="0"/>
                    <a:pt x="3900" y="2823"/>
                    <a:pt x="1019" y="8726"/>
                  </a:cubicBezTo>
                  <a:cubicBezTo>
                    <a:pt x="-583" y="11591"/>
                    <a:pt x="-177" y="20146"/>
                    <a:pt x="1413" y="21600"/>
                  </a:cubicBezTo>
                  <a:lnTo>
                    <a:pt x="2609" y="21600"/>
                  </a:lnTo>
                  <a:cubicBezTo>
                    <a:pt x="4987" y="16938"/>
                    <a:pt x="7593" y="14414"/>
                    <a:pt x="10247" y="14414"/>
                  </a:cubicBezTo>
                  <a:cubicBezTo>
                    <a:pt x="12494" y="14414"/>
                    <a:pt x="14777" y="16211"/>
                    <a:pt x="16965" y="20146"/>
                  </a:cubicBezTo>
                  <a:cubicBezTo>
                    <a:pt x="17299" y="20745"/>
                    <a:pt x="17622" y="21001"/>
                    <a:pt x="17933" y="21001"/>
                  </a:cubicBezTo>
                  <a:cubicBezTo>
                    <a:pt x="19834" y="21001"/>
                    <a:pt x="21017" y="10992"/>
                    <a:pt x="18961" y="7314"/>
                  </a:cubicBezTo>
                  <a:cubicBezTo>
                    <a:pt x="16068" y="2481"/>
                    <a:pt x="13092" y="0"/>
                    <a:pt x="101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29" name="Google Shape;1923;p65"/>
            <p:cNvSpPr/>
            <p:nvPr/>
          </p:nvSpPr>
          <p:spPr>
            <a:xfrm flipH="1">
              <a:off x="2548857" y="846111"/>
              <a:ext cx="201462" cy="29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2" h="21600" fill="norm" stroke="1" extrusionOk="0">
                  <a:moveTo>
                    <a:pt x="4179" y="0"/>
                  </a:moveTo>
                  <a:cubicBezTo>
                    <a:pt x="4553" y="4650"/>
                    <a:pt x="4329" y="13041"/>
                    <a:pt x="0" y="15638"/>
                  </a:cubicBezTo>
                  <a:cubicBezTo>
                    <a:pt x="0" y="15638"/>
                    <a:pt x="747" y="20407"/>
                    <a:pt x="11195" y="21433"/>
                  </a:cubicBezTo>
                  <a:cubicBezTo>
                    <a:pt x="12343" y="21549"/>
                    <a:pt x="13322" y="21600"/>
                    <a:pt x="14155" y="21600"/>
                  </a:cubicBezTo>
                  <a:cubicBezTo>
                    <a:pt x="21600" y="21600"/>
                    <a:pt x="17314" y="17448"/>
                    <a:pt x="17314" y="17448"/>
                  </a:cubicBezTo>
                  <a:cubicBezTo>
                    <a:pt x="11269" y="15576"/>
                    <a:pt x="12016" y="11833"/>
                    <a:pt x="13658" y="8452"/>
                  </a:cubicBezTo>
                  <a:lnTo>
                    <a:pt x="4179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0" name="Google Shape;1924;p65"/>
            <p:cNvSpPr/>
            <p:nvPr/>
          </p:nvSpPr>
          <p:spPr>
            <a:xfrm flipH="1">
              <a:off x="2551654" y="1012032"/>
              <a:ext cx="239186" cy="90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9026" y="0"/>
                  </a:moveTo>
                  <a:cubicBezTo>
                    <a:pt x="8149" y="0"/>
                    <a:pt x="7305" y="99"/>
                    <a:pt x="6523" y="267"/>
                  </a:cubicBezTo>
                  <a:cubicBezTo>
                    <a:pt x="2247" y="1041"/>
                    <a:pt x="-219" y="6082"/>
                    <a:pt x="72" y="15588"/>
                  </a:cubicBezTo>
                  <a:cubicBezTo>
                    <a:pt x="72" y="16169"/>
                    <a:pt x="72" y="16751"/>
                    <a:pt x="0" y="17332"/>
                  </a:cubicBezTo>
                  <a:lnTo>
                    <a:pt x="21018" y="21600"/>
                  </a:lnTo>
                  <a:cubicBezTo>
                    <a:pt x="21018" y="21600"/>
                    <a:pt x="20438" y="11902"/>
                    <a:pt x="21381" y="9576"/>
                  </a:cubicBezTo>
                  <a:cubicBezTo>
                    <a:pt x="18148" y="2209"/>
                    <a:pt x="13187" y="0"/>
                    <a:pt x="902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1" name="Google Shape;1925;p65"/>
            <p:cNvSpPr/>
            <p:nvPr/>
          </p:nvSpPr>
          <p:spPr>
            <a:xfrm flipH="1">
              <a:off x="2991727" y="3516774"/>
              <a:ext cx="43984" cy="2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8138" y="3959"/>
                  </a:moveTo>
                  <a:cubicBezTo>
                    <a:pt x="12143" y="3959"/>
                    <a:pt x="16394" y="4987"/>
                    <a:pt x="18067" y="8545"/>
                  </a:cubicBezTo>
                  <a:cubicBezTo>
                    <a:pt x="18856" y="9397"/>
                    <a:pt x="19244" y="11051"/>
                    <a:pt x="19244" y="12729"/>
                  </a:cubicBezTo>
                  <a:cubicBezTo>
                    <a:pt x="19244" y="16087"/>
                    <a:pt x="18455" y="16914"/>
                    <a:pt x="18455" y="16914"/>
                  </a:cubicBezTo>
                  <a:cubicBezTo>
                    <a:pt x="18031" y="17440"/>
                    <a:pt x="17490" y="17666"/>
                    <a:pt x="16854" y="17666"/>
                  </a:cubicBezTo>
                  <a:cubicBezTo>
                    <a:pt x="13450" y="17666"/>
                    <a:pt x="7514" y="10725"/>
                    <a:pt x="3533" y="4385"/>
                  </a:cubicBezTo>
                  <a:cubicBezTo>
                    <a:pt x="4899" y="4135"/>
                    <a:pt x="6501" y="3959"/>
                    <a:pt x="8138" y="3959"/>
                  </a:cubicBezTo>
                  <a:close/>
                  <a:moveTo>
                    <a:pt x="8739" y="0"/>
                  </a:moveTo>
                  <a:cubicBezTo>
                    <a:pt x="4711" y="0"/>
                    <a:pt x="1178" y="1027"/>
                    <a:pt x="777" y="1027"/>
                  </a:cubicBezTo>
                  <a:cubicBezTo>
                    <a:pt x="389" y="1027"/>
                    <a:pt x="389" y="1879"/>
                    <a:pt x="0" y="2706"/>
                  </a:cubicBezTo>
                  <a:cubicBezTo>
                    <a:pt x="0" y="2706"/>
                    <a:pt x="0" y="3533"/>
                    <a:pt x="389" y="4385"/>
                  </a:cubicBezTo>
                  <a:cubicBezTo>
                    <a:pt x="3203" y="9622"/>
                    <a:pt x="12037" y="21600"/>
                    <a:pt x="17219" y="21600"/>
                  </a:cubicBezTo>
                  <a:cubicBezTo>
                    <a:pt x="17819" y="21600"/>
                    <a:pt x="18373" y="21450"/>
                    <a:pt x="18856" y="21099"/>
                  </a:cubicBezTo>
                  <a:lnTo>
                    <a:pt x="19244" y="21099"/>
                  </a:lnTo>
                  <a:cubicBezTo>
                    <a:pt x="20823" y="19420"/>
                    <a:pt x="21600" y="16087"/>
                    <a:pt x="21211" y="12729"/>
                  </a:cubicBezTo>
                  <a:cubicBezTo>
                    <a:pt x="21211" y="9397"/>
                    <a:pt x="20422" y="6891"/>
                    <a:pt x="19645" y="5212"/>
                  </a:cubicBezTo>
                  <a:cubicBezTo>
                    <a:pt x="17278" y="1027"/>
                    <a:pt x="12767" y="0"/>
                    <a:pt x="8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2" name="Google Shape;1926;p65"/>
            <p:cNvSpPr/>
            <p:nvPr/>
          </p:nvSpPr>
          <p:spPr>
            <a:xfrm flipH="1">
              <a:off x="2997403" y="3493949"/>
              <a:ext cx="38107" cy="27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14730" y="3490"/>
                  </a:moveTo>
                  <a:cubicBezTo>
                    <a:pt x="16092" y="3490"/>
                    <a:pt x="16983" y="3490"/>
                    <a:pt x="17887" y="4130"/>
                  </a:cubicBezTo>
                  <a:cubicBezTo>
                    <a:pt x="19236" y="5429"/>
                    <a:pt x="18791" y="6709"/>
                    <a:pt x="18791" y="6709"/>
                  </a:cubicBezTo>
                  <a:cubicBezTo>
                    <a:pt x="17887" y="11246"/>
                    <a:pt x="9333" y="17063"/>
                    <a:pt x="3491" y="18362"/>
                  </a:cubicBezTo>
                  <a:cubicBezTo>
                    <a:pt x="5731" y="12545"/>
                    <a:pt x="9792" y="7368"/>
                    <a:pt x="13839" y="3490"/>
                  </a:cubicBezTo>
                  <a:close/>
                  <a:moveTo>
                    <a:pt x="15728" y="0"/>
                  </a:moveTo>
                  <a:cubicBezTo>
                    <a:pt x="15256" y="0"/>
                    <a:pt x="14770" y="78"/>
                    <a:pt x="14285" y="252"/>
                  </a:cubicBezTo>
                  <a:cubicBezTo>
                    <a:pt x="7539" y="2191"/>
                    <a:pt x="334" y="19002"/>
                    <a:pt x="334" y="19661"/>
                  </a:cubicBezTo>
                  <a:cubicBezTo>
                    <a:pt x="-111" y="19661"/>
                    <a:pt x="-111" y="20301"/>
                    <a:pt x="334" y="20941"/>
                  </a:cubicBezTo>
                  <a:cubicBezTo>
                    <a:pt x="334" y="21600"/>
                    <a:pt x="779" y="21600"/>
                    <a:pt x="1238" y="21600"/>
                  </a:cubicBezTo>
                  <a:cubicBezTo>
                    <a:pt x="3936" y="21600"/>
                    <a:pt x="6190" y="20941"/>
                    <a:pt x="8888" y="19661"/>
                  </a:cubicBezTo>
                  <a:cubicBezTo>
                    <a:pt x="14730" y="16423"/>
                    <a:pt x="20140" y="11886"/>
                    <a:pt x="21030" y="7368"/>
                  </a:cubicBezTo>
                  <a:cubicBezTo>
                    <a:pt x="21489" y="4770"/>
                    <a:pt x="20585" y="2831"/>
                    <a:pt x="19236" y="1551"/>
                  </a:cubicBezTo>
                  <a:cubicBezTo>
                    <a:pt x="18251" y="601"/>
                    <a:pt x="17023" y="0"/>
                    <a:pt x="157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3" name="Google Shape;1927;p65"/>
            <p:cNvSpPr/>
            <p:nvPr/>
          </p:nvSpPr>
          <p:spPr>
            <a:xfrm flipH="1">
              <a:off x="2355027" y="3655810"/>
              <a:ext cx="53119" cy="2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8000" y="4158"/>
                  </a:moveTo>
                  <a:cubicBezTo>
                    <a:pt x="18647" y="4158"/>
                    <a:pt x="18981" y="5884"/>
                    <a:pt x="19305" y="6773"/>
                  </a:cubicBezTo>
                  <a:cubicBezTo>
                    <a:pt x="19962" y="10251"/>
                    <a:pt x="19638" y="11140"/>
                    <a:pt x="19305" y="12003"/>
                  </a:cubicBezTo>
                  <a:cubicBezTo>
                    <a:pt x="18471" y="15350"/>
                    <a:pt x="14665" y="16919"/>
                    <a:pt x="10329" y="16919"/>
                  </a:cubicBezTo>
                  <a:cubicBezTo>
                    <a:pt x="7896" y="16919"/>
                    <a:pt x="5297" y="16422"/>
                    <a:pt x="2943" y="15481"/>
                  </a:cubicBezTo>
                  <a:cubicBezTo>
                    <a:pt x="7200" y="9388"/>
                    <a:pt x="11457" y="5884"/>
                    <a:pt x="16038" y="4158"/>
                  </a:cubicBezTo>
                  <a:close/>
                  <a:moveTo>
                    <a:pt x="16362" y="0"/>
                  </a:moveTo>
                  <a:cubicBezTo>
                    <a:pt x="10388" y="0"/>
                    <a:pt x="912" y="14723"/>
                    <a:pt x="324" y="15481"/>
                  </a:cubicBezTo>
                  <a:cubicBezTo>
                    <a:pt x="0" y="15481"/>
                    <a:pt x="0" y="16370"/>
                    <a:pt x="0" y="17233"/>
                  </a:cubicBezTo>
                  <a:cubicBezTo>
                    <a:pt x="0" y="18096"/>
                    <a:pt x="324" y="18985"/>
                    <a:pt x="657" y="18985"/>
                  </a:cubicBezTo>
                  <a:cubicBezTo>
                    <a:pt x="3924" y="20711"/>
                    <a:pt x="7524" y="21600"/>
                    <a:pt x="11124" y="21600"/>
                  </a:cubicBezTo>
                  <a:cubicBezTo>
                    <a:pt x="15381" y="21600"/>
                    <a:pt x="19638" y="19848"/>
                    <a:pt x="20943" y="14618"/>
                  </a:cubicBezTo>
                  <a:cubicBezTo>
                    <a:pt x="21600" y="12003"/>
                    <a:pt x="21600" y="8499"/>
                    <a:pt x="20943" y="5884"/>
                  </a:cubicBezTo>
                  <a:cubicBezTo>
                    <a:pt x="20286" y="3269"/>
                    <a:pt x="19305" y="1543"/>
                    <a:pt x="18324" y="654"/>
                  </a:cubicBezTo>
                  <a:cubicBezTo>
                    <a:pt x="17735" y="209"/>
                    <a:pt x="17078" y="0"/>
                    <a:pt x="1636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4" name="Google Shape;1928;p65"/>
            <p:cNvSpPr/>
            <p:nvPr/>
          </p:nvSpPr>
          <p:spPr>
            <a:xfrm flipH="1">
              <a:off x="2377233" y="3635952"/>
              <a:ext cx="31715" cy="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15280" y="1988"/>
                  </a:moveTo>
                  <a:cubicBezTo>
                    <a:pt x="17918" y="1988"/>
                    <a:pt x="17918" y="2912"/>
                    <a:pt x="17918" y="3388"/>
                  </a:cubicBezTo>
                  <a:cubicBezTo>
                    <a:pt x="18440" y="6649"/>
                    <a:pt x="10018" y="15063"/>
                    <a:pt x="3160" y="18324"/>
                  </a:cubicBezTo>
                  <a:cubicBezTo>
                    <a:pt x="3682" y="12725"/>
                    <a:pt x="6320" y="7587"/>
                    <a:pt x="10018" y="3388"/>
                  </a:cubicBezTo>
                  <a:cubicBezTo>
                    <a:pt x="11598" y="2450"/>
                    <a:pt x="13178" y="1988"/>
                    <a:pt x="14758" y="1988"/>
                  </a:cubicBezTo>
                  <a:close/>
                  <a:moveTo>
                    <a:pt x="14411" y="0"/>
                  </a:moveTo>
                  <a:cubicBezTo>
                    <a:pt x="12262" y="0"/>
                    <a:pt x="10160" y="826"/>
                    <a:pt x="8422" y="1988"/>
                  </a:cubicBezTo>
                  <a:cubicBezTo>
                    <a:pt x="1580" y="7125"/>
                    <a:pt x="521" y="19724"/>
                    <a:pt x="0" y="20662"/>
                  </a:cubicBezTo>
                  <a:cubicBezTo>
                    <a:pt x="0" y="20662"/>
                    <a:pt x="521" y="21124"/>
                    <a:pt x="521" y="21600"/>
                  </a:cubicBezTo>
                  <a:lnTo>
                    <a:pt x="2102" y="21600"/>
                  </a:lnTo>
                  <a:cubicBezTo>
                    <a:pt x="8422" y="19262"/>
                    <a:pt x="21600" y="8525"/>
                    <a:pt x="20557" y="3388"/>
                  </a:cubicBezTo>
                  <a:cubicBezTo>
                    <a:pt x="20557" y="1988"/>
                    <a:pt x="19498" y="112"/>
                    <a:pt x="15801" y="112"/>
                  </a:cubicBezTo>
                  <a:cubicBezTo>
                    <a:pt x="15343" y="28"/>
                    <a:pt x="14869" y="0"/>
                    <a:pt x="1441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5" name="Google Shape;1929;p65"/>
            <p:cNvSpPr/>
            <p:nvPr/>
          </p:nvSpPr>
          <p:spPr>
            <a:xfrm flipH="1">
              <a:off x="2406515" y="3478053"/>
              <a:ext cx="92443" cy="193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" y="0"/>
                  </a:moveTo>
                  <a:lnTo>
                    <a:pt x="0" y="21600"/>
                  </a:lnTo>
                  <a:lnTo>
                    <a:pt x="1970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6" name="Google Shape;1930;p65"/>
            <p:cNvSpPr/>
            <p:nvPr/>
          </p:nvSpPr>
          <p:spPr>
            <a:xfrm flipH="1">
              <a:off x="2947328" y="3313443"/>
              <a:ext cx="176764" cy="20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87" y="0"/>
                  </a:moveTo>
                  <a:lnTo>
                    <a:pt x="0" y="19354"/>
                  </a:lnTo>
                  <a:lnTo>
                    <a:pt x="9511" y="21600"/>
                  </a:lnTo>
                  <a:lnTo>
                    <a:pt x="21600" y="2246"/>
                  </a:lnTo>
                  <a:lnTo>
                    <a:pt x="1218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7" name="Google Shape;1931;p65"/>
            <p:cNvSpPr/>
            <p:nvPr/>
          </p:nvSpPr>
          <p:spPr>
            <a:xfrm flipH="1">
              <a:off x="2927798" y="3464221"/>
              <a:ext cx="250969" cy="19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4741" y="0"/>
                  </a:moveTo>
                  <a:cubicBezTo>
                    <a:pt x="4571" y="0"/>
                    <a:pt x="4413" y="101"/>
                    <a:pt x="4281" y="280"/>
                  </a:cubicBezTo>
                  <a:lnTo>
                    <a:pt x="232" y="6954"/>
                  </a:lnTo>
                  <a:cubicBezTo>
                    <a:pt x="-173" y="7593"/>
                    <a:pt x="-39" y="8599"/>
                    <a:pt x="570" y="9057"/>
                  </a:cubicBezTo>
                  <a:cubicBezTo>
                    <a:pt x="3067" y="10701"/>
                    <a:pt x="4281" y="11343"/>
                    <a:pt x="7319" y="13445"/>
                  </a:cubicBezTo>
                  <a:cubicBezTo>
                    <a:pt x="9209" y="14725"/>
                    <a:pt x="14813" y="20394"/>
                    <a:pt x="17649" y="21400"/>
                  </a:cubicBezTo>
                  <a:cubicBezTo>
                    <a:pt x="18007" y="21540"/>
                    <a:pt x="18337" y="21600"/>
                    <a:pt x="18636" y="21600"/>
                  </a:cubicBezTo>
                  <a:cubicBezTo>
                    <a:pt x="20723" y="21600"/>
                    <a:pt x="21427" y="18656"/>
                    <a:pt x="20484" y="18017"/>
                  </a:cubicBezTo>
                  <a:cubicBezTo>
                    <a:pt x="16906" y="15457"/>
                    <a:pt x="14137" y="11252"/>
                    <a:pt x="12787" y="6132"/>
                  </a:cubicBezTo>
                  <a:cubicBezTo>
                    <a:pt x="12654" y="5674"/>
                    <a:pt x="12383" y="5216"/>
                    <a:pt x="11978" y="4942"/>
                  </a:cubicBezTo>
                  <a:lnTo>
                    <a:pt x="5024" y="96"/>
                  </a:lnTo>
                  <a:cubicBezTo>
                    <a:pt x="4929" y="30"/>
                    <a:pt x="4834" y="0"/>
                    <a:pt x="47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8" name="Google Shape;1932;p65"/>
            <p:cNvSpPr/>
            <p:nvPr/>
          </p:nvSpPr>
          <p:spPr>
            <a:xfrm flipH="1">
              <a:off x="2213829" y="3662107"/>
              <a:ext cx="317024" cy="9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600" fill="norm" stroke="1" extrusionOk="0">
                  <a:moveTo>
                    <a:pt x="1578" y="0"/>
                  </a:moveTo>
                  <a:cubicBezTo>
                    <a:pt x="1362" y="0"/>
                    <a:pt x="1201" y="553"/>
                    <a:pt x="1148" y="1289"/>
                  </a:cubicBezTo>
                  <a:lnTo>
                    <a:pt x="19" y="18274"/>
                  </a:lnTo>
                  <a:cubicBezTo>
                    <a:pt x="-89" y="19934"/>
                    <a:pt x="288" y="21600"/>
                    <a:pt x="826" y="21600"/>
                  </a:cubicBezTo>
                  <a:cubicBezTo>
                    <a:pt x="3028" y="21412"/>
                    <a:pt x="6145" y="21047"/>
                    <a:pt x="8884" y="21047"/>
                  </a:cubicBezTo>
                  <a:cubicBezTo>
                    <a:pt x="12109" y="21047"/>
                    <a:pt x="14849" y="21600"/>
                    <a:pt x="18610" y="21600"/>
                  </a:cubicBezTo>
                  <a:cubicBezTo>
                    <a:pt x="20920" y="21600"/>
                    <a:pt x="21511" y="13658"/>
                    <a:pt x="20598" y="12922"/>
                  </a:cubicBezTo>
                  <a:cubicBezTo>
                    <a:pt x="16245" y="9784"/>
                    <a:pt x="12699" y="9414"/>
                    <a:pt x="8938" y="1478"/>
                  </a:cubicBezTo>
                  <a:cubicBezTo>
                    <a:pt x="8562" y="553"/>
                    <a:pt x="8132" y="0"/>
                    <a:pt x="76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9" name="Google Shape;1933;p65"/>
            <p:cNvSpPr/>
            <p:nvPr/>
          </p:nvSpPr>
          <p:spPr>
            <a:xfrm flipH="1">
              <a:off x="2764751" y="1076714"/>
              <a:ext cx="283940" cy="330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0" h="21600" fill="norm" stroke="1" extrusionOk="0">
                  <a:moveTo>
                    <a:pt x="12818" y="0"/>
                  </a:moveTo>
                  <a:cubicBezTo>
                    <a:pt x="12083" y="0"/>
                    <a:pt x="11331" y="97"/>
                    <a:pt x="10585" y="297"/>
                  </a:cubicBezTo>
                  <a:cubicBezTo>
                    <a:pt x="5178" y="1886"/>
                    <a:pt x="0" y="15665"/>
                    <a:pt x="0" y="15665"/>
                  </a:cubicBezTo>
                  <a:lnTo>
                    <a:pt x="12805" y="21600"/>
                  </a:lnTo>
                  <a:cubicBezTo>
                    <a:pt x="12805" y="21600"/>
                    <a:pt x="13318" y="20912"/>
                    <a:pt x="14057" y="19640"/>
                  </a:cubicBezTo>
                  <a:cubicBezTo>
                    <a:pt x="14912" y="18210"/>
                    <a:pt x="16106" y="16195"/>
                    <a:pt x="17244" y="13863"/>
                  </a:cubicBezTo>
                  <a:cubicBezTo>
                    <a:pt x="17927" y="12538"/>
                    <a:pt x="18611" y="11108"/>
                    <a:pt x="19237" y="9624"/>
                  </a:cubicBezTo>
                  <a:cubicBezTo>
                    <a:pt x="21600" y="3940"/>
                    <a:pt x="17533" y="0"/>
                    <a:pt x="12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0" name="Google Shape;1934;p65"/>
            <p:cNvSpPr/>
            <p:nvPr/>
          </p:nvSpPr>
          <p:spPr>
            <a:xfrm flipH="1">
              <a:off x="2820030" y="1245041"/>
              <a:ext cx="66507" cy="162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1" y="0"/>
                  </a:moveTo>
                  <a:cubicBezTo>
                    <a:pt x="3426" y="6372"/>
                    <a:pt x="0" y="13285"/>
                    <a:pt x="0" y="20305"/>
                  </a:cubicBezTo>
                  <a:lnTo>
                    <a:pt x="6584" y="21600"/>
                  </a:lnTo>
                  <a:cubicBezTo>
                    <a:pt x="6584" y="21600"/>
                    <a:pt x="8961" y="20198"/>
                    <a:pt x="12379" y="17604"/>
                  </a:cubicBezTo>
                  <a:cubicBezTo>
                    <a:pt x="15016" y="15769"/>
                    <a:pt x="18174" y="13392"/>
                    <a:pt x="21600" y="10692"/>
                  </a:cubicBezTo>
                  <a:cubicBezTo>
                    <a:pt x="18963" y="5725"/>
                    <a:pt x="15276" y="1512"/>
                    <a:pt x="100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1" name="Google Shape;1935;p65"/>
            <p:cNvSpPr/>
            <p:nvPr/>
          </p:nvSpPr>
          <p:spPr>
            <a:xfrm flipH="1">
              <a:off x="2388674" y="1060379"/>
              <a:ext cx="509214" cy="74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71" y="0"/>
                  </a:moveTo>
                  <a:cubicBezTo>
                    <a:pt x="9020" y="0"/>
                    <a:pt x="7670" y="29"/>
                    <a:pt x="6329" y="88"/>
                  </a:cubicBezTo>
                  <a:cubicBezTo>
                    <a:pt x="4196" y="158"/>
                    <a:pt x="2098" y="345"/>
                    <a:pt x="0" y="625"/>
                  </a:cubicBezTo>
                  <a:cubicBezTo>
                    <a:pt x="2786" y="9955"/>
                    <a:pt x="963" y="19612"/>
                    <a:pt x="1101" y="21600"/>
                  </a:cubicBezTo>
                  <a:lnTo>
                    <a:pt x="20052" y="21600"/>
                  </a:lnTo>
                  <a:cubicBezTo>
                    <a:pt x="20912" y="17414"/>
                    <a:pt x="21325" y="14024"/>
                    <a:pt x="21497" y="11335"/>
                  </a:cubicBezTo>
                  <a:cubicBezTo>
                    <a:pt x="21565" y="10329"/>
                    <a:pt x="21600" y="9441"/>
                    <a:pt x="21600" y="8622"/>
                  </a:cubicBezTo>
                  <a:cubicBezTo>
                    <a:pt x="21600" y="2099"/>
                    <a:pt x="19845" y="742"/>
                    <a:pt x="19845" y="742"/>
                  </a:cubicBezTo>
                  <a:cubicBezTo>
                    <a:pt x="18057" y="438"/>
                    <a:pt x="16234" y="205"/>
                    <a:pt x="14411" y="88"/>
                  </a:cubicBezTo>
                  <a:cubicBezTo>
                    <a:pt x="13070" y="29"/>
                    <a:pt x="11720" y="0"/>
                    <a:pt x="1037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2" name="Google Shape;1936;p65"/>
            <p:cNvSpPr/>
            <p:nvPr/>
          </p:nvSpPr>
          <p:spPr>
            <a:xfrm flipH="1">
              <a:off x="1960574" y="1164779"/>
              <a:ext cx="542443" cy="39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64" y="14702"/>
                  </a:moveTo>
                  <a:cubicBezTo>
                    <a:pt x="14078" y="14707"/>
                    <a:pt x="14094" y="14714"/>
                    <a:pt x="14109" y="14721"/>
                  </a:cubicBezTo>
                  <a:lnTo>
                    <a:pt x="14077" y="14721"/>
                  </a:lnTo>
                  <a:lnTo>
                    <a:pt x="14064" y="14702"/>
                  </a:lnTo>
                  <a:close/>
                  <a:moveTo>
                    <a:pt x="13736" y="14614"/>
                  </a:moveTo>
                  <a:cubicBezTo>
                    <a:pt x="13634" y="14688"/>
                    <a:pt x="13552" y="14729"/>
                    <a:pt x="13512" y="14729"/>
                  </a:cubicBezTo>
                  <a:cubicBezTo>
                    <a:pt x="13487" y="14729"/>
                    <a:pt x="13479" y="14711"/>
                    <a:pt x="13497" y="14676"/>
                  </a:cubicBezTo>
                  <a:cubicBezTo>
                    <a:pt x="13564" y="14646"/>
                    <a:pt x="13648" y="14614"/>
                    <a:pt x="13736" y="14614"/>
                  </a:cubicBezTo>
                  <a:close/>
                  <a:moveTo>
                    <a:pt x="5134" y="0"/>
                  </a:moveTo>
                  <a:lnTo>
                    <a:pt x="0" y="3390"/>
                  </a:lnTo>
                  <a:cubicBezTo>
                    <a:pt x="291" y="4238"/>
                    <a:pt x="614" y="5041"/>
                    <a:pt x="969" y="5843"/>
                  </a:cubicBezTo>
                  <a:cubicBezTo>
                    <a:pt x="1324" y="6557"/>
                    <a:pt x="1647" y="7271"/>
                    <a:pt x="2002" y="7940"/>
                  </a:cubicBezTo>
                  <a:cubicBezTo>
                    <a:pt x="2680" y="9323"/>
                    <a:pt x="3423" y="10617"/>
                    <a:pt x="4198" y="11867"/>
                  </a:cubicBezTo>
                  <a:cubicBezTo>
                    <a:pt x="5747" y="14499"/>
                    <a:pt x="7491" y="16863"/>
                    <a:pt x="9428" y="18959"/>
                  </a:cubicBezTo>
                  <a:cubicBezTo>
                    <a:pt x="9944" y="19539"/>
                    <a:pt x="10493" y="20030"/>
                    <a:pt x="11075" y="20521"/>
                  </a:cubicBezTo>
                  <a:lnTo>
                    <a:pt x="11300" y="20699"/>
                  </a:lnTo>
                  <a:lnTo>
                    <a:pt x="11397" y="20788"/>
                  </a:lnTo>
                  <a:lnTo>
                    <a:pt x="11462" y="20832"/>
                  </a:lnTo>
                  <a:lnTo>
                    <a:pt x="11592" y="20922"/>
                  </a:lnTo>
                  <a:cubicBezTo>
                    <a:pt x="11914" y="21145"/>
                    <a:pt x="12237" y="21323"/>
                    <a:pt x="12593" y="21457"/>
                  </a:cubicBezTo>
                  <a:cubicBezTo>
                    <a:pt x="12885" y="21553"/>
                    <a:pt x="13184" y="21600"/>
                    <a:pt x="13484" y="21600"/>
                  </a:cubicBezTo>
                  <a:cubicBezTo>
                    <a:pt x="13878" y="21600"/>
                    <a:pt x="14274" y="21520"/>
                    <a:pt x="14658" y="21369"/>
                  </a:cubicBezTo>
                  <a:cubicBezTo>
                    <a:pt x="15175" y="21189"/>
                    <a:pt x="15660" y="20878"/>
                    <a:pt x="16079" y="20477"/>
                  </a:cubicBezTo>
                  <a:cubicBezTo>
                    <a:pt x="16434" y="20164"/>
                    <a:pt x="16758" y="19807"/>
                    <a:pt x="17048" y="19405"/>
                  </a:cubicBezTo>
                  <a:cubicBezTo>
                    <a:pt x="17565" y="18737"/>
                    <a:pt x="18017" y="18023"/>
                    <a:pt x="18436" y="17219"/>
                  </a:cubicBezTo>
                  <a:cubicBezTo>
                    <a:pt x="18791" y="16506"/>
                    <a:pt x="19146" y="15792"/>
                    <a:pt x="19470" y="14989"/>
                  </a:cubicBezTo>
                  <a:cubicBezTo>
                    <a:pt x="19760" y="14275"/>
                    <a:pt x="20050" y="13517"/>
                    <a:pt x="20309" y="12759"/>
                  </a:cubicBezTo>
                  <a:cubicBezTo>
                    <a:pt x="20826" y="11286"/>
                    <a:pt x="21245" y="9724"/>
                    <a:pt x="21600" y="8163"/>
                  </a:cubicBezTo>
                  <a:lnTo>
                    <a:pt x="19081" y="6468"/>
                  </a:lnTo>
                  <a:cubicBezTo>
                    <a:pt x="17855" y="8878"/>
                    <a:pt x="16499" y="11108"/>
                    <a:pt x="15046" y="13249"/>
                  </a:cubicBezTo>
                  <a:cubicBezTo>
                    <a:pt x="14723" y="13651"/>
                    <a:pt x="14368" y="14052"/>
                    <a:pt x="14013" y="14365"/>
                  </a:cubicBezTo>
                  <a:cubicBezTo>
                    <a:pt x="13963" y="14418"/>
                    <a:pt x="13913" y="14466"/>
                    <a:pt x="13864" y="14509"/>
                  </a:cubicBezTo>
                  <a:lnTo>
                    <a:pt x="13852" y="14499"/>
                  </a:lnTo>
                  <a:cubicBezTo>
                    <a:pt x="13497" y="14141"/>
                    <a:pt x="13141" y="13740"/>
                    <a:pt x="12753" y="13294"/>
                  </a:cubicBezTo>
                  <a:cubicBezTo>
                    <a:pt x="11237" y="11330"/>
                    <a:pt x="9848" y="9235"/>
                    <a:pt x="8588" y="6958"/>
                  </a:cubicBezTo>
                  <a:cubicBezTo>
                    <a:pt x="7943" y="5799"/>
                    <a:pt x="7297" y="4594"/>
                    <a:pt x="6683" y="3390"/>
                  </a:cubicBezTo>
                  <a:cubicBezTo>
                    <a:pt x="6393" y="2810"/>
                    <a:pt x="6103" y="2185"/>
                    <a:pt x="5812" y="1605"/>
                  </a:cubicBezTo>
                  <a:cubicBezTo>
                    <a:pt x="5554" y="1026"/>
                    <a:pt x="5264" y="401"/>
                    <a:pt x="513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3" name="Google Shape;1937;p65"/>
            <p:cNvSpPr/>
            <p:nvPr/>
          </p:nvSpPr>
          <p:spPr>
            <a:xfrm flipH="1">
              <a:off x="1916773" y="1210987"/>
              <a:ext cx="106224" cy="1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27" y="0"/>
                  </a:moveTo>
                  <a:lnTo>
                    <a:pt x="0" y="12582"/>
                  </a:lnTo>
                  <a:lnTo>
                    <a:pt x="4122" y="21548"/>
                  </a:lnTo>
                  <a:cubicBezTo>
                    <a:pt x="4513" y="21583"/>
                    <a:pt x="4908" y="21600"/>
                    <a:pt x="5304" y="21600"/>
                  </a:cubicBezTo>
                  <a:cubicBezTo>
                    <a:pt x="13089" y="21600"/>
                    <a:pt x="21600" y="15183"/>
                    <a:pt x="21600" y="15183"/>
                  </a:cubicBezTo>
                  <a:lnTo>
                    <a:pt x="972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4" name="Google Shape;1938;p65"/>
            <p:cNvSpPr/>
            <p:nvPr/>
          </p:nvSpPr>
          <p:spPr>
            <a:xfrm flipH="1">
              <a:off x="1868134" y="1176932"/>
              <a:ext cx="107027" cy="12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18" y="0"/>
                  </a:moveTo>
                  <a:lnTo>
                    <a:pt x="0" y="6130"/>
                  </a:lnTo>
                  <a:lnTo>
                    <a:pt x="11784" y="21600"/>
                  </a:lnTo>
                  <a:lnTo>
                    <a:pt x="21600" y="15033"/>
                  </a:lnTo>
                  <a:lnTo>
                    <a:pt x="18818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5" name="Google Shape;1939;p65"/>
            <p:cNvSpPr/>
            <p:nvPr/>
          </p:nvSpPr>
          <p:spPr>
            <a:xfrm flipH="1">
              <a:off x="2217599" y="1077564"/>
              <a:ext cx="341428" cy="35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5425" y="0"/>
                  </a:moveTo>
                  <a:cubicBezTo>
                    <a:pt x="2163" y="0"/>
                    <a:pt x="-115" y="2297"/>
                    <a:pt x="4" y="5652"/>
                  </a:cubicBezTo>
                  <a:cubicBezTo>
                    <a:pt x="157" y="10496"/>
                    <a:pt x="10514" y="21600"/>
                    <a:pt x="10514" y="21600"/>
                  </a:cubicBezTo>
                  <a:lnTo>
                    <a:pt x="21485" y="14751"/>
                  </a:lnTo>
                  <a:cubicBezTo>
                    <a:pt x="21485" y="14751"/>
                    <a:pt x="18016" y="8539"/>
                    <a:pt x="13474" y="4039"/>
                  </a:cubicBezTo>
                  <a:cubicBezTo>
                    <a:pt x="10632" y="1191"/>
                    <a:pt x="7773" y="0"/>
                    <a:pt x="542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6" name="Google Shape;1940;p65"/>
            <p:cNvSpPr/>
            <p:nvPr/>
          </p:nvSpPr>
          <p:spPr>
            <a:xfrm flipH="1">
              <a:off x="2406515" y="3478053"/>
              <a:ext cx="88383" cy="99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8" y="0"/>
                  </a:moveTo>
                  <a:lnTo>
                    <a:pt x="0" y="21600"/>
                  </a:lnTo>
                  <a:lnTo>
                    <a:pt x="206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7" name="Google Shape;1941;p65"/>
            <p:cNvSpPr/>
            <p:nvPr/>
          </p:nvSpPr>
          <p:spPr>
            <a:xfrm flipH="1">
              <a:off x="2947328" y="3313443"/>
              <a:ext cx="128126" cy="11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4" y="0"/>
                  </a:moveTo>
                  <a:lnTo>
                    <a:pt x="0" y="17492"/>
                  </a:lnTo>
                  <a:lnTo>
                    <a:pt x="12986" y="21600"/>
                  </a:lnTo>
                  <a:lnTo>
                    <a:pt x="21600" y="3953"/>
                  </a:lnTo>
                  <a:lnTo>
                    <a:pt x="86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8" name="Google Shape;1942;p65"/>
            <p:cNvSpPr/>
            <p:nvPr/>
          </p:nvSpPr>
          <p:spPr>
            <a:xfrm flipH="1">
              <a:off x="2476481" y="677953"/>
              <a:ext cx="237495" cy="327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7" h="21600" fill="norm" stroke="1" extrusionOk="0">
                  <a:moveTo>
                    <a:pt x="9817" y="0"/>
                  </a:moveTo>
                  <a:cubicBezTo>
                    <a:pt x="5215" y="0"/>
                    <a:pt x="942" y="2796"/>
                    <a:pt x="546" y="6912"/>
                  </a:cubicBezTo>
                  <a:cubicBezTo>
                    <a:pt x="-54" y="12361"/>
                    <a:pt x="-787" y="15513"/>
                    <a:pt x="2147" y="18665"/>
                  </a:cubicBezTo>
                  <a:cubicBezTo>
                    <a:pt x="3939" y="20684"/>
                    <a:pt x="6532" y="21600"/>
                    <a:pt x="9132" y="21600"/>
                  </a:cubicBezTo>
                  <a:cubicBezTo>
                    <a:pt x="12723" y="21600"/>
                    <a:pt x="16332" y="19853"/>
                    <a:pt x="17879" y="16849"/>
                  </a:cubicBezTo>
                  <a:cubicBezTo>
                    <a:pt x="20213" y="12147"/>
                    <a:pt x="20813" y="4028"/>
                    <a:pt x="14614" y="1089"/>
                  </a:cubicBezTo>
                  <a:cubicBezTo>
                    <a:pt x="13075" y="343"/>
                    <a:pt x="11426" y="0"/>
                    <a:pt x="9817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9" name="Google Shape;1943;p65"/>
            <p:cNvSpPr/>
            <p:nvPr/>
          </p:nvSpPr>
          <p:spPr>
            <a:xfrm flipH="1">
              <a:off x="2500280" y="625571"/>
              <a:ext cx="280836" cy="343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12334" y="0"/>
                  </a:moveTo>
                  <a:cubicBezTo>
                    <a:pt x="12913" y="512"/>
                    <a:pt x="12545" y="622"/>
                    <a:pt x="11770" y="622"/>
                  </a:cubicBezTo>
                  <a:cubicBezTo>
                    <a:pt x="11181" y="622"/>
                    <a:pt x="10363" y="560"/>
                    <a:pt x="9544" y="560"/>
                  </a:cubicBezTo>
                  <a:cubicBezTo>
                    <a:pt x="8862" y="560"/>
                    <a:pt x="8182" y="604"/>
                    <a:pt x="7641" y="765"/>
                  </a:cubicBezTo>
                  <a:cubicBezTo>
                    <a:pt x="9446" y="2142"/>
                    <a:pt x="4392" y="714"/>
                    <a:pt x="3009" y="2295"/>
                  </a:cubicBezTo>
                  <a:cubicBezTo>
                    <a:pt x="6678" y="3214"/>
                    <a:pt x="963" y="4234"/>
                    <a:pt x="0" y="5407"/>
                  </a:cubicBezTo>
                  <a:cubicBezTo>
                    <a:pt x="1744" y="5611"/>
                    <a:pt x="1925" y="6172"/>
                    <a:pt x="2166" y="6988"/>
                  </a:cubicBezTo>
                  <a:cubicBezTo>
                    <a:pt x="1504" y="7652"/>
                    <a:pt x="1865" y="19690"/>
                    <a:pt x="6497" y="21271"/>
                  </a:cubicBezTo>
                  <a:cubicBezTo>
                    <a:pt x="7130" y="21494"/>
                    <a:pt x="7837" y="21600"/>
                    <a:pt x="8579" y="21600"/>
                  </a:cubicBezTo>
                  <a:cubicBezTo>
                    <a:pt x="12922" y="21600"/>
                    <a:pt x="18449" y="17999"/>
                    <a:pt x="16907" y="13466"/>
                  </a:cubicBezTo>
                  <a:cubicBezTo>
                    <a:pt x="17929" y="12243"/>
                    <a:pt x="21600" y="8417"/>
                    <a:pt x="20698" y="5101"/>
                  </a:cubicBezTo>
                  <a:cubicBezTo>
                    <a:pt x="19735" y="1632"/>
                    <a:pt x="14380" y="153"/>
                    <a:pt x="123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50" name="Google Shape;1944;p65"/>
            <p:cNvSpPr/>
            <p:nvPr/>
          </p:nvSpPr>
          <p:spPr>
            <a:xfrm flipH="1">
              <a:off x="2446891" y="649902"/>
              <a:ext cx="107195" cy="11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3" h="21600" fill="norm" stroke="1" extrusionOk="0">
                  <a:moveTo>
                    <a:pt x="7002" y="0"/>
                  </a:moveTo>
                  <a:cubicBezTo>
                    <a:pt x="8118" y="985"/>
                    <a:pt x="7440" y="1621"/>
                    <a:pt x="5819" y="1621"/>
                  </a:cubicBezTo>
                  <a:cubicBezTo>
                    <a:pt x="4408" y="1621"/>
                    <a:pt x="2282" y="1142"/>
                    <a:pt x="0" y="0"/>
                  </a:cubicBezTo>
                  <a:lnTo>
                    <a:pt x="1639" y="15513"/>
                  </a:lnTo>
                  <a:cubicBezTo>
                    <a:pt x="4510" y="18294"/>
                    <a:pt x="9266" y="21600"/>
                    <a:pt x="13196" y="21600"/>
                  </a:cubicBezTo>
                  <a:cubicBezTo>
                    <a:pt x="15991" y="21600"/>
                    <a:pt x="18371" y="19929"/>
                    <a:pt x="19363" y="15204"/>
                  </a:cubicBezTo>
                  <a:cubicBezTo>
                    <a:pt x="21600" y="3684"/>
                    <a:pt x="11914" y="612"/>
                    <a:pt x="70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51" name="Google Shape;1945;p65"/>
            <p:cNvSpPr/>
            <p:nvPr/>
          </p:nvSpPr>
          <p:spPr>
            <a:xfrm flipH="1">
              <a:off x="2534819" y="800486"/>
              <a:ext cx="48250" cy="82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4" h="21600" fill="norm" stroke="1" extrusionOk="0">
                  <a:moveTo>
                    <a:pt x="9436" y="0"/>
                  </a:moveTo>
                  <a:cubicBezTo>
                    <a:pt x="5358" y="0"/>
                    <a:pt x="1666" y="2307"/>
                    <a:pt x="564" y="5815"/>
                  </a:cubicBezTo>
                  <a:cubicBezTo>
                    <a:pt x="-731" y="10078"/>
                    <a:pt x="235" y="14551"/>
                    <a:pt x="3144" y="18392"/>
                  </a:cubicBezTo>
                  <a:cubicBezTo>
                    <a:pt x="4826" y="20622"/>
                    <a:pt x="7068" y="21600"/>
                    <a:pt x="9320" y="21600"/>
                  </a:cubicBezTo>
                  <a:cubicBezTo>
                    <a:pt x="12239" y="21600"/>
                    <a:pt x="15186" y="19970"/>
                    <a:pt x="17003" y="17325"/>
                  </a:cubicBezTo>
                  <a:cubicBezTo>
                    <a:pt x="19584" y="13062"/>
                    <a:pt x="20869" y="5176"/>
                    <a:pt x="15070" y="1553"/>
                  </a:cubicBezTo>
                  <a:cubicBezTo>
                    <a:pt x="13244" y="479"/>
                    <a:pt x="11301" y="0"/>
                    <a:pt x="9436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52" name="Google Shape;1946;p65"/>
            <p:cNvSpPr/>
            <p:nvPr/>
          </p:nvSpPr>
          <p:spPr>
            <a:xfrm flipH="1">
              <a:off x="2573122" y="1809383"/>
              <a:ext cx="526662" cy="161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8861" y="0"/>
                  </a:moveTo>
                  <a:cubicBezTo>
                    <a:pt x="8861" y="3062"/>
                    <a:pt x="10500" y="7743"/>
                    <a:pt x="8578" y="11489"/>
                  </a:cubicBezTo>
                  <a:cubicBezTo>
                    <a:pt x="6465" y="15660"/>
                    <a:pt x="0" y="20992"/>
                    <a:pt x="0" y="20992"/>
                  </a:cubicBezTo>
                  <a:lnTo>
                    <a:pt x="5897" y="21600"/>
                  </a:lnTo>
                  <a:cubicBezTo>
                    <a:pt x="5897" y="21600"/>
                    <a:pt x="14095" y="16550"/>
                    <a:pt x="18699" y="11598"/>
                  </a:cubicBezTo>
                  <a:cubicBezTo>
                    <a:pt x="21600" y="8470"/>
                    <a:pt x="20087" y="0"/>
                    <a:pt x="200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53" name="Google Shape;1947;p65"/>
            <p:cNvSpPr/>
            <p:nvPr/>
          </p:nvSpPr>
          <p:spPr>
            <a:xfrm flipH="1">
              <a:off x="2572885" y="1944507"/>
              <a:ext cx="92008" cy="511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07" h="21600" fill="norm" stroke="1" extrusionOk="0">
                  <a:moveTo>
                    <a:pt x="9827" y="0"/>
                  </a:moveTo>
                  <a:cubicBezTo>
                    <a:pt x="5252" y="0"/>
                    <a:pt x="1931" y="437"/>
                    <a:pt x="872" y="1519"/>
                  </a:cubicBezTo>
                  <a:cubicBezTo>
                    <a:pt x="-3448" y="5666"/>
                    <a:pt x="9359" y="16597"/>
                    <a:pt x="15682" y="21600"/>
                  </a:cubicBezTo>
                  <a:cubicBezTo>
                    <a:pt x="18152" y="14404"/>
                    <a:pt x="17689" y="5837"/>
                    <a:pt x="16764" y="252"/>
                  </a:cubicBezTo>
                  <a:cubicBezTo>
                    <a:pt x="14253" y="90"/>
                    <a:pt x="11908" y="0"/>
                    <a:pt x="98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54" name="Google Shape;1948;p65"/>
            <p:cNvSpPr/>
            <p:nvPr/>
          </p:nvSpPr>
          <p:spPr>
            <a:xfrm flipH="1">
              <a:off x="2905967" y="3319933"/>
              <a:ext cx="204343" cy="105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219" y="0"/>
                  </a:moveTo>
                  <a:lnTo>
                    <a:pt x="0" y="11468"/>
                  </a:lnTo>
                  <a:lnTo>
                    <a:pt x="17418" y="21600"/>
                  </a:lnTo>
                  <a:cubicBezTo>
                    <a:pt x="17418" y="21600"/>
                    <a:pt x="21600" y="12130"/>
                    <a:pt x="21516" y="12130"/>
                  </a:cubicBezTo>
                  <a:lnTo>
                    <a:pt x="221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55" name="Google Shape;1949;p65"/>
            <p:cNvSpPr/>
            <p:nvPr/>
          </p:nvSpPr>
          <p:spPr>
            <a:xfrm flipH="1">
              <a:off x="2289097" y="1809383"/>
              <a:ext cx="429598" cy="174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0" y="0"/>
                  </a:moveTo>
                  <a:cubicBezTo>
                    <a:pt x="0" y="0"/>
                    <a:pt x="8185" y="6489"/>
                    <a:pt x="8544" y="9994"/>
                  </a:cubicBezTo>
                  <a:cubicBezTo>
                    <a:pt x="8864" y="13208"/>
                    <a:pt x="9702" y="21600"/>
                    <a:pt x="9702" y="21600"/>
                  </a:cubicBezTo>
                  <a:lnTo>
                    <a:pt x="16689" y="21600"/>
                  </a:lnTo>
                  <a:cubicBezTo>
                    <a:pt x="16689" y="21600"/>
                    <a:pt x="21600" y="13268"/>
                    <a:pt x="21120" y="9743"/>
                  </a:cubicBezTo>
                  <a:cubicBezTo>
                    <a:pt x="20681" y="6589"/>
                    <a:pt x="14493" y="0"/>
                    <a:pt x="144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56" name="Google Shape;1950;p65"/>
            <p:cNvSpPr/>
            <p:nvPr/>
          </p:nvSpPr>
          <p:spPr>
            <a:xfrm flipH="1">
              <a:off x="2352188" y="3502359"/>
              <a:ext cx="185685" cy="58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04"/>
                  </a:lnTo>
                  <a:lnTo>
                    <a:pt x="566" y="21600"/>
                  </a:lnTo>
                  <a:lnTo>
                    <a:pt x="20656" y="21600"/>
                  </a:lnTo>
                  <a:cubicBezTo>
                    <a:pt x="20656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grpSp>
        <p:nvGrpSpPr>
          <p:cNvPr id="364" name="تجميع"/>
          <p:cNvGrpSpPr/>
          <p:nvPr/>
        </p:nvGrpSpPr>
        <p:grpSpPr>
          <a:xfrm>
            <a:off x="2649326" y="147995"/>
            <a:ext cx="4583819" cy="1552654"/>
            <a:chOff x="0" y="0"/>
            <a:chExt cx="4583818" cy="1552652"/>
          </a:xfrm>
        </p:grpSpPr>
        <p:pic>
          <p:nvPicPr>
            <p:cNvPr id="358" name="IMG_5566.png" descr="IMG_5566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7714" t="13451" r="3973" b="83888"/>
            <a:stretch>
              <a:fillRect/>
            </a:stretch>
          </p:blipFill>
          <p:spPr>
            <a:xfrm>
              <a:off x="0" y="1255491"/>
              <a:ext cx="4302629" cy="297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63" name="تجميع"/>
            <p:cNvGrpSpPr/>
            <p:nvPr/>
          </p:nvGrpSpPr>
          <p:grpSpPr>
            <a:xfrm>
              <a:off x="201305" y="-1"/>
              <a:ext cx="4382514" cy="1353326"/>
              <a:chOff x="0" y="0"/>
              <a:chExt cx="4382513" cy="1353324"/>
            </a:xfrm>
          </p:grpSpPr>
          <p:grpSp>
            <p:nvGrpSpPr>
              <p:cNvPr id="361" name="تجميع"/>
              <p:cNvGrpSpPr/>
              <p:nvPr/>
            </p:nvGrpSpPr>
            <p:grpSpPr>
              <a:xfrm>
                <a:off x="0" y="-1"/>
                <a:ext cx="4382514" cy="1353326"/>
                <a:chOff x="0" y="0"/>
                <a:chExt cx="4382513" cy="1353324"/>
              </a:xfrm>
            </p:grpSpPr>
            <p:sp>
              <p:nvSpPr>
                <p:cNvPr id="359" name="Google Shape;433;p18"/>
                <p:cNvSpPr/>
                <p:nvPr/>
              </p:nvSpPr>
              <p:spPr>
                <a:xfrm>
                  <a:off x="-1" y="181004"/>
                  <a:ext cx="4128927" cy="1172321"/>
                </a:xfrm>
                <a:prstGeom prst="rect">
                  <a:avLst/>
                </a:prstGeom>
                <a:solidFill>
                  <a:srgbClr val="FF9F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360" name="Google Shape;435;p18"/>
                <p:cNvSpPr/>
                <p:nvPr/>
              </p:nvSpPr>
              <p:spPr>
                <a:xfrm>
                  <a:off x="253587" y="-1"/>
                  <a:ext cx="4128927" cy="1172321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</p:grpSp>
          <p:sp>
            <p:nvSpPr>
              <p:cNvPr id="362" name="تجميع"/>
              <p:cNvSpPr txBox="1"/>
              <p:nvPr/>
            </p:nvSpPr>
            <p:spPr>
              <a:xfrm>
                <a:off x="374798" y="0"/>
                <a:ext cx="3097740" cy="12496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t">
                <a:spAutoFit/>
              </a:bodyPr>
              <a:lstStyle>
                <a:lvl1pPr algn="ctr" defTabSz="1828800">
                  <a:defRPr sz="5800">
                    <a:solidFill>
                      <a:srgbClr val="000000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 rtl="0">
                  <a:defRPr/>
                </a:pPr>
                <a:r>
                  <a:t>تعزيز مهارة</a:t>
                </a:r>
              </a:p>
            </p:txBody>
          </p:sp>
        </p:grpSp>
      </p:grpSp>
      <p:grpSp>
        <p:nvGrpSpPr>
          <p:cNvPr id="367" name="IMG_5629.png"/>
          <p:cNvGrpSpPr/>
          <p:nvPr/>
        </p:nvGrpSpPr>
        <p:grpSpPr>
          <a:xfrm>
            <a:off x="12903621" y="3702294"/>
            <a:ext cx="8653465" cy="5120881"/>
            <a:chOff x="0" y="0"/>
            <a:chExt cx="8653464" cy="5120880"/>
          </a:xfrm>
        </p:grpSpPr>
        <p:pic>
          <p:nvPicPr>
            <p:cNvPr id="365" name="IMG_5629.png" descr="IMG_5629.pn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53002" t="5777" r="4535" b="13952"/>
            <a:stretch>
              <a:fillRect/>
            </a:stretch>
          </p:blipFill>
          <p:spPr>
            <a:xfrm>
              <a:off x="50800" y="50799"/>
              <a:ext cx="8551937" cy="50193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" name="IMG_5629.png" descr="IMG_5629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-1"/>
              <a:ext cx="8653465" cy="5120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0" name="IMG_5629.png"/>
          <p:cNvGrpSpPr/>
          <p:nvPr/>
        </p:nvGrpSpPr>
        <p:grpSpPr>
          <a:xfrm>
            <a:off x="3332298" y="5094880"/>
            <a:ext cx="8690771" cy="5321700"/>
            <a:chOff x="0" y="0"/>
            <a:chExt cx="8690770" cy="5321699"/>
          </a:xfrm>
        </p:grpSpPr>
        <p:pic>
          <p:nvPicPr>
            <p:cNvPr id="368" name="IMG_5629.png" descr="IMG_5629.pn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4227" t="6539" r="50000" b="3861"/>
            <a:stretch>
              <a:fillRect/>
            </a:stretch>
          </p:blipFill>
          <p:spPr>
            <a:xfrm>
              <a:off x="50800" y="50799"/>
              <a:ext cx="8589231" cy="52202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" name="IMG_5629.png" descr="IMG_5629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1" y="-1"/>
              <a:ext cx="8690772" cy="5321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65;p79"/>
          <p:cNvGrpSpPr/>
          <p:nvPr/>
        </p:nvGrpSpPr>
        <p:grpSpPr>
          <a:xfrm>
            <a:off x="11526523" y="4620152"/>
            <a:ext cx="6939372" cy="3866632"/>
            <a:chOff x="-1" y="0"/>
            <a:chExt cx="6939370" cy="3866630"/>
          </a:xfrm>
        </p:grpSpPr>
        <p:sp>
          <p:nvSpPr>
            <p:cNvPr id="2319" name="Google Shape;2366;p79"/>
            <p:cNvSpPr/>
            <p:nvPr/>
          </p:nvSpPr>
          <p:spPr>
            <a:xfrm>
              <a:off x="-2" y="0"/>
              <a:ext cx="6939371" cy="3866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566" y="0"/>
                  </a:moveTo>
                  <a:cubicBezTo>
                    <a:pt x="254" y="0"/>
                    <a:pt x="0" y="455"/>
                    <a:pt x="0" y="1020"/>
                  </a:cubicBezTo>
                  <a:lnTo>
                    <a:pt x="0" y="16443"/>
                  </a:lnTo>
                  <a:cubicBezTo>
                    <a:pt x="-1" y="17005"/>
                    <a:pt x="254" y="17463"/>
                    <a:pt x="566" y="17463"/>
                  </a:cubicBezTo>
                  <a:lnTo>
                    <a:pt x="17038" y="17463"/>
                  </a:lnTo>
                  <a:lnTo>
                    <a:pt x="18369" y="21600"/>
                  </a:lnTo>
                  <a:lnTo>
                    <a:pt x="19700" y="17463"/>
                  </a:lnTo>
                  <a:lnTo>
                    <a:pt x="21028" y="17463"/>
                  </a:lnTo>
                  <a:cubicBezTo>
                    <a:pt x="21343" y="17463"/>
                    <a:pt x="21599" y="17008"/>
                    <a:pt x="21599" y="16443"/>
                  </a:cubicBezTo>
                  <a:lnTo>
                    <a:pt x="21599" y="1020"/>
                  </a:lnTo>
                  <a:cubicBezTo>
                    <a:pt x="21596" y="455"/>
                    <a:pt x="21343" y="0"/>
                    <a:pt x="21028" y="0"/>
                  </a:cubicBezTo>
                  <a:close/>
                </a:path>
              </a:pathLst>
            </a:custGeom>
            <a:noFill/>
            <a:ln w="25400" cap="flat">
              <a:solidFill>
                <a:srgbClr val="B3C3CE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20" name="Google Shape;2367;p79"/>
            <p:cNvSpPr/>
            <p:nvPr/>
          </p:nvSpPr>
          <p:spPr>
            <a:xfrm>
              <a:off x="-1" y="0"/>
              <a:ext cx="1140198" cy="3126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2258" y="0"/>
                  </a:moveTo>
                  <a:cubicBezTo>
                    <a:pt x="1013" y="0"/>
                    <a:pt x="0" y="563"/>
                    <a:pt x="0" y="1262"/>
                  </a:cubicBezTo>
                  <a:lnTo>
                    <a:pt x="0" y="20338"/>
                  </a:lnTo>
                  <a:cubicBezTo>
                    <a:pt x="-5" y="21034"/>
                    <a:pt x="1013" y="21600"/>
                    <a:pt x="2258" y="21600"/>
                  </a:cubicBezTo>
                  <a:lnTo>
                    <a:pt x="21595" y="21600"/>
                  </a:lnTo>
                  <a:lnTo>
                    <a:pt x="21595" y="0"/>
                  </a:lnTo>
                  <a:close/>
                </a:path>
              </a:pathLst>
            </a:custGeom>
            <a:noFill/>
            <a:ln w="25400" cap="flat">
              <a:solidFill>
                <a:srgbClr val="667E92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sp>
        <p:nvSpPr>
          <p:cNvPr id="2322" name="الواجــــب"/>
          <p:cNvSpPr txBox="1"/>
          <p:nvPr/>
        </p:nvSpPr>
        <p:spPr>
          <a:xfrm>
            <a:off x="15416713" y="2008894"/>
            <a:ext cx="4585183" cy="148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 algn="ctr">
              <a:lnSpc>
                <a:spcPct val="150000"/>
              </a:lnSpc>
              <a:defRPr sz="7500">
                <a:solidFill>
                  <a:srgbClr val="333333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 rtl="0">
              <a:defRPr/>
            </a:pPr>
            <a:r>
              <a:t>الواجــــب</a:t>
            </a:r>
          </a:p>
        </p:txBody>
      </p:sp>
      <p:sp>
        <p:nvSpPr>
          <p:cNvPr id="2323" name="Google Shape;197;p27"/>
          <p:cNvSpPr txBox="1"/>
          <p:nvPr/>
        </p:nvSpPr>
        <p:spPr>
          <a:xfrm>
            <a:off x="3245193" y="8035320"/>
            <a:ext cx="3998893" cy="249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 anchor="ctr">
            <a:normAutofit fontScale="100000" lnSpcReduction="0"/>
          </a:bodyPr>
          <a:lstStyle>
            <a:lvl1pPr algn="ctr">
              <a:lnSpc>
                <a:spcPct val="85000"/>
              </a:lnSpc>
              <a:defRPr sz="13000"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1"/>
                </a:solidFill>
                <a:latin typeface="DimaSari"/>
                <a:ea typeface="DimaSari"/>
                <a:cs typeface="DimaSari"/>
                <a:sym typeface="DimaSari"/>
              </a:defRPr>
            </a:lvl1pPr>
          </a:lstStyle>
          <a:p>
            <a:pPr rtl="0">
              <a:defRPr/>
            </a:pPr>
            <a:r>
              <a:t>ختاماً</a:t>
            </a:r>
          </a:p>
        </p:txBody>
      </p:sp>
      <p:sp>
        <p:nvSpPr>
          <p:cNvPr id="2324" name="التعليم ليس استعداد للحياة، بل انه الحياة."/>
          <p:cNvSpPr txBox="1"/>
          <p:nvPr/>
        </p:nvSpPr>
        <p:spPr>
          <a:xfrm>
            <a:off x="4084213" y="10560170"/>
            <a:ext cx="16215572" cy="125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 algn="ctr">
              <a:lnSpc>
                <a:spcPct val="85000"/>
              </a:lnSpc>
              <a:defRPr sz="8000">
                <a:solidFill>
                  <a:schemeClr val="accent3">
                    <a:satOff val="-40031"/>
                    <a:lumOff val="-12509"/>
                  </a:schemeClr>
                </a:solidFill>
                <a:latin typeface="29LT Zarid Serif Regular"/>
                <a:ea typeface="29LT Zarid Serif Regular"/>
                <a:cs typeface="29LT Zarid Serif Regular"/>
                <a:sym typeface="29LT Zarid Serif Regular"/>
              </a:defRPr>
            </a:lvl1pPr>
          </a:lstStyle>
          <a:p>
            <a:pPr rtl="0">
              <a:defRPr/>
            </a:pPr>
            <a:r>
              <a:t>التعليم ليس استعداد للحياة، بل انه الحياة.</a:t>
            </a:r>
          </a:p>
        </p:txBody>
      </p:sp>
      <p:sp>
        <p:nvSpPr>
          <p:cNvPr id="2325" name="سؤال :"/>
          <p:cNvSpPr txBox="1"/>
          <p:nvPr/>
        </p:nvSpPr>
        <p:spPr>
          <a:xfrm>
            <a:off x="15926965" y="4982602"/>
            <a:ext cx="2006461" cy="100837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ctr">
              <a:lnSpc>
                <a:spcPct val="150000"/>
              </a:lnSpc>
              <a:defRPr sz="5000">
                <a:solidFill>
                  <a:srgbClr val="575655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 rtl="0">
              <a:defRPr/>
            </a:pPr>
            <a:r>
              <a:t>سؤال : </a:t>
            </a:r>
          </a:p>
        </p:txBody>
      </p:sp>
      <p:sp>
        <p:nvSpPr>
          <p:cNvPr id="2326" name="صفحة :"/>
          <p:cNvSpPr txBox="1"/>
          <p:nvPr/>
        </p:nvSpPr>
        <p:spPr>
          <a:xfrm>
            <a:off x="15798407" y="6286277"/>
            <a:ext cx="2263574" cy="100837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ctr">
              <a:lnSpc>
                <a:spcPct val="150000"/>
              </a:lnSpc>
              <a:defRPr sz="5000">
                <a:solidFill>
                  <a:srgbClr val="575655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 rtl="0">
              <a:defRPr/>
            </a:pPr>
            <a:r>
              <a:t>صفحة : </a:t>
            </a:r>
          </a:p>
        </p:txBody>
      </p:sp>
      <p:sp>
        <p:nvSpPr>
          <p:cNvPr id="2327" name="٧ ، ١٥ ، ١٦"/>
          <p:cNvSpPr txBox="1"/>
          <p:nvPr/>
        </p:nvSpPr>
        <p:spPr>
          <a:xfrm>
            <a:off x="12665009" y="4982602"/>
            <a:ext cx="3261956" cy="10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ctr">
              <a:lnSpc>
                <a:spcPct val="150000"/>
              </a:lnSpc>
              <a:defRPr sz="6800">
                <a:solidFill>
                  <a:srgbClr val="9B0147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٧ ، ١٥ ، ١٦</a:t>
            </a:r>
          </a:p>
        </p:txBody>
      </p:sp>
      <p:sp>
        <p:nvSpPr>
          <p:cNvPr id="2328" name="١٩٠"/>
          <p:cNvSpPr txBox="1"/>
          <p:nvPr/>
        </p:nvSpPr>
        <p:spPr>
          <a:xfrm>
            <a:off x="12836059" y="6301864"/>
            <a:ext cx="2919856" cy="105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ctr">
              <a:lnSpc>
                <a:spcPct val="150000"/>
              </a:lnSpc>
              <a:defRPr sz="6800">
                <a:solidFill>
                  <a:srgbClr val="9B0147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٦٠</a:t>
            </a:r>
          </a:p>
        </p:txBody>
      </p:sp>
      <p:grpSp>
        <p:nvGrpSpPr>
          <p:cNvPr id="2375" name="Google Shape;1751;p63"/>
          <p:cNvGrpSpPr/>
          <p:nvPr/>
        </p:nvGrpSpPr>
        <p:grpSpPr>
          <a:xfrm>
            <a:off x="19818695" y="2954477"/>
            <a:ext cx="3024508" cy="8865537"/>
            <a:chOff x="5" y="0"/>
            <a:chExt cx="3024507" cy="8865535"/>
          </a:xfrm>
        </p:grpSpPr>
        <p:sp>
          <p:nvSpPr>
            <p:cNvPr id="2329" name="Google Shape;1752;p63"/>
            <p:cNvSpPr/>
            <p:nvPr/>
          </p:nvSpPr>
          <p:spPr>
            <a:xfrm>
              <a:off x="556840" y="1606666"/>
              <a:ext cx="720471" cy="1872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11984" y="0"/>
                  </a:moveTo>
                  <a:cubicBezTo>
                    <a:pt x="9680" y="1770"/>
                    <a:pt x="7572" y="3489"/>
                    <a:pt x="5663" y="5285"/>
                  </a:cubicBezTo>
                  <a:cubicBezTo>
                    <a:pt x="4676" y="6183"/>
                    <a:pt x="3754" y="7081"/>
                    <a:pt x="2897" y="8004"/>
                  </a:cubicBezTo>
                  <a:cubicBezTo>
                    <a:pt x="2502" y="8466"/>
                    <a:pt x="2040" y="8928"/>
                    <a:pt x="1645" y="9389"/>
                  </a:cubicBezTo>
                  <a:lnTo>
                    <a:pt x="1053" y="10107"/>
                  </a:lnTo>
                  <a:lnTo>
                    <a:pt x="788" y="10493"/>
                  </a:lnTo>
                  <a:cubicBezTo>
                    <a:pt x="658" y="10647"/>
                    <a:pt x="526" y="10800"/>
                    <a:pt x="461" y="10954"/>
                  </a:cubicBezTo>
                  <a:cubicBezTo>
                    <a:pt x="-264" y="12185"/>
                    <a:pt x="-134" y="13468"/>
                    <a:pt x="855" y="14674"/>
                  </a:cubicBezTo>
                  <a:cubicBezTo>
                    <a:pt x="1777" y="15777"/>
                    <a:pt x="3159" y="16777"/>
                    <a:pt x="5003" y="17676"/>
                  </a:cubicBezTo>
                  <a:cubicBezTo>
                    <a:pt x="6717" y="18496"/>
                    <a:pt x="8626" y="19266"/>
                    <a:pt x="10800" y="19933"/>
                  </a:cubicBezTo>
                  <a:cubicBezTo>
                    <a:pt x="11787" y="20240"/>
                    <a:pt x="12906" y="20523"/>
                    <a:pt x="13960" y="20805"/>
                  </a:cubicBezTo>
                  <a:cubicBezTo>
                    <a:pt x="15080" y="21112"/>
                    <a:pt x="16199" y="21369"/>
                    <a:pt x="17451" y="21600"/>
                  </a:cubicBezTo>
                  <a:lnTo>
                    <a:pt x="20217" y="19881"/>
                  </a:lnTo>
                  <a:cubicBezTo>
                    <a:pt x="19822" y="19779"/>
                    <a:pt x="19360" y="19599"/>
                    <a:pt x="18965" y="19445"/>
                  </a:cubicBezTo>
                  <a:cubicBezTo>
                    <a:pt x="18505" y="19317"/>
                    <a:pt x="18108" y="19163"/>
                    <a:pt x="17713" y="19009"/>
                  </a:cubicBezTo>
                  <a:cubicBezTo>
                    <a:pt x="16858" y="18701"/>
                    <a:pt x="16067" y="18368"/>
                    <a:pt x="15342" y="18035"/>
                  </a:cubicBezTo>
                  <a:cubicBezTo>
                    <a:pt x="13828" y="17393"/>
                    <a:pt x="12511" y="16700"/>
                    <a:pt x="11392" y="15982"/>
                  </a:cubicBezTo>
                  <a:cubicBezTo>
                    <a:pt x="10405" y="15315"/>
                    <a:pt x="9680" y="14597"/>
                    <a:pt x="9218" y="13827"/>
                  </a:cubicBezTo>
                  <a:cubicBezTo>
                    <a:pt x="8889" y="13186"/>
                    <a:pt x="9021" y="12519"/>
                    <a:pt x="9483" y="11878"/>
                  </a:cubicBezTo>
                  <a:cubicBezTo>
                    <a:pt x="9548" y="11801"/>
                    <a:pt x="9613" y="11724"/>
                    <a:pt x="9745" y="11647"/>
                  </a:cubicBezTo>
                  <a:lnTo>
                    <a:pt x="9878" y="11544"/>
                  </a:lnTo>
                  <a:lnTo>
                    <a:pt x="10008" y="11390"/>
                  </a:lnTo>
                  <a:lnTo>
                    <a:pt x="10667" y="10749"/>
                  </a:lnTo>
                  <a:lnTo>
                    <a:pt x="12116" y="9466"/>
                  </a:lnTo>
                  <a:cubicBezTo>
                    <a:pt x="13038" y="8619"/>
                    <a:pt x="14093" y="7773"/>
                    <a:pt x="15080" y="6927"/>
                  </a:cubicBezTo>
                  <a:cubicBezTo>
                    <a:pt x="17121" y="5233"/>
                    <a:pt x="19228" y="3515"/>
                    <a:pt x="21336" y="1873"/>
                  </a:cubicBezTo>
                  <a:lnTo>
                    <a:pt x="11984" y="0"/>
                  </a:lnTo>
                  <a:close/>
                </a:path>
              </a:pathLst>
            </a:custGeom>
            <a:solidFill>
              <a:srgbClr val="B65B5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30" name="Google Shape;1753;p63"/>
            <p:cNvSpPr/>
            <p:nvPr/>
          </p:nvSpPr>
          <p:spPr>
            <a:xfrm flipH="1">
              <a:off x="484976" y="8013269"/>
              <a:ext cx="351335" cy="60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9" y="0"/>
                  </a:moveTo>
                  <a:lnTo>
                    <a:pt x="0" y="2927"/>
                  </a:lnTo>
                  <a:lnTo>
                    <a:pt x="8201" y="21600"/>
                  </a:lnTo>
                  <a:lnTo>
                    <a:pt x="21600" y="18671"/>
                  </a:lnTo>
                  <a:lnTo>
                    <a:pt x="13399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31" name="Google Shape;1754;p63"/>
            <p:cNvSpPr/>
            <p:nvPr/>
          </p:nvSpPr>
          <p:spPr>
            <a:xfrm flipH="1">
              <a:off x="2070576" y="8086667"/>
              <a:ext cx="266802" cy="53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99" y="0"/>
                  </a:moveTo>
                  <a:lnTo>
                    <a:pt x="0" y="21600"/>
                  </a:lnTo>
                  <a:lnTo>
                    <a:pt x="187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32" name="Google Shape;1755;p63"/>
            <p:cNvSpPr/>
            <p:nvPr/>
          </p:nvSpPr>
          <p:spPr>
            <a:xfrm flipH="1">
              <a:off x="1641270" y="8598135"/>
              <a:ext cx="779126" cy="26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459" y="0"/>
                  </a:moveTo>
                  <a:cubicBezTo>
                    <a:pt x="1218" y="0"/>
                    <a:pt x="978" y="544"/>
                    <a:pt x="978" y="1273"/>
                  </a:cubicBezTo>
                  <a:lnTo>
                    <a:pt x="18" y="18151"/>
                  </a:lnTo>
                  <a:cubicBezTo>
                    <a:pt x="-101" y="19962"/>
                    <a:pt x="377" y="21600"/>
                    <a:pt x="978" y="21600"/>
                  </a:cubicBezTo>
                  <a:cubicBezTo>
                    <a:pt x="3439" y="21415"/>
                    <a:pt x="5238" y="21056"/>
                    <a:pt x="8299" y="21056"/>
                  </a:cubicBezTo>
                  <a:cubicBezTo>
                    <a:pt x="10219" y="21056"/>
                    <a:pt x="15978" y="21600"/>
                    <a:pt x="18619" y="21600"/>
                  </a:cubicBezTo>
                  <a:cubicBezTo>
                    <a:pt x="21260" y="21600"/>
                    <a:pt x="21499" y="13792"/>
                    <a:pt x="20420" y="13069"/>
                  </a:cubicBezTo>
                  <a:cubicBezTo>
                    <a:pt x="15498" y="9799"/>
                    <a:pt x="11778" y="5446"/>
                    <a:pt x="10159" y="1088"/>
                  </a:cubicBezTo>
                  <a:cubicBezTo>
                    <a:pt x="9859" y="365"/>
                    <a:pt x="9499" y="0"/>
                    <a:pt x="91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33" name="Google Shape;1756;p63"/>
            <p:cNvSpPr/>
            <p:nvPr/>
          </p:nvSpPr>
          <p:spPr>
            <a:xfrm flipH="1">
              <a:off x="5" y="8451934"/>
              <a:ext cx="747373" cy="41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19999" y="0"/>
                  </a:moveTo>
                  <a:cubicBezTo>
                    <a:pt x="19924" y="0"/>
                    <a:pt x="19848" y="28"/>
                    <a:pt x="19771" y="87"/>
                  </a:cubicBezTo>
                  <a:cubicBezTo>
                    <a:pt x="16452" y="2632"/>
                    <a:pt x="14850" y="3976"/>
                    <a:pt x="12535" y="3976"/>
                  </a:cubicBezTo>
                  <a:cubicBezTo>
                    <a:pt x="11469" y="3976"/>
                    <a:pt x="10250" y="3691"/>
                    <a:pt x="8643" y="3106"/>
                  </a:cubicBezTo>
                  <a:cubicBezTo>
                    <a:pt x="8420" y="3001"/>
                    <a:pt x="8170" y="2945"/>
                    <a:pt x="7918" y="2945"/>
                  </a:cubicBezTo>
                  <a:cubicBezTo>
                    <a:pt x="7611" y="2945"/>
                    <a:pt x="7299" y="3029"/>
                    <a:pt x="7025" y="3221"/>
                  </a:cubicBezTo>
                  <a:lnTo>
                    <a:pt x="373" y="7983"/>
                  </a:lnTo>
                  <a:cubicBezTo>
                    <a:pt x="125" y="8098"/>
                    <a:pt x="0" y="8565"/>
                    <a:pt x="0" y="9028"/>
                  </a:cubicBezTo>
                  <a:lnTo>
                    <a:pt x="870" y="20061"/>
                  </a:lnTo>
                  <a:cubicBezTo>
                    <a:pt x="919" y="20977"/>
                    <a:pt x="1314" y="21600"/>
                    <a:pt x="1752" y="21600"/>
                  </a:cubicBezTo>
                  <a:cubicBezTo>
                    <a:pt x="1871" y="21600"/>
                    <a:pt x="1994" y="21555"/>
                    <a:pt x="2114" y="21457"/>
                  </a:cubicBezTo>
                  <a:cubicBezTo>
                    <a:pt x="4539" y="19713"/>
                    <a:pt x="6528" y="17506"/>
                    <a:pt x="9575" y="15417"/>
                  </a:cubicBezTo>
                  <a:cubicBezTo>
                    <a:pt x="13057" y="13328"/>
                    <a:pt x="16353" y="10539"/>
                    <a:pt x="19524" y="7054"/>
                  </a:cubicBezTo>
                  <a:cubicBezTo>
                    <a:pt x="21600" y="4578"/>
                    <a:pt x="20948" y="0"/>
                    <a:pt x="199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34" name="Google Shape;1757;p63"/>
            <p:cNvSpPr/>
            <p:nvPr/>
          </p:nvSpPr>
          <p:spPr>
            <a:xfrm flipH="1">
              <a:off x="698442" y="1359733"/>
              <a:ext cx="831083" cy="97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600" fill="norm" stroke="1" extrusionOk="0">
                  <a:moveTo>
                    <a:pt x="5613" y="0"/>
                  </a:moveTo>
                  <a:cubicBezTo>
                    <a:pt x="3143" y="0"/>
                    <a:pt x="1011" y="1366"/>
                    <a:pt x="146" y="4024"/>
                  </a:cubicBezTo>
                  <a:cubicBezTo>
                    <a:pt x="-1370" y="8737"/>
                    <a:pt x="9402" y="21600"/>
                    <a:pt x="9402" y="21600"/>
                  </a:cubicBezTo>
                  <a:lnTo>
                    <a:pt x="20230" y="15265"/>
                  </a:lnTo>
                  <a:cubicBezTo>
                    <a:pt x="18172" y="11191"/>
                    <a:pt x="15628" y="7313"/>
                    <a:pt x="12705" y="3679"/>
                  </a:cubicBezTo>
                  <a:cubicBezTo>
                    <a:pt x="10555" y="1205"/>
                    <a:pt x="7934" y="0"/>
                    <a:pt x="561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35" name="Google Shape;1758;p63"/>
            <p:cNvSpPr/>
            <p:nvPr/>
          </p:nvSpPr>
          <p:spPr>
            <a:xfrm flipH="1">
              <a:off x="698442" y="1359733"/>
              <a:ext cx="831083" cy="97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600" fill="norm" stroke="1" extrusionOk="0">
                  <a:moveTo>
                    <a:pt x="5613" y="0"/>
                  </a:moveTo>
                  <a:cubicBezTo>
                    <a:pt x="3143" y="0"/>
                    <a:pt x="1011" y="1366"/>
                    <a:pt x="146" y="4024"/>
                  </a:cubicBezTo>
                  <a:cubicBezTo>
                    <a:pt x="-1370" y="8737"/>
                    <a:pt x="9402" y="21600"/>
                    <a:pt x="9402" y="21600"/>
                  </a:cubicBezTo>
                  <a:lnTo>
                    <a:pt x="20230" y="15265"/>
                  </a:lnTo>
                  <a:cubicBezTo>
                    <a:pt x="18172" y="11191"/>
                    <a:pt x="15628" y="7313"/>
                    <a:pt x="12705" y="3679"/>
                  </a:cubicBezTo>
                  <a:cubicBezTo>
                    <a:pt x="10555" y="1205"/>
                    <a:pt x="7934" y="0"/>
                    <a:pt x="56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36" name="Google Shape;1759;p63"/>
            <p:cNvSpPr/>
            <p:nvPr/>
          </p:nvSpPr>
          <p:spPr>
            <a:xfrm flipH="1">
              <a:off x="954176" y="1788266"/>
              <a:ext cx="473668" cy="549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34" y="0"/>
                  </a:moveTo>
                  <a:cubicBezTo>
                    <a:pt x="4855" y="0"/>
                    <a:pt x="2320" y="1906"/>
                    <a:pt x="0" y="4127"/>
                  </a:cubicBezTo>
                  <a:cubicBezTo>
                    <a:pt x="3751" y="10156"/>
                    <a:pt x="8111" y="16009"/>
                    <a:pt x="12878" y="21600"/>
                  </a:cubicBezTo>
                  <a:lnTo>
                    <a:pt x="21600" y="16794"/>
                  </a:lnTo>
                  <a:cubicBezTo>
                    <a:pt x="18353" y="10329"/>
                    <a:pt x="12167" y="1681"/>
                    <a:pt x="8011" y="196"/>
                  </a:cubicBezTo>
                  <a:cubicBezTo>
                    <a:pt x="7670" y="63"/>
                    <a:pt x="7308" y="0"/>
                    <a:pt x="693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37" name="Google Shape;1760;p63"/>
            <p:cNvSpPr/>
            <p:nvPr/>
          </p:nvSpPr>
          <p:spPr>
            <a:xfrm flipH="1">
              <a:off x="549442" y="8013268"/>
              <a:ext cx="286869" cy="35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10" y="0"/>
                  </a:moveTo>
                  <a:lnTo>
                    <a:pt x="0" y="5025"/>
                  </a:lnTo>
                  <a:lnTo>
                    <a:pt x="5190" y="21600"/>
                  </a:lnTo>
                  <a:lnTo>
                    <a:pt x="21600" y="16575"/>
                  </a:lnTo>
                  <a:lnTo>
                    <a:pt x="1641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38" name="Google Shape;1761;p63"/>
            <p:cNvSpPr/>
            <p:nvPr/>
          </p:nvSpPr>
          <p:spPr>
            <a:xfrm flipH="1">
              <a:off x="2070576" y="8086667"/>
              <a:ext cx="251269" cy="27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0" y="0"/>
                  </a:moveTo>
                  <a:lnTo>
                    <a:pt x="0" y="21600"/>
                  </a:lnTo>
                  <a:lnTo>
                    <a:pt x="2007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39" name="Google Shape;1762;p63"/>
            <p:cNvSpPr/>
            <p:nvPr/>
          </p:nvSpPr>
          <p:spPr>
            <a:xfrm flipH="1">
              <a:off x="1027889" y="1324066"/>
              <a:ext cx="1531889" cy="2137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8" h="21600" fill="norm" stroke="1" extrusionOk="0">
                  <a:moveTo>
                    <a:pt x="12102" y="0"/>
                  </a:moveTo>
                  <a:cubicBezTo>
                    <a:pt x="9813" y="44"/>
                    <a:pt x="7553" y="179"/>
                    <a:pt x="5293" y="404"/>
                  </a:cubicBezTo>
                  <a:cubicBezTo>
                    <a:pt x="4864" y="449"/>
                    <a:pt x="4434" y="494"/>
                    <a:pt x="4005" y="539"/>
                  </a:cubicBezTo>
                  <a:cubicBezTo>
                    <a:pt x="3605" y="606"/>
                    <a:pt x="3233" y="652"/>
                    <a:pt x="2890" y="719"/>
                  </a:cubicBezTo>
                  <a:cubicBezTo>
                    <a:pt x="1230" y="966"/>
                    <a:pt x="0" y="1236"/>
                    <a:pt x="0" y="1236"/>
                  </a:cubicBezTo>
                  <a:cubicBezTo>
                    <a:pt x="3204" y="10181"/>
                    <a:pt x="2689" y="19667"/>
                    <a:pt x="2890" y="21600"/>
                  </a:cubicBezTo>
                  <a:lnTo>
                    <a:pt x="18883" y="21128"/>
                  </a:lnTo>
                  <a:cubicBezTo>
                    <a:pt x="21600" y="7799"/>
                    <a:pt x="16737" y="382"/>
                    <a:pt x="16737" y="382"/>
                  </a:cubicBezTo>
                  <a:cubicBezTo>
                    <a:pt x="16737" y="382"/>
                    <a:pt x="15707" y="224"/>
                    <a:pt x="14334" y="112"/>
                  </a:cubicBezTo>
                  <a:cubicBezTo>
                    <a:pt x="13876" y="90"/>
                    <a:pt x="13418" y="44"/>
                    <a:pt x="12931" y="22"/>
                  </a:cubicBezTo>
                  <a:cubicBezTo>
                    <a:pt x="12646" y="22"/>
                    <a:pt x="12359" y="0"/>
                    <a:pt x="121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40" name="Google Shape;1763;p63"/>
            <p:cNvSpPr/>
            <p:nvPr/>
          </p:nvSpPr>
          <p:spPr>
            <a:xfrm flipH="1">
              <a:off x="2287724" y="1826600"/>
              <a:ext cx="149787" cy="57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18678" y="0"/>
                  </a:moveTo>
                  <a:lnTo>
                    <a:pt x="0" y="6893"/>
                  </a:lnTo>
                  <a:cubicBezTo>
                    <a:pt x="2922" y="12018"/>
                    <a:pt x="4969" y="16894"/>
                    <a:pt x="6421" y="21600"/>
                  </a:cubicBezTo>
                  <a:cubicBezTo>
                    <a:pt x="18101" y="17987"/>
                    <a:pt x="21600" y="3278"/>
                    <a:pt x="18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41" name="Google Shape;1764;p63"/>
            <p:cNvSpPr/>
            <p:nvPr/>
          </p:nvSpPr>
          <p:spPr>
            <a:xfrm flipH="1">
              <a:off x="1571711" y="768066"/>
              <a:ext cx="576667" cy="77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3" h="21600" fill="norm" stroke="1" extrusionOk="0">
                  <a:moveTo>
                    <a:pt x="228" y="0"/>
                  </a:moveTo>
                  <a:cubicBezTo>
                    <a:pt x="1824" y="4667"/>
                    <a:pt x="3726" y="13316"/>
                    <a:pt x="0" y="16676"/>
                  </a:cubicBezTo>
                  <a:cubicBezTo>
                    <a:pt x="3236" y="19022"/>
                    <a:pt x="7465" y="21600"/>
                    <a:pt x="13998" y="21600"/>
                  </a:cubicBezTo>
                  <a:cubicBezTo>
                    <a:pt x="14221" y="21600"/>
                    <a:pt x="14449" y="21598"/>
                    <a:pt x="14680" y="21591"/>
                  </a:cubicBezTo>
                  <a:cubicBezTo>
                    <a:pt x="21600" y="21343"/>
                    <a:pt x="20004" y="17547"/>
                    <a:pt x="18027" y="15618"/>
                  </a:cubicBezTo>
                  <a:cubicBezTo>
                    <a:pt x="11408" y="14747"/>
                    <a:pt x="11257" y="10765"/>
                    <a:pt x="12016" y="7032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42" name="Google Shape;1765;p63"/>
            <p:cNvSpPr/>
            <p:nvPr/>
          </p:nvSpPr>
          <p:spPr>
            <a:xfrm flipH="1">
              <a:off x="1676909" y="1508600"/>
              <a:ext cx="133469" cy="64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83" y="0"/>
                  </a:moveTo>
                  <a:lnTo>
                    <a:pt x="5405" y="759"/>
                  </a:lnTo>
                  <a:lnTo>
                    <a:pt x="0" y="21600"/>
                  </a:lnTo>
                  <a:lnTo>
                    <a:pt x="21600" y="8189"/>
                  </a:lnTo>
                  <a:lnTo>
                    <a:pt x="15483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43" name="Google Shape;1766;p63"/>
            <p:cNvSpPr/>
            <p:nvPr/>
          </p:nvSpPr>
          <p:spPr>
            <a:xfrm flipH="1">
              <a:off x="1543509" y="1495266"/>
              <a:ext cx="133402" cy="77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" y="0"/>
                  </a:moveTo>
                  <a:lnTo>
                    <a:pt x="0" y="10486"/>
                  </a:lnTo>
                  <a:lnTo>
                    <a:pt x="21600" y="21600"/>
                  </a:lnTo>
                  <a:lnTo>
                    <a:pt x="20164" y="184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44" name="Google Shape;1767;p63"/>
            <p:cNvSpPr/>
            <p:nvPr/>
          </p:nvSpPr>
          <p:spPr>
            <a:xfrm flipH="1">
              <a:off x="1712509" y="1318533"/>
              <a:ext cx="528458" cy="3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3521" y="0"/>
                  </a:moveTo>
                  <a:cubicBezTo>
                    <a:pt x="3207" y="0"/>
                    <a:pt x="2890" y="103"/>
                    <a:pt x="2586" y="317"/>
                  </a:cubicBezTo>
                  <a:lnTo>
                    <a:pt x="508" y="1846"/>
                  </a:lnTo>
                  <a:cubicBezTo>
                    <a:pt x="-34" y="2228"/>
                    <a:pt x="-123" y="2992"/>
                    <a:pt x="148" y="3756"/>
                  </a:cubicBezTo>
                  <a:cubicBezTo>
                    <a:pt x="4486" y="15227"/>
                    <a:pt x="18223" y="21600"/>
                    <a:pt x="18223" y="21600"/>
                  </a:cubicBezTo>
                  <a:cubicBezTo>
                    <a:pt x="18223" y="21600"/>
                    <a:pt x="17139" y="13824"/>
                    <a:pt x="21477" y="10894"/>
                  </a:cubicBezTo>
                  <a:cubicBezTo>
                    <a:pt x="15421" y="9239"/>
                    <a:pt x="9726" y="5670"/>
                    <a:pt x="4757" y="569"/>
                  </a:cubicBezTo>
                  <a:cubicBezTo>
                    <a:pt x="4388" y="199"/>
                    <a:pt x="3957" y="0"/>
                    <a:pt x="35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45" name="Google Shape;1768;p63"/>
            <p:cNvSpPr/>
            <p:nvPr/>
          </p:nvSpPr>
          <p:spPr>
            <a:xfrm flipH="1">
              <a:off x="1468885" y="1303733"/>
              <a:ext cx="194693" cy="367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0" h="21600" fill="norm" stroke="1" extrusionOk="0">
                  <a:moveTo>
                    <a:pt x="1720" y="0"/>
                  </a:moveTo>
                  <a:cubicBezTo>
                    <a:pt x="1124" y="0"/>
                    <a:pt x="720" y="576"/>
                    <a:pt x="1036" y="933"/>
                  </a:cubicBezTo>
                  <a:cubicBezTo>
                    <a:pt x="3285" y="3286"/>
                    <a:pt x="6741" y="8259"/>
                    <a:pt x="0" y="11267"/>
                  </a:cubicBezTo>
                  <a:cubicBezTo>
                    <a:pt x="8295" y="14275"/>
                    <a:pt x="10885" y="21600"/>
                    <a:pt x="10885" y="21600"/>
                  </a:cubicBezTo>
                  <a:cubicBezTo>
                    <a:pt x="10885" y="21600"/>
                    <a:pt x="21600" y="12835"/>
                    <a:pt x="8984" y="1196"/>
                  </a:cubicBezTo>
                  <a:cubicBezTo>
                    <a:pt x="8813" y="933"/>
                    <a:pt x="8295" y="804"/>
                    <a:pt x="7948" y="671"/>
                  </a:cubicBezTo>
                  <a:lnTo>
                    <a:pt x="1901" y="16"/>
                  </a:lnTo>
                  <a:cubicBezTo>
                    <a:pt x="1839" y="4"/>
                    <a:pt x="1777" y="0"/>
                    <a:pt x="172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46" name="Google Shape;1769;p63"/>
            <p:cNvSpPr/>
            <p:nvPr/>
          </p:nvSpPr>
          <p:spPr>
            <a:xfrm flipH="1">
              <a:off x="1797043" y="868133"/>
              <a:ext cx="206884" cy="24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237" y="0"/>
                  </a:moveTo>
                  <a:cubicBezTo>
                    <a:pt x="-218" y="2749"/>
                    <a:pt x="9" y="5497"/>
                    <a:pt x="698" y="8051"/>
                  </a:cubicBezTo>
                  <a:cubicBezTo>
                    <a:pt x="2076" y="14726"/>
                    <a:pt x="12880" y="21011"/>
                    <a:pt x="20466" y="21600"/>
                  </a:cubicBezTo>
                  <a:cubicBezTo>
                    <a:pt x="20466" y="18651"/>
                    <a:pt x="20693" y="15903"/>
                    <a:pt x="21382" y="13154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47" name="Google Shape;1770;p63"/>
            <p:cNvSpPr/>
            <p:nvPr/>
          </p:nvSpPr>
          <p:spPr>
            <a:xfrm flipH="1">
              <a:off x="1548623" y="208600"/>
              <a:ext cx="201688" cy="38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600" fill="norm" stroke="1" extrusionOk="0">
                  <a:moveTo>
                    <a:pt x="8175" y="0"/>
                  </a:moveTo>
                  <a:cubicBezTo>
                    <a:pt x="5769" y="0"/>
                    <a:pt x="3035" y="513"/>
                    <a:pt x="0" y="1709"/>
                  </a:cubicBezTo>
                  <a:lnTo>
                    <a:pt x="6384" y="21600"/>
                  </a:lnTo>
                  <a:cubicBezTo>
                    <a:pt x="11627" y="20592"/>
                    <a:pt x="19611" y="16691"/>
                    <a:pt x="20520" y="12158"/>
                  </a:cubicBezTo>
                  <a:cubicBezTo>
                    <a:pt x="21600" y="7098"/>
                    <a:pt x="17150" y="0"/>
                    <a:pt x="817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48" name="Google Shape;1771;p63"/>
            <p:cNvSpPr/>
            <p:nvPr/>
          </p:nvSpPr>
          <p:spPr>
            <a:xfrm flipH="1">
              <a:off x="1531551" y="146333"/>
              <a:ext cx="685029" cy="907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21600" fill="norm" stroke="1" extrusionOk="0">
                  <a:moveTo>
                    <a:pt x="9162" y="0"/>
                  </a:moveTo>
                  <a:cubicBezTo>
                    <a:pt x="3602" y="0"/>
                    <a:pt x="-957" y="4136"/>
                    <a:pt x="173" y="8872"/>
                  </a:cubicBezTo>
                  <a:cubicBezTo>
                    <a:pt x="1342" y="14326"/>
                    <a:pt x="1667" y="17503"/>
                    <a:pt x="5437" y="19991"/>
                  </a:cubicBezTo>
                  <a:cubicBezTo>
                    <a:pt x="7132" y="21105"/>
                    <a:pt x="9020" y="21600"/>
                    <a:pt x="10859" y="21600"/>
                  </a:cubicBezTo>
                  <a:cubicBezTo>
                    <a:pt x="15227" y="21600"/>
                    <a:pt x="19314" y="18805"/>
                    <a:pt x="19864" y="14856"/>
                  </a:cubicBezTo>
                  <a:cubicBezTo>
                    <a:pt x="20643" y="9826"/>
                    <a:pt x="18564" y="1832"/>
                    <a:pt x="11740" y="295"/>
                  </a:cubicBezTo>
                  <a:cubicBezTo>
                    <a:pt x="10869" y="94"/>
                    <a:pt x="10004" y="0"/>
                    <a:pt x="9162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49" name="Google Shape;1772;p63"/>
            <p:cNvSpPr/>
            <p:nvPr/>
          </p:nvSpPr>
          <p:spPr>
            <a:xfrm flipH="1">
              <a:off x="1571614" y="0"/>
              <a:ext cx="810710" cy="68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8" h="21600" fill="norm" stroke="1" extrusionOk="0">
                  <a:moveTo>
                    <a:pt x="12591" y="0"/>
                  </a:moveTo>
                  <a:cubicBezTo>
                    <a:pt x="10873" y="0"/>
                    <a:pt x="9062" y="988"/>
                    <a:pt x="7506" y="2547"/>
                  </a:cubicBezTo>
                  <a:cubicBezTo>
                    <a:pt x="5680" y="4296"/>
                    <a:pt x="-140" y="2756"/>
                    <a:pt x="1340" y="7514"/>
                  </a:cubicBezTo>
                  <a:cubicBezTo>
                    <a:pt x="-1717" y="9754"/>
                    <a:pt x="897" y="18290"/>
                    <a:pt x="4744" y="21159"/>
                  </a:cubicBezTo>
                  <a:cubicBezTo>
                    <a:pt x="5161" y="21468"/>
                    <a:pt x="5535" y="21600"/>
                    <a:pt x="5869" y="21600"/>
                  </a:cubicBezTo>
                  <a:cubicBezTo>
                    <a:pt x="7429" y="21600"/>
                    <a:pt x="8106" y="18707"/>
                    <a:pt x="8146" y="17382"/>
                  </a:cubicBezTo>
                  <a:cubicBezTo>
                    <a:pt x="8146" y="14791"/>
                    <a:pt x="7406" y="11993"/>
                    <a:pt x="6469" y="11013"/>
                  </a:cubicBezTo>
                  <a:cubicBezTo>
                    <a:pt x="10958" y="11013"/>
                    <a:pt x="19883" y="10663"/>
                    <a:pt x="17615" y="4575"/>
                  </a:cubicBezTo>
                  <a:cubicBezTo>
                    <a:pt x="16426" y="1315"/>
                    <a:pt x="14572" y="0"/>
                    <a:pt x="125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50" name="Google Shape;1773;p63"/>
            <p:cNvSpPr/>
            <p:nvPr/>
          </p:nvSpPr>
          <p:spPr>
            <a:xfrm flipH="1">
              <a:off x="2299576" y="192133"/>
              <a:ext cx="102335" cy="7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50" y="11771"/>
                    <a:pt x="9864" y="20933"/>
                    <a:pt x="18772" y="21600"/>
                  </a:cubicBezTo>
                  <a:lnTo>
                    <a:pt x="21600" y="9809"/>
                  </a:lnTo>
                  <a:cubicBezTo>
                    <a:pt x="13621" y="9809"/>
                    <a:pt x="6107" y="653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51" name="Google Shape;1774;p63"/>
            <p:cNvSpPr/>
            <p:nvPr/>
          </p:nvSpPr>
          <p:spPr>
            <a:xfrm flipH="1">
              <a:off x="2090841" y="560666"/>
              <a:ext cx="218548" cy="26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8" h="21600" fill="norm" stroke="1" extrusionOk="0">
                  <a:moveTo>
                    <a:pt x="8406" y="0"/>
                  </a:moveTo>
                  <a:cubicBezTo>
                    <a:pt x="8108" y="0"/>
                    <a:pt x="7798" y="17"/>
                    <a:pt x="7483" y="50"/>
                  </a:cubicBezTo>
                  <a:cubicBezTo>
                    <a:pt x="1052" y="600"/>
                    <a:pt x="-1676" y="6844"/>
                    <a:pt x="1052" y="11987"/>
                  </a:cubicBezTo>
                  <a:cubicBezTo>
                    <a:pt x="3388" y="16397"/>
                    <a:pt x="7284" y="19700"/>
                    <a:pt x="12155" y="21171"/>
                  </a:cubicBezTo>
                  <a:cubicBezTo>
                    <a:pt x="13084" y="21462"/>
                    <a:pt x="13908" y="21600"/>
                    <a:pt x="14638" y="21600"/>
                  </a:cubicBezTo>
                  <a:cubicBezTo>
                    <a:pt x="18972" y="21600"/>
                    <a:pt x="19924" y="16837"/>
                    <a:pt x="18586" y="11805"/>
                  </a:cubicBezTo>
                  <a:cubicBezTo>
                    <a:pt x="17103" y="6734"/>
                    <a:pt x="14381" y="0"/>
                    <a:pt x="8406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52" name="Google Shape;1775;p63"/>
            <p:cNvSpPr/>
            <p:nvPr/>
          </p:nvSpPr>
          <p:spPr>
            <a:xfrm flipH="1">
              <a:off x="484976" y="3414400"/>
              <a:ext cx="1423268" cy="492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87" y="0"/>
                  </a:moveTo>
                  <a:lnTo>
                    <a:pt x="0" y="136"/>
                  </a:lnTo>
                  <a:cubicBezTo>
                    <a:pt x="0" y="136"/>
                    <a:pt x="5873" y="7827"/>
                    <a:pt x="7966" y="10946"/>
                  </a:cubicBezTo>
                  <a:cubicBezTo>
                    <a:pt x="10091" y="14065"/>
                    <a:pt x="15998" y="21600"/>
                    <a:pt x="15998" y="21600"/>
                  </a:cubicBezTo>
                  <a:lnTo>
                    <a:pt x="21600" y="20986"/>
                  </a:lnTo>
                  <a:cubicBezTo>
                    <a:pt x="21600" y="20986"/>
                    <a:pt x="18022" y="13997"/>
                    <a:pt x="16504" y="10780"/>
                  </a:cubicBezTo>
                  <a:cubicBezTo>
                    <a:pt x="15086" y="7701"/>
                    <a:pt x="12387" y="0"/>
                    <a:pt x="123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53" name="Google Shape;1776;p63"/>
            <p:cNvSpPr/>
            <p:nvPr/>
          </p:nvSpPr>
          <p:spPr>
            <a:xfrm flipH="1">
              <a:off x="1482026" y="3917000"/>
              <a:ext cx="301685" cy="132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12133" y="0"/>
                  </a:moveTo>
                  <a:cubicBezTo>
                    <a:pt x="7547" y="290"/>
                    <a:pt x="3406" y="796"/>
                    <a:pt x="0" y="1520"/>
                  </a:cubicBezTo>
                  <a:cubicBezTo>
                    <a:pt x="5033" y="7308"/>
                    <a:pt x="11835" y="14907"/>
                    <a:pt x="17605" y="21600"/>
                  </a:cubicBezTo>
                  <a:cubicBezTo>
                    <a:pt x="21449" y="15811"/>
                    <a:pt x="21600" y="4848"/>
                    <a:pt x="121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54" name="Google Shape;1777;p63"/>
            <p:cNvSpPr/>
            <p:nvPr/>
          </p:nvSpPr>
          <p:spPr>
            <a:xfrm flipH="1">
              <a:off x="1532376" y="3429999"/>
              <a:ext cx="878936" cy="488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21236" y="0"/>
                  </a:moveTo>
                  <a:lnTo>
                    <a:pt x="1839" y="138"/>
                  </a:lnTo>
                  <a:cubicBezTo>
                    <a:pt x="1839" y="138"/>
                    <a:pt x="2484" y="8640"/>
                    <a:pt x="979" y="12301"/>
                  </a:cubicBezTo>
                  <a:cubicBezTo>
                    <a:pt x="-364" y="15509"/>
                    <a:pt x="66" y="21600"/>
                    <a:pt x="66" y="21600"/>
                  </a:cubicBezTo>
                  <a:lnTo>
                    <a:pt x="10436" y="21600"/>
                  </a:lnTo>
                  <a:cubicBezTo>
                    <a:pt x="10436" y="21600"/>
                    <a:pt x="13015" y="14712"/>
                    <a:pt x="15110" y="11435"/>
                  </a:cubicBezTo>
                  <a:cubicBezTo>
                    <a:pt x="17045" y="8433"/>
                    <a:pt x="21236" y="0"/>
                    <a:pt x="212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55" name="Google Shape;1778;p63"/>
            <p:cNvSpPr/>
            <p:nvPr/>
          </p:nvSpPr>
          <p:spPr>
            <a:xfrm flipH="1">
              <a:off x="1877109" y="8160068"/>
              <a:ext cx="560402" cy="16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97"/>
                  </a:lnTo>
                  <a:lnTo>
                    <a:pt x="429" y="21600"/>
                  </a:lnTo>
                  <a:lnTo>
                    <a:pt x="198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56" name="Google Shape;1779;p63"/>
            <p:cNvSpPr/>
            <p:nvPr/>
          </p:nvSpPr>
          <p:spPr>
            <a:xfrm flipH="1">
              <a:off x="438242" y="8024401"/>
              <a:ext cx="491469" cy="335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04" y="0"/>
                  </a:moveTo>
                  <a:lnTo>
                    <a:pt x="0" y="12445"/>
                  </a:lnTo>
                  <a:lnTo>
                    <a:pt x="2344" y="21600"/>
                  </a:lnTo>
                  <a:lnTo>
                    <a:pt x="21600" y="10871"/>
                  </a:lnTo>
                  <a:lnTo>
                    <a:pt x="2140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57" name="Google Shape;1780;p63"/>
            <p:cNvSpPr/>
            <p:nvPr/>
          </p:nvSpPr>
          <p:spPr>
            <a:xfrm flipH="1">
              <a:off x="1812236" y="507933"/>
              <a:ext cx="45161" cy="6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3" h="21600" fill="norm" stroke="1" extrusionOk="0">
                  <a:moveTo>
                    <a:pt x="8013" y="0"/>
                  </a:moveTo>
                  <a:cubicBezTo>
                    <a:pt x="3098" y="689"/>
                    <a:pt x="-845" y="5557"/>
                    <a:pt x="156" y="11844"/>
                  </a:cubicBezTo>
                  <a:cubicBezTo>
                    <a:pt x="1127" y="17401"/>
                    <a:pt x="6041" y="21600"/>
                    <a:pt x="11927" y="21600"/>
                  </a:cubicBezTo>
                  <a:cubicBezTo>
                    <a:pt x="16841" y="20890"/>
                    <a:pt x="20755" y="16022"/>
                    <a:pt x="19784" y="9756"/>
                  </a:cubicBezTo>
                  <a:cubicBezTo>
                    <a:pt x="18783" y="4178"/>
                    <a:pt x="13898" y="0"/>
                    <a:pt x="801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58" name="Google Shape;1781;p63"/>
            <p:cNvSpPr/>
            <p:nvPr/>
          </p:nvSpPr>
          <p:spPr>
            <a:xfrm flipH="1">
              <a:off x="1600970" y="483200"/>
              <a:ext cx="45161" cy="67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3" h="21600" fill="norm" stroke="1" extrusionOk="0">
                  <a:moveTo>
                    <a:pt x="9131" y="0"/>
                  </a:moveTo>
                  <a:cubicBezTo>
                    <a:pt x="8748" y="0"/>
                    <a:pt x="8366" y="21"/>
                    <a:pt x="7983" y="86"/>
                  </a:cubicBezTo>
                  <a:cubicBezTo>
                    <a:pt x="3098" y="86"/>
                    <a:pt x="-845" y="5786"/>
                    <a:pt x="156" y="11507"/>
                  </a:cubicBezTo>
                  <a:cubicBezTo>
                    <a:pt x="1068" y="17486"/>
                    <a:pt x="5335" y="21600"/>
                    <a:pt x="10661" y="21600"/>
                  </a:cubicBezTo>
                  <a:cubicBezTo>
                    <a:pt x="11073" y="21600"/>
                    <a:pt x="11485" y="21579"/>
                    <a:pt x="11927" y="21514"/>
                  </a:cubicBezTo>
                  <a:cubicBezTo>
                    <a:pt x="16841" y="21514"/>
                    <a:pt x="20755" y="15793"/>
                    <a:pt x="19784" y="10093"/>
                  </a:cubicBezTo>
                  <a:cubicBezTo>
                    <a:pt x="18872" y="4736"/>
                    <a:pt x="14487" y="0"/>
                    <a:pt x="913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59" name="Google Shape;1782;p63"/>
            <p:cNvSpPr/>
            <p:nvPr/>
          </p:nvSpPr>
          <p:spPr>
            <a:xfrm flipH="1">
              <a:off x="1603576" y="536800"/>
              <a:ext cx="108935" cy="17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402" y="21462"/>
                  </a:lnTo>
                  <a:cubicBezTo>
                    <a:pt x="5433" y="21559"/>
                    <a:pt x="6464" y="21600"/>
                    <a:pt x="7482" y="21600"/>
                  </a:cubicBezTo>
                  <a:cubicBezTo>
                    <a:pt x="12598" y="21600"/>
                    <a:pt x="17568" y="20468"/>
                    <a:pt x="21600" y="18204"/>
                  </a:cubicBezTo>
                  <a:cubicBezTo>
                    <a:pt x="13232" y="12771"/>
                    <a:pt x="5737" y="6524"/>
                    <a:pt x="0" y="0"/>
                  </a:cubicBezTo>
                  <a:close/>
                </a:path>
              </a:pathLst>
            </a:custGeom>
            <a:solidFill>
              <a:srgbClr val="A0272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60" name="Google Shape;1783;p63"/>
            <p:cNvSpPr/>
            <p:nvPr/>
          </p:nvSpPr>
          <p:spPr>
            <a:xfrm flipH="1">
              <a:off x="1734776" y="712333"/>
              <a:ext cx="143545" cy="60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931" y="0"/>
                  </a:moveTo>
                  <a:cubicBezTo>
                    <a:pt x="308" y="0"/>
                    <a:pt x="-315" y="2249"/>
                    <a:pt x="179" y="4043"/>
                  </a:cubicBezTo>
                  <a:cubicBezTo>
                    <a:pt x="4470" y="14424"/>
                    <a:pt x="10737" y="20811"/>
                    <a:pt x="17005" y="21600"/>
                  </a:cubicBezTo>
                  <a:cubicBezTo>
                    <a:pt x="17993" y="21600"/>
                    <a:pt x="19308" y="20811"/>
                    <a:pt x="20633" y="20811"/>
                  </a:cubicBezTo>
                  <a:cubicBezTo>
                    <a:pt x="20959" y="20811"/>
                    <a:pt x="21285" y="19997"/>
                    <a:pt x="21285" y="18419"/>
                  </a:cubicBezTo>
                  <a:cubicBezTo>
                    <a:pt x="21285" y="17605"/>
                    <a:pt x="20633" y="16816"/>
                    <a:pt x="20296" y="16816"/>
                  </a:cubicBezTo>
                  <a:cubicBezTo>
                    <a:pt x="19249" y="17175"/>
                    <a:pt x="18201" y="17366"/>
                    <a:pt x="17163" y="17366"/>
                  </a:cubicBezTo>
                  <a:cubicBezTo>
                    <a:pt x="11330" y="17366"/>
                    <a:pt x="5705" y="11697"/>
                    <a:pt x="1504" y="861"/>
                  </a:cubicBezTo>
                  <a:cubicBezTo>
                    <a:pt x="1336" y="263"/>
                    <a:pt x="1128" y="0"/>
                    <a:pt x="93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61" name="Google Shape;1784;p63"/>
            <p:cNvSpPr/>
            <p:nvPr/>
          </p:nvSpPr>
          <p:spPr>
            <a:xfrm flipH="1">
              <a:off x="1843709" y="412266"/>
              <a:ext cx="96528" cy="71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18847" y="0"/>
                  </a:moveTo>
                  <a:cubicBezTo>
                    <a:pt x="10990" y="1355"/>
                    <a:pt x="4118" y="7422"/>
                    <a:pt x="190" y="16867"/>
                  </a:cubicBezTo>
                  <a:cubicBezTo>
                    <a:pt x="-296" y="18222"/>
                    <a:pt x="190" y="20245"/>
                    <a:pt x="1175" y="21600"/>
                  </a:cubicBezTo>
                  <a:lnTo>
                    <a:pt x="2647" y="21600"/>
                  </a:lnTo>
                  <a:cubicBezTo>
                    <a:pt x="3147" y="21600"/>
                    <a:pt x="4118" y="20912"/>
                    <a:pt x="4618" y="20245"/>
                  </a:cubicBezTo>
                  <a:cubicBezTo>
                    <a:pt x="7561" y="12822"/>
                    <a:pt x="12961" y="7422"/>
                    <a:pt x="18847" y="6755"/>
                  </a:cubicBezTo>
                  <a:cubicBezTo>
                    <a:pt x="20318" y="6755"/>
                    <a:pt x="21304" y="4733"/>
                    <a:pt x="21304" y="3378"/>
                  </a:cubicBezTo>
                  <a:cubicBezTo>
                    <a:pt x="21304" y="1355"/>
                    <a:pt x="20318" y="0"/>
                    <a:pt x="1884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62" name="Google Shape;1785;p63"/>
            <p:cNvSpPr/>
            <p:nvPr/>
          </p:nvSpPr>
          <p:spPr>
            <a:xfrm flipH="1">
              <a:off x="1552201" y="367800"/>
              <a:ext cx="98611" cy="6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1600" fill="norm" stroke="1" extrusionOk="0">
                  <a:moveTo>
                    <a:pt x="2417" y="0"/>
                  </a:moveTo>
                  <a:cubicBezTo>
                    <a:pt x="-806" y="0"/>
                    <a:pt x="-806" y="6977"/>
                    <a:pt x="2417" y="6977"/>
                  </a:cubicBezTo>
                  <a:cubicBezTo>
                    <a:pt x="7928" y="7667"/>
                    <a:pt x="13438" y="12534"/>
                    <a:pt x="16193" y="20200"/>
                  </a:cubicBezTo>
                  <a:cubicBezTo>
                    <a:pt x="16661" y="20911"/>
                    <a:pt x="17116" y="21600"/>
                    <a:pt x="18039" y="21600"/>
                  </a:cubicBezTo>
                  <a:cubicBezTo>
                    <a:pt x="18493" y="21600"/>
                    <a:pt x="18962" y="21600"/>
                    <a:pt x="19416" y="20911"/>
                  </a:cubicBezTo>
                  <a:cubicBezTo>
                    <a:pt x="20339" y="20200"/>
                    <a:pt x="20794" y="18111"/>
                    <a:pt x="19871" y="16022"/>
                  </a:cubicBezTo>
                  <a:cubicBezTo>
                    <a:pt x="16193" y="6977"/>
                    <a:pt x="9760" y="689"/>
                    <a:pt x="2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63" name="Google Shape;1786;p63"/>
            <p:cNvSpPr/>
            <p:nvPr/>
          </p:nvSpPr>
          <p:spPr>
            <a:xfrm flipH="1">
              <a:off x="1947687" y="8580201"/>
              <a:ext cx="121566" cy="58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fill="norm" stroke="1" extrusionOk="0">
                  <a:moveTo>
                    <a:pt x="17462" y="3715"/>
                  </a:moveTo>
                  <a:cubicBezTo>
                    <a:pt x="17924" y="3715"/>
                    <a:pt x="18340" y="3838"/>
                    <a:pt x="18676" y="4158"/>
                  </a:cubicBezTo>
                  <a:cubicBezTo>
                    <a:pt x="18676" y="4969"/>
                    <a:pt x="19057" y="4969"/>
                    <a:pt x="19057" y="6618"/>
                  </a:cubicBezTo>
                  <a:cubicBezTo>
                    <a:pt x="19451" y="9078"/>
                    <a:pt x="19057" y="12374"/>
                    <a:pt x="17901" y="13998"/>
                  </a:cubicBezTo>
                  <a:cubicBezTo>
                    <a:pt x="16560" y="16385"/>
                    <a:pt x="14293" y="17664"/>
                    <a:pt x="11264" y="17664"/>
                  </a:cubicBezTo>
                  <a:cubicBezTo>
                    <a:pt x="9090" y="17664"/>
                    <a:pt x="6534" y="17024"/>
                    <a:pt x="3632" y="15646"/>
                  </a:cubicBezTo>
                  <a:cubicBezTo>
                    <a:pt x="8015" y="10628"/>
                    <a:pt x="14178" y="3715"/>
                    <a:pt x="17462" y="3715"/>
                  </a:cubicBezTo>
                  <a:close/>
                  <a:moveTo>
                    <a:pt x="16999" y="0"/>
                  </a:moveTo>
                  <a:cubicBezTo>
                    <a:pt x="11449" y="0"/>
                    <a:pt x="1562" y="13383"/>
                    <a:pt x="545" y="14835"/>
                  </a:cubicBezTo>
                  <a:cubicBezTo>
                    <a:pt x="163" y="15646"/>
                    <a:pt x="-230" y="16458"/>
                    <a:pt x="163" y="17295"/>
                  </a:cubicBezTo>
                  <a:cubicBezTo>
                    <a:pt x="163" y="17295"/>
                    <a:pt x="545" y="18107"/>
                    <a:pt x="926" y="18918"/>
                  </a:cubicBezTo>
                  <a:cubicBezTo>
                    <a:pt x="4407" y="20567"/>
                    <a:pt x="7876" y="21379"/>
                    <a:pt x="11345" y="21379"/>
                  </a:cubicBezTo>
                  <a:cubicBezTo>
                    <a:pt x="11807" y="21526"/>
                    <a:pt x="12270" y="21600"/>
                    <a:pt x="12732" y="21600"/>
                  </a:cubicBezTo>
                  <a:cubicBezTo>
                    <a:pt x="14964" y="21600"/>
                    <a:pt x="17138" y="20001"/>
                    <a:pt x="19057" y="17295"/>
                  </a:cubicBezTo>
                  <a:cubicBezTo>
                    <a:pt x="20607" y="14835"/>
                    <a:pt x="21370" y="10726"/>
                    <a:pt x="20988" y="6618"/>
                  </a:cubicBezTo>
                  <a:cubicBezTo>
                    <a:pt x="20607" y="4158"/>
                    <a:pt x="20214" y="1697"/>
                    <a:pt x="19057" y="886"/>
                  </a:cubicBezTo>
                  <a:cubicBezTo>
                    <a:pt x="18479" y="271"/>
                    <a:pt x="17785" y="0"/>
                    <a:pt x="169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64" name="Google Shape;1787;p63"/>
            <p:cNvSpPr/>
            <p:nvPr/>
          </p:nvSpPr>
          <p:spPr>
            <a:xfrm flipH="1">
              <a:off x="1998705" y="8526134"/>
              <a:ext cx="69606" cy="105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13981" y="1996"/>
                  </a:moveTo>
                  <a:cubicBezTo>
                    <a:pt x="16514" y="2447"/>
                    <a:pt x="16514" y="2912"/>
                    <a:pt x="16514" y="3363"/>
                  </a:cubicBezTo>
                  <a:cubicBezTo>
                    <a:pt x="17790" y="6562"/>
                    <a:pt x="9524" y="14313"/>
                    <a:pt x="3181" y="17964"/>
                  </a:cubicBezTo>
                  <a:cubicBezTo>
                    <a:pt x="3181" y="12482"/>
                    <a:pt x="5714" y="7464"/>
                    <a:pt x="10152" y="2912"/>
                  </a:cubicBezTo>
                  <a:cubicBezTo>
                    <a:pt x="10800" y="2447"/>
                    <a:pt x="12076" y="1996"/>
                    <a:pt x="13333" y="1996"/>
                  </a:cubicBezTo>
                  <a:close/>
                  <a:moveTo>
                    <a:pt x="12705" y="0"/>
                  </a:moveTo>
                  <a:cubicBezTo>
                    <a:pt x="10838" y="0"/>
                    <a:pt x="9048" y="519"/>
                    <a:pt x="7619" y="1545"/>
                  </a:cubicBezTo>
                  <a:cubicBezTo>
                    <a:pt x="629" y="6097"/>
                    <a:pt x="0" y="19782"/>
                    <a:pt x="0" y="20233"/>
                  </a:cubicBezTo>
                  <a:cubicBezTo>
                    <a:pt x="0" y="20698"/>
                    <a:pt x="0" y="21149"/>
                    <a:pt x="629" y="21600"/>
                  </a:cubicBezTo>
                  <a:lnTo>
                    <a:pt x="1905" y="21600"/>
                  </a:lnTo>
                  <a:cubicBezTo>
                    <a:pt x="8895" y="18866"/>
                    <a:pt x="21600" y="8380"/>
                    <a:pt x="19695" y="2912"/>
                  </a:cubicBezTo>
                  <a:cubicBezTo>
                    <a:pt x="19048" y="1080"/>
                    <a:pt x="16514" y="178"/>
                    <a:pt x="14610" y="178"/>
                  </a:cubicBezTo>
                  <a:cubicBezTo>
                    <a:pt x="13981" y="55"/>
                    <a:pt x="13333" y="0"/>
                    <a:pt x="127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65" name="Google Shape;1788;p63"/>
            <p:cNvSpPr/>
            <p:nvPr/>
          </p:nvSpPr>
          <p:spPr>
            <a:xfrm flipH="1">
              <a:off x="339296" y="8444535"/>
              <a:ext cx="129535" cy="9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18205" y="2665"/>
                  </a:moveTo>
                  <a:cubicBezTo>
                    <a:pt x="18579" y="2665"/>
                    <a:pt x="18941" y="3201"/>
                    <a:pt x="18941" y="3721"/>
                  </a:cubicBezTo>
                  <a:cubicBezTo>
                    <a:pt x="19676" y="4777"/>
                    <a:pt x="19676" y="6874"/>
                    <a:pt x="18941" y="7931"/>
                  </a:cubicBezTo>
                  <a:cubicBezTo>
                    <a:pt x="17481" y="12140"/>
                    <a:pt x="11982" y="15814"/>
                    <a:pt x="3564" y="18447"/>
                  </a:cubicBezTo>
                  <a:cubicBezTo>
                    <a:pt x="8327" y="11084"/>
                    <a:pt x="14913" y="2665"/>
                    <a:pt x="17843" y="2665"/>
                  </a:cubicBezTo>
                  <a:close/>
                  <a:moveTo>
                    <a:pt x="18107" y="0"/>
                  </a:moveTo>
                  <a:cubicBezTo>
                    <a:pt x="12443" y="0"/>
                    <a:pt x="1336" y="17453"/>
                    <a:pt x="271" y="19503"/>
                  </a:cubicBezTo>
                  <a:cubicBezTo>
                    <a:pt x="-91" y="20023"/>
                    <a:pt x="-91" y="20544"/>
                    <a:pt x="271" y="21080"/>
                  </a:cubicBezTo>
                  <a:cubicBezTo>
                    <a:pt x="271" y="21080"/>
                    <a:pt x="633" y="21600"/>
                    <a:pt x="1007" y="21600"/>
                  </a:cubicBezTo>
                  <a:lnTo>
                    <a:pt x="1007" y="21080"/>
                  </a:lnTo>
                  <a:cubicBezTo>
                    <a:pt x="7230" y="20023"/>
                    <a:pt x="18205" y="16334"/>
                    <a:pt x="20774" y="8971"/>
                  </a:cubicBezTo>
                  <a:cubicBezTo>
                    <a:pt x="21509" y="6874"/>
                    <a:pt x="21509" y="4777"/>
                    <a:pt x="20774" y="2665"/>
                  </a:cubicBezTo>
                  <a:cubicBezTo>
                    <a:pt x="20411" y="1088"/>
                    <a:pt x="19676" y="32"/>
                    <a:pt x="18579" y="32"/>
                  </a:cubicBezTo>
                  <a:cubicBezTo>
                    <a:pt x="18425" y="16"/>
                    <a:pt x="18271" y="0"/>
                    <a:pt x="181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66" name="Google Shape;1789;p63"/>
            <p:cNvSpPr/>
            <p:nvPr/>
          </p:nvSpPr>
          <p:spPr>
            <a:xfrm flipH="1">
              <a:off x="413121" y="8414334"/>
              <a:ext cx="61965" cy="12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69" h="21600" fill="norm" stroke="1" extrusionOk="0">
                  <a:moveTo>
                    <a:pt x="10829" y="1837"/>
                  </a:moveTo>
                  <a:cubicBezTo>
                    <a:pt x="12001" y="1837"/>
                    <a:pt x="12579" y="2239"/>
                    <a:pt x="13174" y="2239"/>
                  </a:cubicBezTo>
                  <a:cubicBezTo>
                    <a:pt x="14925" y="4609"/>
                    <a:pt x="9673" y="13306"/>
                    <a:pt x="3827" y="18436"/>
                  </a:cubicBezTo>
                  <a:cubicBezTo>
                    <a:pt x="2077" y="13697"/>
                    <a:pt x="2654" y="8958"/>
                    <a:pt x="5000" y="4206"/>
                  </a:cubicBezTo>
                  <a:cubicBezTo>
                    <a:pt x="5577" y="3021"/>
                    <a:pt x="7328" y="2239"/>
                    <a:pt x="9673" y="1837"/>
                  </a:cubicBezTo>
                  <a:close/>
                  <a:moveTo>
                    <a:pt x="11249" y="0"/>
                  </a:moveTo>
                  <a:cubicBezTo>
                    <a:pt x="10619" y="0"/>
                    <a:pt x="9901" y="71"/>
                    <a:pt x="9078" y="261"/>
                  </a:cubicBezTo>
                  <a:cubicBezTo>
                    <a:pt x="6155" y="652"/>
                    <a:pt x="3827" y="1837"/>
                    <a:pt x="2077" y="3815"/>
                  </a:cubicBezTo>
                  <a:cubicBezTo>
                    <a:pt x="-2597" y="9740"/>
                    <a:pt x="2077" y="20415"/>
                    <a:pt x="2077" y="20806"/>
                  </a:cubicBezTo>
                  <a:cubicBezTo>
                    <a:pt x="2077" y="21209"/>
                    <a:pt x="2077" y="21600"/>
                    <a:pt x="2654" y="21600"/>
                  </a:cubicBezTo>
                  <a:lnTo>
                    <a:pt x="3249" y="21600"/>
                  </a:lnTo>
                  <a:cubicBezTo>
                    <a:pt x="3827" y="21600"/>
                    <a:pt x="3827" y="21600"/>
                    <a:pt x="4405" y="21209"/>
                  </a:cubicBezTo>
                  <a:cubicBezTo>
                    <a:pt x="9673" y="17643"/>
                    <a:pt x="19003" y="5391"/>
                    <a:pt x="15502" y="1446"/>
                  </a:cubicBezTo>
                  <a:cubicBezTo>
                    <a:pt x="14609" y="841"/>
                    <a:pt x="13367" y="0"/>
                    <a:pt x="1124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67" name="Google Shape;1790;p63"/>
            <p:cNvSpPr/>
            <p:nvPr/>
          </p:nvSpPr>
          <p:spPr>
            <a:xfrm flipH="1">
              <a:off x="2304042" y="1615333"/>
              <a:ext cx="720472" cy="1872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11984" y="0"/>
                  </a:moveTo>
                  <a:cubicBezTo>
                    <a:pt x="9680" y="1770"/>
                    <a:pt x="7572" y="3489"/>
                    <a:pt x="5663" y="5285"/>
                  </a:cubicBezTo>
                  <a:cubicBezTo>
                    <a:pt x="4676" y="6183"/>
                    <a:pt x="3754" y="7081"/>
                    <a:pt x="2897" y="8004"/>
                  </a:cubicBezTo>
                  <a:cubicBezTo>
                    <a:pt x="2502" y="8466"/>
                    <a:pt x="2040" y="8928"/>
                    <a:pt x="1645" y="9389"/>
                  </a:cubicBezTo>
                  <a:lnTo>
                    <a:pt x="1053" y="10107"/>
                  </a:lnTo>
                  <a:lnTo>
                    <a:pt x="788" y="10493"/>
                  </a:lnTo>
                  <a:cubicBezTo>
                    <a:pt x="658" y="10647"/>
                    <a:pt x="526" y="10800"/>
                    <a:pt x="461" y="10954"/>
                  </a:cubicBezTo>
                  <a:cubicBezTo>
                    <a:pt x="-264" y="12185"/>
                    <a:pt x="-134" y="13468"/>
                    <a:pt x="855" y="14674"/>
                  </a:cubicBezTo>
                  <a:cubicBezTo>
                    <a:pt x="1777" y="15777"/>
                    <a:pt x="3159" y="16777"/>
                    <a:pt x="5003" y="17676"/>
                  </a:cubicBezTo>
                  <a:cubicBezTo>
                    <a:pt x="6717" y="18496"/>
                    <a:pt x="8626" y="19266"/>
                    <a:pt x="10800" y="19933"/>
                  </a:cubicBezTo>
                  <a:cubicBezTo>
                    <a:pt x="11787" y="20240"/>
                    <a:pt x="12906" y="20523"/>
                    <a:pt x="13960" y="20805"/>
                  </a:cubicBezTo>
                  <a:cubicBezTo>
                    <a:pt x="15080" y="21112"/>
                    <a:pt x="16199" y="21369"/>
                    <a:pt x="17451" y="21600"/>
                  </a:cubicBezTo>
                  <a:lnTo>
                    <a:pt x="20217" y="19881"/>
                  </a:lnTo>
                  <a:cubicBezTo>
                    <a:pt x="19822" y="19779"/>
                    <a:pt x="19360" y="19599"/>
                    <a:pt x="18965" y="19445"/>
                  </a:cubicBezTo>
                  <a:cubicBezTo>
                    <a:pt x="18505" y="19317"/>
                    <a:pt x="18108" y="19163"/>
                    <a:pt x="17713" y="19009"/>
                  </a:cubicBezTo>
                  <a:cubicBezTo>
                    <a:pt x="16858" y="18701"/>
                    <a:pt x="16067" y="18368"/>
                    <a:pt x="15342" y="18035"/>
                  </a:cubicBezTo>
                  <a:cubicBezTo>
                    <a:pt x="13828" y="17393"/>
                    <a:pt x="12511" y="16700"/>
                    <a:pt x="11392" y="15982"/>
                  </a:cubicBezTo>
                  <a:cubicBezTo>
                    <a:pt x="10405" y="15315"/>
                    <a:pt x="9680" y="14597"/>
                    <a:pt x="9218" y="13827"/>
                  </a:cubicBezTo>
                  <a:cubicBezTo>
                    <a:pt x="8889" y="13186"/>
                    <a:pt x="9021" y="12519"/>
                    <a:pt x="9483" y="11878"/>
                  </a:cubicBezTo>
                  <a:cubicBezTo>
                    <a:pt x="9548" y="11801"/>
                    <a:pt x="9613" y="11724"/>
                    <a:pt x="9745" y="11647"/>
                  </a:cubicBezTo>
                  <a:lnTo>
                    <a:pt x="9878" y="11544"/>
                  </a:lnTo>
                  <a:lnTo>
                    <a:pt x="10008" y="11390"/>
                  </a:lnTo>
                  <a:lnTo>
                    <a:pt x="10667" y="10749"/>
                  </a:lnTo>
                  <a:lnTo>
                    <a:pt x="12116" y="9466"/>
                  </a:lnTo>
                  <a:cubicBezTo>
                    <a:pt x="13038" y="8619"/>
                    <a:pt x="14093" y="7773"/>
                    <a:pt x="15080" y="6927"/>
                  </a:cubicBezTo>
                  <a:cubicBezTo>
                    <a:pt x="17121" y="5233"/>
                    <a:pt x="19228" y="3515"/>
                    <a:pt x="21336" y="1873"/>
                  </a:cubicBezTo>
                  <a:lnTo>
                    <a:pt x="11984" y="0"/>
                  </a:lnTo>
                  <a:close/>
                </a:path>
              </a:pathLst>
            </a:custGeom>
            <a:solidFill>
              <a:srgbClr val="B65B5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68" name="Google Shape;1791;p63"/>
            <p:cNvSpPr/>
            <p:nvPr/>
          </p:nvSpPr>
          <p:spPr>
            <a:xfrm flipH="1">
              <a:off x="2211864" y="1426200"/>
              <a:ext cx="770448" cy="102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21600" fill="norm" stroke="1" extrusionOk="0">
                  <a:moveTo>
                    <a:pt x="14272" y="0"/>
                  </a:moveTo>
                  <a:cubicBezTo>
                    <a:pt x="13294" y="0"/>
                    <a:pt x="12224" y="138"/>
                    <a:pt x="11082" y="425"/>
                  </a:cubicBezTo>
                  <a:cubicBezTo>
                    <a:pt x="5483" y="1834"/>
                    <a:pt x="0" y="17047"/>
                    <a:pt x="0" y="17047"/>
                  </a:cubicBezTo>
                  <a:lnTo>
                    <a:pt x="12890" y="21600"/>
                  </a:lnTo>
                  <a:cubicBezTo>
                    <a:pt x="12890" y="21600"/>
                    <a:pt x="17031" y="14277"/>
                    <a:pt x="19423" y="8501"/>
                  </a:cubicBezTo>
                  <a:cubicBezTo>
                    <a:pt x="21600" y="3281"/>
                    <a:pt x="19040" y="0"/>
                    <a:pt x="1427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69" name="Google Shape;1792;p63"/>
            <p:cNvSpPr/>
            <p:nvPr/>
          </p:nvSpPr>
          <p:spPr>
            <a:xfrm flipH="1">
              <a:off x="2211864" y="1426200"/>
              <a:ext cx="770448" cy="102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21600" fill="norm" stroke="1" extrusionOk="0">
                  <a:moveTo>
                    <a:pt x="14272" y="0"/>
                  </a:moveTo>
                  <a:cubicBezTo>
                    <a:pt x="13294" y="0"/>
                    <a:pt x="12224" y="138"/>
                    <a:pt x="11082" y="425"/>
                  </a:cubicBezTo>
                  <a:cubicBezTo>
                    <a:pt x="5483" y="1834"/>
                    <a:pt x="0" y="17047"/>
                    <a:pt x="0" y="17047"/>
                  </a:cubicBezTo>
                  <a:lnTo>
                    <a:pt x="12890" y="21600"/>
                  </a:lnTo>
                  <a:cubicBezTo>
                    <a:pt x="12890" y="21600"/>
                    <a:pt x="17031" y="14277"/>
                    <a:pt x="19423" y="8501"/>
                  </a:cubicBezTo>
                  <a:cubicBezTo>
                    <a:pt x="21600" y="3281"/>
                    <a:pt x="19040" y="0"/>
                    <a:pt x="14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70" name="Google Shape;1793;p63"/>
            <p:cNvSpPr/>
            <p:nvPr/>
          </p:nvSpPr>
          <p:spPr>
            <a:xfrm flipH="1">
              <a:off x="2192842" y="3294333"/>
              <a:ext cx="327553" cy="31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7323" y="0"/>
                  </a:moveTo>
                  <a:lnTo>
                    <a:pt x="559" y="5588"/>
                  </a:lnTo>
                  <a:cubicBezTo>
                    <a:pt x="-2436" y="12539"/>
                    <a:pt x="7584" y="21600"/>
                    <a:pt x="7584" y="21600"/>
                  </a:cubicBezTo>
                  <a:lnTo>
                    <a:pt x="19164" y="8155"/>
                  </a:lnTo>
                  <a:lnTo>
                    <a:pt x="7323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71" name="Google Shape;1794;p63"/>
            <p:cNvSpPr/>
            <p:nvPr/>
          </p:nvSpPr>
          <p:spPr>
            <a:xfrm flipH="1">
              <a:off x="2057176" y="3414400"/>
              <a:ext cx="333602" cy="335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16" y="0"/>
                  </a:moveTo>
                  <a:lnTo>
                    <a:pt x="0" y="12732"/>
                  </a:lnTo>
                  <a:lnTo>
                    <a:pt x="8495" y="21600"/>
                  </a:lnTo>
                  <a:lnTo>
                    <a:pt x="21600" y="12445"/>
                  </a:lnTo>
                  <a:lnTo>
                    <a:pt x="12816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grpSp>
          <p:nvGrpSpPr>
            <p:cNvPr id="2374" name="Google Shape;1795;p63"/>
            <p:cNvGrpSpPr/>
            <p:nvPr/>
          </p:nvGrpSpPr>
          <p:grpSpPr>
            <a:xfrm>
              <a:off x="931290" y="3156466"/>
              <a:ext cx="463222" cy="455870"/>
              <a:chOff x="2" y="0"/>
              <a:chExt cx="463220" cy="455869"/>
            </a:xfrm>
          </p:grpSpPr>
          <p:sp>
            <p:nvSpPr>
              <p:cNvPr id="2372" name="Google Shape;1796;p63"/>
              <p:cNvSpPr/>
              <p:nvPr/>
            </p:nvSpPr>
            <p:spPr>
              <a:xfrm>
                <a:off x="2" y="0"/>
                <a:ext cx="327554" cy="318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4" h="21600" fill="norm" stroke="1" extrusionOk="0">
                    <a:moveTo>
                      <a:pt x="7323" y="0"/>
                    </a:moveTo>
                    <a:lnTo>
                      <a:pt x="559" y="5588"/>
                    </a:lnTo>
                    <a:cubicBezTo>
                      <a:pt x="-2436" y="12539"/>
                      <a:pt x="7584" y="21600"/>
                      <a:pt x="7584" y="21600"/>
                    </a:cubicBezTo>
                    <a:lnTo>
                      <a:pt x="19164" y="8155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B55B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2373" name="Google Shape;1797;p63"/>
              <p:cNvSpPr/>
              <p:nvPr/>
            </p:nvSpPr>
            <p:spPr>
              <a:xfrm>
                <a:off x="129620" y="120066"/>
                <a:ext cx="333604" cy="335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16" y="0"/>
                    </a:moveTo>
                    <a:lnTo>
                      <a:pt x="0" y="12732"/>
                    </a:lnTo>
                    <a:lnTo>
                      <a:pt x="8495" y="21600"/>
                    </a:lnTo>
                    <a:lnTo>
                      <a:pt x="21600" y="12445"/>
                    </a:lnTo>
                    <a:lnTo>
                      <a:pt x="12816" y="0"/>
                    </a:lnTo>
                    <a:close/>
                  </a:path>
                </a:pathLst>
              </a:custGeom>
              <a:solidFill>
                <a:srgbClr val="B55B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</p:grpSp>
      </p:grpSp>
      <p:sp>
        <p:nvSpPr>
          <p:cNvPr id="2376" name="Google Shape;691;p25"/>
          <p:cNvSpPr/>
          <p:nvPr/>
        </p:nvSpPr>
        <p:spPr>
          <a:xfrm>
            <a:off x="15456766" y="3394338"/>
            <a:ext cx="4566006" cy="20599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rtl="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377" name="Google Shape;847;p31"/>
          <p:cNvSpPr/>
          <p:nvPr/>
        </p:nvSpPr>
        <p:spPr>
          <a:xfrm>
            <a:off x="1920448" y="11922721"/>
            <a:ext cx="20543630" cy="52183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rtl="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2380" name="Google Shape;2502;p79"/>
          <p:cNvGrpSpPr/>
          <p:nvPr/>
        </p:nvGrpSpPr>
        <p:grpSpPr>
          <a:xfrm>
            <a:off x="6189902" y="9069003"/>
            <a:ext cx="492968" cy="427335"/>
            <a:chOff x="0" y="0"/>
            <a:chExt cx="492967" cy="427333"/>
          </a:xfrm>
        </p:grpSpPr>
        <p:sp>
          <p:nvSpPr>
            <p:cNvPr id="2378" name="Google Shape;2503;p79"/>
            <p:cNvSpPr/>
            <p:nvPr/>
          </p:nvSpPr>
          <p:spPr>
            <a:xfrm>
              <a:off x="142889" y="-1"/>
              <a:ext cx="350079" cy="427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666" y="10833"/>
                  </a:lnTo>
                  <a:lnTo>
                    <a:pt x="0" y="21600"/>
                  </a:lnTo>
                  <a:lnTo>
                    <a:pt x="12934" y="21600"/>
                  </a:lnTo>
                  <a:lnTo>
                    <a:pt x="21600" y="10833"/>
                  </a:lnTo>
                  <a:lnTo>
                    <a:pt x="12934" y="0"/>
                  </a:lnTo>
                  <a:close/>
                </a:path>
              </a:pathLst>
            </a:custGeom>
            <a:noFill/>
            <a:ln w="25400" cap="flat">
              <a:solidFill>
                <a:srgbClr val="869FB2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79" name="Google Shape;2504;p79"/>
            <p:cNvSpPr/>
            <p:nvPr/>
          </p:nvSpPr>
          <p:spPr>
            <a:xfrm>
              <a:off x="0" y="-1"/>
              <a:ext cx="221317" cy="427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3708" y="10833"/>
                  </a:lnTo>
                  <a:lnTo>
                    <a:pt x="0" y="21600"/>
                  </a:lnTo>
                  <a:lnTo>
                    <a:pt x="7876" y="21600"/>
                  </a:lnTo>
                  <a:lnTo>
                    <a:pt x="21600" y="10833"/>
                  </a:lnTo>
                  <a:lnTo>
                    <a:pt x="7876" y="0"/>
                  </a:lnTo>
                  <a:close/>
                </a:path>
              </a:pathLst>
            </a:custGeom>
            <a:noFill/>
            <a:ln w="25400" cap="flat">
              <a:solidFill>
                <a:srgbClr val="869FB2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graphicFrame>
        <p:nvGraphicFramePr>
          <p:cNvPr id="2381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تجميع"/>
          <p:cNvGrpSpPr/>
          <p:nvPr/>
        </p:nvGrpSpPr>
        <p:grpSpPr>
          <a:xfrm>
            <a:off x="4338039" y="2067432"/>
            <a:ext cx="13502417" cy="10430616"/>
            <a:chOff x="0" y="0"/>
            <a:chExt cx="13502416" cy="10430615"/>
          </a:xfrm>
        </p:grpSpPr>
        <p:pic>
          <p:nvPicPr>
            <p:cNvPr id="372" name="IMG_2583.png" descr="IMG_258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13502417" cy="10430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3" name="خط"/>
            <p:cNvSpPr/>
            <p:nvPr/>
          </p:nvSpPr>
          <p:spPr>
            <a:xfrm flipV="1">
              <a:off x="9103184" y="4460674"/>
              <a:ext cx="1" cy="5668146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/>
                  </a:solidFill>
                </a:defRPr>
              </a:pPr>
            </a:p>
          </p:txBody>
        </p:sp>
        <p:sp>
          <p:nvSpPr>
            <p:cNvPr id="374" name="خط"/>
            <p:cNvSpPr/>
            <p:nvPr/>
          </p:nvSpPr>
          <p:spPr>
            <a:xfrm flipV="1">
              <a:off x="4350738" y="4460674"/>
              <a:ext cx="2" cy="5668146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/>
                  </a:solidFill>
                </a:defRPr>
              </a:pPr>
            </a:p>
          </p:txBody>
        </p:sp>
        <p:sp>
          <p:nvSpPr>
            <p:cNvPr id="375" name="مستطيل مستدير الزوايا"/>
            <p:cNvSpPr/>
            <p:nvPr/>
          </p:nvSpPr>
          <p:spPr>
            <a:xfrm>
              <a:off x="9528913" y="3565580"/>
              <a:ext cx="3322655" cy="1044195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76" name="مستطيل مستدير الزوايا"/>
            <p:cNvSpPr/>
            <p:nvPr/>
          </p:nvSpPr>
          <p:spPr>
            <a:xfrm>
              <a:off x="495173" y="3565580"/>
              <a:ext cx="3322654" cy="1044195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77" name="مستطيل مستدير الزوايا"/>
            <p:cNvSpPr/>
            <p:nvPr/>
          </p:nvSpPr>
          <p:spPr>
            <a:xfrm>
              <a:off x="5089880" y="3565580"/>
              <a:ext cx="3322655" cy="1044195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sp>
        <p:nvSpPr>
          <p:cNvPr id="379" name="ماذا أعرف"/>
          <p:cNvSpPr txBox="1"/>
          <p:nvPr/>
        </p:nvSpPr>
        <p:spPr>
          <a:xfrm>
            <a:off x="14515183" y="5537896"/>
            <a:ext cx="2130592" cy="1249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أعرف</a:t>
            </a:r>
          </a:p>
        </p:txBody>
      </p:sp>
      <p:sp>
        <p:nvSpPr>
          <p:cNvPr id="380" name="ماذا أريد أن أعرف"/>
          <p:cNvSpPr txBox="1"/>
          <p:nvPr/>
        </p:nvSpPr>
        <p:spPr>
          <a:xfrm>
            <a:off x="9130521" y="5544246"/>
            <a:ext cx="3917451" cy="1135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ctr" defTabSz="1828800">
              <a:defRPr sz="52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أريد أن أعرف</a:t>
            </a:r>
          </a:p>
        </p:txBody>
      </p:sp>
      <p:sp>
        <p:nvSpPr>
          <p:cNvPr id="381" name="ماذا تعلمت"/>
          <p:cNvSpPr txBox="1"/>
          <p:nvPr/>
        </p:nvSpPr>
        <p:spPr>
          <a:xfrm>
            <a:off x="5440641" y="5544246"/>
            <a:ext cx="2222667" cy="1249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تعلمت</a:t>
            </a:r>
          </a:p>
        </p:txBody>
      </p:sp>
      <p:sp>
        <p:nvSpPr>
          <p:cNvPr id="382" name="جدول التعلم"/>
          <p:cNvSpPr txBox="1"/>
          <p:nvPr/>
        </p:nvSpPr>
        <p:spPr>
          <a:xfrm>
            <a:off x="19030300" y="5174214"/>
            <a:ext cx="3979769" cy="1452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ctr" defTabSz="1828800">
              <a:defRPr sz="69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جدول التعلم</a:t>
            </a:r>
          </a:p>
        </p:txBody>
      </p:sp>
      <p:grpSp>
        <p:nvGrpSpPr>
          <p:cNvPr id="456" name="Google Shape;1372;p52"/>
          <p:cNvGrpSpPr/>
          <p:nvPr/>
        </p:nvGrpSpPr>
        <p:grpSpPr>
          <a:xfrm>
            <a:off x="19030299" y="6219502"/>
            <a:ext cx="3991779" cy="3495955"/>
            <a:chOff x="-1" y="0"/>
            <a:chExt cx="3991778" cy="3495954"/>
          </a:xfrm>
        </p:grpSpPr>
        <p:sp>
          <p:nvSpPr>
            <p:cNvPr id="383" name="Google Shape;1373;p52"/>
            <p:cNvSpPr/>
            <p:nvPr/>
          </p:nvSpPr>
          <p:spPr>
            <a:xfrm>
              <a:off x="262634" y="352262"/>
              <a:ext cx="3045358" cy="250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8" h="21600" fill="norm" stroke="1" extrusionOk="0">
                  <a:moveTo>
                    <a:pt x="11153" y="0"/>
                  </a:moveTo>
                  <a:cubicBezTo>
                    <a:pt x="7945" y="0"/>
                    <a:pt x="4350" y="1470"/>
                    <a:pt x="2405" y="3762"/>
                  </a:cubicBezTo>
                  <a:cubicBezTo>
                    <a:pt x="-1485" y="8340"/>
                    <a:pt x="-442" y="17070"/>
                    <a:pt x="3993" y="20193"/>
                  </a:cubicBezTo>
                  <a:cubicBezTo>
                    <a:pt x="5350" y="21148"/>
                    <a:pt x="6941" y="21600"/>
                    <a:pt x="8569" y="21600"/>
                  </a:cubicBezTo>
                  <a:cubicBezTo>
                    <a:pt x="11858" y="21600"/>
                    <a:pt x="15302" y="19756"/>
                    <a:pt x="17289" y="16481"/>
                  </a:cubicBezTo>
                  <a:cubicBezTo>
                    <a:pt x="20115" y="11832"/>
                    <a:pt x="19437" y="3982"/>
                    <a:pt x="15392" y="1164"/>
                  </a:cubicBezTo>
                  <a:cubicBezTo>
                    <a:pt x="14240" y="362"/>
                    <a:pt x="12745" y="0"/>
                    <a:pt x="11153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4" name="Google Shape;1374;p52"/>
            <p:cNvSpPr/>
            <p:nvPr/>
          </p:nvSpPr>
          <p:spPr>
            <a:xfrm>
              <a:off x="450407" y="1507467"/>
              <a:ext cx="3106615" cy="183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33" y="4113"/>
                    <a:pt x="19245" y="5289"/>
                    <a:pt x="17853" y="5289"/>
                  </a:cubicBezTo>
                  <a:cubicBezTo>
                    <a:pt x="15992" y="5289"/>
                    <a:pt x="13946" y="3185"/>
                    <a:pt x="11995" y="3185"/>
                  </a:cubicBezTo>
                  <a:cubicBezTo>
                    <a:pt x="11305" y="3185"/>
                    <a:pt x="10627" y="3449"/>
                    <a:pt x="9973" y="4163"/>
                  </a:cubicBezTo>
                  <a:cubicBezTo>
                    <a:pt x="7860" y="6468"/>
                    <a:pt x="7975" y="12974"/>
                    <a:pt x="5942" y="15433"/>
                  </a:cubicBezTo>
                  <a:cubicBezTo>
                    <a:pt x="5387" y="16105"/>
                    <a:pt x="4539" y="16450"/>
                    <a:pt x="3643" y="16450"/>
                  </a:cubicBezTo>
                  <a:cubicBezTo>
                    <a:pt x="2230" y="16450"/>
                    <a:pt x="697" y="15593"/>
                    <a:pt x="0" y="13816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5" name="Google Shape;1375;p52"/>
            <p:cNvSpPr/>
            <p:nvPr/>
          </p:nvSpPr>
          <p:spPr>
            <a:xfrm>
              <a:off x="-2" y="3262936"/>
              <a:ext cx="3991780" cy="23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6" name="Google Shape;1376;p52"/>
            <p:cNvSpPr/>
            <p:nvPr/>
          </p:nvSpPr>
          <p:spPr>
            <a:xfrm>
              <a:off x="1314958" y="-1"/>
              <a:ext cx="466459" cy="308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600" fill="norm" stroke="1" extrusionOk="0">
                  <a:moveTo>
                    <a:pt x="14781" y="0"/>
                  </a:moveTo>
                  <a:cubicBezTo>
                    <a:pt x="13960" y="0"/>
                    <a:pt x="13037" y="176"/>
                    <a:pt x="12000" y="566"/>
                  </a:cubicBezTo>
                  <a:cubicBezTo>
                    <a:pt x="4829" y="3214"/>
                    <a:pt x="6985" y="17381"/>
                    <a:pt x="0" y="18936"/>
                  </a:cubicBezTo>
                  <a:cubicBezTo>
                    <a:pt x="0" y="18936"/>
                    <a:pt x="3593" y="21600"/>
                    <a:pt x="7219" y="21600"/>
                  </a:cubicBezTo>
                  <a:cubicBezTo>
                    <a:pt x="9718" y="21600"/>
                    <a:pt x="12233" y="20333"/>
                    <a:pt x="13597" y="16057"/>
                  </a:cubicBezTo>
                  <a:cubicBezTo>
                    <a:pt x="14534" y="13134"/>
                    <a:pt x="15484" y="12191"/>
                    <a:pt x="16321" y="12191"/>
                  </a:cubicBezTo>
                  <a:cubicBezTo>
                    <a:pt x="17841" y="12191"/>
                    <a:pt x="18985" y="15307"/>
                    <a:pt x="18985" y="15307"/>
                  </a:cubicBezTo>
                  <a:lnTo>
                    <a:pt x="20806" y="14560"/>
                  </a:lnTo>
                  <a:cubicBezTo>
                    <a:pt x="21336" y="12143"/>
                    <a:pt x="21600" y="0"/>
                    <a:pt x="147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7" name="Google Shape;1377;p52"/>
            <p:cNvSpPr/>
            <p:nvPr/>
          </p:nvSpPr>
          <p:spPr>
            <a:xfrm>
              <a:off x="1722035" y="198951"/>
              <a:ext cx="72208" cy="4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5" h="21600" fill="norm" stroke="1" extrusionOk="0">
                  <a:moveTo>
                    <a:pt x="16401" y="0"/>
                  </a:moveTo>
                  <a:cubicBezTo>
                    <a:pt x="12646" y="0"/>
                    <a:pt x="2979" y="4358"/>
                    <a:pt x="1057" y="6113"/>
                  </a:cubicBezTo>
                  <a:cubicBezTo>
                    <a:pt x="-1010" y="7630"/>
                    <a:pt x="141" y="17445"/>
                    <a:pt x="2897" y="21600"/>
                  </a:cubicBezTo>
                  <a:lnTo>
                    <a:pt x="20135" y="15181"/>
                  </a:lnTo>
                  <a:cubicBezTo>
                    <a:pt x="20135" y="15181"/>
                    <a:pt x="20590" y="1211"/>
                    <a:pt x="17145" y="79"/>
                  </a:cubicBezTo>
                  <a:cubicBezTo>
                    <a:pt x="16931" y="23"/>
                    <a:pt x="16683" y="0"/>
                    <a:pt x="164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8" name="Google Shape;1378;p52"/>
            <p:cNvSpPr/>
            <p:nvPr/>
          </p:nvSpPr>
          <p:spPr>
            <a:xfrm>
              <a:off x="1168385" y="2477421"/>
              <a:ext cx="154794" cy="187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29" y="0"/>
                  </a:moveTo>
                  <a:lnTo>
                    <a:pt x="0" y="20745"/>
                  </a:lnTo>
                  <a:lnTo>
                    <a:pt x="10571" y="21600"/>
                  </a:lnTo>
                  <a:lnTo>
                    <a:pt x="21600" y="852"/>
                  </a:lnTo>
                  <a:lnTo>
                    <a:pt x="11029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9" name="Google Shape;1379;p52"/>
            <p:cNvSpPr/>
            <p:nvPr/>
          </p:nvSpPr>
          <p:spPr>
            <a:xfrm>
              <a:off x="486617" y="2131600"/>
              <a:ext cx="208334" cy="126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99" y="0"/>
                  </a:moveTo>
                  <a:lnTo>
                    <a:pt x="0" y="9536"/>
                  </a:lnTo>
                  <a:lnTo>
                    <a:pt x="3501" y="21600"/>
                  </a:lnTo>
                  <a:lnTo>
                    <a:pt x="21600" y="11921"/>
                  </a:lnTo>
                  <a:lnTo>
                    <a:pt x="18099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0" name="Google Shape;1380;p52"/>
            <p:cNvSpPr/>
            <p:nvPr/>
          </p:nvSpPr>
          <p:spPr>
            <a:xfrm>
              <a:off x="442863" y="2143868"/>
              <a:ext cx="103047" cy="23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5649" y="0"/>
                  </a:moveTo>
                  <a:cubicBezTo>
                    <a:pt x="4257" y="0"/>
                    <a:pt x="3079" y="434"/>
                    <a:pt x="2921" y="1063"/>
                  </a:cubicBezTo>
                  <a:cubicBezTo>
                    <a:pt x="2579" y="3931"/>
                    <a:pt x="2747" y="5288"/>
                    <a:pt x="2237" y="8835"/>
                  </a:cubicBezTo>
                  <a:cubicBezTo>
                    <a:pt x="1895" y="11024"/>
                    <a:pt x="539" y="15776"/>
                    <a:pt x="29" y="18793"/>
                  </a:cubicBezTo>
                  <a:cubicBezTo>
                    <a:pt x="-308" y="20754"/>
                    <a:pt x="2380" y="21600"/>
                    <a:pt x="4537" y="21600"/>
                  </a:cubicBezTo>
                  <a:cubicBezTo>
                    <a:pt x="5695" y="21600"/>
                    <a:pt x="6705" y="21356"/>
                    <a:pt x="7001" y="20906"/>
                  </a:cubicBezTo>
                  <a:cubicBezTo>
                    <a:pt x="10576" y="15398"/>
                    <a:pt x="14998" y="12985"/>
                    <a:pt x="18742" y="11173"/>
                  </a:cubicBezTo>
                  <a:cubicBezTo>
                    <a:pt x="19420" y="10872"/>
                    <a:pt x="19930" y="10495"/>
                    <a:pt x="19930" y="10042"/>
                  </a:cubicBezTo>
                  <a:lnTo>
                    <a:pt x="21292" y="1970"/>
                  </a:lnTo>
                  <a:cubicBezTo>
                    <a:pt x="21292" y="1667"/>
                    <a:pt x="20782" y="1441"/>
                    <a:pt x="20272" y="1366"/>
                  </a:cubicBezTo>
                  <a:lnTo>
                    <a:pt x="5981" y="7"/>
                  </a:lnTo>
                  <a:cubicBezTo>
                    <a:pt x="5869" y="2"/>
                    <a:pt x="5756" y="0"/>
                    <a:pt x="56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1" name="Google Shape;1381;p52"/>
            <p:cNvSpPr/>
            <p:nvPr/>
          </p:nvSpPr>
          <p:spPr>
            <a:xfrm>
              <a:off x="1133229" y="2642111"/>
              <a:ext cx="259237" cy="9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600" fill="norm" stroke="1" extrusionOk="0">
                  <a:moveTo>
                    <a:pt x="2299" y="0"/>
                  </a:moveTo>
                  <a:cubicBezTo>
                    <a:pt x="1969" y="0"/>
                    <a:pt x="1769" y="375"/>
                    <a:pt x="1703" y="1324"/>
                  </a:cubicBezTo>
                  <a:lnTo>
                    <a:pt x="47" y="18191"/>
                  </a:lnTo>
                  <a:cubicBezTo>
                    <a:pt x="-152" y="19896"/>
                    <a:pt x="313" y="21600"/>
                    <a:pt x="909" y="21600"/>
                  </a:cubicBezTo>
                  <a:lnTo>
                    <a:pt x="18135" y="21600"/>
                  </a:lnTo>
                  <a:cubicBezTo>
                    <a:pt x="20850" y="21600"/>
                    <a:pt x="21448" y="13641"/>
                    <a:pt x="20320" y="12885"/>
                  </a:cubicBezTo>
                  <a:cubicBezTo>
                    <a:pt x="15285" y="9664"/>
                    <a:pt x="12304" y="5306"/>
                    <a:pt x="10780" y="1136"/>
                  </a:cubicBezTo>
                  <a:cubicBezTo>
                    <a:pt x="10516" y="375"/>
                    <a:pt x="10117" y="0"/>
                    <a:pt x="97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2" name="Google Shape;1382;p52"/>
            <p:cNvSpPr/>
            <p:nvPr/>
          </p:nvSpPr>
          <p:spPr>
            <a:xfrm>
              <a:off x="1202968" y="2477421"/>
              <a:ext cx="119398" cy="10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43" y="0"/>
                  </a:moveTo>
                  <a:lnTo>
                    <a:pt x="0" y="21600"/>
                  </a:lnTo>
                  <a:lnTo>
                    <a:pt x="14299" y="21600"/>
                  </a:lnTo>
                  <a:lnTo>
                    <a:pt x="21600" y="1592"/>
                  </a:lnTo>
                  <a:lnTo>
                    <a:pt x="8043" y="0"/>
                  </a:lnTo>
                  <a:close/>
                </a:path>
              </a:pathLst>
            </a:custGeom>
            <a:solidFill>
              <a:srgbClr val="CE6F6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3" name="Google Shape;1383;p52"/>
            <p:cNvSpPr/>
            <p:nvPr/>
          </p:nvSpPr>
          <p:spPr>
            <a:xfrm>
              <a:off x="570617" y="2131600"/>
              <a:ext cx="124334" cy="98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34" y="0"/>
                  </a:moveTo>
                  <a:lnTo>
                    <a:pt x="0" y="6302"/>
                  </a:lnTo>
                  <a:lnTo>
                    <a:pt x="6008" y="21600"/>
                  </a:lnTo>
                  <a:lnTo>
                    <a:pt x="21600" y="15298"/>
                  </a:lnTo>
                  <a:lnTo>
                    <a:pt x="15734" y="0"/>
                  </a:lnTo>
                  <a:close/>
                </a:path>
              </a:pathLst>
            </a:custGeom>
            <a:solidFill>
              <a:srgbClr val="CE6F6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4" name="Google Shape;1384;p52"/>
            <p:cNvSpPr/>
            <p:nvPr/>
          </p:nvSpPr>
          <p:spPr>
            <a:xfrm>
              <a:off x="524086" y="2257586"/>
              <a:ext cx="18812" cy="40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03" h="21600" fill="norm" stroke="1" extrusionOk="0">
                  <a:moveTo>
                    <a:pt x="5219" y="3529"/>
                  </a:moveTo>
                  <a:cubicBezTo>
                    <a:pt x="10103" y="8817"/>
                    <a:pt x="14965" y="16749"/>
                    <a:pt x="12878" y="18956"/>
                  </a:cubicBezTo>
                  <a:cubicBezTo>
                    <a:pt x="12878" y="19392"/>
                    <a:pt x="11501" y="19842"/>
                    <a:pt x="10791" y="19842"/>
                  </a:cubicBezTo>
                  <a:cubicBezTo>
                    <a:pt x="8704" y="19842"/>
                    <a:pt x="6617" y="19392"/>
                    <a:pt x="5219" y="18520"/>
                  </a:cubicBezTo>
                  <a:cubicBezTo>
                    <a:pt x="2443" y="16312"/>
                    <a:pt x="2443" y="10575"/>
                    <a:pt x="5219" y="3529"/>
                  </a:cubicBezTo>
                  <a:close/>
                  <a:moveTo>
                    <a:pt x="5219" y="0"/>
                  </a:moveTo>
                  <a:cubicBezTo>
                    <a:pt x="4530" y="0"/>
                    <a:pt x="3842" y="436"/>
                    <a:pt x="3842" y="872"/>
                  </a:cubicBezTo>
                  <a:cubicBezTo>
                    <a:pt x="1045" y="5724"/>
                    <a:pt x="-2440" y="15427"/>
                    <a:pt x="2443" y="19842"/>
                  </a:cubicBezTo>
                  <a:cubicBezTo>
                    <a:pt x="4530" y="21164"/>
                    <a:pt x="7306" y="21600"/>
                    <a:pt x="10103" y="21600"/>
                  </a:cubicBezTo>
                  <a:lnTo>
                    <a:pt x="10791" y="21600"/>
                  </a:lnTo>
                  <a:cubicBezTo>
                    <a:pt x="12190" y="21600"/>
                    <a:pt x="14277" y="21164"/>
                    <a:pt x="14965" y="19842"/>
                  </a:cubicBezTo>
                  <a:cubicBezTo>
                    <a:pt x="19160" y="14990"/>
                    <a:pt x="8016" y="1758"/>
                    <a:pt x="6617" y="436"/>
                  </a:cubicBezTo>
                  <a:cubicBezTo>
                    <a:pt x="5929" y="0"/>
                    <a:pt x="5219" y="0"/>
                    <a:pt x="52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5" name="Google Shape;1385;p52"/>
            <p:cNvSpPr/>
            <p:nvPr/>
          </p:nvSpPr>
          <p:spPr>
            <a:xfrm>
              <a:off x="528000" y="2257586"/>
              <a:ext cx="35214" cy="2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3394" y="3586"/>
                  </a:moveTo>
                  <a:cubicBezTo>
                    <a:pt x="8918" y="3586"/>
                    <a:pt x="13931" y="6480"/>
                    <a:pt x="17950" y="11513"/>
                  </a:cubicBezTo>
                  <a:cubicBezTo>
                    <a:pt x="18958" y="12247"/>
                    <a:pt x="18958" y="14407"/>
                    <a:pt x="18958" y="15854"/>
                  </a:cubicBezTo>
                  <a:cubicBezTo>
                    <a:pt x="18462" y="18014"/>
                    <a:pt x="17950" y="18014"/>
                    <a:pt x="17453" y="18014"/>
                  </a:cubicBezTo>
                  <a:cubicBezTo>
                    <a:pt x="17212" y="18101"/>
                    <a:pt x="16941" y="18166"/>
                    <a:pt x="16670" y="18166"/>
                  </a:cubicBezTo>
                  <a:cubicBezTo>
                    <a:pt x="12967" y="18166"/>
                    <a:pt x="6661" y="9634"/>
                    <a:pt x="3394" y="3586"/>
                  </a:cubicBezTo>
                  <a:close/>
                  <a:moveTo>
                    <a:pt x="1377" y="0"/>
                  </a:moveTo>
                  <a:cubicBezTo>
                    <a:pt x="881" y="0"/>
                    <a:pt x="384" y="0"/>
                    <a:pt x="384" y="713"/>
                  </a:cubicBezTo>
                  <a:cubicBezTo>
                    <a:pt x="-128" y="1426"/>
                    <a:pt x="-128" y="1426"/>
                    <a:pt x="384" y="2160"/>
                  </a:cubicBezTo>
                  <a:cubicBezTo>
                    <a:pt x="2386" y="8640"/>
                    <a:pt x="11432" y="21600"/>
                    <a:pt x="16941" y="21600"/>
                  </a:cubicBezTo>
                  <a:lnTo>
                    <a:pt x="17950" y="20887"/>
                  </a:lnTo>
                  <a:cubicBezTo>
                    <a:pt x="19455" y="20887"/>
                    <a:pt x="20960" y="18727"/>
                    <a:pt x="21472" y="15854"/>
                  </a:cubicBezTo>
                  <a:cubicBezTo>
                    <a:pt x="21472" y="13673"/>
                    <a:pt x="20960" y="10800"/>
                    <a:pt x="19967" y="8640"/>
                  </a:cubicBezTo>
                  <a:cubicBezTo>
                    <a:pt x="15436" y="1426"/>
                    <a:pt x="1889" y="0"/>
                    <a:pt x="1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6" name="Google Shape;1386;p52"/>
            <p:cNvSpPr/>
            <p:nvPr/>
          </p:nvSpPr>
          <p:spPr>
            <a:xfrm>
              <a:off x="1268501" y="2637421"/>
              <a:ext cx="49742" cy="1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8300" y="3654"/>
                  </a:moveTo>
                  <a:cubicBezTo>
                    <a:pt x="18863" y="3654"/>
                    <a:pt x="19309" y="3817"/>
                    <a:pt x="19616" y="4223"/>
                  </a:cubicBezTo>
                  <a:cubicBezTo>
                    <a:pt x="19616" y="5143"/>
                    <a:pt x="19616" y="5143"/>
                    <a:pt x="19616" y="6929"/>
                  </a:cubicBezTo>
                  <a:cubicBezTo>
                    <a:pt x="19616" y="9636"/>
                    <a:pt x="19266" y="11450"/>
                    <a:pt x="18205" y="13263"/>
                  </a:cubicBezTo>
                  <a:cubicBezTo>
                    <a:pt x="16963" y="15889"/>
                    <a:pt x="14532" y="17296"/>
                    <a:pt x="11305" y="17296"/>
                  </a:cubicBezTo>
                  <a:cubicBezTo>
                    <a:pt x="9002" y="17296"/>
                    <a:pt x="6285" y="16565"/>
                    <a:pt x="3334" y="15050"/>
                  </a:cubicBezTo>
                  <a:cubicBezTo>
                    <a:pt x="8461" y="9690"/>
                    <a:pt x="15127" y="3654"/>
                    <a:pt x="18300" y="3654"/>
                  </a:cubicBezTo>
                  <a:close/>
                  <a:moveTo>
                    <a:pt x="17791" y="0"/>
                  </a:moveTo>
                  <a:cubicBezTo>
                    <a:pt x="12484" y="0"/>
                    <a:pt x="2570" y="11152"/>
                    <a:pt x="500" y="14156"/>
                  </a:cubicBezTo>
                  <a:cubicBezTo>
                    <a:pt x="150" y="14156"/>
                    <a:pt x="-211" y="15050"/>
                    <a:pt x="150" y="15970"/>
                  </a:cubicBezTo>
                  <a:cubicBezTo>
                    <a:pt x="150" y="16863"/>
                    <a:pt x="150" y="17783"/>
                    <a:pt x="500" y="17783"/>
                  </a:cubicBezTo>
                  <a:cubicBezTo>
                    <a:pt x="4045" y="19570"/>
                    <a:pt x="7941" y="21383"/>
                    <a:pt x="11475" y="21383"/>
                  </a:cubicBezTo>
                  <a:cubicBezTo>
                    <a:pt x="11964" y="21546"/>
                    <a:pt x="12452" y="21600"/>
                    <a:pt x="12929" y="21600"/>
                  </a:cubicBezTo>
                  <a:cubicBezTo>
                    <a:pt x="15265" y="21600"/>
                    <a:pt x="17504" y="19868"/>
                    <a:pt x="19266" y="16863"/>
                  </a:cubicBezTo>
                  <a:cubicBezTo>
                    <a:pt x="20678" y="14156"/>
                    <a:pt x="21389" y="10556"/>
                    <a:pt x="21389" y="6929"/>
                  </a:cubicBezTo>
                  <a:cubicBezTo>
                    <a:pt x="21389" y="4223"/>
                    <a:pt x="21039" y="2409"/>
                    <a:pt x="20328" y="1516"/>
                  </a:cubicBezTo>
                  <a:cubicBezTo>
                    <a:pt x="19733" y="460"/>
                    <a:pt x="18852" y="0"/>
                    <a:pt x="177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7" name="Google Shape;1387;p52"/>
            <p:cNvSpPr/>
            <p:nvPr/>
          </p:nvSpPr>
          <p:spPr>
            <a:xfrm>
              <a:off x="1268475" y="2618982"/>
              <a:ext cx="33326" cy="3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1600" fill="norm" stroke="1" extrusionOk="0">
                  <a:moveTo>
                    <a:pt x="16175" y="2540"/>
                  </a:moveTo>
                  <a:cubicBezTo>
                    <a:pt x="17208" y="2540"/>
                    <a:pt x="18225" y="3051"/>
                    <a:pt x="18225" y="3547"/>
                  </a:cubicBezTo>
                  <a:cubicBezTo>
                    <a:pt x="18750" y="6554"/>
                    <a:pt x="8975" y="15076"/>
                    <a:pt x="2808" y="18594"/>
                  </a:cubicBezTo>
                  <a:cubicBezTo>
                    <a:pt x="4350" y="13573"/>
                    <a:pt x="8451" y="2540"/>
                    <a:pt x="15651" y="2540"/>
                  </a:cubicBezTo>
                  <a:close/>
                  <a:moveTo>
                    <a:pt x="15836" y="0"/>
                  </a:moveTo>
                  <a:cubicBezTo>
                    <a:pt x="4643" y="0"/>
                    <a:pt x="233" y="19120"/>
                    <a:pt x="233" y="20097"/>
                  </a:cubicBezTo>
                  <a:cubicBezTo>
                    <a:pt x="-291" y="20593"/>
                    <a:pt x="233" y="21104"/>
                    <a:pt x="233" y="21104"/>
                  </a:cubicBezTo>
                  <a:cubicBezTo>
                    <a:pt x="480" y="21344"/>
                    <a:pt x="619" y="21480"/>
                    <a:pt x="742" y="21480"/>
                  </a:cubicBezTo>
                  <a:cubicBezTo>
                    <a:pt x="865" y="21480"/>
                    <a:pt x="1004" y="21344"/>
                    <a:pt x="1251" y="21104"/>
                  </a:cubicBezTo>
                  <a:lnTo>
                    <a:pt x="1251" y="21600"/>
                  </a:lnTo>
                  <a:cubicBezTo>
                    <a:pt x="7942" y="19090"/>
                    <a:pt x="21309" y="8568"/>
                    <a:pt x="20800" y="3051"/>
                  </a:cubicBezTo>
                  <a:cubicBezTo>
                    <a:pt x="20291" y="2044"/>
                    <a:pt x="19767" y="541"/>
                    <a:pt x="16684" y="45"/>
                  </a:cubicBezTo>
                  <a:cubicBezTo>
                    <a:pt x="16391" y="15"/>
                    <a:pt x="16113" y="0"/>
                    <a:pt x="158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8" name="Google Shape;1388;p52"/>
            <p:cNvSpPr/>
            <p:nvPr/>
          </p:nvSpPr>
          <p:spPr>
            <a:xfrm>
              <a:off x="1180752" y="1049680"/>
              <a:ext cx="518358" cy="1501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2078" y="0"/>
                  </a:moveTo>
                  <a:cubicBezTo>
                    <a:pt x="12078" y="0"/>
                    <a:pt x="12616" y="7713"/>
                    <a:pt x="10228" y="12145"/>
                  </a:cubicBezTo>
                  <a:cubicBezTo>
                    <a:pt x="8781" y="14811"/>
                    <a:pt x="0" y="21552"/>
                    <a:pt x="0" y="21552"/>
                  </a:cubicBezTo>
                  <a:lnTo>
                    <a:pt x="5551" y="21600"/>
                  </a:lnTo>
                  <a:cubicBezTo>
                    <a:pt x="5551" y="21600"/>
                    <a:pt x="15073" y="16280"/>
                    <a:pt x="18268" y="13176"/>
                  </a:cubicBezTo>
                  <a:cubicBezTo>
                    <a:pt x="21600" y="9953"/>
                    <a:pt x="21162" y="1007"/>
                    <a:pt x="21162" y="1007"/>
                  </a:cubicBezTo>
                  <a:lnTo>
                    <a:pt x="1207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9" name="Google Shape;1389;p52"/>
            <p:cNvSpPr/>
            <p:nvPr/>
          </p:nvSpPr>
          <p:spPr>
            <a:xfrm>
              <a:off x="1468097" y="1048841"/>
              <a:ext cx="109524" cy="498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6" y="0"/>
                  </a:moveTo>
                  <a:cubicBezTo>
                    <a:pt x="1626" y="1"/>
                    <a:pt x="2926" y="10605"/>
                    <a:pt x="0" y="21600"/>
                  </a:cubicBezTo>
                  <a:cubicBezTo>
                    <a:pt x="11533" y="16745"/>
                    <a:pt x="21600" y="7820"/>
                    <a:pt x="21600" y="5356"/>
                  </a:cubicBezTo>
                  <a:lnTo>
                    <a:pt x="14454" y="893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0" name="Google Shape;1390;p52"/>
            <p:cNvSpPr/>
            <p:nvPr/>
          </p:nvSpPr>
          <p:spPr>
            <a:xfrm>
              <a:off x="593672" y="1023318"/>
              <a:ext cx="1038279" cy="121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4" y="0"/>
                  </a:moveTo>
                  <a:cubicBezTo>
                    <a:pt x="13772" y="1859"/>
                    <a:pt x="15022" y="5386"/>
                    <a:pt x="9969" y="13947"/>
                  </a:cubicBezTo>
                  <a:cubicBezTo>
                    <a:pt x="8376" y="16625"/>
                    <a:pt x="0" y="19844"/>
                    <a:pt x="0" y="19844"/>
                  </a:cubicBezTo>
                  <a:lnTo>
                    <a:pt x="890" y="21600"/>
                  </a:lnTo>
                  <a:cubicBezTo>
                    <a:pt x="890" y="21600"/>
                    <a:pt x="12093" y="18761"/>
                    <a:pt x="14389" y="14810"/>
                  </a:cubicBezTo>
                  <a:cubicBezTo>
                    <a:pt x="17215" y="9937"/>
                    <a:pt x="21600" y="1346"/>
                    <a:pt x="21600" y="1346"/>
                  </a:cubicBezTo>
                  <a:lnTo>
                    <a:pt x="1668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1" name="Google Shape;1391;p52"/>
            <p:cNvSpPr/>
            <p:nvPr/>
          </p:nvSpPr>
          <p:spPr>
            <a:xfrm>
              <a:off x="1841801" y="305338"/>
              <a:ext cx="76473" cy="13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17" h="21600" fill="norm" stroke="1" extrusionOk="0">
                  <a:moveTo>
                    <a:pt x="14281" y="0"/>
                  </a:moveTo>
                  <a:cubicBezTo>
                    <a:pt x="14281" y="0"/>
                    <a:pt x="-5889" y="21600"/>
                    <a:pt x="1712" y="21600"/>
                  </a:cubicBezTo>
                  <a:cubicBezTo>
                    <a:pt x="2196" y="21600"/>
                    <a:pt x="2790" y="21511"/>
                    <a:pt x="3507" y="21329"/>
                  </a:cubicBezTo>
                  <a:cubicBezTo>
                    <a:pt x="15711" y="18353"/>
                    <a:pt x="15236" y="4267"/>
                    <a:pt x="14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2" name="Google Shape;1392;p52"/>
            <p:cNvSpPr/>
            <p:nvPr/>
          </p:nvSpPr>
          <p:spPr>
            <a:xfrm>
              <a:off x="1822977" y="703021"/>
              <a:ext cx="512983" cy="220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86" y="0"/>
                  </a:moveTo>
                  <a:cubicBezTo>
                    <a:pt x="19623" y="1532"/>
                    <a:pt x="18860" y="3064"/>
                    <a:pt x="18063" y="4513"/>
                  </a:cubicBezTo>
                  <a:cubicBezTo>
                    <a:pt x="17300" y="5965"/>
                    <a:pt x="16503" y="7335"/>
                    <a:pt x="15706" y="8705"/>
                  </a:cubicBezTo>
                  <a:cubicBezTo>
                    <a:pt x="14943" y="9995"/>
                    <a:pt x="14146" y="11203"/>
                    <a:pt x="13279" y="12332"/>
                  </a:cubicBezTo>
                  <a:cubicBezTo>
                    <a:pt x="12586" y="13380"/>
                    <a:pt x="11788" y="14105"/>
                    <a:pt x="10956" y="14509"/>
                  </a:cubicBezTo>
                  <a:cubicBezTo>
                    <a:pt x="10886" y="14547"/>
                    <a:pt x="10818" y="14569"/>
                    <a:pt x="10748" y="14569"/>
                  </a:cubicBezTo>
                  <a:cubicBezTo>
                    <a:pt x="10678" y="14569"/>
                    <a:pt x="10609" y="14547"/>
                    <a:pt x="10540" y="14509"/>
                  </a:cubicBezTo>
                  <a:lnTo>
                    <a:pt x="10401" y="14509"/>
                  </a:lnTo>
                  <a:lnTo>
                    <a:pt x="10332" y="14427"/>
                  </a:lnTo>
                  <a:cubicBezTo>
                    <a:pt x="9916" y="13943"/>
                    <a:pt x="9465" y="13540"/>
                    <a:pt x="9049" y="13057"/>
                  </a:cubicBezTo>
                  <a:cubicBezTo>
                    <a:pt x="8251" y="12010"/>
                    <a:pt x="7454" y="10800"/>
                    <a:pt x="6726" y="9510"/>
                  </a:cubicBezTo>
                  <a:cubicBezTo>
                    <a:pt x="5964" y="8222"/>
                    <a:pt x="5270" y="6852"/>
                    <a:pt x="4612" y="5320"/>
                  </a:cubicBezTo>
                  <a:cubicBezTo>
                    <a:pt x="4264" y="4595"/>
                    <a:pt x="3917" y="3788"/>
                    <a:pt x="3641" y="2981"/>
                  </a:cubicBezTo>
                  <a:cubicBezTo>
                    <a:pt x="3502" y="2660"/>
                    <a:pt x="3363" y="2257"/>
                    <a:pt x="3190" y="1853"/>
                  </a:cubicBezTo>
                  <a:lnTo>
                    <a:pt x="2982" y="1210"/>
                  </a:lnTo>
                  <a:lnTo>
                    <a:pt x="2843" y="725"/>
                  </a:lnTo>
                  <a:lnTo>
                    <a:pt x="0" y="4997"/>
                  </a:lnTo>
                  <a:cubicBezTo>
                    <a:pt x="104" y="5400"/>
                    <a:pt x="174" y="5642"/>
                    <a:pt x="278" y="5883"/>
                  </a:cubicBezTo>
                  <a:lnTo>
                    <a:pt x="520" y="6690"/>
                  </a:lnTo>
                  <a:cubicBezTo>
                    <a:pt x="729" y="7173"/>
                    <a:pt x="901" y="7739"/>
                    <a:pt x="1075" y="8222"/>
                  </a:cubicBezTo>
                  <a:cubicBezTo>
                    <a:pt x="1456" y="9188"/>
                    <a:pt x="1838" y="10075"/>
                    <a:pt x="2219" y="10962"/>
                  </a:cubicBezTo>
                  <a:cubicBezTo>
                    <a:pt x="3016" y="12735"/>
                    <a:pt x="3883" y="14347"/>
                    <a:pt x="4784" y="15797"/>
                  </a:cubicBezTo>
                  <a:cubicBezTo>
                    <a:pt x="5721" y="17249"/>
                    <a:pt x="6657" y="18457"/>
                    <a:pt x="7662" y="19505"/>
                  </a:cubicBezTo>
                  <a:cubicBezTo>
                    <a:pt x="8148" y="20068"/>
                    <a:pt x="8667" y="20551"/>
                    <a:pt x="9188" y="20955"/>
                  </a:cubicBezTo>
                  <a:lnTo>
                    <a:pt x="9465" y="21197"/>
                  </a:lnTo>
                  <a:cubicBezTo>
                    <a:pt x="9569" y="21279"/>
                    <a:pt x="9708" y="21358"/>
                    <a:pt x="9812" y="21438"/>
                  </a:cubicBezTo>
                  <a:cubicBezTo>
                    <a:pt x="10019" y="21520"/>
                    <a:pt x="10227" y="21520"/>
                    <a:pt x="10436" y="21600"/>
                  </a:cubicBezTo>
                  <a:cubicBezTo>
                    <a:pt x="10818" y="21600"/>
                    <a:pt x="11164" y="21438"/>
                    <a:pt x="11545" y="21279"/>
                  </a:cubicBezTo>
                  <a:cubicBezTo>
                    <a:pt x="12690" y="20551"/>
                    <a:pt x="13764" y="19343"/>
                    <a:pt x="14735" y="17732"/>
                  </a:cubicBezTo>
                  <a:cubicBezTo>
                    <a:pt x="15602" y="16362"/>
                    <a:pt x="16469" y="14830"/>
                    <a:pt x="17266" y="13139"/>
                  </a:cubicBezTo>
                  <a:cubicBezTo>
                    <a:pt x="18792" y="9913"/>
                    <a:pt x="20248" y="6449"/>
                    <a:pt x="21600" y="2740"/>
                  </a:cubicBezTo>
                  <a:lnTo>
                    <a:pt x="20386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3" name="Google Shape;1393;p52"/>
            <p:cNvSpPr/>
            <p:nvPr/>
          </p:nvSpPr>
          <p:spPr>
            <a:xfrm>
              <a:off x="1754224" y="655034"/>
              <a:ext cx="199679" cy="21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4508" y="0"/>
                  </a:moveTo>
                  <a:cubicBezTo>
                    <a:pt x="-75" y="0"/>
                    <a:pt x="-449" y="4779"/>
                    <a:pt x="307" y="9245"/>
                  </a:cubicBezTo>
                  <a:cubicBezTo>
                    <a:pt x="1002" y="13562"/>
                    <a:pt x="9202" y="21600"/>
                    <a:pt x="9202" y="21600"/>
                  </a:cubicBezTo>
                  <a:lnTo>
                    <a:pt x="21151" y="10176"/>
                  </a:lnTo>
                  <a:cubicBezTo>
                    <a:pt x="21151" y="10176"/>
                    <a:pt x="15132" y="870"/>
                    <a:pt x="5102" y="25"/>
                  </a:cubicBezTo>
                  <a:cubicBezTo>
                    <a:pt x="4898" y="8"/>
                    <a:pt x="4699" y="0"/>
                    <a:pt x="45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4" name="Google Shape;1394;p52"/>
            <p:cNvSpPr/>
            <p:nvPr/>
          </p:nvSpPr>
          <p:spPr>
            <a:xfrm>
              <a:off x="2300536" y="653628"/>
              <a:ext cx="76571" cy="89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" y="0"/>
                  </a:moveTo>
                  <a:lnTo>
                    <a:pt x="0" y="16842"/>
                  </a:lnTo>
                  <a:lnTo>
                    <a:pt x="7200" y="21600"/>
                  </a:lnTo>
                  <a:cubicBezTo>
                    <a:pt x="15800" y="18826"/>
                    <a:pt x="21600" y="9511"/>
                    <a:pt x="21600" y="9511"/>
                  </a:cubicBezTo>
                  <a:lnTo>
                    <a:pt x="1163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5" name="Google Shape;1395;p52"/>
            <p:cNvSpPr/>
            <p:nvPr/>
          </p:nvSpPr>
          <p:spPr>
            <a:xfrm>
              <a:off x="2304659" y="601742"/>
              <a:ext cx="93874" cy="9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0" y="0"/>
                  </a:moveTo>
                  <a:lnTo>
                    <a:pt x="0" y="12261"/>
                  </a:lnTo>
                  <a:lnTo>
                    <a:pt x="16483" y="21600"/>
                  </a:lnTo>
                  <a:lnTo>
                    <a:pt x="21600" y="9339"/>
                  </a:lnTo>
                  <a:lnTo>
                    <a:pt x="10610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6" name="Google Shape;1396;p52"/>
            <p:cNvSpPr/>
            <p:nvPr/>
          </p:nvSpPr>
          <p:spPr>
            <a:xfrm>
              <a:off x="1395650" y="553165"/>
              <a:ext cx="484762" cy="56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2" h="21600" fill="norm" stroke="1" extrusionOk="0">
                  <a:moveTo>
                    <a:pt x="3779" y="0"/>
                  </a:moveTo>
                  <a:cubicBezTo>
                    <a:pt x="2877" y="10392"/>
                    <a:pt x="1838" y="13280"/>
                    <a:pt x="0" y="17927"/>
                  </a:cubicBezTo>
                  <a:lnTo>
                    <a:pt x="12759" y="21600"/>
                  </a:lnTo>
                  <a:cubicBezTo>
                    <a:pt x="21600" y="5746"/>
                    <a:pt x="20352" y="4898"/>
                    <a:pt x="20352" y="4898"/>
                  </a:cubicBezTo>
                  <a:cubicBezTo>
                    <a:pt x="18688" y="4050"/>
                    <a:pt x="16954" y="3265"/>
                    <a:pt x="15186" y="2575"/>
                  </a:cubicBezTo>
                  <a:cubicBezTo>
                    <a:pt x="13314" y="1915"/>
                    <a:pt x="11372" y="1351"/>
                    <a:pt x="9396" y="911"/>
                  </a:cubicBezTo>
                  <a:cubicBezTo>
                    <a:pt x="7559" y="503"/>
                    <a:pt x="5651" y="188"/>
                    <a:pt x="3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7" name="Google Shape;1397;p52"/>
            <p:cNvSpPr/>
            <p:nvPr/>
          </p:nvSpPr>
          <p:spPr>
            <a:xfrm>
              <a:off x="1618787" y="426364"/>
              <a:ext cx="144166" cy="23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7" h="21600" fill="norm" stroke="1" extrusionOk="0">
                  <a:moveTo>
                    <a:pt x="8490" y="0"/>
                  </a:moveTo>
                  <a:cubicBezTo>
                    <a:pt x="7719" y="4343"/>
                    <a:pt x="5511" y="12111"/>
                    <a:pt x="0" y="13940"/>
                  </a:cubicBezTo>
                  <a:cubicBezTo>
                    <a:pt x="0" y="13940"/>
                    <a:pt x="-221" y="18508"/>
                    <a:pt x="10807" y="20869"/>
                  </a:cubicBezTo>
                  <a:cubicBezTo>
                    <a:pt x="13177" y="21390"/>
                    <a:pt x="14916" y="21600"/>
                    <a:pt x="16179" y="21600"/>
                  </a:cubicBezTo>
                  <a:cubicBezTo>
                    <a:pt x="21379" y="21600"/>
                    <a:pt x="18526" y="18052"/>
                    <a:pt x="18526" y="18052"/>
                  </a:cubicBezTo>
                  <a:cubicBezTo>
                    <a:pt x="12351" y="15462"/>
                    <a:pt x="14113" y="12111"/>
                    <a:pt x="16761" y="9215"/>
                  </a:cubicBezTo>
                  <a:lnTo>
                    <a:pt x="8490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8" name="Google Shape;1398;p52"/>
            <p:cNvSpPr/>
            <p:nvPr/>
          </p:nvSpPr>
          <p:spPr>
            <a:xfrm>
              <a:off x="1694043" y="466722"/>
              <a:ext cx="49898" cy="8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9" h="21600" fill="norm" stroke="1" extrusionOk="0">
                  <a:moveTo>
                    <a:pt x="5184" y="0"/>
                  </a:moveTo>
                  <a:cubicBezTo>
                    <a:pt x="2853" y="2178"/>
                    <a:pt x="1189" y="4579"/>
                    <a:pt x="193" y="7202"/>
                  </a:cubicBezTo>
                  <a:cubicBezTo>
                    <a:pt x="-1461" y="12435"/>
                    <a:pt x="7845" y="19422"/>
                    <a:pt x="15147" y="21600"/>
                  </a:cubicBezTo>
                  <a:cubicBezTo>
                    <a:pt x="16483" y="19638"/>
                    <a:pt x="18146" y="17453"/>
                    <a:pt x="20139" y="15490"/>
                  </a:cubicBezTo>
                  <a:lnTo>
                    <a:pt x="5184" y="0"/>
                  </a:lnTo>
                  <a:close/>
                </a:path>
              </a:pathLst>
            </a:custGeom>
            <a:solidFill>
              <a:srgbClr val="CE6F6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9" name="Google Shape;1399;p52"/>
            <p:cNvSpPr/>
            <p:nvPr/>
          </p:nvSpPr>
          <p:spPr>
            <a:xfrm>
              <a:off x="1675155" y="249282"/>
              <a:ext cx="234176" cy="29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7" h="21600" fill="norm" stroke="1" extrusionOk="0">
                  <a:moveTo>
                    <a:pt x="10272" y="0"/>
                  </a:moveTo>
                  <a:cubicBezTo>
                    <a:pt x="6842" y="0"/>
                    <a:pt x="3475" y="1900"/>
                    <a:pt x="2260" y="5262"/>
                  </a:cubicBezTo>
                  <a:cubicBezTo>
                    <a:pt x="166" y="10579"/>
                    <a:pt x="-815" y="12789"/>
                    <a:pt x="820" y="16551"/>
                  </a:cubicBezTo>
                  <a:cubicBezTo>
                    <a:pt x="2223" y="19836"/>
                    <a:pt x="5378" y="21600"/>
                    <a:pt x="8510" y="21600"/>
                  </a:cubicBezTo>
                  <a:cubicBezTo>
                    <a:pt x="10793" y="21600"/>
                    <a:pt x="13061" y="20665"/>
                    <a:pt x="14633" y="18702"/>
                  </a:cubicBezTo>
                  <a:cubicBezTo>
                    <a:pt x="18036" y="14521"/>
                    <a:pt x="20785" y="6515"/>
                    <a:pt x="16203" y="2274"/>
                  </a:cubicBezTo>
                  <a:cubicBezTo>
                    <a:pt x="14529" y="724"/>
                    <a:pt x="12388" y="0"/>
                    <a:pt x="10272" y="0"/>
                  </a:cubicBez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0" name="Google Shape;1400;p52"/>
            <p:cNvSpPr/>
            <p:nvPr/>
          </p:nvSpPr>
          <p:spPr>
            <a:xfrm>
              <a:off x="1674331" y="222351"/>
              <a:ext cx="243755" cy="16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8" h="21600" fill="norm" stroke="1" extrusionOk="0">
                  <a:moveTo>
                    <a:pt x="8890" y="0"/>
                  </a:moveTo>
                  <a:cubicBezTo>
                    <a:pt x="8426" y="0"/>
                    <a:pt x="7957" y="63"/>
                    <a:pt x="7481" y="196"/>
                  </a:cubicBezTo>
                  <a:cubicBezTo>
                    <a:pt x="-218" y="2417"/>
                    <a:pt x="-1218" y="14502"/>
                    <a:pt x="1097" y="21600"/>
                  </a:cubicBezTo>
                  <a:cubicBezTo>
                    <a:pt x="3976" y="20935"/>
                    <a:pt x="8732" y="15390"/>
                    <a:pt x="9109" y="11177"/>
                  </a:cubicBezTo>
                  <a:cubicBezTo>
                    <a:pt x="9109" y="11177"/>
                    <a:pt x="12839" y="15775"/>
                    <a:pt x="15862" y="15775"/>
                  </a:cubicBezTo>
                  <a:cubicBezTo>
                    <a:pt x="16594" y="15775"/>
                    <a:pt x="17284" y="15506"/>
                    <a:pt x="17872" y="14838"/>
                  </a:cubicBezTo>
                  <a:cubicBezTo>
                    <a:pt x="20382" y="12148"/>
                    <a:pt x="15322" y="0"/>
                    <a:pt x="88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1" name="Google Shape;1401;p52"/>
            <p:cNvSpPr/>
            <p:nvPr/>
          </p:nvSpPr>
          <p:spPr>
            <a:xfrm>
              <a:off x="1662647" y="361741"/>
              <a:ext cx="52096" cy="7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6" h="21600" fill="norm" stroke="1" extrusionOk="0">
                  <a:moveTo>
                    <a:pt x="9899" y="0"/>
                  </a:moveTo>
                  <a:cubicBezTo>
                    <a:pt x="5778" y="0"/>
                    <a:pt x="1838" y="2218"/>
                    <a:pt x="821" y="5664"/>
                  </a:cubicBezTo>
                  <a:cubicBezTo>
                    <a:pt x="-681" y="9998"/>
                    <a:pt x="-87" y="14578"/>
                    <a:pt x="2315" y="18436"/>
                  </a:cubicBezTo>
                  <a:cubicBezTo>
                    <a:pt x="3880" y="20632"/>
                    <a:pt x="6066" y="21600"/>
                    <a:pt x="8315" y="21600"/>
                  </a:cubicBezTo>
                  <a:cubicBezTo>
                    <a:pt x="11239" y="21600"/>
                    <a:pt x="14253" y="19953"/>
                    <a:pt x="16124" y="17229"/>
                  </a:cubicBezTo>
                  <a:cubicBezTo>
                    <a:pt x="19120" y="12888"/>
                    <a:pt x="20919" y="4941"/>
                    <a:pt x="15521" y="1568"/>
                  </a:cubicBezTo>
                  <a:cubicBezTo>
                    <a:pt x="13794" y="484"/>
                    <a:pt x="11824" y="0"/>
                    <a:pt x="9899" y="0"/>
                  </a:cubicBez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2" name="Google Shape;1402;p52"/>
            <p:cNvSpPr/>
            <p:nvPr/>
          </p:nvSpPr>
          <p:spPr>
            <a:xfrm>
              <a:off x="1168385" y="2502129"/>
              <a:ext cx="191846" cy="5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" y="0"/>
                  </a:moveTo>
                  <a:lnTo>
                    <a:pt x="0" y="20010"/>
                  </a:lnTo>
                  <a:lnTo>
                    <a:pt x="18821" y="21600"/>
                  </a:lnTo>
                  <a:lnTo>
                    <a:pt x="21600" y="3495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3" name="Google Shape;1403;p52"/>
            <p:cNvSpPr/>
            <p:nvPr/>
          </p:nvSpPr>
          <p:spPr>
            <a:xfrm>
              <a:off x="583798" y="2098671"/>
              <a:ext cx="102095" cy="15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28" y="0"/>
                  </a:moveTo>
                  <a:lnTo>
                    <a:pt x="0" y="3948"/>
                  </a:lnTo>
                  <a:lnTo>
                    <a:pt x="11322" y="21600"/>
                  </a:lnTo>
                  <a:lnTo>
                    <a:pt x="21600" y="19974"/>
                  </a:lnTo>
                  <a:lnTo>
                    <a:pt x="992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4" name="Google Shape;1404;p52"/>
            <p:cNvSpPr/>
            <p:nvPr/>
          </p:nvSpPr>
          <p:spPr>
            <a:xfrm>
              <a:off x="1801828" y="379835"/>
              <a:ext cx="16586" cy="2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12200" y="0"/>
                  </a:moveTo>
                  <a:cubicBezTo>
                    <a:pt x="8150" y="0"/>
                    <a:pt x="3903" y="3111"/>
                    <a:pt x="1597" y="7888"/>
                  </a:cubicBezTo>
                  <a:cubicBezTo>
                    <a:pt x="-1244" y="13712"/>
                    <a:pt x="-288" y="19510"/>
                    <a:pt x="4409" y="21177"/>
                  </a:cubicBezTo>
                  <a:cubicBezTo>
                    <a:pt x="5225" y="21476"/>
                    <a:pt x="6069" y="21600"/>
                    <a:pt x="6912" y="21600"/>
                  </a:cubicBezTo>
                  <a:cubicBezTo>
                    <a:pt x="10962" y="21600"/>
                    <a:pt x="15209" y="18514"/>
                    <a:pt x="17543" y="13712"/>
                  </a:cubicBezTo>
                  <a:cubicBezTo>
                    <a:pt x="20356" y="7888"/>
                    <a:pt x="18472" y="2090"/>
                    <a:pt x="14731" y="423"/>
                  </a:cubicBezTo>
                  <a:cubicBezTo>
                    <a:pt x="13887" y="149"/>
                    <a:pt x="13044" y="0"/>
                    <a:pt x="122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5" name="Google Shape;1405;p52"/>
            <p:cNvSpPr/>
            <p:nvPr/>
          </p:nvSpPr>
          <p:spPr>
            <a:xfrm>
              <a:off x="1867695" y="407826"/>
              <a:ext cx="16218" cy="21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3" h="21600" fill="norm" stroke="1" extrusionOk="0">
                  <a:moveTo>
                    <a:pt x="12781" y="0"/>
                  </a:moveTo>
                  <a:cubicBezTo>
                    <a:pt x="8544" y="0"/>
                    <a:pt x="4100" y="3107"/>
                    <a:pt x="1658" y="7904"/>
                  </a:cubicBezTo>
                  <a:cubicBezTo>
                    <a:pt x="-1285" y="13696"/>
                    <a:pt x="-314" y="19512"/>
                    <a:pt x="4601" y="21153"/>
                  </a:cubicBezTo>
                  <a:cubicBezTo>
                    <a:pt x="5277" y="21451"/>
                    <a:pt x="6072" y="21600"/>
                    <a:pt x="6896" y="21600"/>
                  </a:cubicBezTo>
                  <a:cubicBezTo>
                    <a:pt x="10810" y="21600"/>
                    <a:pt x="15930" y="18493"/>
                    <a:pt x="18343" y="13696"/>
                  </a:cubicBezTo>
                  <a:cubicBezTo>
                    <a:pt x="20315" y="7904"/>
                    <a:pt x="19344" y="1268"/>
                    <a:pt x="15401" y="423"/>
                  </a:cubicBezTo>
                  <a:cubicBezTo>
                    <a:pt x="14547" y="149"/>
                    <a:pt x="13664" y="0"/>
                    <a:pt x="127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6" name="Google Shape;1406;p52"/>
            <p:cNvSpPr/>
            <p:nvPr/>
          </p:nvSpPr>
          <p:spPr>
            <a:xfrm>
              <a:off x="1878145" y="403014"/>
              <a:ext cx="15652" cy="1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55" y="16447"/>
                    <a:pt x="6235" y="21600"/>
                    <a:pt x="9846" y="21600"/>
                  </a:cubicBezTo>
                  <a:cubicBezTo>
                    <a:pt x="15808" y="21600"/>
                    <a:pt x="21600" y="7346"/>
                    <a:pt x="21600" y="73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7" name="Google Shape;1407;p52"/>
            <p:cNvSpPr/>
            <p:nvPr/>
          </p:nvSpPr>
          <p:spPr>
            <a:xfrm>
              <a:off x="1829567" y="418144"/>
              <a:ext cx="23057" cy="46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5" y="0"/>
                  </a:moveTo>
                  <a:lnTo>
                    <a:pt x="0" y="19033"/>
                  </a:lnTo>
                  <a:cubicBezTo>
                    <a:pt x="4625" y="20744"/>
                    <a:pt x="10129" y="21600"/>
                    <a:pt x="15842" y="21600"/>
                  </a:cubicBezTo>
                  <a:cubicBezTo>
                    <a:pt x="17738" y="21600"/>
                    <a:pt x="19681" y="21497"/>
                    <a:pt x="21600" y="21315"/>
                  </a:cubicBezTo>
                  <a:cubicBezTo>
                    <a:pt x="17738" y="14081"/>
                    <a:pt x="16188" y="7223"/>
                    <a:pt x="16975" y="0"/>
                  </a:cubicBezTo>
                  <a:close/>
                </a:path>
              </a:pathLst>
            </a:custGeom>
            <a:solidFill>
              <a:srgbClr val="DE575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8" name="Google Shape;1408;p52"/>
            <p:cNvSpPr/>
            <p:nvPr/>
          </p:nvSpPr>
          <p:spPr>
            <a:xfrm>
              <a:off x="1767471" y="434608"/>
              <a:ext cx="34922" cy="38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717" y="0"/>
                  </a:moveTo>
                  <a:cubicBezTo>
                    <a:pt x="205" y="0"/>
                    <a:pt x="-292" y="455"/>
                    <a:pt x="205" y="1378"/>
                  </a:cubicBezTo>
                  <a:cubicBezTo>
                    <a:pt x="2721" y="10566"/>
                    <a:pt x="9755" y="17922"/>
                    <a:pt x="19802" y="21600"/>
                  </a:cubicBezTo>
                  <a:lnTo>
                    <a:pt x="20299" y="21600"/>
                  </a:lnTo>
                  <a:cubicBezTo>
                    <a:pt x="20299" y="21600"/>
                    <a:pt x="20811" y="21600"/>
                    <a:pt x="21308" y="21132"/>
                  </a:cubicBezTo>
                  <a:cubicBezTo>
                    <a:pt x="21308" y="20677"/>
                    <a:pt x="21308" y="19754"/>
                    <a:pt x="20299" y="19754"/>
                  </a:cubicBezTo>
                  <a:cubicBezTo>
                    <a:pt x="11261" y="16544"/>
                    <a:pt x="4724" y="9188"/>
                    <a:pt x="2223" y="923"/>
                  </a:cubicBezTo>
                  <a:cubicBezTo>
                    <a:pt x="2223" y="0"/>
                    <a:pt x="1711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9" name="Google Shape;1409;p52"/>
            <p:cNvSpPr/>
            <p:nvPr/>
          </p:nvSpPr>
          <p:spPr>
            <a:xfrm>
              <a:off x="1789942" y="345069"/>
              <a:ext cx="38016" cy="1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6" h="21600" fill="norm" stroke="1" extrusionOk="0">
                  <a:moveTo>
                    <a:pt x="11286" y="0"/>
                  </a:moveTo>
                  <a:cubicBezTo>
                    <a:pt x="7772" y="0"/>
                    <a:pt x="4205" y="3310"/>
                    <a:pt x="942" y="9973"/>
                  </a:cubicBezTo>
                  <a:cubicBezTo>
                    <a:pt x="-828" y="12847"/>
                    <a:pt x="57" y="21600"/>
                    <a:pt x="2263" y="21600"/>
                  </a:cubicBezTo>
                  <a:lnTo>
                    <a:pt x="3135" y="21600"/>
                  </a:lnTo>
                  <a:cubicBezTo>
                    <a:pt x="5778" y="16374"/>
                    <a:pt x="8750" y="13718"/>
                    <a:pt x="11643" y="13718"/>
                  </a:cubicBezTo>
                  <a:cubicBezTo>
                    <a:pt x="13572" y="13718"/>
                    <a:pt x="15474" y="14894"/>
                    <a:pt x="17245" y="17245"/>
                  </a:cubicBezTo>
                  <a:cubicBezTo>
                    <a:pt x="17601" y="17594"/>
                    <a:pt x="17918" y="17811"/>
                    <a:pt x="18209" y="17811"/>
                  </a:cubicBezTo>
                  <a:cubicBezTo>
                    <a:pt x="19002" y="17811"/>
                    <a:pt x="19557" y="16461"/>
                    <a:pt x="19887" y="14327"/>
                  </a:cubicBezTo>
                  <a:cubicBezTo>
                    <a:pt x="20772" y="11410"/>
                    <a:pt x="20323" y="7055"/>
                    <a:pt x="19002" y="5618"/>
                  </a:cubicBezTo>
                  <a:cubicBezTo>
                    <a:pt x="16544" y="1873"/>
                    <a:pt x="13929" y="0"/>
                    <a:pt x="1128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0" name="Google Shape;1410;p52"/>
            <p:cNvSpPr/>
            <p:nvPr/>
          </p:nvSpPr>
          <p:spPr>
            <a:xfrm>
              <a:off x="1891835" y="365962"/>
              <a:ext cx="25831" cy="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3206" y="0"/>
                  </a:moveTo>
                  <a:cubicBezTo>
                    <a:pt x="2031" y="0"/>
                    <a:pt x="756" y="609"/>
                    <a:pt x="250" y="1842"/>
                  </a:cubicBezTo>
                  <a:cubicBezTo>
                    <a:pt x="-418" y="2945"/>
                    <a:pt x="250" y="4590"/>
                    <a:pt x="2274" y="5133"/>
                  </a:cubicBezTo>
                  <a:cubicBezTo>
                    <a:pt x="9036" y="7880"/>
                    <a:pt x="13753" y="13375"/>
                    <a:pt x="15109" y="19412"/>
                  </a:cubicBezTo>
                  <a:cubicBezTo>
                    <a:pt x="15109" y="20498"/>
                    <a:pt x="16465" y="21600"/>
                    <a:pt x="17801" y="21600"/>
                  </a:cubicBezTo>
                  <a:lnTo>
                    <a:pt x="18490" y="21600"/>
                  </a:lnTo>
                  <a:cubicBezTo>
                    <a:pt x="20514" y="21057"/>
                    <a:pt x="21182" y="19955"/>
                    <a:pt x="21182" y="18310"/>
                  </a:cubicBezTo>
                  <a:cubicBezTo>
                    <a:pt x="19158" y="10627"/>
                    <a:pt x="13085" y="4047"/>
                    <a:pt x="4299" y="197"/>
                  </a:cubicBezTo>
                  <a:cubicBezTo>
                    <a:pt x="3975" y="66"/>
                    <a:pt x="3590" y="0"/>
                    <a:pt x="3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1" name="Google Shape;1411;p52"/>
            <p:cNvSpPr/>
            <p:nvPr/>
          </p:nvSpPr>
          <p:spPr>
            <a:xfrm>
              <a:off x="888446" y="623982"/>
              <a:ext cx="600239" cy="26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48" y="0"/>
                  </a:moveTo>
                  <a:cubicBezTo>
                    <a:pt x="19082" y="662"/>
                    <a:pt x="18785" y="1454"/>
                    <a:pt x="18459" y="2247"/>
                  </a:cubicBezTo>
                  <a:cubicBezTo>
                    <a:pt x="18163" y="2974"/>
                    <a:pt x="17837" y="3701"/>
                    <a:pt x="17511" y="4428"/>
                  </a:cubicBezTo>
                  <a:cubicBezTo>
                    <a:pt x="16859" y="5947"/>
                    <a:pt x="16207" y="7336"/>
                    <a:pt x="15497" y="8657"/>
                  </a:cubicBezTo>
                  <a:cubicBezTo>
                    <a:pt x="14785" y="9979"/>
                    <a:pt x="14074" y="11300"/>
                    <a:pt x="13333" y="12491"/>
                  </a:cubicBezTo>
                  <a:cubicBezTo>
                    <a:pt x="13155" y="12754"/>
                    <a:pt x="12978" y="13018"/>
                    <a:pt x="12771" y="13283"/>
                  </a:cubicBezTo>
                  <a:cubicBezTo>
                    <a:pt x="12593" y="13614"/>
                    <a:pt x="12414" y="13878"/>
                    <a:pt x="12207" y="14141"/>
                  </a:cubicBezTo>
                  <a:cubicBezTo>
                    <a:pt x="12030" y="14341"/>
                    <a:pt x="11822" y="14670"/>
                    <a:pt x="11644" y="14868"/>
                  </a:cubicBezTo>
                  <a:lnTo>
                    <a:pt x="11407" y="15134"/>
                  </a:lnTo>
                  <a:lnTo>
                    <a:pt x="11141" y="15397"/>
                  </a:lnTo>
                  <a:cubicBezTo>
                    <a:pt x="10785" y="15663"/>
                    <a:pt x="10400" y="15861"/>
                    <a:pt x="9985" y="16059"/>
                  </a:cubicBezTo>
                  <a:cubicBezTo>
                    <a:pt x="9570" y="16192"/>
                    <a:pt x="9155" y="16257"/>
                    <a:pt x="8711" y="16322"/>
                  </a:cubicBezTo>
                  <a:cubicBezTo>
                    <a:pt x="8558" y="16334"/>
                    <a:pt x="8405" y="16340"/>
                    <a:pt x="8251" y="16340"/>
                  </a:cubicBezTo>
                  <a:cubicBezTo>
                    <a:pt x="7508" y="16340"/>
                    <a:pt x="6751" y="16211"/>
                    <a:pt x="6014" y="15991"/>
                  </a:cubicBezTo>
                  <a:cubicBezTo>
                    <a:pt x="5096" y="15728"/>
                    <a:pt x="4178" y="15397"/>
                    <a:pt x="3259" y="14936"/>
                  </a:cubicBezTo>
                  <a:cubicBezTo>
                    <a:pt x="2341" y="14539"/>
                    <a:pt x="1422" y="13943"/>
                    <a:pt x="533" y="13416"/>
                  </a:cubicBezTo>
                  <a:lnTo>
                    <a:pt x="0" y="16390"/>
                  </a:lnTo>
                  <a:cubicBezTo>
                    <a:pt x="918" y="17315"/>
                    <a:pt x="1837" y="18107"/>
                    <a:pt x="2785" y="18834"/>
                  </a:cubicBezTo>
                  <a:cubicBezTo>
                    <a:pt x="3703" y="19561"/>
                    <a:pt x="4681" y="20156"/>
                    <a:pt x="5659" y="20617"/>
                  </a:cubicBezTo>
                  <a:cubicBezTo>
                    <a:pt x="6666" y="21146"/>
                    <a:pt x="7674" y="21477"/>
                    <a:pt x="8711" y="21543"/>
                  </a:cubicBezTo>
                  <a:cubicBezTo>
                    <a:pt x="8924" y="21582"/>
                    <a:pt x="9138" y="21600"/>
                    <a:pt x="9351" y="21600"/>
                  </a:cubicBezTo>
                  <a:cubicBezTo>
                    <a:pt x="10233" y="21600"/>
                    <a:pt x="11111" y="21283"/>
                    <a:pt x="11970" y="20750"/>
                  </a:cubicBezTo>
                  <a:lnTo>
                    <a:pt x="12385" y="20419"/>
                  </a:lnTo>
                  <a:lnTo>
                    <a:pt x="12800" y="20023"/>
                  </a:lnTo>
                  <a:cubicBezTo>
                    <a:pt x="13066" y="19692"/>
                    <a:pt x="13274" y="19429"/>
                    <a:pt x="13511" y="19165"/>
                  </a:cubicBezTo>
                  <a:cubicBezTo>
                    <a:pt x="13748" y="18967"/>
                    <a:pt x="13956" y="18636"/>
                    <a:pt x="14193" y="18371"/>
                  </a:cubicBezTo>
                  <a:cubicBezTo>
                    <a:pt x="14400" y="18042"/>
                    <a:pt x="14637" y="17776"/>
                    <a:pt x="14845" y="17446"/>
                  </a:cubicBezTo>
                  <a:cubicBezTo>
                    <a:pt x="15704" y="16257"/>
                    <a:pt x="16533" y="14936"/>
                    <a:pt x="17303" y="13481"/>
                  </a:cubicBezTo>
                  <a:cubicBezTo>
                    <a:pt x="18074" y="12093"/>
                    <a:pt x="18845" y="10573"/>
                    <a:pt x="19555" y="9054"/>
                  </a:cubicBezTo>
                  <a:cubicBezTo>
                    <a:pt x="19911" y="8261"/>
                    <a:pt x="20267" y="7401"/>
                    <a:pt x="20593" y="6609"/>
                  </a:cubicBezTo>
                  <a:cubicBezTo>
                    <a:pt x="20948" y="5749"/>
                    <a:pt x="21274" y="4957"/>
                    <a:pt x="21600" y="3964"/>
                  </a:cubicBezTo>
                  <a:lnTo>
                    <a:pt x="19348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2" name="Google Shape;1412;p52"/>
            <p:cNvSpPr/>
            <p:nvPr/>
          </p:nvSpPr>
          <p:spPr>
            <a:xfrm>
              <a:off x="848088" y="745007"/>
              <a:ext cx="79879" cy="89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87" y="0"/>
                  </a:moveTo>
                  <a:lnTo>
                    <a:pt x="0" y="17379"/>
                  </a:lnTo>
                  <a:cubicBezTo>
                    <a:pt x="0" y="17379"/>
                    <a:pt x="7856" y="21600"/>
                    <a:pt x="15679" y="21600"/>
                  </a:cubicBezTo>
                  <a:cubicBezTo>
                    <a:pt x="16694" y="21600"/>
                    <a:pt x="17709" y="21534"/>
                    <a:pt x="18703" y="21373"/>
                  </a:cubicBezTo>
                  <a:lnTo>
                    <a:pt x="21600" y="13985"/>
                  </a:lnTo>
                  <a:lnTo>
                    <a:pt x="10687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3" name="Google Shape;1413;p52"/>
            <p:cNvSpPr/>
            <p:nvPr/>
          </p:nvSpPr>
          <p:spPr>
            <a:xfrm>
              <a:off x="801978" y="725260"/>
              <a:ext cx="86470" cy="9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39" y="0"/>
                  </a:moveTo>
                  <a:lnTo>
                    <a:pt x="0" y="13813"/>
                  </a:lnTo>
                  <a:lnTo>
                    <a:pt x="11518" y="21600"/>
                  </a:lnTo>
                  <a:lnTo>
                    <a:pt x="21600" y="4666"/>
                  </a:lnTo>
                  <a:lnTo>
                    <a:pt x="4939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4" name="Google Shape;1414;p52"/>
            <p:cNvSpPr/>
            <p:nvPr/>
          </p:nvSpPr>
          <p:spPr>
            <a:xfrm>
              <a:off x="1368472" y="553140"/>
              <a:ext cx="178952" cy="213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13635" y="0"/>
                  </a:moveTo>
                  <a:cubicBezTo>
                    <a:pt x="8952" y="0"/>
                    <a:pt x="0" y="9676"/>
                    <a:pt x="0" y="9676"/>
                  </a:cubicBezTo>
                  <a:lnTo>
                    <a:pt x="9686" y="21600"/>
                  </a:lnTo>
                  <a:cubicBezTo>
                    <a:pt x="9686" y="21600"/>
                    <a:pt x="20049" y="13928"/>
                    <a:pt x="20921" y="8841"/>
                  </a:cubicBezTo>
                  <a:cubicBezTo>
                    <a:pt x="21600" y="4507"/>
                    <a:pt x="19660" y="252"/>
                    <a:pt x="13754" y="3"/>
                  </a:cubicBezTo>
                  <a:cubicBezTo>
                    <a:pt x="13714" y="3"/>
                    <a:pt x="13676" y="0"/>
                    <a:pt x="136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5" name="Google Shape;1415;p52"/>
            <p:cNvSpPr/>
            <p:nvPr/>
          </p:nvSpPr>
          <p:spPr>
            <a:xfrm>
              <a:off x="1813103" y="375022"/>
              <a:ext cx="15652" cy="1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03" y="16447"/>
                    <a:pt x="5144" y="21600"/>
                    <a:pt x="8824" y="21600"/>
                  </a:cubicBezTo>
                  <a:cubicBezTo>
                    <a:pt x="14922" y="21600"/>
                    <a:pt x="21600" y="7346"/>
                    <a:pt x="21600" y="73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6" name="Google Shape;1416;p52"/>
            <p:cNvSpPr/>
            <p:nvPr/>
          </p:nvSpPr>
          <p:spPr>
            <a:xfrm>
              <a:off x="1639034" y="535787"/>
              <a:ext cx="90910" cy="5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2490" y="0"/>
                  </a:moveTo>
                  <a:cubicBezTo>
                    <a:pt x="1353" y="0"/>
                    <a:pt x="420" y="5280"/>
                    <a:pt x="75" y="7566"/>
                  </a:cubicBezTo>
                  <a:cubicBezTo>
                    <a:pt x="-117" y="8224"/>
                    <a:pt x="75" y="8872"/>
                    <a:pt x="466" y="9529"/>
                  </a:cubicBezTo>
                  <a:cubicBezTo>
                    <a:pt x="2671" y="12954"/>
                    <a:pt x="11672" y="21600"/>
                    <a:pt x="18199" y="21600"/>
                  </a:cubicBezTo>
                  <a:cubicBezTo>
                    <a:pt x="19161" y="21600"/>
                    <a:pt x="20071" y="21414"/>
                    <a:pt x="20900" y="20992"/>
                  </a:cubicBezTo>
                  <a:cubicBezTo>
                    <a:pt x="21285" y="20658"/>
                    <a:pt x="21483" y="20334"/>
                    <a:pt x="21483" y="19677"/>
                  </a:cubicBezTo>
                  <a:cubicBezTo>
                    <a:pt x="21285" y="17390"/>
                    <a:pt x="21285" y="14770"/>
                    <a:pt x="21285" y="12473"/>
                  </a:cubicBezTo>
                  <a:cubicBezTo>
                    <a:pt x="21285" y="11826"/>
                    <a:pt x="20900" y="11168"/>
                    <a:pt x="20509" y="11168"/>
                  </a:cubicBezTo>
                  <a:cubicBezTo>
                    <a:pt x="14087" y="11168"/>
                    <a:pt x="7863" y="7566"/>
                    <a:pt x="2998" y="363"/>
                  </a:cubicBezTo>
                  <a:cubicBezTo>
                    <a:pt x="2823" y="118"/>
                    <a:pt x="2654" y="0"/>
                    <a:pt x="249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7" name="Google Shape;1417;p52"/>
            <p:cNvSpPr/>
            <p:nvPr/>
          </p:nvSpPr>
          <p:spPr>
            <a:xfrm>
              <a:off x="1373581" y="1003027"/>
              <a:ext cx="340102" cy="13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661" y="0"/>
                  </a:moveTo>
                  <a:cubicBezTo>
                    <a:pt x="1586" y="0"/>
                    <a:pt x="1507" y="65"/>
                    <a:pt x="1446" y="224"/>
                  </a:cubicBezTo>
                  <a:lnTo>
                    <a:pt x="40" y="4027"/>
                  </a:lnTo>
                  <a:cubicBezTo>
                    <a:pt x="-63" y="4300"/>
                    <a:pt x="40" y="4707"/>
                    <a:pt x="249" y="4980"/>
                  </a:cubicBezTo>
                  <a:lnTo>
                    <a:pt x="20392" y="21547"/>
                  </a:lnTo>
                  <a:cubicBezTo>
                    <a:pt x="20434" y="21584"/>
                    <a:pt x="20476" y="21600"/>
                    <a:pt x="20515" y="21600"/>
                  </a:cubicBezTo>
                  <a:cubicBezTo>
                    <a:pt x="20624" y="21600"/>
                    <a:pt x="20718" y="21474"/>
                    <a:pt x="20757" y="21274"/>
                  </a:cubicBezTo>
                  <a:lnTo>
                    <a:pt x="21486" y="16930"/>
                  </a:lnTo>
                  <a:cubicBezTo>
                    <a:pt x="21537" y="16657"/>
                    <a:pt x="21432" y="16250"/>
                    <a:pt x="21225" y="16116"/>
                  </a:cubicBezTo>
                  <a:lnTo>
                    <a:pt x="1811" y="90"/>
                  </a:lnTo>
                  <a:cubicBezTo>
                    <a:pt x="1767" y="33"/>
                    <a:pt x="1716" y="0"/>
                    <a:pt x="166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8" name="Google Shape;1418;p52"/>
            <p:cNvSpPr/>
            <p:nvPr/>
          </p:nvSpPr>
          <p:spPr>
            <a:xfrm>
              <a:off x="1373581" y="1003027"/>
              <a:ext cx="340102" cy="13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661" y="0"/>
                  </a:moveTo>
                  <a:cubicBezTo>
                    <a:pt x="1586" y="0"/>
                    <a:pt x="1507" y="65"/>
                    <a:pt x="1446" y="224"/>
                  </a:cubicBezTo>
                  <a:lnTo>
                    <a:pt x="40" y="4027"/>
                  </a:lnTo>
                  <a:cubicBezTo>
                    <a:pt x="-63" y="4300"/>
                    <a:pt x="40" y="4707"/>
                    <a:pt x="249" y="4980"/>
                  </a:cubicBezTo>
                  <a:lnTo>
                    <a:pt x="20392" y="21547"/>
                  </a:lnTo>
                  <a:cubicBezTo>
                    <a:pt x="20434" y="21584"/>
                    <a:pt x="20476" y="21600"/>
                    <a:pt x="20515" y="21600"/>
                  </a:cubicBezTo>
                  <a:cubicBezTo>
                    <a:pt x="20624" y="21600"/>
                    <a:pt x="20718" y="21474"/>
                    <a:pt x="20757" y="21274"/>
                  </a:cubicBezTo>
                  <a:lnTo>
                    <a:pt x="21486" y="16930"/>
                  </a:lnTo>
                  <a:cubicBezTo>
                    <a:pt x="21537" y="16657"/>
                    <a:pt x="21432" y="16250"/>
                    <a:pt x="21225" y="16116"/>
                  </a:cubicBezTo>
                  <a:lnTo>
                    <a:pt x="1811" y="90"/>
                  </a:lnTo>
                  <a:cubicBezTo>
                    <a:pt x="1767" y="33"/>
                    <a:pt x="1716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9" name="Google Shape;1419;p52"/>
            <p:cNvSpPr/>
            <p:nvPr/>
          </p:nvSpPr>
          <p:spPr>
            <a:xfrm>
              <a:off x="1416236" y="1010631"/>
              <a:ext cx="29648" cy="4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29" y="0"/>
                  </a:moveTo>
                  <a:cubicBezTo>
                    <a:pt x="12482" y="0"/>
                    <a:pt x="11636" y="312"/>
                    <a:pt x="10791" y="611"/>
                  </a:cubicBezTo>
                  <a:lnTo>
                    <a:pt x="0" y="18819"/>
                  </a:lnTo>
                  <a:cubicBezTo>
                    <a:pt x="0" y="19261"/>
                    <a:pt x="594" y="19690"/>
                    <a:pt x="1799" y="20118"/>
                  </a:cubicBezTo>
                  <a:lnTo>
                    <a:pt x="7788" y="21418"/>
                  </a:lnTo>
                  <a:cubicBezTo>
                    <a:pt x="8147" y="21548"/>
                    <a:pt x="8489" y="21600"/>
                    <a:pt x="8831" y="21600"/>
                  </a:cubicBezTo>
                  <a:cubicBezTo>
                    <a:pt x="9640" y="21600"/>
                    <a:pt x="10377" y="21301"/>
                    <a:pt x="10791" y="20989"/>
                  </a:cubicBezTo>
                  <a:lnTo>
                    <a:pt x="21600" y="3210"/>
                  </a:lnTo>
                  <a:cubicBezTo>
                    <a:pt x="21600" y="2352"/>
                    <a:pt x="20989" y="1482"/>
                    <a:pt x="19784" y="1482"/>
                  </a:cubicBezTo>
                  <a:lnTo>
                    <a:pt x="13795" y="182"/>
                  </a:lnTo>
                  <a:cubicBezTo>
                    <a:pt x="13615" y="52"/>
                    <a:pt x="13381" y="0"/>
                    <a:pt x="1312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0" name="Google Shape;1420;p52"/>
            <p:cNvSpPr/>
            <p:nvPr/>
          </p:nvSpPr>
          <p:spPr>
            <a:xfrm>
              <a:off x="1661378" y="1088656"/>
              <a:ext cx="29367" cy="4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2004" y="0"/>
                  </a:moveTo>
                  <a:cubicBezTo>
                    <a:pt x="11269" y="0"/>
                    <a:pt x="10674" y="209"/>
                    <a:pt x="10674" y="717"/>
                  </a:cubicBezTo>
                  <a:lnTo>
                    <a:pt x="154" y="18561"/>
                  </a:lnTo>
                  <a:cubicBezTo>
                    <a:pt x="-424" y="18991"/>
                    <a:pt x="731" y="19865"/>
                    <a:pt x="1904" y="19865"/>
                  </a:cubicBezTo>
                  <a:lnTo>
                    <a:pt x="7750" y="21600"/>
                  </a:lnTo>
                  <a:cubicBezTo>
                    <a:pt x="8906" y="21600"/>
                    <a:pt x="10078" y="21600"/>
                    <a:pt x="10078" y="20739"/>
                  </a:cubicBezTo>
                  <a:lnTo>
                    <a:pt x="20598" y="2896"/>
                  </a:lnTo>
                  <a:cubicBezTo>
                    <a:pt x="21176" y="2465"/>
                    <a:pt x="20598" y="1591"/>
                    <a:pt x="19426" y="1591"/>
                  </a:cubicBezTo>
                  <a:lnTo>
                    <a:pt x="13579" y="287"/>
                  </a:lnTo>
                  <a:cubicBezTo>
                    <a:pt x="13107" y="104"/>
                    <a:pt x="12511" y="0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1" name="Google Shape;1421;p52"/>
            <p:cNvSpPr/>
            <p:nvPr/>
          </p:nvSpPr>
          <p:spPr>
            <a:xfrm>
              <a:off x="1538915" y="1049681"/>
              <a:ext cx="29648" cy="4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95" y="0"/>
                  </a:moveTo>
                  <a:cubicBezTo>
                    <a:pt x="12590" y="0"/>
                    <a:pt x="10791" y="0"/>
                    <a:pt x="10791" y="430"/>
                  </a:cubicBezTo>
                  <a:lnTo>
                    <a:pt x="0" y="18704"/>
                  </a:lnTo>
                  <a:cubicBezTo>
                    <a:pt x="0" y="19135"/>
                    <a:pt x="594" y="20009"/>
                    <a:pt x="1799" y="20009"/>
                  </a:cubicBezTo>
                  <a:lnTo>
                    <a:pt x="7805" y="21313"/>
                  </a:lnTo>
                  <a:cubicBezTo>
                    <a:pt x="8291" y="21496"/>
                    <a:pt x="8795" y="21600"/>
                    <a:pt x="9244" y="21600"/>
                  </a:cubicBezTo>
                  <a:cubicBezTo>
                    <a:pt x="9892" y="21600"/>
                    <a:pt x="10449" y="21391"/>
                    <a:pt x="10791" y="20883"/>
                  </a:cubicBezTo>
                  <a:lnTo>
                    <a:pt x="21600" y="3039"/>
                  </a:lnTo>
                  <a:cubicBezTo>
                    <a:pt x="21600" y="2609"/>
                    <a:pt x="20989" y="1735"/>
                    <a:pt x="19801" y="1735"/>
                  </a:cubicBezTo>
                  <a:lnTo>
                    <a:pt x="13795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2" name="Google Shape;1422;p52"/>
            <p:cNvSpPr/>
            <p:nvPr/>
          </p:nvSpPr>
          <p:spPr>
            <a:xfrm>
              <a:off x="1416236" y="1010631"/>
              <a:ext cx="29648" cy="4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29" y="0"/>
                  </a:moveTo>
                  <a:cubicBezTo>
                    <a:pt x="12482" y="0"/>
                    <a:pt x="11636" y="312"/>
                    <a:pt x="10791" y="611"/>
                  </a:cubicBezTo>
                  <a:lnTo>
                    <a:pt x="0" y="18819"/>
                  </a:lnTo>
                  <a:cubicBezTo>
                    <a:pt x="0" y="19261"/>
                    <a:pt x="594" y="19690"/>
                    <a:pt x="1799" y="20118"/>
                  </a:cubicBezTo>
                  <a:lnTo>
                    <a:pt x="7788" y="21418"/>
                  </a:lnTo>
                  <a:cubicBezTo>
                    <a:pt x="8147" y="21548"/>
                    <a:pt x="8489" y="21600"/>
                    <a:pt x="8831" y="21600"/>
                  </a:cubicBezTo>
                  <a:cubicBezTo>
                    <a:pt x="9640" y="21600"/>
                    <a:pt x="10377" y="21301"/>
                    <a:pt x="10791" y="20989"/>
                  </a:cubicBezTo>
                  <a:lnTo>
                    <a:pt x="21600" y="3210"/>
                  </a:lnTo>
                  <a:cubicBezTo>
                    <a:pt x="21600" y="2352"/>
                    <a:pt x="20989" y="1482"/>
                    <a:pt x="19784" y="1482"/>
                  </a:cubicBezTo>
                  <a:lnTo>
                    <a:pt x="13795" y="182"/>
                  </a:lnTo>
                  <a:cubicBezTo>
                    <a:pt x="13615" y="52"/>
                    <a:pt x="13381" y="0"/>
                    <a:pt x="131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3" name="Google Shape;1423;p52"/>
            <p:cNvSpPr/>
            <p:nvPr/>
          </p:nvSpPr>
          <p:spPr>
            <a:xfrm>
              <a:off x="1661378" y="1088656"/>
              <a:ext cx="29367" cy="4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2004" y="0"/>
                  </a:moveTo>
                  <a:cubicBezTo>
                    <a:pt x="11269" y="0"/>
                    <a:pt x="10674" y="209"/>
                    <a:pt x="10674" y="717"/>
                  </a:cubicBezTo>
                  <a:lnTo>
                    <a:pt x="154" y="18561"/>
                  </a:lnTo>
                  <a:cubicBezTo>
                    <a:pt x="-424" y="18991"/>
                    <a:pt x="731" y="19865"/>
                    <a:pt x="1904" y="19865"/>
                  </a:cubicBezTo>
                  <a:lnTo>
                    <a:pt x="7750" y="21600"/>
                  </a:lnTo>
                  <a:cubicBezTo>
                    <a:pt x="8906" y="21600"/>
                    <a:pt x="10078" y="21600"/>
                    <a:pt x="10078" y="20739"/>
                  </a:cubicBezTo>
                  <a:lnTo>
                    <a:pt x="20598" y="2896"/>
                  </a:lnTo>
                  <a:cubicBezTo>
                    <a:pt x="21176" y="2465"/>
                    <a:pt x="20598" y="1591"/>
                    <a:pt x="19426" y="1591"/>
                  </a:cubicBezTo>
                  <a:lnTo>
                    <a:pt x="13579" y="287"/>
                  </a:lnTo>
                  <a:cubicBezTo>
                    <a:pt x="13107" y="104"/>
                    <a:pt x="12511" y="0"/>
                    <a:pt x="1200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4" name="Google Shape;1424;p52"/>
            <p:cNvSpPr/>
            <p:nvPr/>
          </p:nvSpPr>
          <p:spPr>
            <a:xfrm>
              <a:off x="1538915" y="1049681"/>
              <a:ext cx="29648" cy="4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95" y="0"/>
                  </a:moveTo>
                  <a:cubicBezTo>
                    <a:pt x="12590" y="0"/>
                    <a:pt x="10791" y="0"/>
                    <a:pt x="10791" y="430"/>
                  </a:cubicBezTo>
                  <a:lnTo>
                    <a:pt x="0" y="18704"/>
                  </a:lnTo>
                  <a:cubicBezTo>
                    <a:pt x="0" y="19135"/>
                    <a:pt x="594" y="20009"/>
                    <a:pt x="1799" y="20009"/>
                  </a:cubicBezTo>
                  <a:lnTo>
                    <a:pt x="7805" y="21313"/>
                  </a:lnTo>
                  <a:cubicBezTo>
                    <a:pt x="8291" y="21496"/>
                    <a:pt x="8795" y="21600"/>
                    <a:pt x="9244" y="21600"/>
                  </a:cubicBezTo>
                  <a:cubicBezTo>
                    <a:pt x="9892" y="21600"/>
                    <a:pt x="10449" y="21391"/>
                    <a:pt x="10791" y="20883"/>
                  </a:cubicBezTo>
                  <a:lnTo>
                    <a:pt x="21600" y="3039"/>
                  </a:lnTo>
                  <a:cubicBezTo>
                    <a:pt x="21600" y="2609"/>
                    <a:pt x="20989" y="1735"/>
                    <a:pt x="19801" y="1735"/>
                  </a:cubicBezTo>
                  <a:lnTo>
                    <a:pt x="1379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5" name="Google Shape;1425;p52"/>
            <p:cNvSpPr/>
            <p:nvPr/>
          </p:nvSpPr>
          <p:spPr>
            <a:xfrm>
              <a:off x="267598" y="2448614"/>
              <a:ext cx="440534" cy="89582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6" name="Google Shape;1426;p52"/>
            <p:cNvSpPr/>
            <p:nvPr/>
          </p:nvSpPr>
          <p:spPr>
            <a:xfrm>
              <a:off x="992192" y="2735959"/>
              <a:ext cx="440510" cy="60848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7" name="Google Shape;1427;p52"/>
            <p:cNvSpPr/>
            <p:nvPr/>
          </p:nvSpPr>
          <p:spPr>
            <a:xfrm>
              <a:off x="1717576" y="2222165"/>
              <a:ext cx="439696" cy="112227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8" name="Google Shape;1428;p52"/>
            <p:cNvSpPr/>
            <p:nvPr/>
          </p:nvSpPr>
          <p:spPr>
            <a:xfrm>
              <a:off x="2442172" y="1605464"/>
              <a:ext cx="440510" cy="173897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9" name="Google Shape;1429;p52"/>
            <p:cNvSpPr/>
            <p:nvPr/>
          </p:nvSpPr>
          <p:spPr>
            <a:xfrm>
              <a:off x="3166742" y="750783"/>
              <a:ext cx="440510" cy="259366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grpSp>
          <p:nvGrpSpPr>
            <p:cNvPr id="442" name="Google Shape;1430;p52"/>
            <p:cNvGrpSpPr/>
            <p:nvPr/>
          </p:nvGrpSpPr>
          <p:grpSpPr>
            <a:xfrm>
              <a:off x="384524" y="2448614"/>
              <a:ext cx="440536" cy="895831"/>
              <a:chOff x="-1" y="0"/>
              <a:chExt cx="440535" cy="895830"/>
            </a:xfrm>
          </p:grpSpPr>
          <p:sp>
            <p:nvSpPr>
              <p:cNvPr id="440" name="مستطيل"/>
              <p:cNvSpPr/>
              <p:nvPr/>
            </p:nvSpPr>
            <p:spPr>
              <a:xfrm>
                <a:off x="-2" y="-1"/>
                <a:ext cx="440512" cy="895831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441" name="1"/>
              <p:cNvSpPr txBox="1"/>
              <p:nvPr/>
            </p:nvSpPr>
            <p:spPr>
              <a:xfrm>
                <a:off x="-2" y="204116"/>
                <a:ext cx="440537" cy="4875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8" tIns="243798" rIns="243798" bIns="243798" numCol="1" anchor="ctr">
                <a:spAutoFit/>
              </a:bodyPr>
              <a:lstStyle>
                <a:lvl1pPr algn="ctr"/>
              </a:lstStyle>
              <a:p>
                <a:pPr rtl="0">
                  <a:defRPr/>
                </a:pPr>
                <a:r>
                  <a:t>1</a:t>
                </a:r>
              </a:p>
            </p:txBody>
          </p:sp>
        </p:grpSp>
        <p:grpSp>
          <p:nvGrpSpPr>
            <p:cNvPr id="445" name="Google Shape;1431;p52"/>
            <p:cNvGrpSpPr/>
            <p:nvPr/>
          </p:nvGrpSpPr>
          <p:grpSpPr>
            <a:xfrm>
              <a:off x="1109093" y="2735958"/>
              <a:ext cx="440537" cy="608486"/>
              <a:chOff x="0" y="0"/>
              <a:chExt cx="440536" cy="608485"/>
            </a:xfrm>
          </p:grpSpPr>
          <p:sp>
            <p:nvSpPr>
              <p:cNvPr id="443" name="مستطيل"/>
              <p:cNvSpPr/>
              <p:nvPr/>
            </p:nvSpPr>
            <p:spPr>
              <a:xfrm>
                <a:off x="0" y="-1"/>
                <a:ext cx="440536" cy="608486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444" name="2"/>
              <p:cNvSpPr txBox="1"/>
              <p:nvPr/>
            </p:nvSpPr>
            <p:spPr>
              <a:xfrm>
                <a:off x="-1" y="60454"/>
                <a:ext cx="440536" cy="4875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8" tIns="243798" rIns="243798" bIns="243798" numCol="1" anchor="ctr">
                <a:spAutoFit/>
              </a:bodyPr>
              <a:lstStyle>
                <a:lvl1pPr algn="ctr"/>
              </a:lstStyle>
              <a:p>
                <a:pPr rtl="0">
                  <a:defRPr/>
                </a:pPr>
                <a:r>
                  <a:t>2</a:t>
                </a:r>
              </a:p>
            </p:txBody>
          </p:sp>
        </p:grpSp>
        <p:grpSp>
          <p:nvGrpSpPr>
            <p:cNvPr id="448" name="Google Shape;1432;p52"/>
            <p:cNvGrpSpPr/>
            <p:nvPr/>
          </p:nvGrpSpPr>
          <p:grpSpPr>
            <a:xfrm>
              <a:off x="1833664" y="2222164"/>
              <a:ext cx="440537" cy="1122280"/>
              <a:chOff x="0" y="0"/>
              <a:chExt cx="440535" cy="1122278"/>
            </a:xfrm>
          </p:grpSpPr>
          <p:sp>
            <p:nvSpPr>
              <p:cNvPr id="446" name="مستطيل"/>
              <p:cNvSpPr/>
              <p:nvPr/>
            </p:nvSpPr>
            <p:spPr>
              <a:xfrm>
                <a:off x="23" y="-1"/>
                <a:ext cx="440512" cy="112228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447" name="3"/>
              <p:cNvSpPr txBox="1"/>
              <p:nvPr/>
            </p:nvSpPr>
            <p:spPr>
              <a:xfrm>
                <a:off x="-1" y="317352"/>
                <a:ext cx="440535" cy="4875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8" tIns="243798" rIns="243798" bIns="243798" numCol="1" anchor="ctr">
                <a:spAutoFit/>
              </a:bodyPr>
              <a:lstStyle>
                <a:lvl1pPr algn="ctr"/>
              </a:lstStyle>
              <a:p>
                <a:pPr rtl="0">
                  <a:defRPr/>
                </a:pPr>
                <a:r>
                  <a:t>3</a:t>
                </a:r>
              </a:p>
            </p:txBody>
          </p:sp>
        </p:grpSp>
        <p:grpSp>
          <p:nvGrpSpPr>
            <p:cNvPr id="451" name="Google Shape;1433;p52"/>
            <p:cNvGrpSpPr/>
            <p:nvPr/>
          </p:nvGrpSpPr>
          <p:grpSpPr>
            <a:xfrm>
              <a:off x="2559074" y="1605463"/>
              <a:ext cx="440535" cy="1738982"/>
              <a:chOff x="-1" y="0"/>
              <a:chExt cx="440534" cy="1738981"/>
            </a:xfrm>
          </p:grpSpPr>
          <p:sp>
            <p:nvSpPr>
              <p:cNvPr id="449" name="مستطيل"/>
              <p:cNvSpPr/>
              <p:nvPr/>
            </p:nvSpPr>
            <p:spPr>
              <a:xfrm>
                <a:off x="-2" y="-1"/>
                <a:ext cx="440512" cy="1738983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450" name="4"/>
              <p:cNvSpPr txBox="1"/>
              <p:nvPr/>
            </p:nvSpPr>
            <p:spPr>
              <a:xfrm>
                <a:off x="-1" y="625691"/>
                <a:ext cx="440535" cy="4875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8" tIns="243798" rIns="243798" bIns="243798" numCol="1" anchor="ctr">
                <a:spAutoFit/>
              </a:bodyPr>
              <a:lstStyle>
                <a:lvl1pPr algn="ctr"/>
              </a:lstStyle>
              <a:p>
                <a:pPr rtl="0">
                  <a:defRPr/>
                </a:pPr>
                <a:r>
                  <a:t>4</a:t>
                </a:r>
              </a:p>
            </p:txBody>
          </p:sp>
        </p:grpSp>
        <p:grpSp>
          <p:nvGrpSpPr>
            <p:cNvPr id="454" name="Google Shape;1434;p52"/>
            <p:cNvGrpSpPr/>
            <p:nvPr/>
          </p:nvGrpSpPr>
          <p:grpSpPr>
            <a:xfrm>
              <a:off x="3284483" y="750783"/>
              <a:ext cx="439697" cy="2593662"/>
              <a:chOff x="0" y="0"/>
              <a:chExt cx="439696" cy="2593660"/>
            </a:xfrm>
          </p:grpSpPr>
          <p:sp>
            <p:nvSpPr>
              <p:cNvPr id="452" name="مستطيل"/>
              <p:cNvSpPr/>
              <p:nvPr/>
            </p:nvSpPr>
            <p:spPr>
              <a:xfrm>
                <a:off x="0" y="-1"/>
                <a:ext cx="439696" cy="2593662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453" name="5"/>
              <p:cNvSpPr txBox="1"/>
              <p:nvPr/>
            </p:nvSpPr>
            <p:spPr>
              <a:xfrm>
                <a:off x="-1" y="1053031"/>
                <a:ext cx="439696" cy="4875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8" tIns="243798" rIns="243798" bIns="243798" numCol="1" anchor="ctr">
                <a:spAutoFit/>
              </a:bodyPr>
              <a:lstStyle>
                <a:lvl1pPr algn="ctr"/>
              </a:lstStyle>
              <a:p>
                <a:pPr rtl="0">
                  <a:defRPr/>
                </a:pPr>
                <a:r>
                  <a:t>5</a:t>
                </a:r>
              </a:p>
            </p:txBody>
          </p:sp>
        </p:grpSp>
        <p:sp>
          <p:nvSpPr>
            <p:cNvPr id="455" name="Google Shape;1435;p52"/>
            <p:cNvSpPr/>
            <p:nvPr/>
          </p:nvSpPr>
          <p:spPr>
            <a:xfrm>
              <a:off x="2559092" y="1070267"/>
              <a:ext cx="301566" cy="36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fill="norm" stroke="1" extrusionOk="0">
                  <a:moveTo>
                    <a:pt x="9839" y="0"/>
                  </a:moveTo>
                  <a:cubicBezTo>
                    <a:pt x="7320" y="0"/>
                    <a:pt x="4809" y="879"/>
                    <a:pt x="2902" y="2639"/>
                  </a:cubicBezTo>
                  <a:cubicBezTo>
                    <a:pt x="-967" y="6108"/>
                    <a:pt x="-967" y="11778"/>
                    <a:pt x="2902" y="15296"/>
                  </a:cubicBezTo>
                  <a:lnTo>
                    <a:pt x="9833" y="21600"/>
                  </a:lnTo>
                  <a:lnTo>
                    <a:pt x="16817" y="15296"/>
                  </a:lnTo>
                  <a:cubicBezTo>
                    <a:pt x="20633" y="11778"/>
                    <a:pt x="20633" y="6108"/>
                    <a:pt x="16817" y="2639"/>
                  </a:cubicBezTo>
                  <a:cubicBezTo>
                    <a:pt x="14883" y="879"/>
                    <a:pt x="12359" y="0"/>
                    <a:pt x="98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graphicFrame>
        <p:nvGraphicFramePr>
          <p:cNvPr id="457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تجميع"/>
          <p:cNvGrpSpPr/>
          <p:nvPr/>
        </p:nvGrpSpPr>
        <p:grpSpPr>
          <a:xfrm>
            <a:off x="-8292" y="3110932"/>
            <a:ext cx="1931519" cy="9593313"/>
            <a:chOff x="0" y="-2"/>
            <a:chExt cx="1931517" cy="9593312"/>
          </a:xfrm>
        </p:grpSpPr>
        <p:grpSp>
          <p:nvGrpSpPr>
            <p:cNvPr id="476" name="تجميع"/>
            <p:cNvGrpSpPr/>
            <p:nvPr/>
          </p:nvGrpSpPr>
          <p:grpSpPr>
            <a:xfrm>
              <a:off x="0" y="-3"/>
              <a:ext cx="1931519" cy="9593313"/>
              <a:chOff x="0" y="-1"/>
              <a:chExt cx="1931517" cy="9593312"/>
            </a:xfrm>
          </p:grpSpPr>
          <p:grpSp>
            <p:nvGrpSpPr>
              <p:cNvPr id="474" name="تجميع"/>
              <p:cNvGrpSpPr/>
              <p:nvPr/>
            </p:nvGrpSpPr>
            <p:grpSpPr>
              <a:xfrm>
                <a:off x="284470" y="-2"/>
                <a:ext cx="1362582" cy="9593313"/>
                <a:chOff x="0" y="0"/>
                <a:chExt cx="1362581" cy="9593312"/>
              </a:xfrm>
            </p:grpSpPr>
            <p:grpSp>
              <p:nvGrpSpPr>
                <p:cNvPr id="463" name="تجميع"/>
                <p:cNvGrpSpPr/>
                <p:nvPr/>
              </p:nvGrpSpPr>
              <p:grpSpPr>
                <a:xfrm>
                  <a:off x="-1" y="-1"/>
                  <a:ext cx="1362583" cy="9593313"/>
                  <a:chOff x="0" y="0"/>
                  <a:chExt cx="1362581" cy="9593312"/>
                </a:xfrm>
              </p:grpSpPr>
              <p:grpSp>
                <p:nvGrpSpPr>
                  <p:cNvPr id="461" name="تجميع"/>
                  <p:cNvGrpSpPr/>
                  <p:nvPr/>
                </p:nvGrpSpPr>
                <p:grpSpPr>
                  <a:xfrm>
                    <a:off x="-1" y="123870"/>
                    <a:ext cx="1362583" cy="9469443"/>
                    <a:chOff x="0" y="0"/>
                    <a:chExt cx="1362581" cy="9469442"/>
                  </a:xfrm>
                </p:grpSpPr>
                <p:sp>
                  <p:nvSpPr>
                    <p:cNvPr id="459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82" cy="1012295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460" name="مستطيل"/>
                    <p:cNvSpPr/>
                    <p:nvPr/>
                  </p:nvSpPr>
                  <p:spPr>
                    <a:xfrm>
                      <a:off x="62080" y="547502"/>
                      <a:ext cx="1234405" cy="89219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462" name="أدوات"/>
                  <p:cNvSpPr txBox="1"/>
                  <p:nvPr/>
                </p:nvSpPr>
                <p:spPr>
                  <a:xfrm>
                    <a:off x="15535" y="0"/>
                    <a:ext cx="1281961" cy="9423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8" tIns="121918" rIns="121918" bIns="121918" numCol="1" anchor="t">
                    <a:sp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464" name="IMG_4012.png" descr="IMG_4012.png">
                  <a:hlinkClick r:id="rId2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65" name="IMG_4015.jpeg" descr="IMG_4015.jpeg">
                  <a:hlinkClick r:id="rId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151651" y="8714087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468" name="تجميع"/>
                <p:cNvGrpSpPr/>
                <p:nvPr/>
              </p:nvGrpSpPr>
              <p:grpSpPr>
                <a:xfrm>
                  <a:off x="132139" y="3356434"/>
                  <a:ext cx="1073752" cy="2620313"/>
                  <a:chOff x="0" y="0"/>
                  <a:chExt cx="1073751" cy="2620312"/>
                </a:xfrm>
              </p:grpSpPr>
              <p:pic>
                <p:nvPicPr>
                  <p:cNvPr id="466" name="IMG_4016.jpeg" descr="IMG_4016.jpeg">
                    <a:hlinkClick r:id="rId6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7666" y="0"/>
                    <a:ext cx="1066086" cy="829175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467" name="صورة 20" descr="صورة 20">
                    <a:hlinkClick r:id="rId8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/>
                  </a:blip>
                  <a:srcRect l="22637" t="19074" r="22637" b="19073"/>
                  <a:stretch>
                    <a:fillRect/>
                  </a:stretch>
                </p:blipFill>
                <p:spPr>
                  <a:xfrm>
                    <a:off x="0" y="1791138"/>
                    <a:ext cx="1066085" cy="829175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469" name="IMG_4017.jpeg" descr="IMG_4017.jpeg">
                  <a:hlinkClick r:id="rId10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3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70" name="IMG_4020.jpeg" descr="IMG_4020.jpeg">
                  <a:hlinkClick r:id="rId12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148439" y="6924408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71" name="IMG_4022.jpeg" descr="IMG_4022.jpeg">
                  <a:hlinkClick r:id="rId1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/>
                </a:blip>
                <a:srcRect l="14158" t="12402" r="14157" b="12402"/>
                <a:stretch>
                  <a:fillRect/>
                </a:stretch>
              </p:blipFill>
              <p:spPr>
                <a:xfrm>
                  <a:off x="145254" y="1570620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72" name="IMG_4023.png" descr="IMG_4023.png">
                  <a:hlinkClick r:id="rId1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6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73" name="IMG_4024.jpeg" descr="IMG_4024.jpeg"/>
                <p:cNvPicPr>
                  <a:picLocks noChangeAspect="1"/>
                </p:cNvPicPr>
                <p:nvPr/>
              </p:nvPicPr>
              <p:blipFill>
                <a:blip r:embed="rId18">
                  <a:extLst/>
                </a:blip>
                <a:srcRect l="28867" t="10670" r="31388" b="37594"/>
                <a:stretch>
                  <a:fillRect/>
                </a:stretch>
              </p:blipFill>
              <p:spPr>
                <a:xfrm>
                  <a:off x="139991" y="2463798"/>
                  <a:ext cx="1077929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475" name="نشاط"/>
              <p:cNvSpPr txBox="1"/>
              <p:nvPr/>
            </p:nvSpPr>
            <p:spPr>
              <a:xfrm>
                <a:off x="0" y="8643745"/>
                <a:ext cx="1931518" cy="541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  <p:pic>
          <p:nvPicPr>
            <p:cNvPr id="477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6" cy="86709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479" name="IMG_5566.png" descr="IMG_5566.png"/>
          <p:cNvPicPr>
            <a:picLocks noChangeAspect="1"/>
          </p:cNvPicPr>
          <p:nvPr/>
        </p:nvPicPr>
        <p:blipFill>
          <a:blip r:embed="rId21">
            <a:extLst/>
          </a:blip>
          <a:srcRect l="36082" t="0" r="0" b="83921"/>
          <a:stretch>
            <a:fillRect/>
          </a:stretch>
        </p:blipFill>
        <p:spPr>
          <a:xfrm>
            <a:off x="18971570" y="2390095"/>
            <a:ext cx="4716406" cy="17961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4" name="Google Shape;1826;p65"/>
          <p:cNvGrpSpPr/>
          <p:nvPr/>
        </p:nvGrpSpPr>
        <p:grpSpPr>
          <a:xfrm>
            <a:off x="20191079" y="9452967"/>
            <a:ext cx="3383067" cy="3331792"/>
            <a:chOff x="0" y="0"/>
            <a:chExt cx="3383065" cy="3331790"/>
          </a:xfrm>
        </p:grpSpPr>
        <p:sp>
          <p:nvSpPr>
            <p:cNvPr id="480" name="Google Shape;1827;p65"/>
            <p:cNvSpPr/>
            <p:nvPr/>
          </p:nvSpPr>
          <p:spPr>
            <a:xfrm>
              <a:off x="127108" y="0"/>
              <a:ext cx="3112878" cy="226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7" h="21600" fill="norm" stroke="1" extrusionOk="0">
                  <a:moveTo>
                    <a:pt x="16645" y="0"/>
                  </a:moveTo>
                  <a:cubicBezTo>
                    <a:pt x="16126" y="0"/>
                    <a:pt x="15557" y="267"/>
                    <a:pt x="14946" y="869"/>
                  </a:cubicBezTo>
                  <a:cubicBezTo>
                    <a:pt x="12995" y="2794"/>
                    <a:pt x="11989" y="5506"/>
                    <a:pt x="9924" y="5506"/>
                  </a:cubicBezTo>
                  <a:cubicBezTo>
                    <a:pt x="9454" y="5506"/>
                    <a:pt x="8929" y="5366"/>
                    <a:pt x="8326" y="5043"/>
                  </a:cubicBezTo>
                  <a:cubicBezTo>
                    <a:pt x="7461" y="4583"/>
                    <a:pt x="6560" y="4357"/>
                    <a:pt x="5684" y="4357"/>
                  </a:cubicBezTo>
                  <a:cubicBezTo>
                    <a:pt x="1909" y="4357"/>
                    <a:pt x="-1404" y="8562"/>
                    <a:pt x="609" y="16381"/>
                  </a:cubicBezTo>
                  <a:cubicBezTo>
                    <a:pt x="1512" y="19884"/>
                    <a:pt x="3490" y="21600"/>
                    <a:pt x="5680" y="21600"/>
                  </a:cubicBezTo>
                  <a:cubicBezTo>
                    <a:pt x="5901" y="21600"/>
                    <a:pt x="6123" y="21582"/>
                    <a:pt x="6347" y="21548"/>
                  </a:cubicBezTo>
                  <a:cubicBezTo>
                    <a:pt x="8648" y="21202"/>
                    <a:pt x="9798" y="18199"/>
                    <a:pt x="11848" y="16974"/>
                  </a:cubicBezTo>
                  <a:cubicBezTo>
                    <a:pt x="12342" y="16678"/>
                    <a:pt x="12845" y="16582"/>
                    <a:pt x="13350" y="16582"/>
                  </a:cubicBezTo>
                  <a:cubicBezTo>
                    <a:pt x="14291" y="16582"/>
                    <a:pt x="15240" y="16916"/>
                    <a:pt x="16152" y="16916"/>
                  </a:cubicBezTo>
                  <a:cubicBezTo>
                    <a:pt x="16873" y="16916"/>
                    <a:pt x="17572" y="16707"/>
                    <a:pt x="18227" y="15955"/>
                  </a:cubicBezTo>
                  <a:cubicBezTo>
                    <a:pt x="20066" y="13838"/>
                    <a:pt x="20196" y="8778"/>
                    <a:pt x="19757" y="5543"/>
                  </a:cubicBezTo>
                  <a:cubicBezTo>
                    <a:pt x="19343" y="2484"/>
                    <a:pt x="18228" y="0"/>
                    <a:pt x="16645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1" name="Google Shape;1828;p65"/>
            <p:cNvSpPr/>
            <p:nvPr/>
          </p:nvSpPr>
          <p:spPr>
            <a:xfrm>
              <a:off x="-1" y="3134306"/>
              <a:ext cx="3383067" cy="197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2" name="Google Shape;1829;p65"/>
            <p:cNvSpPr/>
            <p:nvPr/>
          </p:nvSpPr>
          <p:spPr>
            <a:xfrm>
              <a:off x="788467" y="898462"/>
              <a:ext cx="1970240" cy="1196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32" y="239"/>
                    <a:pt x="1017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8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3"/>
                  </a:lnTo>
                  <a:cubicBezTo>
                    <a:pt x="21586" y="302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3" name="Google Shape;1830;p65"/>
            <p:cNvSpPr/>
            <p:nvPr/>
          </p:nvSpPr>
          <p:spPr>
            <a:xfrm>
              <a:off x="2046729" y="812911"/>
              <a:ext cx="37679" cy="127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4" name="Google Shape;1831;p65"/>
            <p:cNvSpPr/>
            <p:nvPr/>
          </p:nvSpPr>
          <p:spPr>
            <a:xfrm>
              <a:off x="1843661" y="812911"/>
              <a:ext cx="156314" cy="127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5" name="Google Shape;1832;p65"/>
            <p:cNvSpPr/>
            <p:nvPr/>
          </p:nvSpPr>
          <p:spPr>
            <a:xfrm>
              <a:off x="737527" y="847523"/>
              <a:ext cx="1970240" cy="119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25" y="239"/>
                    <a:pt x="1010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0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2"/>
                  </a:lnTo>
                  <a:cubicBezTo>
                    <a:pt x="21586" y="290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6" name="Google Shape;1833;p65"/>
            <p:cNvSpPr/>
            <p:nvPr/>
          </p:nvSpPr>
          <p:spPr>
            <a:xfrm>
              <a:off x="842272" y="900555"/>
              <a:ext cx="1808079" cy="513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75" y="382"/>
                  </a:moveTo>
                  <a:lnTo>
                    <a:pt x="20991" y="21189"/>
                  </a:lnTo>
                  <a:lnTo>
                    <a:pt x="125" y="21189"/>
                  </a:lnTo>
                  <a:lnTo>
                    <a:pt x="609" y="382"/>
                  </a:lnTo>
                  <a:close/>
                  <a:moveTo>
                    <a:pt x="500" y="0"/>
                  </a:moveTo>
                  <a:lnTo>
                    <a:pt x="0" y="21600"/>
                  </a:lnTo>
                  <a:lnTo>
                    <a:pt x="211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7" name="Google Shape;1834;p65"/>
            <p:cNvSpPr/>
            <p:nvPr/>
          </p:nvSpPr>
          <p:spPr>
            <a:xfrm>
              <a:off x="2521724" y="952205"/>
              <a:ext cx="56805" cy="410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600" fill="norm" stroke="1" extrusionOk="0">
                  <a:moveTo>
                    <a:pt x="16539" y="0"/>
                  </a:moveTo>
                  <a:cubicBezTo>
                    <a:pt x="13964" y="0"/>
                    <a:pt x="11651" y="294"/>
                    <a:pt x="11397" y="661"/>
                  </a:cubicBezTo>
                  <a:lnTo>
                    <a:pt x="80" y="20938"/>
                  </a:lnTo>
                  <a:cubicBezTo>
                    <a:pt x="-436" y="21270"/>
                    <a:pt x="1622" y="21600"/>
                    <a:pt x="4197" y="21600"/>
                  </a:cubicBezTo>
                  <a:cubicBezTo>
                    <a:pt x="7026" y="21600"/>
                    <a:pt x="9084" y="21306"/>
                    <a:pt x="9339" y="20938"/>
                  </a:cubicBezTo>
                  <a:lnTo>
                    <a:pt x="20910" y="661"/>
                  </a:lnTo>
                  <a:cubicBezTo>
                    <a:pt x="21164" y="294"/>
                    <a:pt x="19113" y="0"/>
                    <a:pt x="1653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8" name="Google Shape;1835;p65"/>
            <p:cNvSpPr/>
            <p:nvPr/>
          </p:nvSpPr>
          <p:spPr>
            <a:xfrm>
              <a:off x="2528819" y="1123873"/>
              <a:ext cx="44777" cy="43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4365" y="0"/>
                  </a:moveTo>
                  <a:cubicBezTo>
                    <a:pt x="2712" y="0"/>
                    <a:pt x="1377" y="1389"/>
                    <a:pt x="1048" y="3133"/>
                  </a:cubicBezTo>
                  <a:lnTo>
                    <a:pt x="53" y="18467"/>
                  </a:lnTo>
                  <a:cubicBezTo>
                    <a:pt x="-286" y="20200"/>
                    <a:pt x="1048" y="21600"/>
                    <a:pt x="2712" y="21600"/>
                  </a:cubicBezTo>
                  <a:lnTo>
                    <a:pt x="16992" y="21600"/>
                  </a:lnTo>
                  <a:cubicBezTo>
                    <a:pt x="18655" y="21600"/>
                    <a:pt x="19980" y="20200"/>
                    <a:pt x="19980" y="18467"/>
                  </a:cubicBezTo>
                  <a:lnTo>
                    <a:pt x="21314" y="3133"/>
                  </a:lnTo>
                  <a:cubicBezTo>
                    <a:pt x="21314" y="1389"/>
                    <a:pt x="19980" y="0"/>
                    <a:pt x="1865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9" name="Google Shape;1836;p65"/>
            <p:cNvSpPr/>
            <p:nvPr/>
          </p:nvSpPr>
          <p:spPr>
            <a:xfrm>
              <a:off x="2412327" y="952205"/>
              <a:ext cx="57340" cy="410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25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0" name="Google Shape;1837;p65"/>
            <p:cNvSpPr/>
            <p:nvPr/>
          </p:nvSpPr>
          <p:spPr>
            <a:xfrm>
              <a:off x="2424938" y="1055486"/>
              <a:ext cx="44666" cy="42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412"/>
                    <a:pt x="1356" y="3184"/>
                  </a:cubicBezTo>
                  <a:lnTo>
                    <a:pt x="0" y="18766"/>
                  </a:lnTo>
                  <a:cubicBezTo>
                    <a:pt x="0" y="2017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528"/>
                    <a:pt x="20254" y="18766"/>
                  </a:cubicBezTo>
                  <a:lnTo>
                    <a:pt x="21600" y="3184"/>
                  </a:lnTo>
                  <a:cubicBezTo>
                    <a:pt x="21600" y="1412"/>
                    <a:pt x="20588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1" name="Google Shape;1838;p65"/>
            <p:cNvSpPr/>
            <p:nvPr/>
          </p:nvSpPr>
          <p:spPr>
            <a:xfrm>
              <a:off x="2302770" y="952205"/>
              <a:ext cx="57339" cy="410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18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2" name="Google Shape;1839;p65"/>
            <p:cNvSpPr/>
            <p:nvPr/>
          </p:nvSpPr>
          <p:spPr>
            <a:xfrm>
              <a:off x="2303520" y="1206213"/>
              <a:ext cx="44665" cy="42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061"/>
                    <a:pt x="1356" y="2834"/>
                  </a:cubicBezTo>
                  <a:lnTo>
                    <a:pt x="0" y="18405"/>
                  </a:lnTo>
                  <a:cubicBezTo>
                    <a:pt x="0" y="20178"/>
                    <a:pt x="101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78"/>
                    <a:pt x="20254" y="18405"/>
                  </a:cubicBezTo>
                  <a:lnTo>
                    <a:pt x="21600" y="2834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3" name="Google Shape;1840;p65"/>
            <p:cNvSpPr/>
            <p:nvPr/>
          </p:nvSpPr>
          <p:spPr>
            <a:xfrm>
              <a:off x="2193751" y="952205"/>
              <a:ext cx="56799" cy="410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6536" y="0"/>
                  </a:moveTo>
                  <a:cubicBezTo>
                    <a:pt x="13969" y="0"/>
                    <a:pt x="11649" y="294"/>
                    <a:pt x="11649" y="661"/>
                  </a:cubicBezTo>
                  <a:lnTo>
                    <a:pt x="78" y="20938"/>
                  </a:lnTo>
                  <a:cubicBezTo>
                    <a:pt x="-431" y="21270"/>
                    <a:pt x="1620" y="21600"/>
                    <a:pt x="4194" y="21600"/>
                  </a:cubicBezTo>
                  <a:cubicBezTo>
                    <a:pt x="7023" y="21600"/>
                    <a:pt x="9082" y="21306"/>
                    <a:pt x="9336" y="20938"/>
                  </a:cubicBezTo>
                  <a:lnTo>
                    <a:pt x="20907" y="661"/>
                  </a:lnTo>
                  <a:cubicBezTo>
                    <a:pt x="21169" y="294"/>
                    <a:pt x="19111" y="0"/>
                    <a:pt x="165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4" name="Google Shape;1841;p65"/>
            <p:cNvSpPr/>
            <p:nvPr/>
          </p:nvSpPr>
          <p:spPr>
            <a:xfrm>
              <a:off x="2198747" y="1152470"/>
              <a:ext cx="44174" cy="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600" fill="norm" stroke="1" extrusionOk="0">
                  <a:moveTo>
                    <a:pt x="4365" y="0"/>
                  </a:moveTo>
                  <a:cubicBezTo>
                    <a:pt x="2712" y="0"/>
                    <a:pt x="1377" y="1399"/>
                    <a:pt x="1048" y="3142"/>
                  </a:cubicBezTo>
                  <a:lnTo>
                    <a:pt x="53" y="18458"/>
                  </a:lnTo>
                  <a:cubicBezTo>
                    <a:pt x="-286" y="20201"/>
                    <a:pt x="1048" y="21600"/>
                    <a:pt x="2712" y="21600"/>
                  </a:cubicBezTo>
                  <a:lnTo>
                    <a:pt x="16663" y="21600"/>
                  </a:lnTo>
                  <a:cubicBezTo>
                    <a:pt x="18316" y="21245"/>
                    <a:pt x="19651" y="20201"/>
                    <a:pt x="19980" y="18458"/>
                  </a:cubicBezTo>
                  <a:lnTo>
                    <a:pt x="20975" y="3142"/>
                  </a:lnTo>
                  <a:cubicBezTo>
                    <a:pt x="21314" y="1399"/>
                    <a:pt x="19980" y="0"/>
                    <a:pt x="183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5" name="Google Shape;1842;p65"/>
            <p:cNvSpPr/>
            <p:nvPr/>
          </p:nvSpPr>
          <p:spPr>
            <a:xfrm>
              <a:off x="2084207" y="952205"/>
              <a:ext cx="57475" cy="410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16585" y="0"/>
                  </a:moveTo>
                  <a:cubicBezTo>
                    <a:pt x="13789" y="0"/>
                    <a:pt x="11763" y="294"/>
                    <a:pt x="11504" y="661"/>
                  </a:cubicBezTo>
                  <a:lnTo>
                    <a:pt x="72" y="20938"/>
                  </a:lnTo>
                  <a:cubicBezTo>
                    <a:pt x="-438" y="21306"/>
                    <a:pt x="1855" y="21600"/>
                    <a:pt x="4391" y="21600"/>
                  </a:cubicBezTo>
                  <a:cubicBezTo>
                    <a:pt x="6935" y="21600"/>
                    <a:pt x="9220" y="21306"/>
                    <a:pt x="9471" y="20938"/>
                  </a:cubicBezTo>
                  <a:lnTo>
                    <a:pt x="20903" y="661"/>
                  </a:lnTo>
                  <a:cubicBezTo>
                    <a:pt x="21162" y="294"/>
                    <a:pt x="19128" y="0"/>
                    <a:pt x="1658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6" name="Google Shape;1843;p65"/>
            <p:cNvSpPr/>
            <p:nvPr/>
          </p:nvSpPr>
          <p:spPr>
            <a:xfrm>
              <a:off x="2092774" y="1109920"/>
              <a:ext cx="44665" cy="4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022" y="1062"/>
                    <a:pt x="1022" y="2825"/>
                  </a:cubicBezTo>
                  <a:lnTo>
                    <a:pt x="0" y="18775"/>
                  </a:lnTo>
                  <a:cubicBezTo>
                    <a:pt x="0" y="2018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88"/>
                    <a:pt x="20254" y="18414"/>
                  </a:cubicBezTo>
                  <a:lnTo>
                    <a:pt x="21600" y="2825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7" name="Google Shape;1844;p65"/>
            <p:cNvSpPr/>
            <p:nvPr/>
          </p:nvSpPr>
          <p:spPr>
            <a:xfrm>
              <a:off x="1059121" y="993355"/>
              <a:ext cx="843949" cy="7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0709" y="0"/>
                  </a:moveTo>
                  <a:cubicBezTo>
                    <a:pt x="20699" y="0"/>
                    <a:pt x="20690" y="0"/>
                    <a:pt x="20680" y="6"/>
                  </a:cubicBezTo>
                  <a:lnTo>
                    <a:pt x="983" y="6"/>
                  </a:lnTo>
                  <a:cubicBezTo>
                    <a:pt x="485" y="6"/>
                    <a:pt x="58" y="4665"/>
                    <a:pt x="5" y="10803"/>
                  </a:cubicBezTo>
                  <a:cubicBezTo>
                    <a:pt x="-49" y="16522"/>
                    <a:pt x="343" y="21600"/>
                    <a:pt x="841" y="21600"/>
                  </a:cubicBezTo>
                  <a:lnTo>
                    <a:pt x="20519" y="21600"/>
                  </a:lnTo>
                  <a:cubicBezTo>
                    <a:pt x="21036" y="21391"/>
                    <a:pt x="21462" y="16732"/>
                    <a:pt x="21516" y="10803"/>
                  </a:cubicBezTo>
                  <a:cubicBezTo>
                    <a:pt x="21551" y="4995"/>
                    <a:pt x="21175" y="0"/>
                    <a:pt x="2070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8" name="Google Shape;1845;p65"/>
            <p:cNvSpPr/>
            <p:nvPr/>
          </p:nvSpPr>
          <p:spPr>
            <a:xfrm>
              <a:off x="925854" y="1121760"/>
              <a:ext cx="966171" cy="71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0822" y="0"/>
                  </a:moveTo>
                  <a:cubicBezTo>
                    <a:pt x="20814" y="0"/>
                    <a:pt x="20806" y="0"/>
                    <a:pt x="20797" y="6"/>
                  </a:cubicBezTo>
                  <a:lnTo>
                    <a:pt x="859" y="6"/>
                  </a:lnTo>
                  <a:cubicBezTo>
                    <a:pt x="408" y="6"/>
                    <a:pt x="35" y="4664"/>
                    <a:pt x="4" y="10800"/>
                  </a:cubicBezTo>
                  <a:cubicBezTo>
                    <a:pt x="-42" y="16606"/>
                    <a:pt x="286" y="21600"/>
                    <a:pt x="708" y="21600"/>
                  </a:cubicBezTo>
                  <a:cubicBezTo>
                    <a:pt x="717" y="21600"/>
                    <a:pt x="725" y="21600"/>
                    <a:pt x="734" y="21594"/>
                  </a:cubicBezTo>
                  <a:lnTo>
                    <a:pt x="20657" y="21594"/>
                  </a:lnTo>
                  <a:cubicBezTo>
                    <a:pt x="21108" y="21384"/>
                    <a:pt x="21481" y="16727"/>
                    <a:pt x="21512" y="10800"/>
                  </a:cubicBezTo>
                  <a:cubicBezTo>
                    <a:pt x="21558" y="4994"/>
                    <a:pt x="21230" y="0"/>
                    <a:pt x="20822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9" name="Google Shape;1846;p65"/>
            <p:cNvSpPr/>
            <p:nvPr/>
          </p:nvSpPr>
          <p:spPr>
            <a:xfrm>
              <a:off x="1297257" y="1250166"/>
              <a:ext cx="584082" cy="7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" y="0"/>
                  </a:moveTo>
                  <a:cubicBezTo>
                    <a:pt x="594" y="0"/>
                    <a:pt x="0" y="4875"/>
                    <a:pt x="0" y="10803"/>
                  </a:cubicBezTo>
                  <a:cubicBezTo>
                    <a:pt x="0" y="16732"/>
                    <a:pt x="594" y="21600"/>
                    <a:pt x="1342" y="21600"/>
                  </a:cubicBezTo>
                  <a:lnTo>
                    <a:pt x="20284" y="21600"/>
                  </a:lnTo>
                  <a:cubicBezTo>
                    <a:pt x="21032" y="21600"/>
                    <a:pt x="21600" y="16732"/>
                    <a:pt x="21600" y="10803"/>
                  </a:cubicBezTo>
                  <a:cubicBezTo>
                    <a:pt x="21600" y="4875"/>
                    <a:pt x="21032" y="0"/>
                    <a:pt x="202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0" name="Google Shape;1847;p65"/>
            <p:cNvSpPr/>
            <p:nvPr/>
          </p:nvSpPr>
          <p:spPr>
            <a:xfrm>
              <a:off x="2429833" y="1520240"/>
              <a:ext cx="112341" cy="10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1" name="Google Shape;1848;p65"/>
            <p:cNvSpPr/>
            <p:nvPr/>
          </p:nvSpPr>
          <p:spPr>
            <a:xfrm>
              <a:off x="2276303" y="1520240"/>
              <a:ext cx="113052" cy="10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5" y="0"/>
                  </a:moveTo>
                  <a:lnTo>
                    <a:pt x="0" y="21600"/>
                  </a:lnTo>
                  <a:lnTo>
                    <a:pt x="198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2" name="Google Shape;1849;p65"/>
            <p:cNvSpPr/>
            <p:nvPr/>
          </p:nvSpPr>
          <p:spPr>
            <a:xfrm>
              <a:off x="2123484" y="1520240"/>
              <a:ext cx="112362" cy="10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3" name="Google Shape;1850;p65"/>
            <p:cNvSpPr/>
            <p:nvPr/>
          </p:nvSpPr>
          <p:spPr>
            <a:xfrm>
              <a:off x="1970665" y="1520240"/>
              <a:ext cx="112341" cy="10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4" name="Google Shape;1851;p65"/>
            <p:cNvSpPr/>
            <p:nvPr/>
          </p:nvSpPr>
          <p:spPr>
            <a:xfrm>
              <a:off x="2417281" y="1673059"/>
              <a:ext cx="112342" cy="10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5" name="Google Shape;1852;p65"/>
            <p:cNvSpPr/>
            <p:nvPr/>
          </p:nvSpPr>
          <p:spPr>
            <a:xfrm>
              <a:off x="2264441" y="1673059"/>
              <a:ext cx="112363" cy="10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6" name="Google Shape;1853;p65"/>
            <p:cNvSpPr/>
            <p:nvPr/>
          </p:nvSpPr>
          <p:spPr>
            <a:xfrm>
              <a:off x="2110932" y="1673059"/>
              <a:ext cx="112341" cy="10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7" name="Google Shape;1854;p65"/>
            <p:cNvSpPr/>
            <p:nvPr/>
          </p:nvSpPr>
          <p:spPr>
            <a:xfrm>
              <a:off x="1958113" y="1673059"/>
              <a:ext cx="112341" cy="10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8" name="Google Shape;1855;p65"/>
            <p:cNvSpPr/>
            <p:nvPr/>
          </p:nvSpPr>
          <p:spPr>
            <a:xfrm>
              <a:off x="2404709" y="1826569"/>
              <a:ext cx="112362" cy="103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9" name="Google Shape;1856;p65"/>
            <p:cNvSpPr/>
            <p:nvPr/>
          </p:nvSpPr>
          <p:spPr>
            <a:xfrm>
              <a:off x="2251889" y="1826569"/>
              <a:ext cx="112342" cy="103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0" name="Google Shape;1857;p65"/>
            <p:cNvSpPr/>
            <p:nvPr/>
          </p:nvSpPr>
          <p:spPr>
            <a:xfrm>
              <a:off x="2098359" y="1826569"/>
              <a:ext cx="112362" cy="103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1" name="Google Shape;1858;p65"/>
            <p:cNvSpPr/>
            <p:nvPr/>
          </p:nvSpPr>
          <p:spPr>
            <a:xfrm>
              <a:off x="1945540" y="1826569"/>
              <a:ext cx="112362" cy="103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2" name="Google Shape;1859;p65"/>
            <p:cNvSpPr/>
            <p:nvPr/>
          </p:nvSpPr>
          <p:spPr>
            <a:xfrm>
              <a:off x="1621744" y="1728183"/>
              <a:ext cx="39791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2" y="0"/>
                  </a:moveTo>
                  <a:lnTo>
                    <a:pt x="0" y="21600"/>
                  </a:lnTo>
                  <a:lnTo>
                    <a:pt x="185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3" name="Google Shape;1860;p65"/>
            <p:cNvSpPr/>
            <p:nvPr/>
          </p:nvSpPr>
          <p:spPr>
            <a:xfrm>
              <a:off x="1672683" y="1728183"/>
              <a:ext cx="40482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4" name="Google Shape;1861;p65"/>
            <p:cNvSpPr/>
            <p:nvPr/>
          </p:nvSpPr>
          <p:spPr>
            <a:xfrm>
              <a:off x="1723644" y="1728183"/>
              <a:ext cx="40461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5" name="Google Shape;1862;p65"/>
            <p:cNvSpPr/>
            <p:nvPr/>
          </p:nvSpPr>
          <p:spPr>
            <a:xfrm>
              <a:off x="1774584" y="1728183"/>
              <a:ext cx="40460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6" name="Google Shape;1863;p65"/>
            <p:cNvSpPr/>
            <p:nvPr/>
          </p:nvSpPr>
          <p:spPr>
            <a:xfrm>
              <a:off x="1630132" y="1624212"/>
              <a:ext cx="4046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7" name="Google Shape;1864;p65"/>
            <p:cNvSpPr/>
            <p:nvPr/>
          </p:nvSpPr>
          <p:spPr>
            <a:xfrm>
              <a:off x="1681072" y="1624212"/>
              <a:ext cx="4046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8" name="Google Shape;1865;p65"/>
            <p:cNvSpPr/>
            <p:nvPr/>
          </p:nvSpPr>
          <p:spPr>
            <a:xfrm>
              <a:off x="1732012" y="1624212"/>
              <a:ext cx="40482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9" name="Google Shape;1866;p65"/>
            <p:cNvSpPr/>
            <p:nvPr/>
          </p:nvSpPr>
          <p:spPr>
            <a:xfrm>
              <a:off x="1782952" y="1624212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0" name="Google Shape;1867;p65"/>
            <p:cNvSpPr/>
            <p:nvPr/>
          </p:nvSpPr>
          <p:spPr>
            <a:xfrm>
              <a:off x="1638500" y="1520240"/>
              <a:ext cx="40482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1" name="Google Shape;1868;p65"/>
            <p:cNvSpPr/>
            <p:nvPr/>
          </p:nvSpPr>
          <p:spPr>
            <a:xfrm>
              <a:off x="1689440" y="1520240"/>
              <a:ext cx="40482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2" name="Google Shape;1869;p65"/>
            <p:cNvSpPr/>
            <p:nvPr/>
          </p:nvSpPr>
          <p:spPr>
            <a:xfrm>
              <a:off x="1740380" y="1520240"/>
              <a:ext cx="40481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3" name="Google Shape;1870;p65"/>
            <p:cNvSpPr/>
            <p:nvPr/>
          </p:nvSpPr>
          <p:spPr>
            <a:xfrm>
              <a:off x="1791319" y="1520240"/>
              <a:ext cx="40482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4" name="Google Shape;1871;p65"/>
            <p:cNvSpPr/>
            <p:nvPr/>
          </p:nvSpPr>
          <p:spPr>
            <a:xfrm>
              <a:off x="1371940" y="1728183"/>
              <a:ext cx="40461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5" name="Google Shape;1872;p65"/>
            <p:cNvSpPr/>
            <p:nvPr/>
          </p:nvSpPr>
          <p:spPr>
            <a:xfrm>
              <a:off x="1422880" y="1728183"/>
              <a:ext cx="40461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6" name="Google Shape;1873;p65"/>
            <p:cNvSpPr/>
            <p:nvPr/>
          </p:nvSpPr>
          <p:spPr>
            <a:xfrm>
              <a:off x="1474510" y="1728183"/>
              <a:ext cx="40482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7" name="Google Shape;1874;p65"/>
            <p:cNvSpPr/>
            <p:nvPr/>
          </p:nvSpPr>
          <p:spPr>
            <a:xfrm>
              <a:off x="1525450" y="1728183"/>
              <a:ext cx="40482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8" name="Google Shape;1875;p65"/>
            <p:cNvSpPr/>
            <p:nvPr/>
          </p:nvSpPr>
          <p:spPr>
            <a:xfrm>
              <a:off x="1380308" y="1624212"/>
              <a:ext cx="40482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9" name="Google Shape;1876;p65"/>
            <p:cNvSpPr/>
            <p:nvPr/>
          </p:nvSpPr>
          <p:spPr>
            <a:xfrm>
              <a:off x="1431938" y="1624212"/>
              <a:ext cx="40482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0" name="Google Shape;1877;p65"/>
            <p:cNvSpPr/>
            <p:nvPr/>
          </p:nvSpPr>
          <p:spPr>
            <a:xfrm>
              <a:off x="1482878" y="1624212"/>
              <a:ext cx="40482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1" name="Google Shape;1878;p65"/>
            <p:cNvSpPr/>
            <p:nvPr/>
          </p:nvSpPr>
          <p:spPr>
            <a:xfrm>
              <a:off x="1533818" y="1624212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2" name="Google Shape;1879;p65"/>
            <p:cNvSpPr/>
            <p:nvPr/>
          </p:nvSpPr>
          <p:spPr>
            <a:xfrm>
              <a:off x="1389367" y="1520240"/>
              <a:ext cx="40481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3" name="Google Shape;1880;p65"/>
            <p:cNvSpPr/>
            <p:nvPr/>
          </p:nvSpPr>
          <p:spPr>
            <a:xfrm>
              <a:off x="1440327" y="1520240"/>
              <a:ext cx="40461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4" name="Google Shape;1881;p65"/>
            <p:cNvSpPr/>
            <p:nvPr/>
          </p:nvSpPr>
          <p:spPr>
            <a:xfrm>
              <a:off x="1491267" y="1520240"/>
              <a:ext cx="40461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5" name="Google Shape;1882;p65"/>
            <p:cNvSpPr/>
            <p:nvPr/>
          </p:nvSpPr>
          <p:spPr>
            <a:xfrm>
              <a:off x="1542207" y="1520240"/>
              <a:ext cx="40460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6" name="Google Shape;1883;p65"/>
            <p:cNvSpPr/>
            <p:nvPr/>
          </p:nvSpPr>
          <p:spPr>
            <a:xfrm>
              <a:off x="1122807" y="1728183"/>
              <a:ext cx="40481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7" name="Google Shape;1884;p65"/>
            <p:cNvSpPr/>
            <p:nvPr/>
          </p:nvSpPr>
          <p:spPr>
            <a:xfrm>
              <a:off x="1173746" y="1728183"/>
              <a:ext cx="40482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8" name="Google Shape;1885;p65"/>
            <p:cNvSpPr/>
            <p:nvPr/>
          </p:nvSpPr>
          <p:spPr>
            <a:xfrm>
              <a:off x="1224686" y="1728183"/>
              <a:ext cx="40482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9" name="Google Shape;1886;p65"/>
            <p:cNvSpPr/>
            <p:nvPr/>
          </p:nvSpPr>
          <p:spPr>
            <a:xfrm>
              <a:off x="1275626" y="1728183"/>
              <a:ext cx="40481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0" name="Google Shape;1887;p65"/>
            <p:cNvSpPr/>
            <p:nvPr/>
          </p:nvSpPr>
          <p:spPr>
            <a:xfrm>
              <a:off x="1131174" y="1624212"/>
              <a:ext cx="40482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1" name="Google Shape;1888;p65"/>
            <p:cNvSpPr/>
            <p:nvPr/>
          </p:nvSpPr>
          <p:spPr>
            <a:xfrm>
              <a:off x="1182114" y="1624212"/>
              <a:ext cx="40482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2" name="Google Shape;1889;p65"/>
            <p:cNvSpPr/>
            <p:nvPr/>
          </p:nvSpPr>
          <p:spPr>
            <a:xfrm>
              <a:off x="1233054" y="1624212"/>
              <a:ext cx="40482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3" name="Google Shape;1890;p65"/>
            <p:cNvSpPr/>
            <p:nvPr/>
          </p:nvSpPr>
          <p:spPr>
            <a:xfrm>
              <a:off x="1284705" y="1624212"/>
              <a:ext cx="40482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4" name="Google Shape;1891;p65"/>
            <p:cNvSpPr/>
            <p:nvPr/>
          </p:nvSpPr>
          <p:spPr>
            <a:xfrm>
              <a:off x="1139563" y="1520240"/>
              <a:ext cx="40461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5" name="Google Shape;1892;p65"/>
            <p:cNvSpPr/>
            <p:nvPr/>
          </p:nvSpPr>
          <p:spPr>
            <a:xfrm>
              <a:off x="1190503" y="1520240"/>
              <a:ext cx="40461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6" name="Google Shape;1893;p65"/>
            <p:cNvSpPr/>
            <p:nvPr/>
          </p:nvSpPr>
          <p:spPr>
            <a:xfrm>
              <a:off x="1242133" y="1520240"/>
              <a:ext cx="40482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7" name="Google Shape;1894;p65"/>
            <p:cNvSpPr/>
            <p:nvPr/>
          </p:nvSpPr>
          <p:spPr>
            <a:xfrm>
              <a:off x="1293073" y="1520240"/>
              <a:ext cx="40481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8" name="Google Shape;1895;p65"/>
            <p:cNvSpPr/>
            <p:nvPr/>
          </p:nvSpPr>
          <p:spPr>
            <a:xfrm>
              <a:off x="873694" y="1728183"/>
              <a:ext cx="40461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9" name="Google Shape;1896;p65"/>
            <p:cNvSpPr/>
            <p:nvPr/>
          </p:nvSpPr>
          <p:spPr>
            <a:xfrm>
              <a:off x="924633" y="1728183"/>
              <a:ext cx="40461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0" name="Google Shape;1897;p65"/>
            <p:cNvSpPr/>
            <p:nvPr/>
          </p:nvSpPr>
          <p:spPr>
            <a:xfrm>
              <a:off x="975573" y="1728183"/>
              <a:ext cx="40461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1" name="Google Shape;1898;p65"/>
            <p:cNvSpPr/>
            <p:nvPr/>
          </p:nvSpPr>
          <p:spPr>
            <a:xfrm>
              <a:off x="1026513" y="1728183"/>
              <a:ext cx="40461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2" name="Google Shape;1899;p65"/>
            <p:cNvSpPr/>
            <p:nvPr/>
          </p:nvSpPr>
          <p:spPr>
            <a:xfrm>
              <a:off x="882062" y="1624212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3" name="Google Shape;1900;p65"/>
            <p:cNvSpPr/>
            <p:nvPr/>
          </p:nvSpPr>
          <p:spPr>
            <a:xfrm>
              <a:off x="933001" y="1624212"/>
              <a:ext cx="40482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4" name="Google Shape;1901;p65"/>
            <p:cNvSpPr/>
            <p:nvPr/>
          </p:nvSpPr>
          <p:spPr>
            <a:xfrm>
              <a:off x="983941" y="1624212"/>
              <a:ext cx="40482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5" name="Google Shape;1902;p65"/>
            <p:cNvSpPr/>
            <p:nvPr/>
          </p:nvSpPr>
          <p:spPr>
            <a:xfrm>
              <a:off x="1034881" y="1624212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6" name="Google Shape;1903;p65"/>
            <p:cNvSpPr/>
            <p:nvPr/>
          </p:nvSpPr>
          <p:spPr>
            <a:xfrm>
              <a:off x="890429" y="1520240"/>
              <a:ext cx="40482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7" name="Google Shape;1904;p65"/>
            <p:cNvSpPr/>
            <p:nvPr/>
          </p:nvSpPr>
          <p:spPr>
            <a:xfrm>
              <a:off x="941369" y="1520240"/>
              <a:ext cx="40482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8" name="Google Shape;1905;p65"/>
            <p:cNvSpPr/>
            <p:nvPr/>
          </p:nvSpPr>
          <p:spPr>
            <a:xfrm>
              <a:off x="992309" y="1520240"/>
              <a:ext cx="40482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9" name="Google Shape;1906;p65"/>
            <p:cNvSpPr/>
            <p:nvPr/>
          </p:nvSpPr>
          <p:spPr>
            <a:xfrm>
              <a:off x="1043249" y="1520240"/>
              <a:ext cx="40481" cy="7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0" name="Google Shape;1907;p65"/>
            <p:cNvSpPr/>
            <p:nvPr/>
          </p:nvSpPr>
          <p:spPr>
            <a:xfrm>
              <a:off x="1756918" y="1867844"/>
              <a:ext cx="45094" cy="45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3" h="21600" fill="norm" stroke="1" extrusionOk="0">
                  <a:moveTo>
                    <a:pt x="10399" y="0"/>
                  </a:moveTo>
                  <a:cubicBezTo>
                    <a:pt x="7917" y="0"/>
                    <a:pt x="5382" y="1080"/>
                    <a:pt x="3394" y="3290"/>
                  </a:cubicBezTo>
                  <a:cubicBezTo>
                    <a:pt x="-805" y="7630"/>
                    <a:pt x="-1111" y="14300"/>
                    <a:pt x="2495" y="18640"/>
                  </a:cubicBezTo>
                  <a:cubicBezTo>
                    <a:pt x="4258" y="20600"/>
                    <a:pt x="6596" y="21600"/>
                    <a:pt x="8979" y="21600"/>
                  </a:cubicBezTo>
                  <a:cubicBezTo>
                    <a:pt x="11470" y="21600"/>
                    <a:pt x="13996" y="20510"/>
                    <a:pt x="15993" y="18300"/>
                  </a:cubicBezTo>
                  <a:cubicBezTo>
                    <a:pt x="20192" y="13970"/>
                    <a:pt x="20489" y="7290"/>
                    <a:pt x="16892" y="2960"/>
                  </a:cubicBezTo>
                  <a:cubicBezTo>
                    <a:pt x="15129" y="1000"/>
                    <a:pt x="12782" y="0"/>
                    <a:pt x="103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1" name="Google Shape;1908;p65"/>
            <p:cNvSpPr/>
            <p:nvPr/>
          </p:nvSpPr>
          <p:spPr>
            <a:xfrm>
              <a:off x="1657831" y="1867844"/>
              <a:ext cx="45083" cy="45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7" h="21600" fill="norm" stroke="1" extrusionOk="0">
                  <a:moveTo>
                    <a:pt x="10400" y="0"/>
                  </a:moveTo>
                  <a:cubicBezTo>
                    <a:pt x="7917" y="0"/>
                    <a:pt x="5380" y="1080"/>
                    <a:pt x="3392" y="3290"/>
                  </a:cubicBezTo>
                  <a:cubicBezTo>
                    <a:pt x="-809" y="7630"/>
                    <a:pt x="-1106" y="14300"/>
                    <a:pt x="2493" y="18640"/>
                  </a:cubicBezTo>
                  <a:cubicBezTo>
                    <a:pt x="4256" y="20600"/>
                    <a:pt x="6595" y="21600"/>
                    <a:pt x="8988" y="21600"/>
                  </a:cubicBezTo>
                  <a:cubicBezTo>
                    <a:pt x="11471" y="21600"/>
                    <a:pt x="14008" y="20510"/>
                    <a:pt x="15996" y="18300"/>
                  </a:cubicBezTo>
                  <a:cubicBezTo>
                    <a:pt x="20197" y="13970"/>
                    <a:pt x="20494" y="7290"/>
                    <a:pt x="16895" y="2960"/>
                  </a:cubicBezTo>
                  <a:cubicBezTo>
                    <a:pt x="15132" y="1000"/>
                    <a:pt x="12793" y="0"/>
                    <a:pt x="10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2" name="Google Shape;1909;p65"/>
            <p:cNvSpPr/>
            <p:nvPr/>
          </p:nvSpPr>
          <p:spPr>
            <a:xfrm>
              <a:off x="1558811" y="1867760"/>
              <a:ext cx="44929" cy="4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3" y="0"/>
                  </a:moveTo>
                  <a:cubicBezTo>
                    <a:pt x="5464" y="334"/>
                    <a:pt x="698" y="4722"/>
                    <a:pt x="59" y="10790"/>
                  </a:cubicBezTo>
                  <a:cubicBezTo>
                    <a:pt x="-551" y="16665"/>
                    <a:pt x="3605" y="21600"/>
                    <a:pt x="9057" y="21600"/>
                  </a:cubicBezTo>
                  <a:cubicBezTo>
                    <a:pt x="9239" y="21600"/>
                    <a:pt x="9420" y="21590"/>
                    <a:pt x="9601" y="21580"/>
                  </a:cubicBezTo>
                  <a:cubicBezTo>
                    <a:pt x="15320" y="21580"/>
                    <a:pt x="20096" y="16857"/>
                    <a:pt x="20410" y="10790"/>
                  </a:cubicBezTo>
                  <a:cubicBezTo>
                    <a:pt x="21049" y="5056"/>
                    <a:pt x="16597" y="0"/>
                    <a:pt x="1119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3" name="Google Shape;1910;p65"/>
            <p:cNvSpPr/>
            <p:nvPr/>
          </p:nvSpPr>
          <p:spPr>
            <a:xfrm>
              <a:off x="1459733" y="1867760"/>
              <a:ext cx="44912" cy="4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5" y="0"/>
                  </a:moveTo>
                  <a:cubicBezTo>
                    <a:pt x="5465" y="334"/>
                    <a:pt x="690" y="4722"/>
                    <a:pt x="61" y="10790"/>
                  </a:cubicBezTo>
                  <a:cubicBezTo>
                    <a:pt x="-559" y="16665"/>
                    <a:pt x="3597" y="21600"/>
                    <a:pt x="9059" y="21600"/>
                  </a:cubicBezTo>
                  <a:cubicBezTo>
                    <a:pt x="9231" y="21600"/>
                    <a:pt x="9412" y="21590"/>
                    <a:pt x="9593" y="21580"/>
                  </a:cubicBezTo>
                  <a:cubicBezTo>
                    <a:pt x="15322" y="21580"/>
                    <a:pt x="20088" y="16857"/>
                    <a:pt x="20402" y="10790"/>
                  </a:cubicBezTo>
                  <a:cubicBezTo>
                    <a:pt x="21041" y="5056"/>
                    <a:pt x="16589" y="0"/>
                    <a:pt x="1118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4" name="Google Shape;1911;p65"/>
            <p:cNvSpPr/>
            <p:nvPr/>
          </p:nvSpPr>
          <p:spPr>
            <a:xfrm>
              <a:off x="1360734" y="1867760"/>
              <a:ext cx="45428" cy="4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11305" y="0"/>
                  </a:moveTo>
                  <a:cubicBezTo>
                    <a:pt x="5501" y="334"/>
                    <a:pt x="665" y="4722"/>
                    <a:pt x="17" y="10790"/>
                  </a:cubicBezTo>
                  <a:cubicBezTo>
                    <a:pt x="-293" y="16665"/>
                    <a:pt x="3625" y="21600"/>
                    <a:pt x="9148" y="21600"/>
                  </a:cubicBezTo>
                  <a:cubicBezTo>
                    <a:pt x="9332" y="21600"/>
                    <a:pt x="9516" y="21590"/>
                    <a:pt x="9699" y="21580"/>
                  </a:cubicBezTo>
                  <a:cubicBezTo>
                    <a:pt x="15503" y="21580"/>
                    <a:pt x="20340" y="16857"/>
                    <a:pt x="20988" y="10790"/>
                  </a:cubicBezTo>
                  <a:cubicBezTo>
                    <a:pt x="21307" y="5056"/>
                    <a:pt x="16790" y="0"/>
                    <a:pt x="1130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5" name="Google Shape;1912;p65"/>
            <p:cNvSpPr/>
            <p:nvPr/>
          </p:nvSpPr>
          <p:spPr>
            <a:xfrm>
              <a:off x="1261635" y="1867760"/>
              <a:ext cx="45432" cy="4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11311" y="0"/>
                  </a:moveTo>
                  <a:cubicBezTo>
                    <a:pt x="5500" y="334"/>
                    <a:pt x="665" y="4722"/>
                    <a:pt x="17" y="10790"/>
                  </a:cubicBezTo>
                  <a:cubicBezTo>
                    <a:pt x="-292" y="16665"/>
                    <a:pt x="3624" y="21600"/>
                    <a:pt x="9145" y="21600"/>
                  </a:cubicBezTo>
                  <a:cubicBezTo>
                    <a:pt x="9328" y="21600"/>
                    <a:pt x="9512" y="21590"/>
                    <a:pt x="9696" y="21580"/>
                  </a:cubicBezTo>
                  <a:cubicBezTo>
                    <a:pt x="15497" y="21580"/>
                    <a:pt x="20341" y="16857"/>
                    <a:pt x="20979" y="10790"/>
                  </a:cubicBezTo>
                  <a:cubicBezTo>
                    <a:pt x="21308" y="5056"/>
                    <a:pt x="17112" y="0"/>
                    <a:pt x="113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6" name="Google Shape;1913;p65"/>
            <p:cNvSpPr/>
            <p:nvPr/>
          </p:nvSpPr>
          <p:spPr>
            <a:xfrm>
              <a:off x="1163153" y="1867760"/>
              <a:ext cx="44838" cy="4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1031" y="0"/>
                  </a:moveTo>
                  <a:cubicBezTo>
                    <a:pt x="5218" y="334"/>
                    <a:pt x="381" y="4722"/>
                    <a:pt x="62" y="10790"/>
                  </a:cubicBezTo>
                  <a:cubicBezTo>
                    <a:pt x="-567" y="16665"/>
                    <a:pt x="3650" y="21600"/>
                    <a:pt x="8903" y="21600"/>
                  </a:cubicBezTo>
                  <a:cubicBezTo>
                    <a:pt x="9067" y="21600"/>
                    <a:pt x="9242" y="21590"/>
                    <a:pt x="9416" y="21580"/>
                  </a:cubicBezTo>
                  <a:cubicBezTo>
                    <a:pt x="15229" y="21580"/>
                    <a:pt x="20066" y="16857"/>
                    <a:pt x="20714" y="10790"/>
                  </a:cubicBezTo>
                  <a:cubicBezTo>
                    <a:pt x="21033" y="5056"/>
                    <a:pt x="16835" y="0"/>
                    <a:pt x="110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7" name="Google Shape;1914;p65"/>
            <p:cNvSpPr/>
            <p:nvPr/>
          </p:nvSpPr>
          <p:spPr>
            <a:xfrm>
              <a:off x="1064054" y="1867760"/>
              <a:ext cx="44935" cy="4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5" h="21600" fill="norm" stroke="1" extrusionOk="0">
                  <a:moveTo>
                    <a:pt x="10866" y="0"/>
                  </a:moveTo>
                  <a:cubicBezTo>
                    <a:pt x="5149" y="334"/>
                    <a:pt x="376" y="4722"/>
                    <a:pt x="61" y="10790"/>
                  </a:cubicBezTo>
                  <a:cubicBezTo>
                    <a:pt x="-558" y="16665"/>
                    <a:pt x="3596" y="21600"/>
                    <a:pt x="8770" y="21600"/>
                  </a:cubicBezTo>
                  <a:cubicBezTo>
                    <a:pt x="8941" y="21600"/>
                    <a:pt x="9103" y="21590"/>
                    <a:pt x="9275" y="21580"/>
                  </a:cubicBezTo>
                  <a:cubicBezTo>
                    <a:pt x="15001" y="21580"/>
                    <a:pt x="19765" y="16857"/>
                    <a:pt x="20404" y="10790"/>
                  </a:cubicBezTo>
                  <a:cubicBezTo>
                    <a:pt x="21042" y="5056"/>
                    <a:pt x="16592" y="0"/>
                    <a:pt x="108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8" name="Google Shape;1915;p65"/>
            <p:cNvSpPr/>
            <p:nvPr/>
          </p:nvSpPr>
          <p:spPr>
            <a:xfrm>
              <a:off x="964963" y="1867760"/>
              <a:ext cx="44929" cy="4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4" y="0"/>
                  </a:moveTo>
                  <a:cubicBezTo>
                    <a:pt x="5150" y="334"/>
                    <a:pt x="384" y="4722"/>
                    <a:pt x="60" y="10790"/>
                  </a:cubicBezTo>
                  <a:cubicBezTo>
                    <a:pt x="-550" y="16665"/>
                    <a:pt x="3606" y="21600"/>
                    <a:pt x="8773" y="21600"/>
                  </a:cubicBezTo>
                  <a:cubicBezTo>
                    <a:pt x="8944" y="21600"/>
                    <a:pt x="9116" y="21590"/>
                    <a:pt x="9287" y="21580"/>
                  </a:cubicBezTo>
                  <a:cubicBezTo>
                    <a:pt x="15007" y="21580"/>
                    <a:pt x="19773" y="16857"/>
                    <a:pt x="20411" y="10790"/>
                  </a:cubicBezTo>
                  <a:cubicBezTo>
                    <a:pt x="21050" y="5056"/>
                    <a:pt x="16598" y="0"/>
                    <a:pt x="111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9" name="Google Shape;1916;p65"/>
            <p:cNvSpPr/>
            <p:nvPr/>
          </p:nvSpPr>
          <p:spPr>
            <a:xfrm>
              <a:off x="865882" y="1867760"/>
              <a:ext cx="44913" cy="4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5" y="0"/>
                  </a:moveTo>
                  <a:cubicBezTo>
                    <a:pt x="5465" y="334"/>
                    <a:pt x="690" y="4722"/>
                    <a:pt x="61" y="10790"/>
                  </a:cubicBezTo>
                  <a:cubicBezTo>
                    <a:pt x="-559" y="16665"/>
                    <a:pt x="3597" y="21600"/>
                    <a:pt x="8764" y="21600"/>
                  </a:cubicBezTo>
                  <a:cubicBezTo>
                    <a:pt x="8935" y="21600"/>
                    <a:pt x="9107" y="21590"/>
                    <a:pt x="9278" y="21580"/>
                  </a:cubicBezTo>
                  <a:cubicBezTo>
                    <a:pt x="14998" y="21580"/>
                    <a:pt x="19773" y="16857"/>
                    <a:pt x="20402" y="10790"/>
                  </a:cubicBezTo>
                  <a:cubicBezTo>
                    <a:pt x="21041" y="5056"/>
                    <a:pt x="16589" y="0"/>
                    <a:pt x="1118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0" name="Google Shape;1917;p65"/>
            <p:cNvSpPr/>
            <p:nvPr/>
          </p:nvSpPr>
          <p:spPr>
            <a:xfrm>
              <a:off x="740571" y="970343"/>
              <a:ext cx="295713" cy="399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6708" y="15926"/>
                  </a:moveTo>
                  <a:cubicBezTo>
                    <a:pt x="6764" y="15926"/>
                    <a:pt x="6874" y="15951"/>
                    <a:pt x="7056" y="16024"/>
                  </a:cubicBezTo>
                  <a:cubicBezTo>
                    <a:pt x="6925" y="16004"/>
                    <a:pt x="6792" y="15978"/>
                    <a:pt x="6661" y="15945"/>
                  </a:cubicBezTo>
                  <a:cubicBezTo>
                    <a:pt x="6661" y="15934"/>
                    <a:pt x="6676" y="15926"/>
                    <a:pt x="6708" y="15926"/>
                  </a:cubicBezTo>
                  <a:close/>
                  <a:moveTo>
                    <a:pt x="9361" y="0"/>
                  </a:moveTo>
                  <a:cubicBezTo>
                    <a:pt x="8750" y="641"/>
                    <a:pt x="8292" y="1168"/>
                    <a:pt x="7782" y="1772"/>
                  </a:cubicBezTo>
                  <a:cubicBezTo>
                    <a:pt x="7323" y="2337"/>
                    <a:pt x="6865" y="2903"/>
                    <a:pt x="6406" y="3505"/>
                  </a:cubicBezTo>
                  <a:cubicBezTo>
                    <a:pt x="5540" y="4674"/>
                    <a:pt x="4674" y="5844"/>
                    <a:pt x="3910" y="7087"/>
                  </a:cubicBezTo>
                  <a:cubicBezTo>
                    <a:pt x="3145" y="8331"/>
                    <a:pt x="2484" y="9612"/>
                    <a:pt x="1873" y="10894"/>
                  </a:cubicBezTo>
                  <a:cubicBezTo>
                    <a:pt x="1261" y="12251"/>
                    <a:pt x="752" y="13608"/>
                    <a:pt x="395" y="14965"/>
                  </a:cubicBezTo>
                  <a:lnTo>
                    <a:pt x="140" y="16058"/>
                  </a:lnTo>
                  <a:lnTo>
                    <a:pt x="140" y="16171"/>
                  </a:lnTo>
                  <a:lnTo>
                    <a:pt x="89" y="16360"/>
                  </a:lnTo>
                  <a:cubicBezTo>
                    <a:pt x="89" y="16511"/>
                    <a:pt x="39" y="16662"/>
                    <a:pt x="39" y="16850"/>
                  </a:cubicBezTo>
                  <a:cubicBezTo>
                    <a:pt x="-13" y="17001"/>
                    <a:pt x="-13" y="17189"/>
                    <a:pt x="39" y="17378"/>
                  </a:cubicBezTo>
                  <a:lnTo>
                    <a:pt x="39" y="17680"/>
                  </a:lnTo>
                  <a:lnTo>
                    <a:pt x="140" y="18019"/>
                  </a:lnTo>
                  <a:cubicBezTo>
                    <a:pt x="192" y="18245"/>
                    <a:pt x="242" y="18471"/>
                    <a:pt x="344" y="18697"/>
                  </a:cubicBezTo>
                  <a:cubicBezTo>
                    <a:pt x="497" y="18961"/>
                    <a:pt x="650" y="19187"/>
                    <a:pt x="802" y="19413"/>
                  </a:cubicBezTo>
                  <a:cubicBezTo>
                    <a:pt x="1160" y="19865"/>
                    <a:pt x="1668" y="20280"/>
                    <a:pt x="2229" y="20620"/>
                  </a:cubicBezTo>
                  <a:cubicBezTo>
                    <a:pt x="3044" y="21072"/>
                    <a:pt x="4063" y="21374"/>
                    <a:pt x="5082" y="21524"/>
                  </a:cubicBezTo>
                  <a:cubicBezTo>
                    <a:pt x="5795" y="21600"/>
                    <a:pt x="6458" y="21600"/>
                    <a:pt x="7171" y="21600"/>
                  </a:cubicBezTo>
                  <a:cubicBezTo>
                    <a:pt x="7731" y="21562"/>
                    <a:pt x="8292" y="21524"/>
                    <a:pt x="8851" y="21449"/>
                  </a:cubicBezTo>
                  <a:cubicBezTo>
                    <a:pt x="9819" y="21298"/>
                    <a:pt x="10837" y="21110"/>
                    <a:pt x="11755" y="20884"/>
                  </a:cubicBezTo>
                  <a:cubicBezTo>
                    <a:pt x="13487" y="20469"/>
                    <a:pt x="15219" y="19941"/>
                    <a:pt x="16850" y="19338"/>
                  </a:cubicBezTo>
                  <a:cubicBezTo>
                    <a:pt x="18479" y="18773"/>
                    <a:pt x="20058" y="18095"/>
                    <a:pt x="21587" y="17378"/>
                  </a:cubicBezTo>
                  <a:lnTo>
                    <a:pt x="19753" y="14362"/>
                  </a:lnTo>
                  <a:cubicBezTo>
                    <a:pt x="16595" y="15003"/>
                    <a:pt x="13437" y="15530"/>
                    <a:pt x="10227" y="15908"/>
                  </a:cubicBezTo>
                  <a:cubicBezTo>
                    <a:pt x="9691" y="15964"/>
                    <a:pt x="9125" y="16021"/>
                    <a:pt x="8576" y="16046"/>
                  </a:cubicBezTo>
                  <a:cubicBezTo>
                    <a:pt x="9472" y="13934"/>
                    <a:pt x="10602" y="11892"/>
                    <a:pt x="12010" y="9951"/>
                  </a:cubicBezTo>
                  <a:cubicBezTo>
                    <a:pt x="12723" y="8896"/>
                    <a:pt x="13537" y="7840"/>
                    <a:pt x="14302" y="6785"/>
                  </a:cubicBezTo>
                  <a:cubicBezTo>
                    <a:pt x="14710" y="6257"/>
                    <a:pt x="15168" y="5729"/>
                    <a:pt x="15576" y="5240"/>
                  </a:cubicBezTo>
                  <a:cubicBezTo>
                    <a:pt x="15982" y="4750"/>
                    <a:pt x="16390" y="4185"/>
                    <a:pt x="16798" y="3770"/>
                  </a:cubicBezTo>
                  <a:lnTo>
                    <a:pt x="9361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1" name="Google Shape;1918;p65"/>
            <p:cNvSpPr/>
            <p:nvPr/>
          </p:nvSpPr>
          <p:spPr>
            <a:xfrm>
              <a:off x="1001388" y="1203410"/>
              <a:ext cx="75355" cy="9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8630"/>
                  </a:lnTo>
                  <a:lnTo>
                    <a:pt x="2201" y="20451"/>
                  </a:lnTo>
                  <a:cubicBezTo>
                    <a:pt x="4623" y="21293"/>
                    <a:pt x="7112" y="21600"/>
                    <a:pt x="9469" y="21600"/>
                  </a:cubicBezTo>
                  <a:cubicBezTo>
                    <a:pt x="16065" y="21600"/>
                    <a:pt x="21600" y="19172"/>
                    <a:pt x="21600" y="19172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2" name="Google Shape;1919;p65"/>
            <p:cNvSpPr/>
            <p:nvPr/>
          </p:nvSpPr>
          <p:spPr>
            <a:xfrm>
              <a:off x="1039065" y="1173411"/>
              <a:ext cx="83743" cy="11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2" y="0"/>
                  </a:moveTo>
                  <a:lnTo>
                    <a:pt x="0" y="5697"/>
                  </a:lnTo>
                  <a:lnTo>
                    <a:pt x="9718" y="21600"/>
                  </a:lnTo>
                  <a:lnTo>
                    <a:pt x="21600" y="13384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3" name="Google Shape;1920;p65"/>
            <p:cNvSpPr/>
            <p:nvPr/>
          </p:nvSpPr>
          <p:spPr>
            <a:xfrm>
              <a:off x="1242462" y="705101"/>
              <a:ext cx="14468" cy="21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3" h="21600" fill="norm" stroke="1" extrusionOk="0">
                  <a:moveTo>
                    <a:pt x="10737" y="0"/>
                  </a:moveTo>
                  <a:cubicBezTo>
                    <a:pt x="6287" y="0"/>
                    <a:pt x="1359" y="4114"/>
                    <a:pt x="486" y="10071"/>
                  </a:cubicBezTo>
                  <a:cubicBezTo>
                    <a:pt x="-1373" y="15793"/>
                    <a:pt x="2373" y="20807"/>
                    <a:pt x="7076" y="21514"/>
                  </a:cubicBezTo>
                  <a:cubicBezTo>
                    <a:pt x="7498" y="21579"/>
                    <a:pt x="7892" y="21600"/>
                    <a:pt x="8286" y="21600"/>
                  </a:cubicBezTo>
                  <a:cubicBezTo>
                    <a:pt x="13384" y="21600"/>
                    <a:pt x="17552" y="17529"/>
                    <a:pt x="19298" y="12214"/>
                  </a:cubicBezTo>
                  <a:cubicBezTo>
                    <a:pt x="20227" y="5786"/>
                    <a:pt x="17411" y="793"/>
                    <a:pt x="11778" y="64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4" name="Google Shape;1921;p65"/>
            <p:cNvSpPr/>
            <p:nvPr/>
          </p:nvSpPr>
          <p:spPr>
            <a:xfrm>
              <a:off x="1235167" y="725414"/>
              <a:ext cx="28599" cy="5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20" y="0"/>
                  </a:moveTo>
                  <a:lnTo>
                    <a:pt x="0" y="20671"/>
                  </a:lnTo>
                  <a:cubicBezTo>
                    <a:pt x="3129" y="21274"/>
                    <a:pt x="6494" y="21600"/>
                    <a:pt x="9876" y="21600"/>
                  </a:cubicBezTo>
                  <a:cubicBezTo>
                    <a:pt x="13873" y="21600"/>
                    <a:pt x="17887" y="21139"/>
                    <a:pt x="21600" y="20138"/>
                  </a:cubicBezTo>
                  <a:cubicBezTo>
                    <a:pt x="14758" y="13775"/>
                    <a:pt x="9481" y="7150"/>
                    <a:pt x="6320" y="0"/>
                  </a:cubicBez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5" name="Google Shape;1922;p65"/>
            <p:cNvSpPr/>
            <p:nvPr/>
          </p:nvSpPr>
          <p:spPr>
            <a:xfrm>
              <a:off x="1224304" y="668428"/>
              <a:ext cx="3507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0" h="21600" fill="norm" stroke="1" extrusionOk="0">
                  <a:moveTo>
                    <a:pt x="10139" y="0"/>
                  </a:moveTo>
                  <a:cubicBezTo>
                    <a:pt x="6996" y="0"/>
                    <a:pt x="3900" y="2823"/>
                    <a:pt x="1019" y="8726"/>
                  </a:cubicBezTo>
                  <a:cubicBezTo>
                    <a:pt x="-583" y="11591"/>
                    <a:pt x="-177" y="20146"/>
                    <a:pt x="1413" y="21600"/>
                  </a:cubicBezTo>
                  <a:lnTo>
                    <a:pt x="2609" y="21600"/>
                  </a:lnTo>
                  <a:cubicBezTo>
                    <a:pt x="4987" y="16938"/>
                    <a:pt x="7593" y="14414"/>
                    <a:pt x="10247" y="14414"/>
                  </a:cubicBezTo>
                  <a:cubicBezTo>
                    <a:pt x="12494" y="14414"/>
                    <a:pt x="14777" y="16211"/>
                    <a:pt x="16965" y="20146"/>
                  </a:cubicBezTo>
                  <a:cubicBezTo>
                    <a:pt x="17299" y="20745"/>
                    <a:pt x="17622" y="21001"/>
                    <a:pt x="17933" y="21001"/>
                  </a:cubicBezTo>
                  <a:cubicBezTo>
                    <a:pt x="19834" y="21001"/>
                    <a:pt x="21017" y="10992"/>
                    <a:pt x="18961" y="7314"/>
                  </a:cubicBezTo>
                  <a:cubicBezTo>
                    <a:pt x="16068" y="2481"/>
                    <a:pt x="13092" y="0"/>
                    <a:pt x="101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6" name="Google Shape;1923;p65"/>
            <p:cNvSpPr/>
            <p:nvPr/>
          </p:nvSpPr>
          <p:spPr>
            <a:xfrm>
              <a:off x="1016032" y="728196"/>
              <a:ext cx="173386" cy="249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2" h="21600" fill="norm" stroke="1" extrusionOk="0">
                  <a:moveTo>
                    <a:pt x="4179" y="0"/>
                  </a:moveTo>
                  <a:cubicBezTo>
                    <a:pt x="4553" y="4650"/>
                    <a:pt x="4329" y="13041"/>
                    <a:pt x="0" y="15638"/>
                  </a:cubicBezTo>
                  <a:cubicBezTo>
                    <a:pt x="0" y="15638"/>
                    <a:pt x="747" y="20407"/>
                    <a:pt x="11195" y="21433"/>
                  </a:cubicBezTo>
                  <a:cubicBezTo>
                    <a:pt x="12343" y="21549"/>
                    <a:pt x="13322" y="21600"/>
                    <a:pt x="14155" y="21600"/>
                  </a:cubicBezTo>
                  <a:cubicBezTo>
                    <a:pt x="21600" y="21600"/>
                    <a:pt x="17314" y="17448"/>
                    <a:pt x="17314" y="17448"/>
                  </a:cubicBezTo>
                  <a:cubicBezTo>
                    <a:pt x="11269" y="15576"/>
                    <a:pt x="12016" y="11833"/>
                    <a:pt x="13658" y="8452"/>
                  </a:cubicBezTo>
                  <a:lnTo>
                    <a:pt x="4179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7" name="Google Shape;1924;p65"/>
            <p:cNvSpPr/>
            <p:nvPr/>
          </p:nvSpPr>
          <p:spPr>
            <a:xfrm>
              <a:off x="981159" y="870995"/>
              <a:ext cx="205852" cy="77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9026" y="0"/>
                  </a:moveTo>
                  <a:cubicBezTo>
                    <a:pt x="8149" y="0"/>
                    <a:pt x="7305" y="99"/>
                    <a:pt x="6523" y="267"/>
                  </a:cubicBezTo>
                  <a:cubicBezTo>
                    <a:pt x="2247" y="1041"/>
                    <a:pt x="-219" y="6082"/>
                    <a:pt x="72" y="15588"/>
                  </a:cubicBezTo>
                  <a:cubicBezTo>
                    <a:pt x="72" y="16169"/>
                    <a:pt x="72" y="16751"/>
                    <a:pt x="0" y="17332"/>
                  </a:cubicBezTo>
                  <a:lnTo>
                    <a:pt x="21018" y="21600"/>
                  </a:lnTo>
                  <a:cubicBezTo>
                    <a:pt x="21018" y="21600"/>
                    <a:pt x="20438" y="11902"/>
                    <a:pt x="21381" y="9576"/>
                  </a:cubicBezTo>
                  <a:cubicBezTo>
                    <a:pt x="18148" y="2209"/>
                    <a:pt x="13187" y="0"/>
                    <a:pt x="902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8" name="Google Shape;1925;p65"/>
            <p:cNvSpPr/>
            <p:nvPr/>
          </p:nvSpPr>
          <p:spPr>
            <a:xfrm>
              <a:off x="770413" y="3026674"/>
              <a:ext cx="37854" cy="1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8138" y="3959"/>
                  </a:moveTo>
                  <a:cubicBezTo>
                    <a:pt x="12143" y="3959"/>
                    <a:pt x="16394" y="4987"/>
                    <a:pt x="18067" y="8545"/>
                  </a:cubicBezTo>
                  <a:cubicBezTo>
                    <a:pt x="18856" y="9397"/>
                    <a:pt x="19244" y="11051"/>
                    <a:pt x="19244" y="12729"/>
                  </a:cubicBezTo>
                  <a:cubicBezTo>
                    <a:pt x="19244" y="16087"/>
                    <a:pt x="18455" y="16914"/>
                    <a:pt x="18455" y="16914"/>
                  </a:cubicBezTo>
                  <a:cubicBezTo>
                    <a:pt x="18031" y="17440"/>
                    <a:pt x="17490" y="17666"/>
                    <a:pt x="16854" y="17666"/>
                  </a:cubicBezTo>
                  <a:cubicBezTo>
                    <a:pt x="13450" y="17666"/>
                    <a:pt x="7514" y="10725"/>
                    <a:pt x="3533" y="4385"/>
                  </a:cubicBezTo>
                  <a:cubicBezTo>
                    <a:pt x="4899" y="4135"/>
                    <a:pt x="6501" y="3959"/>
                    <a:pt x="8138" y="3959"/>
                  </a:cubicBezTo>
                  <a:close/>
                  <a:moveTo>
                    <a:pt x="8739" y="0"/>
                  </a:moveTo>
                  <a:cubicBezTo>
                    <a:pt x="4711" y="0"/>
                    <a:pt x="1178" y="1027"/>
                    <a:pt x="777" y="1027"/>
                  </a:cubicBezTo>
                  <a:cubicBezTo>
                    <a:pt x="389" y="1027"/>
                    <a:pt x="389" y="1879"/>
                    <a:pt x="0" y="2706"/>
                  </a:cubicBezTo>
                  <a:cubicBezTo>
                    <a:pt x="0" y="2706"/>
                    <a:pt x="0" y="3533"/>
                    <a:pt x="389" y="4385"/>
                  </a:cubicBezTo>
                  <a:cubicBezTo>
                    <a:pt x="3203" y="9622"/>
                    <a:pt x="12037" y="21600"/>
                    <a:pt x="17219" y="21600"/>
                  </a:cubicBezTo>
                  <a:cubicBezTo>
                    <a:pt x="17819" y="21600"/>
                    <a:pt x="18373" y="21450"/>
                    <a:pt x="18856" y="21099"/>
                  </a:cubicBezTo>
                  <a:lnTo>
                    <a:pt x="19244" y="21099"/>
                  </a:lnTo>
                  <a:cubicBezTo>
                    <a:pt x="20823" y="19420"/>
                    <a:pt x="21600" y="16087"/>
                    <a:pt x="21211" y="12729"/>
                  </a:cubicBezTo>
                  <a:cubicBezTo>
                    <a:pt x="21211" y="9397"/>
                    <a:pt x="20422" y="6891"/>
                    <a:pt x="19645" y="5212"/>
                  </a:cubicBezTo>
                  <a:cubicBezTo>
                    <a:pt x="17278" y="1027"/>
                    <a:pt x="12767" y="0"/>
                    <a:pt x="8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9" name="Google Shape;1926;p65"/>
            <p:cNvSpPr/>
            <p:nvPr/>
          </p:nvSpPr>
          <p:spPr>
            <a:xfrm>
              <a:off x="770585" y="3007030"/>
              <a:ext cx="32797" cy="2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14730" y="3490"/>
                  </a:moveTo>
                  <a:cubicBezTo>
                    <a:pt x="16092" y="3490"/>
                    <a:pt x="16983" y="3490"/>
                    <a:pt x="17887" y="4130"/>
                  </a:cubicBezTo>
                  <a:cubicBezTo>
                    <a:pt x="19236" y="5429"/>
                    <a:pt x="18791" y="6709"/>
                    <a:pt x="18791" y="6709"/>
                  </a:cubicBezTo>
                  <a:cubicBezTo>
                    <a:pt x="17887" y="11246"/>
                    <a:pt x="9333" y="17063"/>
                    <a:pt x="3491" y="18362"/>
                  </a:cubicBezTo>
                  <a:cubicBezTo>
                    <a:pt x="5731" y="12545"/>
                    <a:pt x="9792" y="7368"/>
                    <a:pt x="13839" y="3490"/>
                  </a:cubicBezTo>
                  <a:close/>
                  <a:moveTo>
                    <a:pt x="15728" y="0"/>
                  </a:moveTo>
                  <a:cubicBezTo>
                    <a:pt x="15256" y="0"/>
                    <a:pt x="14770" y="78"/>
                    <a:pt x="14285" y="252"/>
                  </a:cubicBezTo>
                  <a:cubicBezTo>
                    <a:pt x="7539" y="2191"/>
                    <a:pt x="334" y="19002"/>
                    <a:pt x="334" y="19661"/>
                  </a:cubicBezTo>
                  <a:cubicBezTo>
                    <a:pt x="-111" y="19661"/>
                    <a:pt x="-111" y="20301"/>
                    <a:pt x="334" y="20941"/>
                  </a:cubicBezTo>
                  <a:cubicBezTo>
                    <a:pt x="334" y="21600"/>
                    <a:pt x="779" y="21600"/>
                    <a:pt x="1238" y="21600"/>
                  </a:cubicBezTo>
                  <a:cubicBezTo>
                    <a:pt x="3936" y="21600"/>
                    <a:pt x="6190" y="20941"/>
                    <a:pt x="8888" y="19661"/>
                  </a:cubicBezTo>
                  <a:cubicBezTo>
                    <a:pt x="14730" y="16423"/>
                    <a:pt x="20140" y="11886"/>
                    <a:pt x="21030" y="7368"/>
                  </a:cubicBezTo>
                  <a:cubicBezTo>
                    <a:pt x="21489" y="4770"/>
                    <a:pt x="20585" y="2831"/>
                    <a:pt x="19236" y="1551"/>
                  </a:cubicBezTo>
                  <a:cubicBezTo>
                    <a:pt x="18251" y="601"/>
                    <a:pt x="17023" y="0"/>
                    <a:pt x="157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0" name="Google Shape;1927;p65"/>
            <p:cNvSpPr/>
            <p:nvPr/>
          </p:nvSpPr>
          <p:spPr>
            <a:xfrm>
              <a:off x="1310520" y="3146335"/>
              <a:ext cx="45716" cy="17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8000" y="4158"/>
                  </a:moveTo>
                  <a:cubicBezTo>
                    <a:pt x="18647" y="4158"/>
                    <a:pt x="18981" y="5884"/>
                    <a:pt x="19305" y="6773"/>
                  </a:cubicBezTo>
                  <a:cubicBezTo>
                    <a:pt x="19962" y="10251"/>
                    <a:pt x="19638" y="11140"/>
                    <a:pt x="19305" y="12003"/>
                  </a:cubicBezTo>
                  <a:cubicBezTo>
                    <a:pt x="18471" y="15350"/>
                    <a:pt x="14665" y="16919"/>
                    <a:pt x="10329" y="16919"/>
                  </a:cubicBezTo>
                  <a:cubicBezTo>
                    <a:pt x="7896" y="16919"/>
                    <a:pt x="5297" y="16422"/>
                    <a:pt x="2943" y="15481"/>
                  </a:cubicBezTo>
                  <a:cubicBezTo>
                    <a:pt x="7200" y="9388"/>
                    <a:pt x="11457" y="5884"/>
                    <a:pt x="16038" y="4158"/>
                  </a:cubicBezTo>
                  <a:close/>
                  <a:moveTo>
                    <a:pt x="16362" y="0"/>
                  </a:moveTo>
                  <a:cubicBezTo>
                    <a:pt x="10388" y="0"/>
                    <a:pt x="912" y="14723"/>
                    <a:pt x="324" y="15481"/>
                  </a:cubicBezTo>
                  <a:cubicBezTo>
                    <a:pt x="0" y="15481"/>
                    <a:pt x="0" y="16370"/>
                    <a:pt x="0" y="17233"/>
                  </a:cubicBezTo>
                  <a:cubicBezTo>
                    <a:pt x="0" y="18096"/>
                    <a:pt x="324" y="18985"/>
                    <a:pt x="657" y="18985"/>
                  </a:cubicBezTo>
                  <a:cubicBezTo>
                    <a:pt x="3924" y="20711"/>
                    <a:pt x="7524" y="21600"/>
                    <a:pt x="11124" y="21600"/>
                  </a:cubicBezTo>
                  <a:cubicBezTo>
                    <a:pt x="15381" y="21600"/>
                    <a:pt x="19638" y="19848"/>
                    <a:pt x="20943" y="14618"/>
                  </a:cubicBezTo>
                  <a:cubicBezTo>
                    <a:pt x="21600" y="12003"/>
                    <a:pt x="21600" y="8499"/>
                    <a:pt x="20943" y="5884"/>
                  </a:cubicBezTo>
                  <a:cubicBezTo>
                    <a:pt x="20286" y="3269"/>
                    <a:pt x="19305" y="1543"/>
                    <a:pt x="18324" y="654"/>
                  </a:cubicBezTo>
                  <a:cubicBezTo>
                    <a:pt x="17735" y="209"/>
                    <a:pt x="17078" y="0"/>
                    <a:pt x="1636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1" name="Google Shape;1928;p65"/>
            <p:cNvSpPr/>
            <p:nvPr/>
          </p:nvSpPr>
          <p:spPr>
            <a:xfrm>
              <a:off x="1309829" y="3129245"/>
              <a:ext cx="27295" cy="32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15280" y="1988"/>
                  </a:moveTo>
                  <a:cubicBezTo>
                    <a:pt x="17918" y="1988"/>
                    <a:pt x="17918" y="2912"/>
                    <a:pt x="17918" y="3388"/>
                  </a:cubicBezTo>
                  <a:cubicBezTo>
                    <a:pt x="18440" y="6649"/>
                    <a:pt x="10018" y="15063"/>
                    <a:pt x="3160" y="18324"/>
                  </a:cubicBezTo>
                  <a:cubicBezTo>
                    <a:pt x="3682" y="12725"/>
                    <a:pt x="6320" y="7587"/>
                    <a:pt x="10018" y="3388"/>
                  </a:cubicBezTo>
                  <a:cubicBezTo>
                    <a:pt x="11598" y="2450"/>
                    <a:pt x="13178" y="1988"/>
                    <a:pt x="14758" y="1988"/>
                  </a:cubicBezTo>
                  <a:close/>
                  <a:moveTo>
                    <a:pt x="14411" y="0"/>
                  </a:moveTo>
                  <a:cubicBezTo>
                    <a:pt x="12262" y="0"/>
                    <a:pt x="10160" y="826"/>
                    <a:pt x="8422" y="1988"/>
                  </a:cubicBezTo>
                  <a:cubicBezTo>
                    <a:pt x="1580" y="7125"/>
                    <a:pt x="521" y="19724"/>
                    <a:pt x="0" y="20662"/>
                  </a:cubicBezTo>
                  <a:cubicBezTo>
                    <a:pt x="0" y="20662"/>
                    <a:pt x="521" y="21124"/>
                    <a:pt x="521" y="21600"/>
                  </a:cubicBezTo>
                  <a:lnTo>
                    <a:pt x="2102" y="21600"/>
                  </a:lnTo>
                  <a:cubicBezTo>
                    <a:pt x="8422" y="19262"/>
                    <a:pt x="21600" y="8525"/>
                    <a:pt x="20557" y="3388"/>
                  </a:cubicBezTo>
                  <a:cubicBezTo>
                    <a:pt x="20557" y="1988"/>
                    <a:pt x="19498" y="112"/>
                    <a:pt x="15801" y="112"/>
                  </a:cubicBezTo>
                  <a:cubicBezTo>
                    <a:pt x="15343" y="28"/>
                    <a:pt x="14869" y="0"/>
                    <a:pt x="1441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2" name="Google Shape;1929;p65"/>
            <p:cNvSpPr/>
            <p:nvPr/>
          </p:nvSpPr>
          <p:spPr>
            <a:xfrm>
              <a:off x="1232364" y="2993349"/>
              <a:ext cx="79559" cy="166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" y="0"/>
                  </a:moveTo>
                  <a:lnTo>
                    <a:pt x="0" y="21600"/>
                  </a:lnTo>
                  <a:lnTo>
                    <a:pt x="1970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3" name="Google Shape;1930;p65"/>
            <p:cNvSpPr/>
            <p:nvPr/>
          </p:nvSpPr>
          <p:spPr>
            <a:xfrm>
              <a:off x="694348" y="2851680"/>
              <a:ext cx="152131" cy="17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87" y="0"/>
                  </a:moveTo>
                  <a:lnTo>
                    <a:pt x="0" y="19354"/>
                  </a:lnTo>
                  <a:lnTo>
                    <a:pt x="9511" y="21600"/>
                  </a:lnTo>
                  <a:lnTo>
                    <a:pt x="21600" y="2246"/>
                  </a:lnTo>
                  <a:lnTo>
                    <a:pt x="1218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4" name="Google Shape;1931;p65"/>
            <p:cNvSpPr/>
            <p:nvPr/>
          </p:nvSpPr>
          <p:spPr>
            <a:xfrm>
              <a:off x="647292" y="2981446"/>
              <a:ext cx="215994" cy="16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4741" y="0"/>
                  </a:moveTo>
                  <a:cubicBezTo>
                    <a:pt x="4571" y="0"/>
                    <a:pt x="4413" y="101"/>
                    <a:pt x="4281" y="280"/>
                  </a:cubicBezTo>
                  <a:lnTo>
                    <a:pt x="232" y="6954"/>
                  </a:lnTo>
                  <a:cubicBezTo>
                    <a:pt x="-173" y="7593"/>
                    <a:pt x="-39" y="8599"/>
                    <a:pt x="570" y="9057"/>
                  </a:cubicBezTo>
                  <a:cubicBezTo>
                    <a:pt x="3067" y="10701"/>
                    <a:pt x="4281" y="11343"/>
                    <a:pt x="7319" y="13445"/>
                  </a:cubicBezTo>
                  <a:cubicBezTo>
                    <a:pt x="9209" y="14725"/>
                    <a:pt x="14813" y="20394"/>
                    <a:pt x="17649" y="21400"/>
                  </a:cubicBezTo>
                  <a:cubicBezTo>
                    <a:pt x="18007" y="21540"/>
                    <a:pt x="18337" y="21600"/>
                    <a:pt x="18636" y="21600"/>
                  </a:cubicBezTo>
                  <a:cubicBezTo>
                    <a:pt x="20723" y="21600"/>
                    <a:pt x="21427" y="18656"/>
                    <a:pt x="20484" y="18017"/>
                  </a:cubicBezTo>
                  <a:cubicBezTo>
                    <a:pt x="16906" y="15457"/>
                    <a:pt x="14137" y="11252"/>
                    <a:pt x="12787" y="6132"/>
                  </a:cubicBezTo>
                  <a:cubicBezTo>
                    <a:pt x="12654" y="5674"/>
                    <a:pt x="12383" y="5216"/>
                    <a:pt x="11978" y="4942"/>
                  </a:cubicBezTo>
                  <a:lnTo>
                    <a:pt x="5024" y="96"/>
                  </a:lnTo>
                  <a:cubicBezTo>
                    <a:pt x="4929" y="30"/>
                    <a:pt x="4834" y="0"/>
                    <a:pt x="47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5" name="Google Shape;1932;p65"/>
            <p:cNvSpPr/>
            <p:nvPr/>
          </p:nvSpPr>
          <p:spPr>
            <a:xfrm>
              <a:off x="1204913" y="3151754"/>
              <a:ext cx="272843" cy="8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600" fill="norm" stroke="1" extrusionOk="0">
                  <a:moveTo>
                    <a:pt x="1578" y="0"/>
                  </a:moveTo>
                  <a:cubicBezTo>
                    <a:pt x="1362" y="0"/>
                    <a:pt x="1201" y="553"/>
                    <a:pt x="1148" y="1289"/>
                  </a:cubicBezTo>
                  <a:lnTo>
                    <a:pt x="19" y="18274"/>
                  </a:lnTo>
                  <a:cubicBezTo>
                    <a:pt x="-89" y="19934"/>
                    <a:pt x="288" y="21600"/>
                    <a:pt x="826" y="21600"/>
                  </a:cubicBezTo>
                  <a:cubicBezTo>
                    <a:pt x="3028" y="21412"/>
                    <a:pt x="6145" y="21047"/>
                    <a:pt x="8884" y="21047"/>
                  </a:cubicBezTo>
                  <a:cubicBezTo>
                    <a:pt x="12109" y="21047"/>
                    <a:pt x="14849" y="21600"/>
                    <a:pt x="18610" y="21600"/>
                  </a:cubicBezTo>
                  <a:cubicBezTo>
                    <a:pt x="20920" y="21600"/>
                    <a:pt x="21511" y="13658"/>
                    <a:pt x="20598" y="12922"/>
                  </a:cubicBezTo>
                  <a:cubicBezTo>
                    <a:pt x="16245" y="9784"/>
                    <a:pt x="12699" y="9414"/>
                    <a:pt x="8938" y="1478"/>
                  </a:cubicBezTo>
                  <a:cubicBezTo>
                    <a:pt x="8562" y="553"/>
                    <a:pt x="8132" y="0"/>
                    <a:pt x="76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6" name="Google Shape;1933;p65"/>
            <p:cNvSpPr/>
            <p:nvPr/>
          </p:nvSpPr>
          <p:spPr>
            <a:xfrm>
              <a:off x="759242" y="926662"/>
              <a:ext cx="244369" cy="284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0" h="21600" fill="norm" stroke="1" extrusionOk="0">
                  <a:moveTo>
                    <a:pt x="12818" y="0"/>
                  </a:moveTo>
                  <a:cubicBezTo>
                    <a:pt x="12083" y="0"/>
                    <a:pt x="11331" y="97"/>
                    <a:pt x="10585" y="297"/>
                  </a:cubicBezTo>
                  <a:cubicBezTo>
                    <a:pt x="5178" y="1886"/>
                    <a:pt x="0" y="15665"/>
                    <a:pt x="0" y="15665"/>
                  </a:cubicBezTo>
                  <a:lnTo>
                    <a:pt x="12805" y="21600"/>
                  </a:lnTo>
                  <a:cubicBezTo>
                    <a:pt x="12805" y="21600"/>
                    <a:pt x="13318" y="20912"/>
                    <a:pt x="14057" y="19640"/>
                  </a:cubicBezTo>
                  <a:cubicBezTo>
                    <a:pt x="14912" y="18210"/>
                    <a:pt x="16106" y="16195"/>
                    <a:pt x="17244" y="13863"/>
                  </a:cubicBezTo>
                  <a:cubicBezTo>
                    <a:pt x="17927" y="12538"/>
                    <a:pt x="18611" y="11108"/>
                    <a:pt x="19237" y="9624"/>
                  </a:cubicBezTo>
                  <a:cubicBezTo>
                    <a:pt x="21600" y="3940"/>
                    <a:pt x="17533" y="0"/>
                    <a:pt x="12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7" name="Google Shape;1934;p65"/>
            <p:cNvSpPr/>
            <p:nvPr/>
          </p:nvSpPr>
          <p:spPr>
            <a:xfrm>
              <a:off x="898797" y="1071532"/>
              <a:ext cx="57239" cy="13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1" y="0"/>
                  </a:moveTo>
                  <a:cubicBezTo>
                    <a:pt x="3426" y="6372"/>
                    <a:pt x="0" y="13285"/>
                    <a:pt x="0" y="20305"/>
                  </a:cubicBezTo>
                  <a:lnTo>
                    <a:pt x="6584" y="21600"/>
                  </a:lnTo>
                  <a:cubicBezTo>
                    <a:pt x="6584" y="21600"/>
                    <a:pt x="8961" y="20198"/>
                    <a:pt x="12379" y="17604"/>
                  </a:cubicBezTo>
                  <a:cubicBezTo>
                    <a:pt x="15016" y="15769"/>
                    <a:pt x="18174" y="13392"/>
                    <a:pt x="21600" y="10692"/>
                  </a:cubicBezTo>
                  <a:cubicBezTo>
                    <a:pt x="18963" y="5725"/>
                    <a:pt x="15276" y="1512"/>
                    <a:pt x="100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8" name="Google Shape;1935;p65"/>
            <p:cNvSpPr/>
            <p:nvPr/>
          </p:nvSpPr>
          <p:spPr>
            <a:xfrm>
              <a:off x="889028" y="912604"/>
              <a:ext cx="438251" cy="644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71" y="0"/>
                  </a:moveTo>
                  <a:cubicBezTo>
                    <a:pt x="9020" y="0"/>
                    <a:pt x="7670" y="29"/>
                    <a:pt x="6329" y="88"/>
                  </a:cubicBezTo>
                  <a:cubicBezTo>
                    <a:pt x="4196" y="158"/>
                    <a:pt x="2098" y="345"/>
                    <a:pt x="0" y="625"/>
                  </a:cubicBezTo>
                  <a:cubicBezTo>
                    <a:pt x="2786" y="9955"/>
                    <a:pt x="963" y="19612"/>
                    <a:pt x="1101" y="21600"/>
                  </a:cubicBezTo>
                  <a:lnTo>
                    <a:pt x="20052" y="21600"/>
                  </a:lnTo>
                  <a:cubicBezTo>
                    <a:pt x="20912" y="17414"/>
                    <a:pt x="21325" y="14024"/>
                    <a:pt x="21497" y="11335"/>
                  </a:cubicBezTo>
                  <a:cubicBezTo>
                    <a:pt x="21565" y="10329"/>
                    <a:pt x="21600" y="9441"/>
                    <a:pt x="21600" y="8622"/>
                  </a:cubicBezTo>
                  <a:cubicBezTo>
                    <a:pt x="21600" y="2099"/>
                    <a:pt x="19845" y="742"/>
                    <a:pt x="19845" y="742"/>
                  </a:cubicBezTo>
                  <a:cubicBezTo>
                    <a:pt x="18057" y="438"/>
                    <a:pt x="16234" y="205"/>
                    <a:pt x="14411" y="88"/>
                  </a:cubicBezTo>
                  <a:cubicBezTo>
                    <a:pt x="13070" y="29"/>
                    <a:pt x="11720" y="0"/>
                    <a:pt x="1037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9" name="Google Shape;1936;p65"/>
            <p:cNvSpPr/>
            <p:nvPr/>
          </p:nvSpPr>
          <p:spPr>
            <a:xfrm>
              <a:off x="1228870" y="1002455"/>
              <a:ext cx="466848" cy="3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64" y="14702"/>
                  </a:moveTo>
                  <a:cubicBezTo>
                    <a:pt x="14078" y="14707"/>
                    <a:pt x="14094" y="14714"/>
                    <a:pt x="14109" y="14721"/>
                  </a:cubicBezTo>
                  <a:lnTo>
                    <a:pt x="14077" y="14721"/>
                  </a:lnTo>
                  <a:lnTo>
                    <a:pt x="14064" y="14702"/>
                  </a:lnTo>
                  <a:close/>
                  <a:moveTo>
                    <a:pt x="13736" y="14614"/>
                  </a:moveTo>
                  <a:cubicBezTo>
                    <a:pt x="13634" y="14688"/>
                    <a:pt x="13552" y="14729"/>
                    <a:pt x="13512" y="14729"/>
                  </a:cubicBezTo>
                  <a:cubicBezTo>
                    <a:pt x="13487" y="14729"/>
                    <a:pt x="13479" y="14711"/>
                    <a:pt x="13497" y="14676"/>
                  </a:cubicBezTo>
                  <a:cubicBezTo>
                    <a:pt x="13564" y="14646"/>
                    <a:pt x="13648" y="14614"/>
                    <a:pt x="13736" y="14614"/>
                  </a:cubicBezTo>
                  <a:close/>
                  <a:moveTo>
                    <a:pt x="5134" y="0"/>
                  </a:moveTo>
                  <a:lnTo>
                    <a:pt x="0" y="3390"/>
                  </a:lnTo>
                  <a:cubicBezTo>
                    <a:pt x="291" y="4238"/>
                    <a:pt x="614" y="5041"/>
                    <a:pt x="969" y="5843"/>
                  </a:cubicBezTo>
                  <a:cubicBezTo>
                    <a:pt x="1324" y="6557"/>
                    <a:pt x="1647" y="7271"/>
                    <a:pt x="2002" y="7940"/>
                  </a:cubicBezTo>
                  <a:cubicBezTo>
                    <a:pt x="2680" y="9323"/>
                    <a:pt x="3423" y="10617"/>
                    <a:pt x="4198" y="11867"/>
                  </a:cubicBezTo>
                  <a:cubicBezTo>
                    <a:pt x="5747" y="14499"/>
                    <a:pt x="7491" y="16863"/>
                    <a:pt x="9428" y="18959"/>
                  </a:cubicBezTo>
                  <a:cubicBezTo>
                    <a:pt x="9944" y="19539"/>
                    <a:pt x="10493" y="20030"/>
                    <a:pt x="11075" y="20521"/>
                  </a:cubicBezTo>
                  <a:lnTo>
                    <a:pt x="11300" y="20699"/>
                  </a:lnTo>
                  <a:lnTo>
                    <a:pt x="11397" y="20788"/>
                  </a:lnTo>
                  <a:lnTo>
                    <a:pt x="11462" y="20832"/>
                  </a:lnTo>
                  <a:lnTo>
                    <a:pt x="11592" y="20922"/>
                  </a:lnTo>
                  <a:cubicBezTo>
                    <a:pt x="11914" y="21145"/>
                    <a:pt x="12237" y="21323"/>
                    <a:pt x="12593" y="21457"/>
                  </a:cubicBezTo>
                  <a:cubicBezTo>
                    <a:pt x="12885" y="21553"/>
                    <a:pt x="13184" y="21600"/>
                    <a:pt x="13484" y="21600"/>
                  </a:cubicBezTo>
                  <a:cubicBezTo>
                    <a:pt x="13878" y="21600"/>
                    <a:pt x="14274" y="21520"/>
                    <a:pt x="14658" y="21369"/>
                  </a:cubicBezTo>
                  <a:cubicBezTo>
                    <a:pt x="15175" y="21189"/>
                    <a:pt x="15660" y="20878"/>
                    <a:pt x="16079" y="20477"/>
                  </a:cubicBezTo>
                  <a:cubicBezTo>
                    <a:pt x="16434" y="20164"/>
                    <a:pt x="16758" y="19807"/>
                    <a:pt x="17048" y="19405"/>
                  </a:cubicBezTo>
                  <a:cubicBezTo>
                    <a:pt x="17565" y="18737"/>
                    <a:pt x="18017" y="18023"/>
                    <a:pt x="18436" y="17219"/>
                  </a:cubicBezTo>
                  <a:cubicBezTo>
                    <a:pt x="18791" y="16506"/>
                    <a:pt x="19146" y="15792"/>
                    <a:pt x="19470" y="14989"/>
                  </a:cubicBezTo>
                  <a:cubicBezTo>
                    <a:pt x="19760" y="14275"/>
                    <a:pt x="20050" y="13517"/>
                    <a:pt x="20309" y="12759"/>
                  </a:cubicBezTo>
                  <a:cubicBezTo>
                    <a:pt x="20826" y="11286"/>
                    <a:pt x="21245" y="9724"/>
                    <a:pt x="21600" y="8163"/>
                  </a:cubicBezTo>
                  <a:lnTo>
                    <a:pt x="19081" y="6468"/>
                  </a:lnTo>
                  <a:cubicBezTo>
                    <a:pt x="17855" y="8878"/>
                    <a:pt x="16499" y="11108"/>
                    <a:pt x="15046" y="13249"/>
                  </a:cubicBezTo>
                  <a:cubicBezTo>
                    <a:pt x="14723" y="13651"/>
                    <a:pt x="14368" y="14052"/>
                    <a:pt x="14013" y="14365"/>
                  </a:cubicBezTo>
                  <a:cubicBezTo>
                    <a:pt x="13963" y="14418"/>
                    <a:pt x="13913" y="14466"/>
                    <a:pt x="13864" y="14509"/>
                  </a:cubicBezTo>
                  <a:lnTo>
                    <a:pt x="13852" y="14499"/>
                  </a:lnTo>
                  <a:cubicBezTo>
                    <a:pt x="13497" y="14141"/>
                    <a:pt x="13141" y="13740"/>
                    <a:pt x="12753" y="13294"/>
                  </a:cubicBezTo>
                  <a:cubicBezTo>
                    <a:pt x="11237" y="11330"/>
                    <a:pt x="9848" y="9235"/>
                    <a:pt x="8588" y="6958"/>
                  </a:cubicBezTo>
                  <a:cubicBezTo>
                    <a:pt x="7943" y="5799"/>
                    <a:pt x="7297" y="4594"/>
                    <a:pt x="6683" y="3390"/>
                  </a:cubicBezTo>
                  <a:cubicBezTo>
                    <a:pt x="6393" y="2810"/>
                    <a:pt x="6103" y="2185"/>
                    <a:pt x="5812" y="1605"/>
                  </a:cubicBezTo>
                  <a:cubicBezTo>
                    <a:pt x="5554" y="1026"/>
                    <a:pt x="5264" y="401"/>
                    <a:pt x="513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0" name="Google Shape;1937;p65"/>
            <p:cNvSpPr/>
            <p:nvPr/>
          </p:nvSpPr>
          <p:spPr>
            <a:xfrm>
              <a:off x="1641994" y="1042223"/>
              <a:ext cx="91422" cy="10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27" y="0"/>
                  </a:moveTo>
                  <a:lnTo>
                    <a:pt x="0" y="12582"/>
                  </a:lnTo>
                  <a:lnTo>
                    <a:pt x="4122" y="21548"/>
                  </a:lnTo>
                  <a:cubicBezTo>
                    <a:pt x="4513" y="21583"/>
                    <a:pt x="4908" y="21600"/>
                    <a:pt x="5304" y="21600"/>
                  </a:cubicBezTo>
                  <a:cubicBezTo>
                    <a:pt x="13089" y="21600"/>
                    <a:pt x="21600" y="15183"/>
                    <a:pt x="21600" y="15183"/>
                  </a:cubicBezTo>
                  <a:lnTo>
                    <a:pt x="972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1" name="Google Shape;1938;p65"/>
            <p:cNvSpPr/>
            <p:nvPr/>
          </p:nvSpPr>
          <p:spPr>
            <a:xfrm>
              <a:off x="1683164" y="1012915"/>
              <a:ext cx="92112" cy="103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18" y="0"/>
                  </a:moveTo>
                  <a:lnTo>
                    <a:pt x="0" y="6130"/>
                  </a:lnTo>
                  <a:lnTo>
                    <a:pt x="11784" y="21600"/>
                  </a:lnTo>
                  <a:lnTo>
                    <a:pt x="21600" y="15033"/>
                  </a:lnTo>
                  <a:lnTo>
                    <a:pt x="18818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2" name="Google Shape;1939;p65"/>
            <p:cNvSpPr/>
            <p:nvPr/>
          </p:nvSpPr>
          <p:spPr>
            <a:xfrm>
              <a:off x="1180666" y="927395"/>
              <a:ext cx="293846" cy="30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5425" y="0"/>
                  </a:moveTo>
                  <a:cubicBezTo>
                    <a:pt x="2163" y="0"/>
                    <a:pt x="-115" y="2297"/>
                    <a:pt x="4" y="5652"/>
                  </a:cubicBezTo>
                  <a:cubicBezTo>
                    <a:pt x="157" y="10496"/>
                    <a:pt x="10514" y="21600"/>
                    <a:pt x="10514" y="21600"/>
                  </a:cubicBezTo>
                  <a:lnTo>
                    <a:pt x="21485" y="14751"/>
                  </a:lnTo>
                  <a:cubicBezTo>
                    <a:pt x="21485" y="14751"/>
                    <a:pt x="18016" y="8539"/>
                    <a:pt x="13474" y="4039"/>
                  </a:cubicBezTo>
                  <a:cubicBezTo>
                    <a:pt x="10632" y="1191"/>
                    <a:pt x="7773" y="0"/>
                    <a:pt x="542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3" name="Google Shape;1940;p65"/>
            <p:cNvSpPr/>
            <p:nvPr/>
          </p:nvSpPr>
          <p:spPr>
            <a:xfrm>
              <a:off x="1235857" y="2993349"/>
              <a:ext cx="76066" cy="8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8" y="0"/>
                  </a:moveTo>
                  <a:lnTo>
                    <a:pt x="0" y="21600"/>
                  </a:lnTo>
                  <a:lnTo>
                    <a:pt x="206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4" name="Google Shape;1941;p65"/>
            <p:cNvSpPr/>
            <p:nvPr/>
          </p:nvSpPr>
          <p:spPr>
            <a:xfrm>
              <a:off x="736209" y="2851680"/>
              <a:ext cx="110270" cy="99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4" y="0"/>
                  </a:moveTo>
                  <a:lnTo>
                    <a:pt x="0" y="17492"/>
                  </a:lnTo>
                  <a:lnTo>
                    <a:pt x="12986" y="21600"/>
                  </a:lnTo>
                  <a:lnTo>
                    <a:pt x="21600" y="3953"/>
                  </a:lnTo>
                  <a:lnTo>
                    <a:pt x="86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5" name="Google Shape;1942;p65"/>
            <p:cNvSpPr/>
            <p:nvPr/>
          </p:nvSpPr>
          <p:spPr>
            <a:xfrm>
              <a:off x="1047310" y="583473"/>
              <a:ext cx="204398" cy="28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7" h="21600" fill="norm" stroke="1" extrusionOk="0">
                  <a:moveTo>
                    <a:pt x="9817" y="0"/>
                  </a:moveTo>
                  <a:cubicBezTo>
                    <a:pt x="5215" y="0"/>
                    <a:pt x="942" y="2796"/>
                    <a:pt x="546" y="6912"/>
                  </a:cubicBezTo>
                  <a:cubicBezTo>
                    <a:pt x="-54" y="12361"/>
                    <a:pt x="-787" y="15513"/>
                    <a:pt x="2147" y="18665"/>
                  </a:cubicBezTo>
                  <a:cubicBezTo>
                    <a:pt x="3939" y="20684"/>
                    <a:pt x="6532" y="21600"/>
                    <a:pt x="9132" y="21600"/>
                  </a:cubicBezTo>
                  <a:cubicBezTo>
                    <a:pt x="12723" y="21600"/>
                    <a:pt x="16332" y="19853"/>
                    <a:pt x="17879" y="16849"/>
                  </a:cubicBezTo>
                  <a:cubicBezTo>
                    <a:pt x="20213" y="12147"/>
                    <a:pt x="20813" y="4028"/>
                    <a:pt x="14614" y="1089"/>
                  </a:cubicBezTo>
                  <a:cubicBezTo>
                    <a:pt x="13075" y="343"/>
                    <a:pt x="11426" y="0"/>
                    <a:pt x="9817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6" name="Google Shape;1943;p65"/>
            <p:cNvSpPr/>
            <p:nvPr/>
          </p:nvSpPr>
          <p:spPr>
            <a:xfrm>
              <a:off x="989527" y="538391"/>
              <a:ext cx="241699" cy="295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12334" y="0"/>
                  </a:moveTo>
                  <a:cubicBezTo>
                    <a:pt x="12913" y="512"/>
                    <a:pt x="12545" y="622"/>
                    <a:pt x="11770" y="622"/>
                  </a:cubicBezTo>
                  <a:cubicBezTo>
                    <a:pt x="11181" y="622"/>
                    <a:pt x="10363" y="560"/>
                    <a:pt x="9544" y="560"/>
                  </a:cubicBezTo>
                  <a:cubicBezTo>
                    <a:pt x="8862" y="560"/>
                    <a:pt x="8182" y="604"/>
                    <a:pt x="7641" y="765"/>
                  </a:cubicBezTo>
                  <a:cubicBezTo>
                    <a:pt x="9446" y="2142"/>
                    <a:pt x="4392" y="714"/>
                    <a:pt x="3009" y="2295"/>
                  </a:cubicBezTo>
                  <a:cubicBezTo>
                    <a:pt x="6678" y="3214"/>
                    <a:pt x="963" y="4234"/>
                    <a:pt x="0" y="5407"/>
                  </a:cubicBezTo>
                  <a:cubicBezTo>
                    <a:pt x="1744" y="5611"/>
                    <a:pt x="1925" y="6172"/>
                    <a:pt x="2166" y="6988"/>
                  </a:cubicBezTo>
                  <a:cubicBezTo>
                    <a:pt x="1504" y="7652"/>
                    <a:pt x="1865" y="19690"/>
                    <a:pt x="6497" y="21271"/>
                  </a:cubicBezTo>
                  <a:cubicBezTo>
                    <a:pt x="7130" y="21494"/>
                    <a:pt x="7837" y="21600"/>
                    <a:pt x="8579" y="21600"/>
                  </a:cubicBezTo>
                  <a:cubicBezTo>
                    <a:pt x="12922" y="21600"/>
                    <a:pt x="18449" y="17999"/>
                    <a:pt x="16907" y="13466"/>
                  </a:cubicBezTo>
                  <a:cubicBezTo>
                    <a:pt x="17929" y="12243"/>
                    <a:pt x="21600" y="8417"/>
                    <a:pt x="20698" y="5101"/>
                  </a:cubicBezTo>
                  <a:cubicBezTo>
                    <a:pt x="19735" y="1632"/>
                    <a:pt x="14380" y="153"/>
                    <a:pt x="123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7" name="Google Shape;1944;p65"/>
            <p:cNvSpPr/>
            <p:nvPr/>
          </p:nvSpPr>
          <p:spPr>
            <a:xfrm>
              <a:off x="1184917" y="559332"/>
              <a:ext cx="92258" cy="9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3" h="21600" fill="norm" stroke="1" extrusionOk="0">
                  <a:moveTo>
                    <a:pt x="7002" y="0"/>
                  </a:moveTo>
                  <a:cubicBezTo>
                    <a:pt x="8118" y="985"/>
                    <a:pt x="7440" y="1621"/>
                    <a:pt x="5819" y="1621"/>
                  </a:cubicBezTo>
                  <a:cubicBezTo>
                    <a:pt x="4408" y="1621"/>
                    <a:pt x="2282" y="1142"/>
                    <a:pt x="0" y="0"/>
                  </a:cubicBezTo>
                  <a:lnTo>
                    <a:pt x="1639" y="15513"/>
                  </a:lnTo>
                  <a:cubicBezTo>
                    <a:pt x="4510" y="18294"/>
                    <a:pt x="9266" y="21600"/>
                    <a:pt x="13196" y="21600"/>
                  </a:cubicBezTo>
                  <a:cubicBezTo>
                    <a:pt x="15991" y="21600"/>
                    <a:pt x="18371" y="19929"/>
                    <a:pt x="19363" y="15204"/>
                  </a:cubicBezTo>
                  <a:cubicBezTo>
                    <a:pt x="21600" y="3684"/>
                    <a:pt x="11914" y="612"/>
                    <a:pt x="70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8" name="Google Shape;1945;p65"/>
            <p:cNvSpPr/>
            <p:nvPr/>
          </p:nvSpPr>
          <p:spPr>
            <a:xfrm>
              <a:off x="1159974" y="688930"/>
              <a:ext cx="41526" cy="7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4" h="21600" fill="norm" stroke="1" extrusionOk="0">
                  <a:moveTo>
                    <a:pt x="9436" y="0"/>
                  </a:moveTo>
                  <a:cubicBezTo>
                    <a:pt x="5358" y="0"/>
                    <a:pt x="1666" y="2307"/>
                    <a:pt x="564" y="5815"/>
                  </a:cubicBezTo>
                  <a:cubicBezTo>
                    <a:pt x="-731" y="10078"/>
                    <a:pt x="235" y="14551"/>
                    <a:pt x="3144" y="18392"/>
                  </a:cubicBezTo>
                  <a:cubicBezTo>
                    <a:pt x="4826" y="20622"/>
                    <a:pt x="7068" y="21600"/>
                    <a:pt x="9320" y="21600"/>
                  </a:cubicBezTo>
                  <a:cubicBezTo>
                    <a:pt x="12239" y="21600"/>
                    <a:pt x="15186" y="19970"/>
                    <a:pt x="17003" y="17325"/>
                  </a:cubicBezTo>
                  <a:cubicBezTo>
                    <a:pt x="19584" y="13062"/>
                    <a:pt x="20869" y="5176"/>
                    <a:pt x="15070" y="1553"/>
                  </a:cubicBezTo>
                  <a:cubicBezTo>
                    <a:pt x="13244" y="479"/>
                    <a:pt x="11301" y="0"/>
                    <a:pt x="9436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9" name="Google Shape;1946;p65"/>
            <p:cNvSpPr/>
            <p:nvPr/>
          </p:nvSpPr>
          <p:spPr>
            <a:xfrm>
              <a:off x="715268" y="1557227"/>
              <a:ext cx="453267" cy="1387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8861" y="0"/>
                  </a:moveTo>
                  <a:cubicBezTo>
                    <a:pt x="8861" y="3062"/>
                    <a:pt x="10500" y="7743"/>
                    <a:pt x="8578" y="11489"/>
                  </a:cubicBezTo>
                  <a:cubicBezTo>
                    <a:pt x="6465" y="15660"/>
                    <a:pt x="0" y="20992"/>
                    <a:pt x="0" y="20992"/>
                  </a:cubicBezTo>
                  <a:lnTo>
                    <a:pt x="5897" y="21600"/>
                  </a:lnTo>
                  <a:cubicBezTo>
                    <a:pt x="5897" y="21600"/>
                    <a:pt x="14095" y="16550"/>
                    <a:pt x="18699" y="11598"/>
                  </a:cubicBezTo>
                  <a:cubicBezTo>
                    <a:pt x="21600" y="8470"/>
                    <a:pt x="20087" y="0"/>
                    <a:pt x="200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00" name="Google Shape;1947;p65"/>
            <p:cNvSpPr/>
            <p:nvPr/>
          </p:nvSpPr>
          <p:spPr>
            <a:xfrm>
              <a:off x="1089552" y="1673520"/>
              <a:ext cx="79188" cy="4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07" h="21600" fill="norm" stroke="1" extrusionOk="0">
                  <a:moveTo>
                    <a:pt x="9827" y="0"/>
                  </a:moveTo>
                  <a:cubicBezTo>
                    <a:pt x="5252" y="0"/>
                    <a:pt x="1931" y="437"/>
                    <a:pt x="872" y="1519"/>
                  </a:cubicBezTo>
                  <a:cubicBezTo>
                    <a:pt x="-3448" y="5666"/>
                    <a:pt x="9359" y="16597"/>
                    <a:pt x="15682" y="21600"/>
                  </a:cubicBezTo>
                  <a:cubicBezTo>
                    <a:pt x="18152" y="14404"/>
                    <a:pt x="17689" y="5837"/>
                    <a:pt x="16764" y="252"/>
                  </a:cubicBezTo>
                  <a:cubicBezTo>
                    <a:pt x="14253" y="90"/>
                    <a:pt x="11908" y="0"/>
                    <a:pt x="98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01" name="Google Shape;1948;p65"/>
            <p:cNvSpPr/>
            <p:nvPr/>
          </p:nvSpPr>
          <p:spPr>
            <a:xfrm>
              <a:off x="706210" y="2857266"/>
              <a:ext cx="175866" cy="9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219" y="0"/>
                  </a:moveTo>
                  <a:lnTo>
                    <a:pt x="0" y="11468"/>
                  </a:lnTo>
                  <a:lnTo>
                    <a:pt x="17418" y="21600"/>
                  </a:lnTo>
                  <a:cubicBezTo>
                    <a:pt x="17418" y="21600"/>
                    <a:pt x="21600" y="12130"/>
                    <a:pt x="21516" y="12130"/>
                  </a:cubicBezTo>
                  <a:lnTo>
                    <a:pt x="221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02" name="Google Shape;1949;p65"/>
            <p:cNvSpPr/>
            <p:nvPr/>
          </p:nvSpPr>
          <p:spPr>
            <a:xfrm>
              <a:off x="1043249" y="1557227"/>
              <a:ext cx="369729" cy="150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0" y="0"/>
                  </a:moveTo>
                  <a:cubicBezTo>
                    <a:pt x="0" y="0"/>
                    <a:pt x="8185" y="6489"/>
                    <a:pt x="8544" y="9994"/>
                  </a:cubicBezTo>
                  <a:cubicBezTo>
                    <a:pt x="8864" y="13208"/>
                    <a:pt x="9702" y="21600"/>
                    <a:pt x="9702" y="21600"/>
                  </a:cubicBezTo>
                  <a:lnTo>
                    <a:pt x="16689" y="21600"/>
                  </a:lnTo>
                  <a:cubicBezTo>
                    <a:pt x="16689" y="21600"/>
                    <a:pt x="21600" y="13268"/>
                    <a:pt x="21120" y="9743"/>
                  </a:cubicBezTo>
                  <a:cubicBezTo>
                    <a:pt x="20681" y="6589"/>
                    <a:pt x="14493" y="0"/>
                    <a:pt x="144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03" name="Google Shape;1950;p65"/>
            <p:cNvSpPr/>
            <p:nvPr/>
          </p:nvSpPr>
          <p:spPr>
            <a:xfrm>
              <a:off x="1198871" y="3014269"/>
              <a:ext cx="159808" cy="5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04"/>
                  </a:lnTo>
                  <a:lnTo>
                    <a:pt x="566" y="21600"/>
                  </a:lnTo>
                  <a:lnTo>
                    <a:pt x="20656" y="21600"/>
                  </a:lnTo>
                  <a:cubicBezTo>
                    <a:pt x="20656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graphicFrame>
        <p:nvGraphicFramePr>
          <p:cNvPr id="605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pic>
        <p:nvPicPr>
          <p:cNvPr id="606" name="IMG_5630.png" descr="IMG_5630.png"/>
          <p:cNvPicPr>
            <a:picLocks noChangeAspect="1"/>
          </p:cNvPicPr>
          <p:nvPr/>
        </p:nvPicPr>
        <p:blipFill>
          <a:blip r:embed="rId30">
            <a:extLst/>
          </a:blip>
          <a:srcRect l="0" t="40481" r="0" b="0"/>
          <a:stretch>
            <a:fillRect/>
          </a:stretch>
        </p:blipFill>
        <p:spPr>
          <a:xfrm>
            <a:off x="5354549" y="3629605"/>
            <a:ext cx="13368892" cy="5050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تجميع"/>
          <p:cNvGrpSpPr/>
          <p:nvPr/>
        </p:nvGrpSpPr>
        <p:grpSpPr>
          <a:xfrm>
            <a:off x="2649326" y="160695"/>
            <a:ext cx="4583819" cy="1552653"/>
            <a:chOff x="0" y="0"/>
            <a:chExt cx="4583818" cy="1552652"/>
          </a:xfrm>
        </p:grpSpPr>
        <p:pic>
          <p:nvPicPr>
            <p:cNvPr id="608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3" b="83888"/>
            <a:stretch>
              <a:fillRect/>
            </a:stretch>
          </p:blipFill>
          <p:spPr>
            <a:xfrm>
              <a:off x="0" y="1255491"/>
              <a:ext cx="4302629" cy="297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13" name="تجميع"/>
            <p:cNvGrpSpPr/>
            <p:nvPr/>
          </p:nvGrpSpPr>
          <p:grpSpPr>
            <a:xfrm>
              <a:off x="201305" y="-1"/>
              <a:ext cx="4382514" cy="1353326"/>
              <a:chOff x="0" y="0"/>
              <a:chExt cx="4382513" cy="1353324"/>
            </a:xfrm>
          </p:grpSpPr>
          <p:grpSp>
            <p:nvGrpSpPr>
              <p:cNvPr id="611" name="تجميع"/>
              <p:cNvGrpSpPr/>
              <p:nvPr/>
            </p:nvGrpSpPr>
            <p:grpSpPr>
              <a:xfrm>
                <a:off x="0" y="-1"/>
                <a:ext cx="4382514" cy="1353326"/>
                <a:chOff x="0" y="0"/>
                <a:chExt cx="4382513" cy="1353324"/>
              </a:xfrm>
            </p:grpSpPr>
            <p:sp>
              <p:nvSpPr>
                <p:cNvPr id="609" name="Google Shape;433;p18"/>
                <p:cNvSpPr/>
                <p:nvPr/>
              </p:nvSpPr>
              <p:spPr>
                <a:xfrm>
                  <a:off x="-1" y="181004"/>
                  <a:ext cx="4128927" cy="1172321"/>
                </a:xfrm>
                <a:prstGeom prst="rect">
                  <a:avLst/>
                </a:prstGeom>
                <a:solidFill>
                  <a:srgbClr val="FF9F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610" name="Google Shape;435;p18"/>
                <p:cNvSpPr/>
                <p:nvPr/>
              </p:nvSpPr>
              <p:spPr>
                <a:xfrm>
                  <a:off x="253587" y="-1"/>
                  <a:ext cx="4128927" cy="1172321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</p:grpSp>
          <p:sp>
            <p:nvSpPr>
              <p:cNvPr id="612" name="استعد"/>
              <p:cNvSpPr txBox="1"/>
              <p:nvPr/>
            </p:nvSpPr>
            <p:spPr>
              <a:xfrm>
                <a:off x="1268221" y="140723"/>
                <a:ext cx="1846071" cy="10718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8" tIns="91438" rIns="91438" bIns="9143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/>
                </a:pPr>
                <a:r>
                  <a:t>استعد</a:t>
                </a:r>
              </a:p>
            </p:txBody>
          </p:sp>
        </p:grpSp>
      </p:grpSp>
      <p:grpSp>
        <p:nvGrpSpPr>
          <p:cNvPr id="688" name="Google Shape;1046;p43"/>
          <p:cNvGrpSpPr/>
          <p:nvPr/>
        </p:nvGrpSpPr>
        <p:grpSpPr>
          <a:xfrm>
            <a:off x="20998764" y="10570015"/>
            <a:ext cx="2772153" cy="2419334"/>
            <a:chOff x="0" y="0"/>
            <a:chExt cx="2772151" cy="2419332"/>
          </a:xfrm>
        </p:grpSpPr>
        <p:sp>
          <p:nvSpPr>
            <p:cNvPr id="615" name="Google Shape;1047;p43"/>
            <p:cNvSpPr/>
            <p:nvPr/>
          </p:nvSpPr>
          <p:spPr>
            <a:xfrm>
              <a:off x="286319" y="-1"/>
              <a:ext cx="2484585" cy="1658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16" name="Google Shape;1048;p43"/>
            <p:cNvSpPr/>
            <p:nvPr/>
          </p:nvSpPr>
          <p:spPr>
            <a:xfrm>
              <a:off x="0" y="2257509"/>
              <a:ext cx="2772152" cy="16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17" name="Google Shape;1049;p43"/>
            <p:cNvSpPr/>
            <p:nvPr/>
          </p:nvSpPr>
          <p:spPr>
            <a:xfrm>
              <a:off x="793678" y="2164874"/>
              <a:ext cx="444308" cy="173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18" name="Google Shape;1050;p43"/>
            <p:cNvSpPr/>
            <p:nvPr/>
          </p:nvSpPr>
          <p:spPr>
            <a:xfrm>
              <a:off x="793112" y="2077380"/>
              <a:ext cx="444874" cy="87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19" name="Google Shape;1051;p43"/>
            <p:cNvSpPr/>
            <p:nvPr/>
          </p:nvSpPr>
          <p:spPr>
            <a:xfrm>
              <a:off x="1237401" y="2164874"/>
              <a:ext cx="162406" cy="173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0" name="Google Shape;1052;p43"/>
            <p:cNvSpPr/>
            <p:nvPr/>
          </p:nvSpPr>
          <p:spPr>
            <a:xfrm>
              <a:off x="1237401" y="2164874"/>
              <a:ext cx="162406" cy="173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1" name="Google Shape;1053;p43"/>
            <p:cNvSpPr/>
            <p:nvPr/>
          </p:nvSpPr>
          <p:spPr>
            <a:xfrm>
              <a:off x="1187089" y="2077380"/>
              <a:ext cx="212719" cy="87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2" name="Google Shape;1054;p43"/>
            <p:cNvSpPr/>
            <p:nvPr/>
          </p:nvSpPr>
          <p:spPr>
            <a:xfrm>
              <a:off x="1187089" y="2077380"/>
              <a:ext cx="212719" cy="87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3" name="Google Shape;1055;p43"/>
            <p:cNvSpPr/>
            <p:nvPr/>
          </p:nvSpPr>
          <p:spPr>
            <a:xfrm>
              <a:off x="922912" y="632422"/>
              <a:ext cx="196125" cy="210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4" name="Google Shape;1056;p43"/>
            <p:cNvSpPr/>
            <p:nvPr/>
          </p:nvSpPr>
          <p:spPr>
            <a:xfrm>
              <a:off x="922912" y="632422"/>
              <a:ext cx="196125" cy="210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5" name="Google Shape;1057;p43"/>
            <p:cNvSpPr/>
            <p:nvPr/>
          </p:nvSpPr>
          <p:spPr>
            <a:xfrm>
              <a:off x="1029845" y="632422"/>
              <a:ext cx="420840" cy="74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6" name="Google Shape;1058;p43"/>
            <p:cNvSpPr/>
            <p:nvPr/>
          </p:nvSpPr>
          <p:spPr>
            <a:xfrm>
              <a:off x="1033839" y="637565"/>
              <a:ext cx="329370" cy="537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7" name="Google Shape;1059;p43"/>
            <p:cNvSpPr/>
            <p:nvPr/>
          </p:nvSpPr>
          <p:spPr>
            <a:xfrm>
              <a:off x="739938" y="805112"/>
              <a:ext cx="659869" cy="1272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8" name="Google Shape;1060;p43"/>
            <p:cNvSpPr/>
            <p:nvPr/>
          </p:nvSpPr>
          <p:spPr>
            <a:xfrm>
              <a:off x="769662" y="1883538"/>
              <a:ext cx="172126" cy="153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9" name="Google Shape;1061;p43"/>
            <p:cNvSpPr/>
            <p:nvPr/>
          </p:nvSpPr>
          <p:spPr>
            <a:xfrm>
              <a:off x="986372" y="1089859"/>
              <a:ext cx="220158" cy="20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0" name="Google Shape;1062;p43"/>
            <p:cNvSpPr/>
            <p:nvPr/>
          </p:nvSpPr>
          <p:spPr>
            <a:xfrm>
              <a:off x="479755" y="726190"/>
              <a:ext cx="794246" cy="530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1" name="Google Shape;1063;p43"/>
            <p:cNvSpPr/>
            <p:nvPr/>
          </p:nvSpPr>
          <p:spPr>
            <a:xfrm>
              <a:off x="491772" y="1161341"/>
              <a:ext cx="133796" cy="6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2" name="Google Shape;1064;p43"/>
            <p:cNvSpPr/>
            <p:nvPr/>
          </p:nvSpPr>
          <p:spPr>
            <a:xfrm>
              <a:off x="604978" y="1066426"/>
              <a:ext cx="99495" cy="34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3" name="Google Shape;1065;p43"/>
            <p:cNvSpPr/>
            <p:nvPr/>
          </p:nvSpPr>
          <p:spPr>
            <a:xfrm>
              <a:off x="945214" y="1451249"/>
              <a:ext cx="454593" cy="62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4" name="Google Shape;1066;p43"/>
            <p:cNvSpPr/>
            <p:nvPr/>
          </p:nvSpPr>
          <p:spPr>
            <a:xfrm>
              <a:off x="1067574" y="592961"/>
              <a:ext cx="194994" cy="2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5" name="Google Shape;1067;p43"/>
            <p:cNvSpPr/>
            <p:nvPr/>
          </p:nvSpPr>
          <p:spPr>
            <a:xfrm>
              <a:off x="1096733" y="654724"/>
              <a:ext cx="88644" cy="1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6" name="Google Shape;1068;p43"/>
            <p:cNvSpPr/>
            <p:nvPr/>
          </p:nvSpPr>
          <p:spPr>
            <a:xfrm>
              <a:off x="802832" y="829128"/>
              <a:ext cx="213284" cy="54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7" name="Google Shape;1069;p43"/>
            <p:cNvSpPr/>
            <p:nvPr/>
          </p:nvSpPr>
          <p:spPr>
            <a:xfrm>
              <a:off x="1565056" y="2115127"/>
              <a:ext cx="110363" cy="13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8" name="Google Shape;1070;p43"/>
            <p:cNvSpPr/>
            <p:nvPr/>
          </p:nvSpPr>
          <p:spPr>
            <a:xfrm>
              <a:off x="1593066" y="2115127"/>
              <a:ext cx="82353" cy="79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9" name="Google Shape;1071;p43"/>
            <p:cNvSpPr/>
            <p:nvPr/>
          </p:nvSpPr>
          <p:spPr>
            <a:xfrm>
              <a:off x="1528033" y="2224134"/>
              <a:ext cx="190113" cy="114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0" name="Google Shape;1072;p43"/>
            <p:cNvSpPr/>
            <p:nvPr/>
          </p:nvSpPr>
          <p:spPr>
            <a:xfrm>
              <a:off x="1565622" y="1004097"/>
              <a:ext cx="307913" cy="1185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1" name="Google Shape;1073;p43"/>
            <p:cNvSpPr/>
            <p:nvPr/>
          </p:nvSpPr>
          <p:spPr>
            <a:xfrm>
              <a:off x="1565622" y="1004097"/>
              <a:ext cx="307913" cy="1185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2" name="Google Shape;1074;p43"/>
            <p:cNvSpPr/>
            <p:nvPr/>
          </p:nvSpPr>
          <p:spPr>
            <a:xfrm>
              <a:off x="1608511" y="1120749"/>
              <a:ext cx="87622" cy="343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3" name="Google Shape;1075;p43"/>
            <p:cNvSpPr/>
            <p:nvPr/>
          </p:nvSpPr>
          <p:spPr>
            <a:xfrm>
              <a:off x="1574210" y="2123133"/>
              <a:ext cx="119499" cy="7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4" name="Google Shape;1076;p43"/>
            <p:cNvSpPr/>
            <p:nvPr/>
          </p:nvSpPr>
          <p:spPr>
            <a:xfrm>
              <a:off x="1621659" y="2250344"/>
              <a:ext cx="35257" cy="1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5" name="Google Shape;1077;p43"/>
            <p:cNvSpPr/>
            <p:nvPr/>
          </p:nvSpPr>
          <p:spPr>
            <a:xfrm>
              <a:off x="1621805" y="2234351"/>
              <a:ext cx="26735" cy="1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6" name="Google Shape;1078;p43"/>
            <p:cNvSpPr/>
            <p:nvPr/>
          </p:nvSpPr>
          <p:spPr>
            <a:xfrm>
              <a:off x="1502727" y="2152291"/>
              <a:ext cx="60034" cy="129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7" name="Google Shape;1079;p43"/>
            <p:cNvSpPr/>
            <p:nvPr/>
          </p:nvSpPr>
          <p:spPr>
            <a:xfrm>
              <a:off x="1479079" y="2275234"/>
              <a:ext cx="187850" cy="63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8" name="Google Shape;1080;p43"/>
            <p:cNvSpPr/>
            <p:nvPr/>
          </p:nvSpPr>
          <p:spPr>
            <a:xfrm>
              <a:off x="1656543" y="567231"/>
              <a:ext cx="364820" cy="30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9" name="Google Shape;1081;p43"/>
            <p:cNvSpPr/>
            <p:nvPr/>
          </p:nvSpPr>
          <p:spPr>
            <a:xfrm>
              <a:off x="1631311" y="523930"/>
              <a:ext cx="177336" cy="24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0" name="Google Shape;1082;p43"/>
            <p:cNvSpPr/>
            <p:nvPr/>
          </p:nvSpPr>
          <p:spPr>
            <a:xfrm>
              <a:off x="1639384" y="620971"/>
              <a:ext cx="116654" cy="151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1" name="Google Shape;1083;p43"/>
            <p:cNvSpPr/>
            <p:nvPr/>
          </p:nvSpPr>
          <p:spPr>
            <a:xfrm>
              <a:off x="1976757" y="689026"/>
              <a:ext cx="84633" cy="6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2" name="Google Shape;1084;p43"/>
            <p:cNvSpPr/>
            <p:nvPr/>
          </p:nvSpPr>
          <p:spPr>
            <a:xfrm>
              <a:off x="2001922" y="682169"/>
              <a:ext cx="114357" cy="4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3" name="Google Shape;1085;p43"/>
            <p:cNvSpPr/>
            <p:nvPr/>
          </p:nvSpPr>
          <p:spPr>
            <a:xfrm>
              <a:off x="1504442" y="2152291"/>
              <a:ext cx="58319" cy="66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4" name="Google Shape;1086;p43"/>
            <p:cNvSpPr/>
            <p:nvPr/>
          </p:nvSpPr>
          <p:spPr>
            <a:xfrm>
              <a:off x="1381497" y="521376"/>
              <a:ext cx="379118" cy="52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5" name="Google Shape;1087;p43"/>
            <p:cNvSpPr/>
            <p:nvPr/>
          </p:nvSpPr>
          <p:spPr>
            <a:xfrm>
              <a:off x="1407229" y="633554"/>
              <a:ext cx="43896" cy="12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6" name="Google Shape;1088;p43"/>
            <p:cNvSpPr/>
            <p:nvPr/>
          </p:nvSpPr>
          <p:spPr>
            <a:xfrm>
              <a:off x="1472420" y="395107"/>
              <a:ext cx="138720" cy="171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7" name="Google Shape;1089;p43"/>
            <p:cNvSpPr/>
            <p:nvPr/>
          </p:nvSpPr>
          <p:spPr>
            <a:xfrm>
              <a:off x="1554754" y="558077"/>
              <a:ext cx="23452" cy="14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8" name="Google Shape;1090;p43"/>
            <p:cNvSpPr/>
            <p:nvPr/>
          </p:nvSpPr>
          <p:spPr>
            <a:xfrm>
              <a:off x="1578204" y="552302"/>
              <a:ext cx="1831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9" name="Google Shape;1091;p43"/>
            <p:cNvSpPr/>
            <p:nvPr/>
          </p:nvSpPr>
          <p:spPr>
            <a:xfrm>
              <a:off x="1468991" y="525490"/>
              <a:ext cx="98929" cy="69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0" name="Google Shape;1092;p43"/>
            <p:cNvSpPr/>
            <p:nvPr/>
          </p:nvSpPr>
          <p:spPr>
            <a:xfrm>
              <a:off x="1579352" y="517485"/>
              <a:ext cx="44290" cy="71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1" name="Google Shape;1093;p43"/>
            <p:cNvSpPr/>
            <p:nvPr/>
          </p:nvSpPr>
          <p:spPr>
            <a:xfrm>
              <a:off x="1507406" y="417409"/>
              <a:ext cx="51361" cy="56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2" name="Google Shape;1094;p43"/>
            <p:cNvSpPr/>
            <p:nvPr/>
          </p:nvSpPr>
          <p:spPr>
            <a:xfrm>
              <a:off x="1457633" y="243143"/>
              <a:ext cx="166005" cy="217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3" name="Google Shape;1095;p43"/>
            <p:cNvSpPr/>
            <p:nvPr/>
          </p:nvSpPr>
          <p:spPr>
            <a:xfrm>
              <a:off x="1418406" y="263970"/>
              <a:ext cx="78552" cy="12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2" y="0"/>
                  </a:moveTo>
                  <a:cubicBezTo>
                    <a:pt x="5415" y="0"/>
                    <a:pt x="971" y="523"/>
                    <a:pt x="971" y="523"/>
                  </a:cubicBezTo>
                  <a:cubicBezTo>
                    <a:pt x="971" y="523"/>
                    <a:pt x="-5232" y="14541"/>
                    <a:pt x="13726" y="21600"/>
                  </a:cubicBezTo>
                  <a:cubicBezTo>
                    <a:pt x="14646" y="17777"/>
                    <a:pt x="14071" y="13856"/>
                    <a:pt x="12231" y="10327"/>
                  </a:cubicBezTo>
                  <a:cubicBezTo>
                    <a:pt x="13495" y="8367"/>
                    <a:pt x="16368" y="3662"/>
                    <a:pt x="15679" y="523"/>
                  </a:cubicBezTo>
                  <a:cubicBezTo>
                    <a:pt x="14108" y="132"/>
                    <a:pt x="11952" y="0"/>
                    <a:pt x="97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4" name="Google Shape;1096;p43"/>
            <p:cNvSpPr/>
            <p:nvPr/>
          </p:nvSpPr>
          <p:spPr>
            <a:xfrm>
              <a:off x="1412660" y="225984"/>
              <a:ext cx="194262" cy="6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5" name="Google Shape;1097;p43"/>
            <p:cNvSpPr/>
            <p:nvPr/>
          </p:nvSpPr>
          <p:spPr>
            <a:xfrm>
              <a:off x="1426009" y="202482"/>
              <a:ext cx="175484" cy="48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6" name="Google Shape;1098;p43"/>
            <p:cNvSpPr/>
            <p:nvPr/>
          </p:nvSpPr>
          <p:spPr>
            <a:xfrm>
              <a:off x="1433214" y="349989"/>
              <a:ext cx="61611" cy="5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0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7" name="Google Shape;1099;p43"/>
            <p:cNvSpPr/>
            <p:nvPr/>
          </p:nvSpPr>
          <p:spPr>
            <a:xfrm>
              <a:off x="1463849" y="1018394"/>
              <a:ext cx="191548" cy="118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8" name="Google Shape;1100;p43"/>
            <p:cNvSpPr/>
            <p:nvPr/>
          </p:nvSpPr>
          <p:spPr>
            <a:xfrm>
              <a:off x="1463849" y="1018394"/>
              <a:ext cx="191548" cy="118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9" name="Google Shape;1101;p43"/>
            <p:cNvSpPr/>
            <p:nvPr/>
          </p:nvSpPr>
          <p:spPr>
            <a:xfrm>
              <a:off x="1474700" y="2170016"/>
              <a:ext cx="130385" cy="38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0" name="Google Shape;1102;p43"/>
            <p:cNvSpPr/>
            <p:nvPr/>
          </p:nvSpPr>
          <p:spPr>
            <a:xfrm>
              <a:off x="1543741" y="329865"/>
              <a:ext cx="12701" cy="16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1" name="Google Shape;1103;p43"/>
            <p:cNvSpPr/>
            <p:nvPr/>
          </p:nvSpPr>
          <p:spPr>
            <a:xfrm>
              <a:off x="1594156" y="322836"/>
              <a:ext cx="12701" cy="16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2" name="Google Shape;1104;p43"/>
            <p:cNvSpPr/>
            <p:nvPr/>
          </p:nvSpPr>
          <p:spPr>
            <a:xfrm>
              <a:off x="1579352" y="336224"/>
              <a:ext cx="26881" cy="4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3" name="Google Shape;1105;p43"/>
            <p:cNvSpPr/>
            <p:nvPr/>
          </p:nvSpPr>
          <p:spPr>
            <a:xfrm>
              <a:off x="1540614" y="379251"/>
              <a:ext cx="34385" cy="1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4" name="Google Shape;1106;p43"/>
            <p:cNvSpPr/>
            <p:nvPr/>
          </p:nvSpPr>
          <p:spPr>
            <a:xfrm>
              <a:off x="1524233" y="306483"/>
              <a:ext cx="23100" cy="1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5" name="Google Shape;1107;p43"/>
            <p:cNvSpPr/>
            <p:nvPr/>
          </p:nvSpPr>
          <p:spPr>
            <a:xfrm>
              <a:off x="1593357" y="295049"/>
              <a:ext cx="24110" cy="16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6" name="Google Shape;1108;p43"/>
            <p:cNvSpPr/>
            <p:nvPr/>
          </p:nvSpPr>
          <p:spPr>
            <a:xfrm>
              <a:off x="1566204" y="2270589"/>
              <a:ext cx="29303" cy="1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7" name="Google Shape;1109;p43"/>
            <p:cNvSpPr/>
            <p:nvPr/>
          </p:nvSpPr>
          <p:spPr>
            <a:xfrm>
              <a:off x="1566204" y="2257869"/>
              <a:ext cx="17809" cy="2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8" name="Google Shape;1110;p43"/>
            <p:cNvSpPr/>
            <p:nvPr/>
          </p:nvSpPr>
          <p:spPr>
            <a:xfrm>
              <a:off x="1244215" y="599818"/>
              <a:ext cx="182454" cy="39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9" name="Google Shape;1111;p43"/>
            <p:cNvSpPr/>
            <p:nvPr/>
          </p:nvSpPr>
          <p:spPr>
            <a:xfrm>
              <a:off x="1274565" y="558883"/>
              <a:ext cx="175217" cy="217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0" name="Google Shape;1112;p43"/>
            <p:cNvSpPr/>
            <p:nvPr/>
          </p:nvSpPr>
          <p:spPr>
            <a:xfrm>
              <a:off x="1368585" y="953768"/>
              <a:ext cx="67822" cy="5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1" name="Google Shape;1113;p43"/>
            <p:cNvSpPr/>
            <p:nvPr/>
          </p:nvSpPr>
          <p:spPr>
            <a:xfrm>
              <a:off x="1374075" y="1003514"/>
              <a:ext cx="61748" cy="5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2" name="Google Shape;1114;p43"/>
            <p:cNvSpPr/>
            <p:nvPr/>
          </p:nvSpPr>
          <p:spPr>
            <a:xfrm>
              <a:off x="2211775" y="391679"/>
              <a:ext cx="17727" cy="45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3" name="Google Shape;1115;p43"/>
            <p:cNvSpPr/>
            <p:nvPr/>
          </p:nvSpPr>
          <p:spPr>
            <a:xfrm>
              <a:off x="2120288" y="296198"/>
              <a:ext cx="78341" cy="6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4" name="Google Shape;1116;p43"/>
            <p:cNvSpPr/>
            <p:nvPr/>
          </p:nvSpPr>
          <p:spPr>
            <a:xfrm>
              <a:off x="1888133" y="454590"/>
              <a:ext cx="170960" cy="17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5" name="Google Shape;1117;p43"/>
            <p:cNvSpPr/>
            <p:nvPr/>
          </p:nvSpPr>
          <p:spPr>
            <a:xfrm>
              <a:off x="1913139" y="308763"/>
              <a:ext cx="292354" cy="29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5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6" name="Google Shape;1118;p43"/>
            <p:cNvSpPr/>
            <p:nvPr/>
          </p:nvSpPr>
          <p:spPr>
            <a:xfrm>
              <a:off x="2003053" y="361663"/>
              <a:ext cx="140720" cy="15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7" name="Google Shape;1119;p43"/>
            <p:cNvSpPr/>
            <p:nvPr/>
          </p:nvSpPr>
          <p:spPr>
            <a:xfrm>
              <a:off x="1970172" y="438631"/>
              <a:ext cx="66925" cy="110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10755" y="0"/>
                  </a:moveTo>
                  <a:cubicBezTo>
                    <a:pt x="10507" y="0"/>
                    <a:pt x="10248" y="33"/>
                    <a:pt x="9994" y="100"/>
                  </a:cubicBezTo>
                  <a:lnTo>
                    <a:pt x="1711" y="1553"/>
                  </a:lnTo>
                  <a:cubicBezTo>
                    <a:pt x="454" y="1774"/>
                    <a:pt x="-269" y="2558"/>
                    <a:pt x="93" y="3338"/>
                  </a:cubicBezTo>
                  <a:lnTo>
                    <a:pt x="8192" y="20535"/>
                  </a:lnTo>
                  <a:cubicBezTo>
                    <a:pt x="8489" y="21182"/>
                    <a:pt x="9401" y="21600"/>
                    <a:pt x="10420" y="21600"/>
                  </a:cubicBezTo>
                  <a:cubicBezTo>
                    <a:pt x="10636" y="21600"/>
                    <a:pt x="10852" y="21580"/>
                    <a:pt x="11073" y="21543"/>
                  </a:cubicBezTo>
                  <a:lnTo>
                    <a:pt x="19351" y="20090"/>
                  </a:lnTo>
                  <a:cubicBezTo>
                    <a:pt x="20613" y="19866"/>
                    <a:pt x="21331" y="18972"/>
                    <a:pt x="20975" y="18192"/>
                  </a:cubicBezTo>
                  <a:lnTo>
                    <a:pt x="12870" y="1105"/>
                  </a:lnTo>
                  <a:cubicBezTo>
                    <a:pt x="12584" y="482"/>
                    <a:pt x="11726" y="0"/>
                    <a:pt x="107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pic>
        <p:nvPicPr>
          <p:cNvPr id="689" name="IMG_5631.png" descr="IMG_5631.png"/>
          <p:cNvPicPr>
            <a:picLocks noChangeAspect="1"/>
          </p:cNvPicPr>
          <p:nvPr/>
        </p:nvPicPr>
        <p:blipFill>
          <a:blip r:embed="rId3">
            <a:extLst/>
          </a:blip>
          <a:srcRect l="1764" t="4537" r="0" b="0"/>
          <a:stretch>
            <a:fillRect/>
          </a:stretch>
        </p:blipFill>
        <p:spPr>
          <a:xfrm>
            <a:off x="3146631" y="3464240"/>
            <a:ext cx="19936813" cy="61901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09" name="تجميع"/>
          <p:cNvGrpSpPr/>
          <p:nvPr/>
        </p:nvGrpSpPr>
        <p:grpSpPr>
          <a:xfrm>
            <a:off x="-8292" y="3110932"/>
            <a:ext cx="1931519" cy="9593313"/>
            <a:chOff x="0" y="-2"/>
            <a:chExt cx="1931517" cy="9593312"/>
          </a:xfrm>
        </p:grpSpPr>
        <p:grpSp>
          <p:nvGrpSpPr>
            <p:cNvPr id="707" name="تجميع"/>
            <p:cNvGrpSpPr/>
            <p:nvPr/>
          </p:nvGrpSpPr>
          <p:grpSpPr>
            <a:xfrm>
              <a:off x="0" y="-3"/>
              <a:ext cx="1931519" cy="9593313"/>
              <a:chOff x="0" y="-1"/>
              <a:chExt cx="1931517" cy="9593312"/>
            </a:xfrm>
          </p:grpSpPr>
          <p:grpSp>
            <p:nvGrpSpPr>
              <p:cNvPr id="705" name="تجميع"/>
              <p:cNvGrpSpPr/>
              <p:nvPr/>
            </p:nvGrpSpPr>
            <p:grpSpPr>
              <a:xfrm>
                <a:off x="284470" y="-2"/>
                <a:ext cx="1362582" cy="9593313"/>
                <a:chOff x="0" y="0"/>
                <a:chExt cx="1362581" cy="9593312"/>
              </a:xfrm>
            </p:grpSpPr>
            <p:grpSp>
              <p:nvGrpSpPr>
                <p:cNvPr id="694" name="تجميع"/>
                <p:cNvGrpSpPr/>
                <p:nvPr/>
              </p:nvGrpSpPr>
              <p:grpSpPr>
                <a:xfrm>
                  <a:off x="-1" y="-1"/>
                  <a:ext cx="1362583" cy="9593313"/>
                  <a:chOff x="0" y="0"/>
                  <a:chExt cx="1362581" cy="9593312"/>
                </a:xfrm>
              </p:grpSpPr>
              <p:grpSp>
                <p:nvGrpSpPr>
                  <p:cNvPr id="692" name="تجميع"/>
                  <p:cNvGrpSpPr/>
                  <p:nvPr/>
                </p:nvGrpSpPr>
                <p:grpSpPr>
                  <a:xfrm>
                    <a:off x="-1" y="123870"/>
                    <a:ext cx="1362583" cy="9469443"/>
                    <a:chOff x="0" y="0"/>
                    <a:chExt cx="1362581" cy="9469442"/>
                  </a:xfrm>
                </p:grpSpPr>
                <p:sp>
                  <p:nvSpPr>
                    <p:cNvPr id="690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82" cy="1012295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691" name="مستطيل"/>
                    <p:cNvSpPr/>
                    <p:nvPr/>
                  </p:nvSpPr>
                  <p:spPr>
                    <a:xfrm>
                      <a:off x="62080" y="547502"/>
                      <a:ext cx="1234405" cy="89219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693" name="أدوات"/>
                  <p:cNvSpPr txBox="1"/>
                  <p:nvPr/>
                </p:nvSpPr>
                <p:spPr>
                  <a:xfrm>
                    <a:off x="15535" y="0"/>
                    <a:ext cx="1281961" cy="9423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8" tIns="121918" rIns="121918" bIns="121918" numCol="1" anchor="t">
                    <a:sp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695" name="IMG_4012.png" descr="IMG_4012.png">
                  <a:hlinkClick r:id="rId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96" name="IMG_4015.jpeg" descr="IMG_4015.jpeg">
                  <a:hlinkClick r:id="rId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151651" y="8714087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699" name="تجميع"/>
                <p:cNvGrpSpPr/>
                <p:nvPr/>
              </p:nvGrpSpPr>
              <p:grpSpPr>
                <a:xfrm>
                  <a:off x="132139" y="3356434"/>
                  <a:ext cx="1073752" cy="2620313"/>
                  <a:chOff x="0" y="0"/>
                  <a:chExt cx="1073751" cy="2620312"/>
                </a:xfrm>
              </p:grpSpPr>
              <p:pic>
                <p:nvPicPr>
                  <p:cNvPr id="697" name="IMG_4016.jpeg" descr="IMG_4016.jpeg">
                    <a:hlinkClick r:id="rId8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7666" y="0"/>
                    <a:ext cx="1066086" cy="829175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698" name="صورة 20" descr="صورة 20">
                    <a:hlinkClick r:id="rId10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/>
                  </a:blip>
                  <a:srcRect l="22637" t="19074" r="22637" b="19073"/>
                  <a:stretch>
                    <a:fillRect/>
                  </a:stretch>
                </p:blipFill>
                <p:spPr>
                  <a:xfrm>
                    <a:off x="0" y="1791138"/>
                    <a:ext cx="1066085" cy="829175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700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3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1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48439" y="6924408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2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/>
                </a:blip>
                <a:srcRect l="14158" t="12402" r="14157" b="12402"/>
                <a:stretch>
                  <a:fillRect/>
                </a:stretch>
              </p:blipFill>
              <p:spPr>
                <a:xfrm>
                  <a:off x="145254" y="1570620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3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6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4" name="IMG_4024.jpeg" descr="IMG_4024.jpeg"/>
                <p:cNvPicPr>
                  <a:picLocks noChangeAspect="1"/>
                </p:cNvPicPr>
                <p:nvPr/>
              </p:nvPicPr>
              <p:blipFill>
                <a:blip r:embed="rId20">
                  <a:extLst/>
                </a:blip>
                <a:srcRect l="28867" t="10670" r="31388" b="37594"/>
                <a:stretch>
                  <a:fillRect/>
                </a:stretch>
              </p:blipFill>
              <p:spPr>
                <a:xfrm>
                  <a:off x="139991" y="2463798"/>
                  <a:ext cx="1077929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706" name="نشاط"/>
              <p:cNvSpPr txBox="1"/>
              <p:nvPr/>
            </p:nvSpPr>
            <p:spPr>
              <a:xfrm>
                <a:off x="0" y="8643745"/>
                <a:ext cx="1931518" cy="541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  <p:pic>
          <p:nvPicPr>
            <p:cNvPr id="708" name="Picture 2" descr="Picture 2">
              <a:hlinkClick r:id="rId2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6" cy="86709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710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4" name="Google Shape;924;p40"/>
          <p:cNvGrpSpPr/>
          <p:nvPr/>
        </p:nvGrpSpPr>
        <p:grpSpPr>
          <a:xfrm>
            <a:off x="21530159" y="10998499"/>
            <a:ext cx="2240758" cy="1876550"/>
            <a:chOff x="-1" y="0"/>
            <a:chExt cx="2240757" cy="1876549"/>
          </a:xfrm>
        </p:grpSpPr>
        <p:sp>
          <p:nvSpPr>
            <p:cNvPr id="712" name="Google Shape;925;p40"/>
            <p:cNvSpPr/>
            <p:nvPr/>
          </p:nvSpPr>
          <p:spPr>
            <a:xfrm flipH="1">
              <a:off x="-2" y="1745745"/>
              <a:ext cx="2240759" cy="13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13" name="Google Shape;926;p40"/>
            <p:cNvSpPr/>
            <p:nvPr/>
          </p:nvSpPr>
          <p:spPr>
            <a:xfrm flipH="1">
              <a:off x="480696" y="1804911"/>
              <a:ext cx="208910" cy="1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7" y="0"/>
                    <a:pt x="0" y="4625"/>
                    <a:pt x="0" y="10800"/>
                  </a:cubicBezTo>
                  <a:cubicBezTo>
                    <a:pt x="0" y="16952"/>
                    <a:pt x="4827" y="21600"/>
                    <a:pt x="10801" y="21600"/>
                  </a:cubicBezTo>
                  <a:cubicBezTo>
                    <a:pt x="16773" y="21600"/>
                    <a:pt x="21600" y="16952"/>
                    <a:pt x="21600" y="10800"/>
                  </a:cubicBezTo>
                  <a:cubicBezTo>
                    <a:pt x="21600" y="4625"/>
                    <a:pt x="16773" y="0"/>
                    <a:pt x="10801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14" name="Google Shape;927;p40"/>
            <p:cNvSpPr/>
            <p:nvPr/>
          </p:nvSpPr>
          <p:spPr>
            <a:xfrm flipH="1">
              <a:off x="540776" y="1395394"/>
              <a:ext cx="262076" cy="41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76" y="21600"/>
                  </a:lnTo>
                  <a:lnTo>
                    <a:pt x="21600" y="21600"/>
                  </a:lnTo>
                  <a:lnTo>
                    <a:pt x="1089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15" name="Google Shape;928;p40"/>
            <p:cNvSpPr/>
            <p:nvPr/>
          </p:nvSpPr>
          <p:spPr>
            <a:xfrm flipH="1">
              <a:off x="191474" y="1198498"/>
              <a:ext cx="12701" cy="425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16" name="Google Shape;929;p40"/>
            <p:cNvSpPr/>
            <p:nvPr/>
          </p:nvSpPr>
          <p:spPr>
            <a:xfrm flipH="1">
              <a:off x="191474" y="1198498"/>
              <a:ext cx="12701" cy="4252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17" name="Google Shape;930;p40"/>
            <p:cNvSpPr/>
            <p:nvPr/>
          </p:nvSpPr>
          <p:spPr>
            <a:xfrm flipH="1">
              <a:off x="191474" y="1017773"/>
              <a:ext cx="12701" cy="15207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18" name="Google Shape;931;p40"/>
            <p:cNvSpPr/>
            <p:nvPr/>
          </p:nvSpPr>
          <p:spPr>
            <a:xfrm flipH="1">
              <a:off x="191474" y="1017773"/>
              <a:ext cx="12701" cy="15207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19" name="Google Shape;932;p40"/>
            <p:cNvSpPr/>
            <p:nvPr/>
          </p:nvSpPr>
          <p:spPr>
            <a:xfrm flipH="1">
              <a:off x="929024" y="792801"/>
              <a:ext cx="78109" cy="127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0" name="Google Shape;933;p40"/>
            <p:cNvSpPr/>
            <p:nvPr/>
          </p:nvSpPr>
          <p:spPr>
            <a:xfrm flipH="1">
              <a:off x="929024" y="792801"/>
              <a:ext cx="78109" cy="127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1" name="Google Shape;934;p40"/>
            <p:cNvSpPr/>
            <p:nvPr/>
          </p:nvSpPr>
          <p:spPr>
            <a:xfrm flipH="1">
              <a:off x="303199" y="1395394"/>
              <a:ext cx="413219" cy="41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1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2" name="Google Shape;935;p40"/>
            <p:cNvSpPr/>
            <p:nvPr/>
          </p:nvSpPr>
          <p:spPr>
            <a:xfrm flipH="1">
              <a:off x="220935" y="822262"/>
              <a:ext cx="1161505" cy="8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1" y="0"/>
                  </a:moveTo>
                  <a:cubicBezTo>
                    <a:pt x="1332" y="0"/>
                    <a:pt x="0" y="1848"/>
                    <a:pt x="0" y="4148"/>
                  </a:cubicBezTo>
                  <a:lnTo>
                    <a:pt x="0" y="17452"/>
                  </a:lnTo>
                  <a:cubicBezTo>
                    <a:pt x="0" y="19752"/>
                    <a:pt x="1332" y="21600"/>
                    <a:pt x="2991" y="21600"/>
                  </a:cubicBezTo>
                  <a:lnTo>
                    <a:pt x="18609" y="21600"/>
                  </a:lnTo>
                  <a:cubicBezTo>
                    <a:pt x="20268" y="21600"/>
                    <a:pt x="21600" y="19752"/>
                    <a:pt x="21600" y="17452"/>
                  </a:cubicBezTo>
                  <a:lnTo>
                    <a:pt x="21600" y="4148"/>
                  </a:lnTo>
                  <a:cubicBezTo>
                    <a:pt x="21600" y="1848"/>
                    <a:pt x="20268" y="0"/>
                    <a:pt x="186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3" name="Google Shape;936;p40"/>
            <p:cNvSpPr/>
            <p:nvPr/>
          </p:nvSpPr>
          <p:spPr>
            <a:xfrm flipH="1">
              <a:off x="768640" y="822262"/>
              <a:ext cx="316143" cy="8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5" y="0"/>
                  </a:moveTo>
                  <a:lnTo>
                    <a:pt x="0" y="21600"/>
                  </a:lnTo>
                  <a:lnTo>
                    <a:pt x="104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4" name="Google Shape;937;p40"/>
            <p:cNvSpPr/>
            <p:nvPr/>
          </p:nvSpPr>
          <p:spPr>
            <a:xfrm flipH="1">
              <a:off x="629524" y="822262"/>
              <a:ext cx="250050" cy="8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54" y="0"/>
                  </a:moveTo>
                  <a:lnTo>
                    <a:pt x="0" y="21600"/>
                  </a:lnTo>
                  <a:lnTo>
                    <a:pt x="754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5" name="Google Shape;938;p40"/>
            <p:cNvSpPr/>
            <p:nvPr/>
          </p:nvSpPr>
          <p:spPr>
            <a:xfrm flipH="1">
              <a:off x="383163" y="1003418"/>
              <a:ext cx="516280" cy="8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7" y="0"/>
                  </a:moveTo>
                  <a:cubicBezTo>
                    <a:pt x="19714" y="0"/>
                    <a:pt x="19690" y="3"/>
                    <a:pt x="19666" y="7"/>
                  </a:cubicBezTo>
                  <a:lnTo>
                    <a:pt x="1798" y="7"/>
                  </a:lnTo>
                  <a:cubicBezTo>
                    <a:pt x="792" y="121"/>
                    <a:pt x="0" y="4930"/>
                    <a:pt x="0" y="10745"/>
                  </a:cubicBezTo>
                  <a:cubicBezTo>
                    <a:pt x="0" y="16563"/>
                    <a:pt x="792" y="21372"/>
                    <a:pt x="1798" y="21597"/>
                  </a:cubicBezTo>
                  <a:lnTo>
                    <a:pt x="19666" y="21597"/>
                  </a:lnTo>
                  <a:cubicBezTo>
                    <a:pt x="19678" y="21597"/>
                    <a:pt x="19690" y="21600"/>
                    <a:pt x="19703" y="21600"/>
                  </a:cubicBezTo>
                  <a:cubicBezTo>
                    <a:pt x="20750" y="21600"/>
                    <a:pt x="21600" y="16828"/>
                    <a:pt x="21600" y="10745"/>
                  </a:cubicBezTo>
                  <a:cubicBezTo>
                    <a:pt x="21600" y="4732"/>
                    <a:pt x="20768" y="0"/>
                    <a:pt x="19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6" name="Google Shape;939;p40"/>
            <p:cNvSpPr/>
            <p:nvPr/>
          </p:nvSpPr>
          <p:spPr>
            <a:xfrm flipH="1">
              <a:off x="956293" y="1003418"/>
              <a:ext cx="282874" cy="8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98" y="0"/>
                  </a:moveTo>
                  <a:cubicBezTo>
                    <a:pt x="18156" y="0"/>
                    <a:pt x="18114" y="3"/>
                    <a:pt x="18070" y="7"/>
                  </a:cubicBezTo>
                  <a:lnTo>
                    <a:pt x="3283" y="7"/>
                  </a:lnTo>
                  <a:cubicBezTo>
                    <a:pt x="1447" y="121"/>
                    <a:pt x="0" y="4930"/>
                    <a:pt x="0" y="10745"/>
                  </a:cubicBezTo>
                  <a:cubicBezTo>
                    <a:pt x="0" y="16563"/>
                    <a:pt x="1447" y="21372"/>
                    <a:pt x="3283" y="21597"/>
                  </a:cubicBezTo>
                  <a:lnTo>
                    <a:pt x="18070" y="21597"/>
                  </a:lnTo>
                  <a:cubicBezTo>
                    <a:pt x="18093" y="21597"/>
                    <a:pt x="18114" y="21600"/>
                    <a:pt x="18136" y="21600"/>
                  </a:cubicBezTo>
                  <a:cubicBezTo>
                    <a:pt x="20013" y="21600"/>
                    <a:pt x="21600" y="16828"/>
                    <a:pt x="21600" y="10745"/>
                  </a:cubicBezTo>
                  <a:cubicBezTo>
                    <a:pt x="21600" y="4732"/>
                    <a:pt x="20048" y="0"/>
                    <a:pt x="18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7" name="Google Shape;940;p40"/>
            <p:cNvSpPr/>
            <p:nvPr/>
          </p:nvSpPr>
          <p:spPr>
            <a:xfrm flipH="1">
              <a:off x="383163" y="1191071"/>
              <a:ext cx="810709" cy="8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13" y="0"/>
                  </a:moveTo>
                  <a:cubicBezTo>
                    <a:pt x="20398" y="0"/>
                    <a:pt x="20383" y="3"/>
                    <a:pt x="20368" y="7"/>
                  </a:cubicBezTo>
                  <a:lnTo>
                    <a:pt x="1146" y="7"/>
                  </a:lnTo>
                  <a:cubicBezTo>
                    <a:pt x="505" y="231"/>
                    <a:pt x="0" y="5040"/>
                    <a:pt x="0" y="10857"/>
                  </a:cubicBezTo>
                  <a:cubicBezTo>
                    <a:pt x="0" y="16671"/>
                    <a:pt x="505" y="21369"/>
                    <a:pt x="1146" y="21593"/>
                  </a:cubicBezTo>
                  <a:lnTo>
                    <a:pt x="20368" y="21593"/>
                  </a:lnTo>
                  <a:cubicBezTo>
                    <a:pt x="20383" y="21600"/>
                    <a:pt x="20398" y="21600"/>
                    <a:pt x="20413" y="21600"/>
                  </a:cubicBezTo>
                  <a:cubicBezTo>
                    <a:pt x="21070" y="21600"/>
                    <a:pt x="21600" y="16765"/>
                    <a:pt x="21600" y="10857"/>
                  </a:cubicBezTo>
                  <a:cubicBezTo>
                    <a:pt x="21600" y="4838"/>
                    <a:pt x="21070" y="0"/>
                    <a:pt x="204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8" name="Google Shape;941;p40"/>
            <p:cNvSpPr/>
            <p:nvPr/>
          </p:nvSpPr>
          <p:spPr>
            <a:xfrm flipH="1">
              <a:off x="383163" y="1379182"/>
              <a:ext cx="423375" cy="8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9" y="0"/>
                  </a:moveTo>
                  <a:cubicBezTo>
                    <a:pt x="19300" y="0"/>
                    <a:pt x="19271" y="3"/>
                    <a:pt x="19242" y="10"/>
                  </a:cubicBezTo>
                  <a:lnTo>
                    <a:pt x="2193" y="10"/>
                  </a:lnTo>
                  <a:cubicBezTo>
                    <a:pt x="966" y="121"/>
                    <a:pt x="0" y="4954"/>
                    <a:pt x="0" y="10802"/>
                  </a:cubicBezTo>
                  <a:cubicBezTo>
                    <a:pt x="0" y="16646"/>
                    <a:pt x="966" y="21482"/>
                    <a:pt x="2193" y="21593"/>
                  </a:cubicBezTo>
                  <a:lnTo>
                    <a:pt x="19242" y="21593"/>
                  </a:lnTo>
                  <a:cubicBezTo>
                    <a:pt x="19271" y="21600"/>
                    <a:pt x="19300" y="21600"/>
                    <a:pt x="19329" y="21600"/>
                  </a:cubicBezTo>
                  <a:cubicBezTo>
                    <a:pt x="20586" y="21600"/>
                    <a:pt x="21600" y="16845"/>
                    <a:pt x="21600" y="10802"/>
                  </a:cubicBezTo>
                  <a:cubicBezTo>
                    <a:pt x="21600" y="4755"/>
                    <a:pt x="20586" y="0"/>
                    <a:pt x="193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9" name="Google Shape;942;p40"/>
            <p:cNvSpPr/>
            <p:nvPr/>
          </p:nvSpPr>
          <p:spPr>
            <a:xfrm flipH="1">
              <a:off x="1261806" y="1798897"/>
              <a:ext cx="423376" cy="2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5205"/>
                    <a:pt x="0" y="10806"/>
                  </a:cubicBezTo>
                  <a:cubicBezTo>
                    <a:pt x="0" y="16407"/>
                    <a:pt x="4834" y="21600"/>
                    <a:pt x="10800" y="21600"/>
                  </a:cubicBezTo>
                  <a:cubicBezTo>
                    <a:pt x="16766" y="21600"/>
                    <a:pt x="21600" y="16803"/>
                    <a:pt x="21600" y="10806"/>
                  </a:cubicBezTo>
                  <a:cubicBezTo>
                    <a:pt x="21600" y="4797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0" name="Google Shape;943;p40"/>
            <p:cNvSpPr/>
            <p:nvPr/>
          </p:nvSpPr>
          <p:spPr>
            <a:xfrm flipH="1">
              <a:off x="1334371" y="195523"/>
              <a:ext cx="347111" cy="187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" y="0"/>
                  </a:moveTo>
                  <a:lnTo>
                    <a:pt x="0" y="1493"/>
                  </a:lnTo>
                  <a:cubicBezTo>
                    <a:pt x="978" y="5013"/>
                    <a:pt x="2070" y="8426"/>
                    <a:pt x="3308" y="11627"/>
                  </a:cubicBezTo>
                  <a:cubicBezTo>
                    <a:pt x="3940" y="13281"/>
                    <a:pt x="4630" y="14880"/>
                    <a:pt x="5407" y="16320"/>
                  </a:cubicBezTo>
                  <a:cubicBezTo>
                    <a:pt x="5810" y="17120"/>
                    <a:pt x="6241" y="17866"/>
                    <a:pt x="6730" y="18508"/>
                  </a:cubicBezTo>
                  <a:cubicBezTo>
                    <a:pt x="7276" y="19307"/>
                    <a:pt x="7909" y="19947"/>
                    <a:pt x="8599" y="20268"/>
                  </a:cubicBezTo>
                  <a:cubicBezTo>
                    <a:pt x="10728" y="21175"/>
                    <a:pt x="12914" y="21600"/>
                    <a:pt x="15128" y="21600"/>
                  </a:cubicBezTo>
                  <a:cubicBezTo>
                    <a:pt x="16193" y="21600"/>
                    <a:pt x="17285" y="21600"/>
                    <a:pt x="18349" y="21440"/>
                  </a:cubicBezTo>
                  <a:cubicBezTo>
                    <a:pt x="19443" y="21280"/>
                    <a:pt x="20478" y="21120"/>
                    <a:pt x="21600" y="20801"/>
                  </a:cubicBezTo>
                  <a:lnTo>
                    <a:pt x="21111" y="14987"/>
                  </a:lnTo>
                  <a:cubicBezTo>
                    <a:pt x="20162" y="15201"/>
                    <a:pt x="19126" y="15414"/>
                    <a:pt x="18148" y="15521"/>
                  </a:cubicBezTo>
                  <a:cubicBezTo>
                    <a:pt x="17141" y="15681"/>
                    <a:pt x="16135" y="15786"/>
                    <a:pt x="15128" y="15786"/>
                  </a:cubicBezTo>
                  <a:cubicBezTo>
                    <a:pt x="14859" y="15801"/>
                    <a:pt x="14589" y="15809"/>
                    <a:pt x="14320" y="15809"/>
                  </a:cubicBezTo>
                  <a:cubicBezTo>
                    <a:pt x="13585" y="15809"/>
                    <a:pt x="12853" y="15759"/>
                    <a:pt x="12137" y="15681"/>
                  </a:cubicBezTo>
                  <a:cubicBezTo>
                    <a:pt x="11159" y="15574"/>
                    <a:pt x="10210" y="15414"/>
                    <a:pt x="9232" y="15094"/>
                  </a:cubicBezTo>
                  <a:cubicBezTo>
                    <a:pt x="8916" y="14934"/>
                    <a:pt x="8599" y="14667"/>
                    <a:pt x="8340" y="14293"/>
                  </a:cubicBezTo>
                  <a:cubicBezTo>
                    <a:pt x="7938" y="13868"/>
                    <a:pt x="7593" y="13334"/>
                    <a:pt x="7248" y="12747"/>
                  </a:cubicBezTo>
                  <a:cubicBezTo>
                    <a:pt x="6529" y="11520"/>
                    <a:pt x="5838" y="10240"/>
                    <a:pt x="5177" y="8853"/>
                  </a:cubicBezTo>
                  <a:cubicBezTo>
                    <a:pt x="4516" y="7467"/>
                    <a:pt x="3853" y="5974"/>
                    <a:pt x="3221" y="4533"/>
                  </a:cubicBezTo>
                  <a:cubicBezTo>
                    <a:pt x="2588" y="3040"/>
                    <a:pt x="1956" y="1493"/>
                    <a:pt x="1351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1" name="Google Shape;944;p40"/>
            <p:cNvSpPr/>
            <p:nvPr/>
          </p:nvSpPr>
          <p:spPr>
            <a:xfrm flipH="1">
              <a:off x="1267873" y="314644"/>
              <a:ext cx="118266" cy="11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0" h="21600" fill="norm" stroke="1" extrusionOk="0">
                  <a:moveTo>
                    <a:pt x="7753" y="0"/>
                  </a:moveTo>
                  <a:cubicBezTo>
                    <a:pt x="3438" y="0"/>
                    <a:pt x="0" y="1288"/>
                    <a:pt x="0" y="1288"/>
                  </a:cubicBezTo>
                  <a:lnTo>
                    <a:pt x="4979" y="21600"/>
                  </a:lnTo>
                  <a:cubicBezTo>
                    <a:pt x="4979" y="21600"/>
                    <a:pt x="12869" y="18983"/>
                    <a:pt x="16008" y="15102"/>
                  </a:cubicBezTo>
                  <a:cubicBezTo>
                    <a:pt x="19226" y="10948"/>
                    <a:pt x="21600" y="5892"/>
                    <a:pt x="17159" y="2733"/>
                  </a:cubicBezTo>
                  <a:cubicBezTo>
                    <a:pt x="14173" y="622"/>
                    <a:pt x="10752" y="0"/>
                    <a:pt x="77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2" name="Google Shape;945;p40"/>
            <p:cNvSpPr/>
            <p:nvPr/>
          </p:nvSpPr>
          <p:spPr>
            <a:xfrm flipH="1">
              <a:off x="1645440" y="170554"/>
              <a:ext cx="50383" cy="4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68"/>
                  </a:lnTo>
                  <a:cubicBezTo>
                    <a:pt x="1390" y="9700"/>
                    <a:pt x="4164" y="16096"/>
                    <a:pt x="7931" y="21600"/>
                  </a:cubicBezTo>
                  <a:lnTo>
                    <a:pt x="17044" y="169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3" name="Google Shape;946;p40"/>
            <p:cNvSpPr/>
            <p:nvPr/>
          </p:nvSpPr>
          <p:spPr>
            <a:xfrm flipH="1">
              <a:off x="1645440" y="128501"/>
              <a:ext cx="50383" cy="4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20" y="0"/>
                  </a:moveTo>
                  <a:lnTo>
                    <a:pt x="2180" y="3530"/>
                  </a:lnTo>
                  <a:lnTo>
                    <a:pt x="0" y="21600"/>
                  </a:lnTo>
                  <a:lnTo>
                    <a:pt x="21600" y="18898"/>
                  </a:lnTo>
                  <a:lnTo>
                    <a:pt x="2002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4" name="Google Shape;947;p40"/>
            <p:cNvSpPr/>
            <p:nvPr/>
          </p:nvSpPr>
          <p:spPr>
            <a:xfrm flipH="1">
              <a:off x="977484" y="-1"/>
              <a:ext cx="141038" cy="13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9" h="21600" fill="norm" stroke="1" extrusionOk="0">
                  <a:moveTo>
                    <a:pt x="5608" y="0"/>
                  </a:moveTo>
                  <a:cubicBezTo>
                    <a:pt x="-395" y="0"/>
                    <a:pt x="4215" y="11927"/>
                    <a:pt x="0" y="15047"/>
                  </a:cubicBezTo>
                  <a:lnTo>
                    <a:pt x="3148" y="19211"/>
                  </a:lnTo>
                  <a:cubicBezTo>
                    <a:pt x="3181" y="19209"/>
                    <a:pt x="3215" y="19209"/>
                    <a:pt x="3248" y="19209"/>
                  </a:cubicBezTo>
                  <a:cubicBezTo>
                    <a:pt x="5899" y="19209"/>
                    <a:pt x="9247" y="21600"/>
                    <a:pt x="11680" y="21600"/>
                  </a:cubicBezTo>
                  <a:cubicBezTo>
                    <a:pt x="12125" y="21600"/>
                    <a:pt x="12541" y="21519"/>
                    <a:pt x="12915" y="21328"/>
                  </a:cubicBezTo>
                  <a:cubicBezTo>
                    <a:pt x="15422" y="20087"/>
                    <a:pt x="15294" y="16288"/>
                    <a:pt x="13559" y="15121"/>
                  </a:cubicBezTo>
                  <a:cubicBezTo>
                    <a:pt x="16387" y="14318"/>
                    <a:pt x="21205" y="12491"/>
                    <a:pt x="19086" y="6866"/>
                  </a:cubicBezTo>
                  <a:cubicBezTo>
                    <a:pt x="18281" y="4795"/>
                    <a:pt x="16865" y="4140"/>
                    <a:pt x="15399" y="4140"/>
                  </a:cubicBezTo>
                  <a:cubicBezTo>
                    <a:pt x="12882" y="4140"/>
                    <a:pt x="10216" y="6063"/>
                    <a:pt x="10216" y="6063"/>
                  </a:cubicBezTo>
                  <a:cubicBezTo>
                    <a:pt x="10216" y="6063"/>
                    <a:pt x="11888" y="147"/>
                    <a:pt x="5718" y="2"/>
                  </a:cubicBezTo>
                  <a:cubicBezTo>
                    <a:pt x="5681" y="0"/>
                    <a:pt x="5645" y="0"/>
                    <a:pt x="56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5" name="Google Shape;948;p40"/>
            <p:cNvSpPr/>
            <p:nvPr/>
          </p:nvSpPr>
          <p:spPr>
            <a:xfrm flipH="1">
              <a:off x="1054019" y="65192"/>
              <a:ext cx="75602" cy="7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6396" y="0"/>
                  </a:moveTo>
                  <a:cubicBezTo>
                    <a:pt x="1238" y="0"/>
                    <a:pt x="0" y="9316"/>
                    <a:pt x="0" y="9316"/>
                  </a:cubicBezTo>
                  <a:lnTo>
                    <a:pt x="12528" y="21265"/>
                  </a:lnTo>
                  <a:cubicBezTo>
                    <a:pt x="13747" y="21474"/>
                    <a:pt x="14897" y="21600"/>
                    <a:pt x="15928" y="21600"/>
                  </a:cubicBezTo>
                  <a:cubicBezTo>
                    <a:pt x="19435" y="21600"/>
                    <a:pt x="21600" y="20124"/>
                    <a:pt x="20711" y="15358"/>
                  </a:cubicBezTo>
                  <a:cubicBezTo>
                    <a:pt x="19431" y="8529"/>
                    <a:pt x="14701" y="2885"/>
                    <a:pt x="8309" y="390"/>
                  </a:cubicBezTo>
                  <a:cubicBezTo>
                    <a:pt x="7619" y="122"/>
                    <a:pt x="6983" y="0"/>
                    <a:pt x="6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6" name="Google Shape;949;p40"/>
            <p:cNvSpPr/>
            <p:nvPr/>
          </p:nvSpPr>
          <p:spPr>
            <a:xfrm flipH="1">
              <a:off x="1642198" y="1516496"/>
              <a:ext cx="59167" cy="120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6" y="0"/>
                  </a:moveTo>
                  <a:lnTo>
                    <a:pt x="0" y="20608"/>
                  </a:lnTo>
                  <a:lnTo>
                    <a:pt x="18054" y="21600"/>
                  </a:lnTo>
                  <a:lnTo>
                    <a:pt x="21600" y="992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7" name="Google Shape;950;p40"/>
            <p:cNvSpPr/>
            <p:nvPr/>
          </p:nvSpPr>
          <p:spPr>
            <a:xfrm flipH="1">
              <a:off x="1323743" y="1653769"/>
              <a:ext cx="60553" cy="118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59" y="21178"/>
                  </a:lnTo>
                  <a:lnTo>
                    <a:pt x="21600" y="21600"/>
                  </a:lnTo>
                  <a:lnTo>
                    <a:pt x="17809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8" name="Google Shape;951;p40"/>
            <p:cNvSpPr/>
            <p:nvPr/>
          </p:nvSpPr>
          <p:spPr>
            <a:xfrm flipH="1">
              <a:off x="1308911" y="1754530"/>
              <a:ext cx="138256" cy="5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10942" y="0"/>
                  </a:moveTo>
                  <a:cubicBezTo>
                    <a:pt x="10452" y="0"/>
                    <a:pt x="10032" y="526"/>
                    <a:pt x="9611" y="1227"/>
                  </a:cubicBezTo>
                  <a:cubicBezTo>
                    <a:pt x="7648" y="5443"/>
                    <a:pt x="6735" y="9834"/>
                    <a:pt x="775" y="12993"/>
                  </a:cubicBezTo>
                  <a:cubicBezTo>
                    <a:pt x="-558" y="13698"/>
                    <a:pt x="-348" y="21600"/>
                    <a:pt x="2808" y="21600"/>
                  </a:cubicBezTo>
                  <a:cubicBezTo>
                    <a:pt x="5964" y="21600"/>
                    <a:pt x="9330" y="21074"/>
                    <a:pt x="11644" y="21074"/>
                  </a:cubicBezTo>
                  <a:cubicBezTo>
                    <a:pt x="15361" y="21074"/>
                    <a:pt x="16833" y="21421"/>
                    <a:pt x="19778" y="21600"/>
                  </a:cubicBezTo>
                  <a:cubicBezTo>
                    <a:pt x="20481" y="21600"/>
                    <a:pt x="21042" y="20015"/>
                    <a:pt x="20971" y="18262"/>
                  </a:cubicBezTo>
                  <a:lnTo>
                    <a:pt x="19989" y="1400"/>
                  </a:lnTo>
                  <a:cubicBezTo>
                    <a:pt x="19989" y="526"/>
                    <a:pt x="19709" y="0"/>
                    <a:pt x="194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9" name="Google Shape;952;p40"/>
            <p:cNvSpPr/>
            <p:nvPr/>
          </p:nvSpPr>
          <p:spPr>
            <a:xfrm flipH="1">
              <a:off x="1631407" y="1606533"/>
              <a:ext cx="147431" cy="7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8790" y="0"/>
                  </a:moveTo>
                  <a:cubicBezTo>
                    <a:pt x="18757" y="0"/>
                    <a:pt x="18722" y="8"/>
                    <a:pt x="18688" y="25"/>
                  </a:cubicBezTo>
                  <a:lnTo>
                    <a:pt x="10744" y="2007"/>
                  </a:lnTo>
                  <a:cubicBezTo>
                    <a:pt x="10350" y="2152"/>
                    <a:pt x="9955" y="2576"/>
                    <a:pt x="9628" y="3285"/>
                  </a:cubicBezTo>
                  <a:cubicBezTo>
                    <a:pt x="7920" y="7104"/>
                    <a:pt x="6016" y="11212"/>
                    <a:pt x="633" y="15175"/>
                  </a:cubicBezTo>
                  <a:cubicBezTo>
                    <a:pt x="-548" y="15977"/>
                    <a:pt x="-141" y="21600"/>
                    <a:pt x="2410" y="21600"/>
                  </a:cubicBezTo>
                  <a:cubicBezTo>
                    <a:pt x="2556" y="21600"/>
                    <a:pt x="2706" y="21583"/>
                    <a:pt x="2865" y="21545"/>
                  </a:cubicBezTo>
                  <a:cubicBezTo>
                    <a:pt x="5754" y="20836"/>
                    <a:pt x="10219" y="19139"/>
                    <a:pt x="12319" y="18710"/>
                  </a:cubicBezTo>
                  <a:cubicBezTo>
                    <a:pt x="15866" y="17721"/>
                    <a:pt x="17178" y="17721"/>
                    <a:pt x="19936" y="17157"/>
                  </a:cubicBezTo>
                  <a:cubicBezTo>
                    <a:pt x="20591" y="17013"/>
                    <a:pt x="21052" y="15600"/>
                    <a:pt x="20920" y="14182"/>
                  </a:cubicBezTo>
                  <a:lnTo>
                    <a:pt x="19279" y="874"/>
                  </a:lnTo>
                  <a:cubicBezTo>
                    <a:pt x="19221" y="386"/>
                    <a:pt x="19017" y="0"/>
                    <a:pt x="187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0" name="Google Shape;953;p40"/>
            <p:cNvSpPr/>
            <p:nvPr/>
          </p:nvSpPr>
          <p:spPr>
            <a:xfrm flipH="1">
              <a:off x="1641741" y="1516496"/>
              <a:ext cx="54997" cy="6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7" y="0"/>
                  </a:moveTo>
                  <a:lnTo>
                    <a:pt x="0" y="19745"/>
                  </a:lnTo>
                  <a:lnTo>
                    <a:pt x="19423" y="21600"/>
                  </a:lnTo>
                  <a:lnTo>
                    <a:pt x="21600" y="1850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1" name="Google Shape;954;p40"/>
            <p:cNvSpPr/>
            <p:nvPr/>
          </p:nvSpPr>
          <p:spPr>
            <a:xfrm flipH="1">
              <a:off x="1328828" y="1653769"/>
              <a:ext cx="55468" cy="6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58" y="20793"/>
                  </a:lnTo>
                  <a:lnTo>
                    <a:pt x="21600" y="21600"/>
                  </a:lnTo>
                  <a:lnTo>
                    <a:pt x="19442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2" name="Google Shape;955;p40"/>
            <p:cNvSpPr/>
            <p:nvPr/>
          </p:nvSpPr>
          <p:spPr>
            <a:xfrm flipH="1">
              <a:off x="1077853" y="315697"/>
              <a:ext cx="311986" cy="35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6" y="0"/>
                  </a:moveTo>
                  <a:cubicBezTo>
                    <a:pt x="4096" y="0"/>
                    <a:pt x="2336" y="85"/>
                    <a:pt x="0" y="18189"/>
                  </a:cubicBezTo>
                  <a:lnTo>
                    <a:pt x="13472" y="21600"/>
                  </a:lnTo>
                  <a:cubicBezTo>
                    <a:pt x="14816" y="16655"/>
                    <a:pt x="15776" y="13642"/>
                    <a:pt x="21600" y="4292"/>
                  </a:cubicBezTo>
                  <a:cubicBezTo>
                    <a:pt x="19808" y="3467"/>
                    <a:pt x="17952" y="2756"/>
                    <a:pt x="16064" y="2160"/>
                  </a:cubicBezTo>
                  <a:cubicBezTo>
                    <a:pt x="14080" y="1535"/>
                    <a:pt x="12032" y="1022"/>
                    <a:pt x="9952" y="625"/>
                  </a:cubicBezTo>
                  <a:cubicBezTo>
                    <a:pt x="7232" y="199"/>
                    <a:pt x="4096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3" name="Google Shape;956;p40"/>
            <p:cNvSpPr/>
            <p:nvPr/>
          </p:nvSpPr>
          <p:spPr>
            <a:xfrm flipH="1">
              <a:off x="1138404" y="249132"/>
              <a:ext cx="120370" cy="11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5" h="21600" fill="norm" stroke="1" extrusionOk="0">
                  <a:moveTo>
                    <a:pt x="17745" y="0"/>
                  </a:moveTo>
                  <a:lnTo>
                    <a:pt x="7797" y="5566"/>
                  </a:lnTo>
                  <a:cubicBezTo>
                    <a:pt x="7731" y="9826"/>
                    <a:pt x="6892" y="14009"/>
                    <a:pt x="2279" y="14009"/>
                  </a:cubicBezTo>
                  <a:cubicBezTo>
                    <a:pt x="2147" y="14009"/>
                    <a:pt x="2010" y="14004"/>
                    <a:pt x="1869" y="13996"/>
                  </a:cubicBezTo>
                  <a:cubicBezTo>
                    <a:pt x="1869" y="13999"/>
                    <a:pt x="-3855" y="17707"/>
                    <a:pt x="4731" y="20743"/>
                  </a:cubicBezTo>
                  <a:cubicBezTo>
                    <a:pt x="6467" y="21360"/>
                    <a:pt x="7932" y="21600"/>
                    <a:pt x="9159" y="21600"/>
                  </a:cubicBezTo>
                  <a:cubicBezTo>
                    <a:pt x="13480" y="21600"/>
                    <a:pt x="14883" y="18635"/>
                    <a:pt x="14883" y="18635"/>
                  </a:cubicBezTo>
                  <a:cubicBezTo>
                    <a:pt x="12771" y="14166"/>
                    <a:pt x="15770" y="4891"/>
                    <a:pt x="1774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4" name="Google Shape;957;p40"/>
            <p:cNvSpPr/>
            <p:nvPr/>
          </p:nvSpPr>
          <p:spPr>
            <a:xfrm flipH="1">
              <a:off x="1112049" y="318468"/>
              <a:ext cx="206339" cy="9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2" h="21600" fill="norm" stroke="1" extrusionOk="0">
                  <a:moveTo>
                    <a:pt x="1589" y="0"/>
                  </a:moveTo>
                  <a:cubicBezTo>
                    <a:pt x="514" y="2308"/>
                    <a:pt x="-3128" y="12980"/>
                    <a:pt x="6348" y="19470"/>
                  </a:cubicBezTo>
                  <a:cubicBezTo>
                    <a:pt x="8583" y="20990"/>
                    <a:pt x="10412" y="21600"/>
                    <a:pt x="11905" y="21600"/>
                  </a:cubicBezTo>
                  <a:cubicBezTo>
                    <a:pt x="17217" y="21600"/>
                    <a:pt x="18310" y="13903"/>
                    <a:pt x="18472" y="12099"/>
                  </a:cubicBezTo>
                  <a:cubicBezTo>
                    <a:pt x="17313" y="10668"/>
                    <a:pt x="15865" y="9128"/>
                    <a:pt x="14375" y="7809"/>
                  </a:cubicBezTo>
                  <a:cubicBezTo>
                    <a:pt x="11810" y="5280"/>
                    <a:pt x="9161" y="3298"/>
                    <a:pt x="6472" y="1870"/>
                  </a:cubicBezTo>
                  <a:cubicBezTo>
                    <a:pt x="4817" y="989"/>
                    <a:pt x="2996" y="439"/>
                    <a:pt x="1589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5" name="Google Shape;958;p40"/>
            <p:cNvSpPr/>
            <p:nvPr/>
          </p:nvSpPr>
          <p:spPr>
            <a:xfrm flipH="1">
              <a:off x="1165672" y="261617"/>
              <a:ext cx="41598" cy="3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20" y="11403"/>
                  </a:lnTo>
                  <a:cubicBezTo>
                    <a:pt x="720" y="14822"/>
                    <a:pt x="482" y="18249"/>
                    <a:pt x="0" y="21386"/>
                  </a:cubicBezTo>
                  <a:cubicBezTo>
                    <a:pt x="813" y="21523"/>
                    <a:pt x="1698" y="21600"/>
                    <a:pt x="2626" y="21600"/>
                  </a:cubicBezTo>
                  <a:cubicBezTo>
                    <a:pt x="9116" y="21600"/>
                    <a:pt x="17851" y="18138"/>
                    <a:pt x="20161" y="11403"/>
                  </a:cubicBezTo>
                  <a:cubicBezTo>
                    <a:pt x="21118" y="7693"/>
                    <a:pt x="21600" y="3992"/>
                    <a:pt x="21600" y="0"/>
                  </a:cubicBez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6" name="Google Shape;959;p40"/>
            <p:cNvSpPr/>
            <p:nvPr/>
          </p:nvSpPr>
          <p:spPr>
            <a:xfrm flipH="1">
              <a:off x="1110780" y="101163"/>
              <a:ext cx="150280" cy="187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1064" y="0"/>
                  </a:moveTo>
                  <a:cubicBezTo>
                    <a:pt x="10446" y="0"/>
                    <a:pt x="9814" y="54"/>
                    <a:pt x="9173" y="168"/>
                  </a:cubicBezTo>
                  <a:cubicBezTo>
                    <a:pt x="2312" y="1395"/>
                    <a:pt x="-285" y="9610"/>
                    <a:pt x="25" y="14838"/>
                  </a:cubicBezTo>
                  <a:cubicBezTo>
                    <a:pt x="284" y="18953"/>
                    <a:pt x="4071" y="21600"/>
                    <a:pt x="8334" y="21600"/>
                  </a:cubicBezTo>
                  <a:cubicBezTo>
                    <a:pt x="10152" y="21600"/>
                    <a:pt x="12055" y="21119"/>
                    <a:pt x="13810" y="20066"/>
                  </a:cubicBezTo>
                  <a:cubicBezTo>
                    <a:pt x="17706" y="17719"/>
                    <a:pt x="18201" y="15318"/>
                    <a:pt x="19808" y="9770"/>
                  </a:cubicBezTo>
                  <a:cubicBezTo>
                    <a:pt x="21315" y="4712"/>
                    <a:pt x="16822" y="0"/>
                    <a:pt x="1106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7" name="Google Shape;960;p40"/>
            <p:cNvSpPr/>
            <p:nvPr/>
          </p:nvSpPr>
          <p:spPr>
            <a:xfrm flipH="1">
              <a:off x="1064897" y="117250"/>
              <a:ext cx="87221" cy="14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6" h="21600" fill="norm" stroke="1" extrusionOk="0">
                  <a:moveTo>
                    <a:pt x="12305" y="0"/>
                  </a:moveTo>
                  <a:cubicBezTo>
                    <a:pt x="8083" y="0"/>
                    <a:pt x="2674" y="1969"/>
                    <a:pt x="826" y="4160"/>
                  </a:cubicBezTo>
                  <a:cubicBezTo>
                    <a:pt x="-2124" y="7655"/>
                    <a:pt x="3775" y="10221"/>
                    <a:pt x="3775" y="10221"/>
                  </a:cubicBezTo>
                  <a:cubicBezTo>
                    <a:pt x="-507" y="13288"/>
                    <a:pt x="1873" y="16568"/>
                    <a:pt x="4822" y="17709"/>
                  </a:cubicBezTo>
                  <a:lnTo>
                    <a:pt x="3014" y="20704"/>
                  </a:lnTo>
                  <a:cubicBezTo>
                    <a:pt x="4123" y="21341"/>
                    <a:pt x="5056" y="21600"/>
                    <a:pt x="5838" y="21600"/>
                  </a:cubicBezTo>
                  <a:cubicBezTo>
                    <a:pt x="9355" y="21600"/>
                    <a:pt x="9866" y="16354"/>
                    <a:pt x="9866" y="16354"/>
                  </a:cubicBezTo>
                  <a:cubicBezTo>
                    <a:pt x="18429" y="14571"/>
                    <a:pt x="13671" y="9081"/>
                    <a:pt x="13671" y="9081"/>
                  </a:cubicBezTo>
                  <a:cubicBezTo>
                    <a:pt x="13671" y="9081"/>
                    <a:pt x="19476" y="7155"/>
                    <a:pt x="17573" y="2450"/>
                  </a:cubicBezTo>
                  <a:cubicBezTo>
                    <a:pt x="16897" y="695"/>
                    <a:pt x="14812" y="0"/>
                    <a:pt x="123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8" name="Google Shape;961;p40"/>
            <p:cNvSpPr/>
            <p:nvPr/>
          </p:nvSpPr>
          <p:spPr>
            <a:xfrm flipH="1">
              <a:off x="1112397" y="209338"/>
              <a:ext cx="37165" cy="44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11253" y="0"/>
                  </a:moveTo>
                  <a:cubicBezTo>
                    <a:pt x="11025" y="0"/>
                    <a:pt x="10790" y="7"/>
                    <a:pt x="10563" y="20"/>
                  </a:cubicBezTo>
                  <a:cubicBezTo>
                    <a:pt x="3950" y="466"/>
                    <a:pt x="522" y="8248"/>
                    <a:pt x="38" y="13358"/>
                  </a:cubicBezTo>
                  <a:cubicBezTo>
                    <a:pt x="-351" y="17889"/>
                    <a:pt x="2277" y="21600"/>
                    <a:pt x="6379" y="21600"/>
                  </a:cubicBezTo>
                  <a:cubicBezTo>
                    <a:pt x="7510" y="21600"/>
                    <a:pt x="8750" y="21314"/>
                    <a:pt x="10071" y="20694"/>
                  </a:cubicBezTo>
                  <a:cubicBezTo>
                    <a:pt x="14482" y="18469"/>
                    <a:pt x="17660" y="14911"/>
                    <a:pt x="19128" y="10467"/>
                  </a:cubicBezTo>
                  <a:cubicBezTo>
                    <a:pt x="21249" y="5337"/>
                    <a:pt x="17021" y="0"/>
                    <a:pt x="11253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9" name="Google Shape;962;p40"/>
            <p:cNvSpPr/>
            <p:nvPr/>
          </p:nvSpPr>
          <p:spPr>
            <a:xfrm flipH="1">
              <a:off x="1247022" y="611497"/>
              <a:ext cx="465428" cy="955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2" y="0"/>
                  </a:moveTo>
                  <a:cubicBezTo>
                    <a:pt x="14972" y="0"/>
                    <a:pt x="4461" y="6037"/>
                    <a:pt x="2681" y="9359"/>
                  </a:cubicBezTo>
                  <a:cubicBezTo>
                    <a:pt x="837" y="12826"/>
                    <a:pt x="0" y="21370"/>
                    <a:pt x="0" y="21370"/>
                  </a:cubicBezTo>
                  <a:lnTo>
                    <a:pt x="3625" y="21600"/>
                  </a:lnTo>
                  <a:cubicBezTo>
                    <a:pt x="3625" y="21600"/>
                    <a:pt x="6027" y="13777"/>
                    <a:pt x="9073" y="10591"/>
                  </a:cubicBezTo>
                  <a:cubicBezTo>
                    <a:pt x="12291" y="7196"/>
                    <a:pt x="21600" y="919"/>
                    <a:pt x="21600" y="919"/>
                  </a:cubicBezTo>
                  <a:lnTo>
                    <a:pt x="149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0" name="Google Shape;963;p40"/>
            <p:cNvSpPr/>
            <p:nvPr/>
          </p:nvSpPr>
          <p:spPr>
            <a:xfrm flipH="1">
              <a:off x="1615857" y="1528509"/>
              <a:ext cx="109078" cy="4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1" name="Google Shape;964;p40"/>
            <p:cNvSpPr/>
            <p:nvPr/>
          </p:nvSpPr>
          <p:spPr>
            <a:xfrm flipH="1">
              <a:off x="1615857" y="1528509"/>
              <a:ext cx="109078" cy="4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2" name="Google Shape;965;p40"/>
            <p:cNvSpPr/>
            <p:nvPr/>
          </p:nvSpPr>
          <p:spPr>
            <a:xfrm flipH="1">
              <a:off x="1348698" y="733057"/>
              <a:ext cx="86893" cy="19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0" y="0"/>
                  </a:moveTo>
                  <a:cubicBezTo>
                    <a:pt x="5742" y="7100"/>
                    <a:pt x="2297" y="14299"/>
                    <a:pt x="0" y="21600"/>
                  </a:cubicBezTo>
                  <a:cubicBezTo>
                    <a:pt x="5170" y="18000"/>
                    <a:pt x="10568" y="14299"/>
                    <a:pt x="15855" y="10850"/>
                  </a:cubicBezTo>
                  <a:cubicBezTo>
                    <a:pt x="17694" y="8999"/>
                    <a:pt x="19647" y="7200"/>
                    <a:pt x="21600" y="5400"/>
                  </a:cubicBezTo>
                  <a:lnTo>
                    <a:pt x="21600" y="5349"/>
                  </a:lnTo>
                  <a:lnTo>
                    <a:pt x="10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3" name="Google Shape;966;p40"/>
            <p:cNvSpPr/>
            <p:nvPr/>
          </p:nvSpPr>
          <p:spPr>
            <a:xfrm flipH="1">
              <a:off x="1184748" y="626296"/>
              <a:ext cx="246686" cy="107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6935" y="0"/>
                  </a:moveTo>
                  <a:cubicBezTo>
                    <a:pt x="6935" y="0"/>
                    <a:pt x="2036" y="6793"/>
                    <a:pt x="276" y="10707"/>
                  </a:cubicBezTo>
                  <a:cubicBezTo>
                    <a:pt x="-1139" y="13856"/>
                    <a:pt x="3346" y="21516"/>
                    <a:pt x="3346" y="21516"/>
                  </a:cubicBezTo>
                  <a:lnTo>
                    <a:pt x="8212" y="21600"/>
                  </a:lnTo>
                  <a:cubicBezTo>
                    <a:pt x="8212" y="21600"/>
                    <a:pt x="7176" y="14760"/>
                    <a:pt x="9419" y="11704"/>
                  </a:cubicBezTo>
                  <a:cubicBezTo>
                    <a:pt x="15147" y="3970"/>
                    <a:pt x="20461" y="2926"/>
                    <a:pt x="17631" y="820"/>
                  </a:cubicBezTo>
                  <a:lnTo>
                    <a:pt x="69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4" name="Google Shape;967;p40"/>
            <p:cNvSpPr/>
            <p:nvPr/>
          </p:nvSpPr>
          <p:spPr>
            <a:xfrm flipH="1">
              <a:off x="1310344" y="1669024"/>
              <a:ext cx="91051" cy="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5" name="Google Shape;968;p40"/>
            <p:cNvSpPr/>
            <p:nvPr/>
          </p:nvSpPr>
          <p:spPr>
            <a:xfrm flipH="1">
              <a:off x="1310344" y="1669024"/>
              <a:ext cx="91051" cy="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6" name="Google Shape;969;p40"/>
            <p:cNvSpPr/>
            <p:nvPr/>
          </p:nvSpPr>
          <p:spPr>
            <a:xfrm flipH="1">
              <a:off x="1185030" y="597918"/>
              <a:ext cx="211279" cy="8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7" name="Google Shape;970;p40"/>
            <p:cNvSpPr/>
            <p:nvPr/>
          </p:nvSpPr>
          <p:spPr>
            <a:xfrm flipH="1">
              <a:off x="1185030" y="597918"/>
              <a:ext cx="211279" cy="8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8" name="Google Shape;971;p40"/>
            <p:cNvSpPr/>
            <p:nvPr/>
          </p:nvSpPr>
          <p:spPr>
            <a:xfrm flipH="1">
              <a:off x="1210511" y="645057"/>
              <a:ext cx="12943" cy="2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9" y="0"/>
                  </a:moveTo>
                  <a:cubicBezTo>
                    <a:pt x="7724" y="0"/>
                    <a:pt x="6961" y="253"/>
                    <a:pt x="6961" y="517"/>
                  </a:cubicBezTo>
                  <a:lnTo>
                    <a:pt x="0" y="18881"/>
                  </a:lnTo>
                  <a:cubicBezTo>
                    <a:pt x="0" y="19607"/>
                    <a:pt x="1549" y="20345"/>
                    <a:pt x="3099" y="20345"/>
                  </a:cubicBezTo>
                  <a:lnTo>
                    <a:pt x="11586" y="21446"/>
                  </a:lnTo>
                  <a:cubicBezTo>
                    <a:pt x="12026" y="21556"/>
                    <a:pt x="12558" y="21600"/>
                    <a:pt x="13066" y="21600"/>
                  </a:cubicBezTo>
                  <a:cubicBezTo>
                    <a:pt x="14292" y="21600"/>
                    <a:pt x="15448" y="21336"/>
                    <a:pt x="15448" y="21083"/>
                  </a:cubicBezTo>
                  <a:lnTo>
                    <a:pt x="21600" y="2719"/>
                  </a:lnTo>
                  <a:cubicBezTo>
                    <a:pt x="21600" y="1982"/>
                    <a:pt x="20837" y="1618"/>
                    <a:pt x="19287" y="1244"/>
                  </a:cubicBezTo>
                  <a:lnTo>
                    <a:pt x="10037" y="143"/>
                  </a:lnTo>
                  <a:cubicBezTo>
                    <a:pt x="9597" y="44"/>
                    <a:pt x="9135" y="0"/>
                    <a:pt x="87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9" name="Google Shape;972;p40"/>
            <p:cNvSpPr/>
            <p:nvPr/>
          </p:nvSpPr>
          <p:spPr>
            <a:xfrm flipH="1">
              <a:off x="1367653" y="600412"/>
              <a:ext cx="13065" cy="2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9890" y="0"/>
                  </a:moveTo>
                  <a:cubicBezTo>
                    <a:pt x="7657" y="0"/>
                    <a:pt x="6160" y="0"/>
                    <a:pt x="6160" y="720"/>
                  </a:cubicBezTo>
                  <a:lnTo>
                    <a:pt x="196" y="18907"/>
                  </a:lnTo>
                  <a:cubicBezTo>
                    <a:pt x="-541" y="19278"/>
                    <a:pt x="933" y="19997"/>
                    <a:pt x="2430" y="20368"/>
                  </a:cubicBezTo>
                  <a:lnTo>
                    <a:pt x="11365" y="21458"/>
                  </a:lnTo>
                  <a:cubicBezTo>
                    <a:pt x="11767" y="21556"/>
                    <a:pt x="12169" y="21600"/>
                    <a:pt x="12549" y="21600"/>
                  </a:cubicBezTo>
                  <a:cubicBezTo>
                    <a:pt x="13554" y="21600"/>
                    <a:pt x="14358" y="21262"/>
                    <a:pt x="14358" y="20728"/>
                  </a:cubicBezTo>
                  <a:lnTo>
                    <a:pt x="21059" y="2541"/>
                  </a:lnTo>
                  <a:cubicBezTo>
                    <a:pt x="21059" y="2181"/>
                    <a:pt x="19562" y="1450"/>
                    <a:pt x="18088" y="1450"/>
                  </a:cubicBezTo>
                  <a:lnTo>
                    <a:pt x="98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0" name="Google Shape;973;p40"/>
            <p:cNvSpPr/>
            <p:nvPr/>
          </p:nvSpPr>
          <p:spPr>
            <a:xfrm flipH="1">
              <a:off x="1289075" y="622873"/>
              <a:ext cx="12944" cy="2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8" y="0"/>
                  </a:moveTo>
                  <a:cubicBezTo>
                    <a:pt x="7701" y="0"/>
                    <a:pt x="6730" y="338"/>
                    <a:pt x="6175" y="872"/>
                  </a:cubicBezTo>
                  <a:lnTo>
                    <a:pt x="0" y="19059"/>
                  </a:lnTo>
                  <a:cubicBezTo>
                    <a:pt x="0" y="19419"/>
                    <a:pt x="763" y="19779"/>
                    <a:pt x="3076" y="20510"/>
                  </a:cubicBezTo>
                  <a:lnTo>
                    <a:pt x="11563" y="21600"/>
                  </a:lnTo>
                  <a:cubicBezTo>
                    <a:pt x="13113" y="21600"/>
                    <a:pt x="14662" y="21600"/>
                    <a:pt x="15425" y="20880"/>
                  </a:cubicBezTo>
                  <a:lnTo>
                    <a:pt x="21600" y="2693"/>
                  </a:lnTo>
                  <a:cubicBezTo>
                    <a:pt x="21600" y="2322"/>
                    <a:pt x="20814" y="1603"/>
                    <a:pt x="18501" y="1232"/>
                  </a:cubicBezTo>
                  <a:lnTo>
                    <a:pt x="10014" y="142"/>
                  </a:lnTo>
                  <a:cubicBezTo>
                    <a:pt x="9621" y="44"/>
                    <a:pt x="9204" y="0"/>
                    <a:pt x="87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1" name="Google Shape;974;p40"/>
            <p:cNvSpPr/>
            <p:nvPr/>
          </p:nvSpPr>
          <p:spPr>
            <a:xfrm flipH="1">
              <a:off x="1187285" y="177912"/>
              <a:ext cx="12701" cy="1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3" h="21600" fill="norm" stroke="1" extrusionOk="0">
                  <a:moveTo>
                    <a:pt x="10705" y="0"/>
                  </a:moveTo>
                  <a:cubicBezTo>
                    <a:pt x="6261" y="0"/>
                    <a:pt x="1367" y="3984"/>
                    <a:pt x="495" y="9752"/>
                  </a:cubicBezTo>
                  <a:cubicBezTo>
                    <a:pt x="-1389" y="15292"/>
                    <a:pt x="2380" y="20832"/>
                    <a:pt x="7077" y="21517"/>
                  </a:cubicBezTo>
                  <a:cubicBezTo>
                    <a:pt x="7414" y="21579"/>
                    <a:pt x="7752" y="21600"/>
                    <a:pt x="8117" y="21600"/>
                  </a:cubicBezTo>
                  <a:cubicBezTo>
                    <a:pt x="12561" y="21600"/>
                    <a:pt x="17455" y="17616"/>
                    <a:pt x="18327" y="11827"/>
                  </a:cubicBezTo>
                  <a:cubicBezTo>
                    <a:pt x="20211" y="6287"/>
                    <a:pt x="16442" y="768"/>
                    <a:pt x="11745" y="62"/>
                  </a:cubicBezTo>
                  <a:cubicBezTo>
                    <a:pt x="11408" y="21"/>
                    <a:pt x="11070" y="0"/>
                    <a:pt x="107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2" name="Google Shape;975;p40"/>
            <p:cNvSpPr/>
            <p:nvPr/>
          </p:nvSpPr>
          <p:spPr>
            <a:xfrm flipH="1">
              <a:off x="1231972" y="169584"/>
              <a:ext cx="12701" cy="1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1600" fill="norm" stroke="1" extrusionOk="0">
                  <a:moveTo>
                    <a:pt x="10737" y="0"/>
                  </a:moveTo>
                  <a:cubicBezTo>
                    <a:pt x="6287" y="0"/>
                    <a:pt x="1359" y="3984"/>
                    <a:pt x="486" y="9773"/>
                  </a:cubicBezTo>
                  <a:cubicBezTo>
                    <a:pt x="-1373" y="15313"/>
                    <a:pt x="2373" y="20832"/>
                    <a:pt x="7076" y="21538"/>
                  </a:cubicBezTo>
                  <a:cubicBezTo>
                    <a:pt x="7413" y="21579"/>
                    <a:pt x="7751" y="21600"/>
                    <a:pt x="8117" y="21600"/>
                  </a:cubicBezTo>
                  <a:cubicBezTo>
                    <a:pt x="12567" y="21600"/>
                    <a:pt x="17552" y="17616"/>
                    <a:pt x="19298" y="11848"/>
                  </a:cubicBezTo>
                  <a:cubicBezTo>
                    <a:pt x="20227" y="6308"/>
                    <a:pt x="16481" y="768"/>
                    <a:pt x="11778" y="83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3" name="Google Shape;976;p40"/>
            <p:cNvSpPr/>
            <p:nvPr/>
          </p:nvSpPr>
          <p:spPr>
            <a:xfrm flipH="1">
              <a:off x="1233966" y="16191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5315" y="21600"/>
                    <a:pt x="14718" y="21600"/>
                  </a:cubicBezTo>
                  <a:cubicBezTo>
                    <a:pt x="16830" y="21600"/>
                    <a:pt x="19113" y="20577"/>
                    <a:pt x="21600" y="179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4" name="Google Shape;977;p40"/>
            <p:cNvSpPr/>
            <p:nvPr/>
          </p:nvSpPr>
          <p:spPr>
            <a:xfrm flipH="1">
              <a:off x="1223452" y="186738"/>
              <a:ext cx="18486" cy="2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4" y="6461"/>
                    <a:pt x="8112" y="12211"/>
                    <a:pt x="0" y="17239"/>
                  </a:cubicBezTo>
                  <a:cubicBezTo>
                    <a:pt x="3465" y="19866"/>
                    <a:pt x="8727" y="21600"/>
                    <a:pt x="14152" y="21600"/>
                  </a:cubicBezTo>
                  <a:cubicBezTo>
                    <a:pt x="14654" y="21600"/>
                    <a:pt x="15156" y="21578"/>
                    <a:pt x="15674" y="2154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5" name="Google Shape;978;p40"/>
            <p:cNvSpPr/>
            <p:nvPr/>
          </p:nvSpPr>
          <p:spPr>
            <a:xfrm flipH="1">
              <a:off x="1187097" y="221604"/>
              <a:ext cx="3127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76" y="0"/>
                  </a:moveTo>
                  <a:cubicBezTo>
                    <a:pt x="20278" y="0"/>
                    <a:pt x="20061" y="192"/>
                    <a:pt x="19853" y="602"/>
                  </a:cubicBezTo>
                  <a:cubicBezTo>
                    <a:pt x="15980" y="11115"/>
                    <a:pt x="10994" y="16782"/>
                    <a:pt x="5752" y="16782"/>
                  </a:cubicBezTo>
                  <a:cubicBezTo>
                    <a:pt x="4165" y="16782"/>
                    <a:pt x="2560" y="16262"/>
                    <a:pt x="944" y="15221"/>
                  </a:cubicBezTo>
                  <a:cubicBezTo>
                    <a:pt x="633" y="15221"/>
                    <a:pt x="0" y="16125"/>
                    <a:pt x="0" y="17959"/>
                  </a:cubicBezTo>
                  <a:cubicBezTo>
                    <a:pt x="0" y="18862"/>
                    <a:pt x="321" y="19766"/>
                    <a:pt x="633" y="19766"/>
                  </a:cubicBezTo>
                  <a:cubicBezTo>
                    <a:pt x="2210" y="20697"/>
                    <a:pt x="3787" y="21600"/>
                    <a:pt x="5355" y="21600"/>
                  </a:cubicBezTo>
                  <a:cubicBezTo>
                    <a:pt x="11343" y="21600"/>
                    <a:pt x="17019" y="15221"/>
                    <a:pt x="21109" y="4243"/>
                  </a:cubicBezTo>
                  <a:cubicBezTo>
                    <a:pt x="21600" y="2135"/>
                    <a:pt x="21147" y="0"/>
                    <a:pt x="204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6" name="Google Shape;979;p40"/>
            <p:cNvSpPr/>
            <p:nvPr/>
          </p:nvSpPr>
          <p:spPr>
            <a:xfrm flipH="1">
              <a:off x="1169811" y="157516"/>
              <a:ext cx="20439" cy="16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fill="norm" stroke="1" extrusionOk="0">
                  <a:moveTo>
                    <a:pt x="2114" y="0"/>
                  </a:moveTo>
                  <a:cubicBezTo>
                    <a:pt x="-484" y="0"/>
                    <a:pt x="-1003" y="6269"/>
                    <a:pt x="2360" y="6269"/>
                  </a:cubicBezTo>
                  <a:cubicBezTo>
                    <a:pt x="8293" y="7500"/>
                    <a:pt x="12846" y="13015"/>
                    <a:pt x="15580" y="20368"/>
                  </a:cubicBezTo>
                  <a:cubicBezTo>
                    <a:pt x="16045" y="20993"/>
                    <a:pt x="16947" y="21600"/>
                    <a:pt x="17863" y="21600"/>
                  </a:cubicBezTo>
                  <a:lnTo>
                    <a:pt x="18779" y="21600"/>
                  </a:lnTo>
                  <a:cubicBezTo>
                    <a:pt x="20146" y="20993"/>
                    <a:pt x="20597" y="19155"/>
                    <a:pt x="19695" y="17298"/>
                  </a:cubicBezTo>
                  <a:cubicBezTo>
                    <a:pt x="16496" y="8107"/>
                    <a:pt x="10111" y="1360"/>
                    <a:pt x="2811" y="129"/>
                  </a:cubicBezTo>
                  <a:cubicBezTo>
                    <a:pt x="2565" y="37"/>
                    <a:pt x="2333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7" name="Google Shape;980;p40"/>
            <p:cNvSpPr/>
            <p:nvPr/>
          </p:nvSpPr>
          <p:spPr>
            <a:xfrm flipH="1">
              <a:off x="1229452" y="141245"/>
              <a:ext cx="2288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17006" y="0"/>
                  </a:moveTo>
                  <a:cubicBezTo>
                    <a:pt x="10920" y="0"/>
                    <a:pt x="4795" y="5030"/>
                    <a:pt x="651" y="13940"/>
                  </a:cubicBezTo>
                  <a:cubicBezTo>
                    <a:pt x="-217" y="15651"/>
                    <a:pt x="-217" y="18204"/>
                    <a:pt x="651" y="19915"/>
                  </a:cubicBezTo>
                  <a:cubicBezTo>
                    <a:pt x="1078" y="20757"/>
                    <a:pt x="1505" y="21600"/>
                    <a:pt x="2373" y="21600"/>
                  </a:cubicBezTo>
                  <a:cubicBezTo>
                    <a:pt x="2800" y="21600"/>
                    <a:pt x="3668" y="20757"/>
                    <a:pt x="4108" y="19915"/>
                  </a:cubicBezTo>
                  <a:cubicBezTo>
                    <a:pt x="7216" y="12230"/>
                    <a:pt x="12085" y="8706"/>
                    <a:pt x="17123" y="8706"/>
                  </a:cubicBezTo>
                  <a:cubicBezTo>
                    <a:pt x="17679" y="8706"/>
                    <a:pt x="18236" y="8757"/>
                    <a:pt x="18793" y="8834"/>
                  </a:cubicBezTo>
                  <a:cubicBezTo>
                    <a:pt x="19013" y="8987"/>
                    <a:pt x="19233" y="9064"/>
                    <a:pt x="19441" y="9064"/>
                  </a:cubicBezTo>
                  <a:cubicBezTo>
                    <a:pt x="20373" y="9064"/>
                    <a:pt x="21020" y="7532"/>
                    <a:pt x="21383" y="5413"/>
                  </a:cubicBezTo>
                  <a:cubicBezTo>
                    <a:pt x="21383" y="3728"/>
                    <a:pt x="20943" y="1174"/>
                    <a:pt x="19648" y="306"/>
                  </a:cubicBezTo>
                  <a:cubicBezTo>
                    <a:pt x="18780" y="102"/>
                    <a:pt x="17887" y="0"/>
                    <a:pt x="170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8" name="Google Shape;981;p40"/>
            <p:cNvSpPr/>
            <p:nvPr/>
          </p:nvSpPr>
          <p:spPr>
            <a:xfrm flipH="1">
              <a:off x="1057930" y="440485"/>
              <a:ext cx="174295" cy="35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9725" y="0"/>
                  </a:moveTo>
                  <a:lnTo>
                    <a:pt x="13585" y="644"/>
                  </a:lnTo>
                  <a:cubicBezTo>
                    <a:pt x="13926" y="1541"/>
                    <a:pt x="14211" y="2550"/>
                    <a:pt x="14495" y="3502"/>
                  </a:cubicBezTo>
                  <a:cubicBezTo>
                    <a:pt x="14780" y="4482"/>
                    <a:pt x="15007" y="5463"/>
                    <a:pt x="15121" y="6444"/>
                  </a:cubicBezTo>
                  <a:cubicBezTo>
                    <a:pt x="15291" y="7396"/>
                    <a:pt x="15404" y="8377"/>
                    <a:pt x="15404" y="9357"/>
                  </a:cubicBezTo>
                  <a:cubicBezTo>
                    <a:pt x="15404" y="10282"/>
                    <a:pt x="15291" y="11234"/>
                    <a:pt x="15121" y="12187"/>
                  </a:cubicBezTo>
                  <a:cubicBezTo>
                    <a:pt x="14950" y="12495"/>
                    <a:pt x="14722" y="12803"/>
                    <a:pt x="14381" y="13111"/>
                  </a:cubicBezTo>
                  <a:cubicBezTo>
                    <a:pt x="13926" y="13476"/>
                    <a:pt x="13415" y="13840"/>
                    <a:pt x="12904" y="14204"/>
                  </a:cubicBezTo>
                  <a:cubicBezTo>
                    <a:pt x="11653" y="14932"/>
                    <a:pt x="10346" y="15661"/>
                    <a:pt x="8981" y="16333"/>
                  </a:cubicBezTo>
                  <a:cubicBezTo>
                    <a:pt x="7560" y="17034"/>
                    <a:pt x="6082" y="17706"/>
                    <a:pt x="4605" y="18378"/>
                  </a:cubicBezTo>
                  <a:cubicBezTo>
                    <a:pt x="3069" y="19023"/>
                    <a:pt x="1534" y="19695"/>
                    <a:pt x="0" y="20339"/>
                  </a:cubicBezTo>
                  <a:lnTo>
                    <a:pt x="1762" y="21600"/>
                  </a:lnTo>
                  <a:cubicBezTo>
                    <a:pt x="5400" y="20536"/>
                    <a:pt x="8867" y="19359"/>
                    <a:pt x="12164" y="18042"/>
                  </a:cubicBezTo>
                  <a:cubicBezTo>
                    <a:pt x="13812" y="17370"/>
                    <a:pt x="15404" y="16641"/>
                    <a:pt x="16883" y="15857"/>
                  </a:cubicBezTo>
                  <a:cubicBezTo>
                    <a:pt x="17679" y="15437"/>
                    <a:pt x="18417" y="14988"/>
                    <a:pt x="19042" y="14512"/>
                  </a:cubicBezTo>
                  <a:cubicBezTo>
                    <a:pt x="19838" y="13952"/>
                    <a:pt x="20407" y="13308"/>
                    <a:pt x="20692" y="12635"/>
                  </a:cubicBezTo>
                  <a:cubicBezTo>
                    <a:pt x="21373" y="10534"/>
                    <a:pt x="21600" y="8377"/>
                    <a:pt x="21317" y="6248"/>
                  </a:cubicBezTo>
                  <a:cubicBezTo>
                    <a:pt x="21203" y="5211"/>
                    <a:pt x="21033" y="4146"/>
                    <a:pt x="20804" y="3110"/>
                  </a:cubicBezTo>
                  <a:cubicBezTo>
                    <a:pt x="20521" y="2074"/>
                    <a:pt x="20179" y="1065"/>
                    <a:pt x="1972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9" name="Google Shape;982;p40"/>
            <p:cNvSpPr/>
            <p:nvPr/>
          </p:nvSpPr>
          <p:spPr>
            <a:xfrm flipH="1">
              <a:off x="1055669" y="381458"/>
              <a:ext cx="95349" cy="12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12392" y="0"/>
                  </a:moveTo>
                  <a:cubicBezTo>
                    <a:pt x="8550" y="0"/>
                    <a:pt x="4259" y="2928"/>
                    <a:pt x="1584" y="6260"/>
                  </a:cubicBezTo>
                  <a:cubicBezTo>
                    <a:pt x="-1528" y="10257"/>
                    <a:pt x="905" y="21600"/>
                    <a:pt x="905" y="21600"/>
                  </a:cubicBezTo>
                  <a:lnTo>
                    <a:pt x="20072" y="15807"/>
                  </a:lnTo>
                  <a:cubicBezTo>
                    <a:pt x="20072" y="15807"/>
                    <a:pt x="19101" y="2752"/>
                    <a:pt x="15402" y="712"/>
                  </a:cubicBezTo>
                  <a:cubicBezTo>
                    <a:pt x="14460" y="220"/>
                    <a:pt x="13442" y="0"/>
                    <a:pt x="123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0" name="Google Shape;983;p40"/>
            <p:cNvSpPr/>
            <p:nvPr/>
          </p:nvSpPr>
          <p:spPr>
            <a:xfrm flipH="1">
              <a:off x="1378281" y="1750759"/>
              <a:ext cx="255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4000" y="4026"/>
                  </a:moveTo>
                  <a:cubicBezTo>
                    <a:pt x="9007" y="5589"/>
                    <a:pt x="13643" y="9545"/>
                    <a:pt x="17887" y="15087"/>
                  </a:cubicBezTo>
                  <a:cubicBezTo>
                    <a:pt x="14823" y="16389"/>
                    <a:pt x="12105" y="17029"/>
                    <a:pt x="9793" y="17029"/>
                  </a:cubicBezTo>
                  <a:cubicBezTo>
                    <a:pt x="6578" y="17029"/>
                    <a:pt x="4185" y="15797"/>
                    <a:pt x="2843" y="13500"/>
                  </a:cubicBezTo>
                  <a:cubicBezTo>
                    <a:pt x="2069" y="11913"/>
                    <a:pt x="1687" y="8763"/>
                    <a:pt x="2069" y="6395"/>
                  </a:cubicBezTo>
                  <a:cubicBezTo>
                    <a:pt x="2069" y="5589"/>
                    <a:pt x="2450" y="4026"/>
                    <a:pt x="2843" y="4026"/>
                  </a:cubicBezTo>
                  <a:close/>
                  <a:moveTo>
                    <a:pt x="4127" y="0"/>
                  </a:moveTo>
                  <a:cubicBezTo>
                    <a:pt x="3341" y="0"/>
                    <a:pt x="2647" y="261"/>
                    <a:pt x="2069" y="853"/>
                  </a:cubicBezTo>
                  <a:cubicBezTo>
                    <a:pt x="912" y="1634"/>
                    <a:pt x="138" y="4026"/>
                    <a:pt x="138" y="6395"/>
                  </a:cubicBezTo>
                  <a:cubicBezTo>
                    <a:pt x="-244" y="10326"/>
                    <a:pt x="138" y="14282"/>
                    <a:pt x="1687" y="17455"/>
                  </a:cubicBezTo>
                  <a:cubicBezTo>
                    <a:pt x="3595" y="20061"/>
                    <a:pt x="5780" y="21600"/>
                    <a:pt x="8232" y="21600"/>
                  </a:cubicBezTo>
                  <a:cubicBezTo>
                    <a:pt x="8741" y="21600"/>
                    <a:pt x="9249" y="21529"/>
                    <a:pt x="9781" y="21387"/>
                  </a:cubicBezTo>
                  <a:cubicBezTo>
                    <a:pt x="13250" y="21387"/>
                    <a:pt x="17112" y="20605"/>
                    <a:pt x="20581" y="18237"/>
                  </a:cubicBezTo>
                  <a:cubicBezTo>
                    <a:pt x="20963" y="18237"/>
                    <a:pt x="21356" y="17455"/>
                    <a:pt x="21356" y="16650"/>
                  </a:cubicBezTo>
                  <a:cubicBezTo>
                    <a:pt x="21356" y="15868"/>
                    <a:pt x="21356" y="15087"/>
                    <a:pt x="20963" y="15087"/>
                  </a:cubicBezTo>
                  <a:cubicBezTo>
                    <a:pt x="19622" y="13003"/>
                    <a:pt x="9677" y="0"/>
                    <a:pt x="41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1" name="Google Shape;984;p40"/>
            <p:cNvSpPr/>
            <p:nvPr/>
          </p:nvSpPr>
          <p:spPr>
            <a:xfrm flipH="1">
              <a:off x="1377823" y="1739151"/>
              <a:ext cx="14927" cy="2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6" h="21600" fill="norm" stroke="1" extrusionOk="0">
                  <a:moveTo>
                    <a:pt x="6350" y="2325"/>
                  </a:moveTo>
                  <a:cubicBezTo>
                    <a:pt x="7590" y="2325"/>
                    <a:pt x="8831" y="2325"/>
                    <a:pt x="10052" y="3197"/>
                  </a:cubicBezTo>
                  <a:cubicBezTo>
                    <a:pt x="14383" y="7610"/>
                    <a:pt x="16234" y="12894"/>
                    <a:pt x="16234" y="18178"/>
                  </a:cubicBezTo>
                  <a:cubicBezTo>
                    <a:pt x="10052" y="14664"/>
                    <a:pt x="2038" y="6724"/>
                    <a:pt x="3278" y="3646"/>
                  </a:cubicBezTo>
                  <a:cubicBezTo>
                    <a:pt x="3278" y="2761"/>
                    <a:pt x="3889" y="2325"/>
                    <a:pt x="5740" y="2325"/>
                  </a:cubicBezTo>
                  <a:close/>
                  <a:moveTo>
                    <a:pt x="6480" y="0"/>
                  </a:moveTo>
                  <a:cubicBezTo>
                    <a:pt x="6036" y="0"/>
                    <a:pt x="5573" y="40"/>
                    <a:pt x="5129" y="119"/>
                  </a:cubicBezTo>
                  <a:cubicBezTo>
                    <a:pt x="2649" y="119"/>
                    <a:pt x="187" y="1440"/>
                    <a:pt x="187" y="3197"/>
                  </a:cubicBezTo>
                  <a:cubicBezTo>
                    <a:pt x="-1664" y="8495"/>
                    <a:pt x="10682" y="19063"/>
                    <a:pt x="16845" y="21270"/>
                  </a:cubicBezTo>
                  <a:cubicBezTo>
                    <a:pt x="17160" y="21494"/>
                    <a:pt x="17308" y="21600"/>
                    <a:pt x="17474" y="21600"/>
                  </a:cubicBezTo>
                  <a:cubicBezTo>
                    <a:pt x="17622" y="21600"/>
                    <a:pt x="17770" y="21494"/>
                    <a:pt x="18085" y="21270"/>
                  </a:cubicBezTo>
                  <a:cubicBezTo>
                    <a:pt x="18085" y="21494"/>
                    <a:pt x="18233" y="21600"/>
                    <a:pt x="18400" y="21600"/>
                  </a:cubicBezTo>
                  <a:cubicBezTo>
                    <a:pt x="18548" y="21600"/>
                    <a:pt x="18696" y="21494"/>
                    <a:pt x="18696" y="21270"/>
                  </a:cubicBezTo>
                  <a:cubicBezTo>
                    <a:pt x="19325" y="21270"/>
                    <a:pt x="19936" y="20834"/>
                    <a:pt x="19936" y="20385"/>
                  </a:cubicBezTo>
                  <a:cubicBezTo>
                    <a:pt x="19936" y="19949"/>
                    <a:pt x="19325" y="6288"/>
                    <a:pt x="11922" y="1440"/>
                  </a:cubicBezTo>
                  <a:cubicBezTo>
                    <a:pt x="10404" y="713"/>
                    <a:pt x="8479" y="0"/>
                    <a:pt x="648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2" name="Google Shape;985;p40"/>
            <p:cNvSpPr/>
            <p:nvPr/>
          </p:nvSpPr>
          <p:spPr>
            <a:xfrm flipH="1">
              <a:off x="1704592" y="1611982"/>
              <a:ext cx="3144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69" y="4680"/>
                  </a:moveTo>
                  <a:cubicBezTo>
                    <a:pt x="9215" y="5506"/>
                    <a:pt x="13975" y="8009"/>
                    <a:pt x="18420" y="12189"/>
                  </a:cubicBezTo>
                  <a:cubicBezTo>
                    <a:pt x="13975" y="15593"/>
                    <a:pt x="10291" y="17295"/>
                    <a:pt x="7482" y="17295"/>
                  </a:cubicBezTo>
                  <a:cubicBezTo>
                    <a:pt x="5474" y="17295"/>
                    <a:pt x="3922" y="16444"/>
                    <a:pt x="2865" y="14692"/>
                  </a:cubicBezTo>
                  <a:cubicBezTo>
                    <a:pt x="2228" y="13015"/>
                    <a:pt x="1590" y="10512"/>
                    <a:pt x="1913" y="8009"/>
                  </a:cubicBezTo>
                  <a:cubicBezTo>
                    <a:pt x="1590" y="7183"/>
                    <a:pt x="1913" y="6332"/>
                    <a:pt x="2228" y="5506"/>
                  </a:cubicBezTo>
                  <a:cubicBezTo>
                    <a:pt x="2865" y="4680"/>
                    <a:pt x="3817" y="4680"/>
                    <a:pt x="4769" y="4680"/>
                  </a:cubicBezTo>
                  <a:close/>
                  <a:moveTo>
                    <a:pt x="4779" y="0"/>
                  </a:moveTo>
                  <a:cubicBezTo>
                    <a:pt x="3294" y="0"/>
                    <a:pt x="2066" y="626"/>
                    <a:pt x="1276" y="2178"/>
                  </a:cubicBezTo>
                  <a:cubicBezTo>
                    <a:pt x="638" y="3829"/>
                    <a:pt x="0" y="6332"/>
                    <a:pt x="0" y="8860"/>
                  </a:cubicBezTo>
                  <a:cubicBezTo>
                    <a:pt x="0" y="12189"/>
                    <a:pt x="952" y="16369"/>
                    <a:pt x="1913" y="18021"/>
                  </a:cubicBezTo>
                  <a:cubicBezTo>
                    <a:pt x="3475" y="20098"/>
                    <a:pt x="5045" y="21600"/>
                    <a:pt x="6616" y="21600"/>
                  </a:cubicBezTo>
                  <a:cubicBezTo>
                    <a:pt x="6949" y="21600"/>
                    <a:pt x="7292" y="21525"/>
                    <a:pt x="7625" y="21375"/>
                  </a:cubicBezTo>
                  <a:cubicBezTo>
                    <a:pt x="12071" y="21375"/>
                    <a:pt x="16831" y="18872"/>
                    <a:pt x="20962" y="14692"/>
                  </a:cubicBezTo>
                  <a:cubicBezTo>
                    <a:pt x="21276" y="14692"/>
                    <a:pt x="21600" y="13866"/>
                    <a:pt x="21600" y="13015"/>
                  </a:cubicBezTo>
                  <a:cubicBezTo>
                    <a:pt x="21600" y="12189"/>
                    <a:pt x="21276" y="11363"/>
                    <a:pt x="20962" y="10512"/>
                  </a:cubicBezTo>
                  <a:cubicBezTo>
                    <a:pt x="19706" y="9186"/>
                    <a:pt x="10453" y="0"/>
                    <a:pt x="47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3" name="Google Shape;986;p40"/>
            <p:cNvSpPr/>
            <p:nvPr/>
          </p:nvSpPr>
          <p:spPr>
            <a:xfrm flipH="1">
              <a:off x="1704592" y="1599508"/>
              <a:ext cx="20356" cy="2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5538" y="2211"/>
                  </a:moveTo>
                  <a:cubicBezTo>
                    <a:pt x="5768" y="2211"/>
                    <a:pt x="6013" y="2325"/>
                    <a:pt x="6257" y="2568"/>
                  </a:cubicBezTo>
                  <a:cubicBezTo>
                    <a:pt x="7207" y="2568"/>
                    <a:pt x="8646" y="2568"/>
                    <a:pt x="9610" y="3039"/>
                  </a:cubicBezTo>
                  <a:cubicBezTo>
                    <a:pt x="13927" y="7319"/>
                    <a:pt x="17295" y="12555"/>
                    <a:pt x="18259" y="18276"/>
                  </a:cubicBezTo>
                  <a:cubicBezTo>
                    <a:pt x="11539" y="15408"/>
                    <a:pt x="2415" y="7804"/>
                    <a:pt x="2415" y="3995"/>
                  </a:cubicBezTo>
                  <a:cubicBezTo>
                    <a:pt x="2415" y="3510"/>
                    <a:pt x="2415" y="3039"/>
                    <a:pt x="4818" y="2568"/>
                  </a:cubicBezTo>
                  <a:cubicBezTo>
                    <a:pt x="5049" y="2325"/>
                    <a:pt x="5293" y="2211"/>
                    <a:pt x="5538" y="2211"/>
                  </a:cubicBezTo>
                  <a:close/>
                  <a:moveTo>
                    <a:pt x="6128" y="0"/>
                  </a:moveTo>
                  <a:cubicBezTo>
                    <a:pt x="5538" y="0"/>
                    <a:pt x="4933" y="71"/>
                    <a:pt x="4329" y="185"/>
                  </a:cubicBezTo>
                  <a:cubicBezTo>
                    <a:pt x="976" y="1141"/>
                    <a:pt x="12" y="2568"/>
                    <a:pt x="12" y="3995"/>
                  </a:cubicBezTo>
                  <a:cubicBezTo>
                    <a:pt x="-463" y="10172"/>
                    <a:pt x="12978" y="19703"/>
                    <a:pt x="19698" y="21600"/>
                  </a:cubicBezTo>
                  <a:lnTo>
                    <a:pt x="20648" y="21600"/>
                  </a:lnTo>
                  <a:cubicBezTo>
                    <a:pt x="21137" y="21129"/>
                    <a:pt x="21137" y="20644"/>
                    <a:pt x="21137" y="20173"/>
                  </a:cubicBezTo>
                  <a:cubicBezTo>
                    <a:pt x="21137" y="19703"/>
                    <a:pt x="18259" y="5892"/>
                    <a:pt x="11049" y="1612"/>
                  </a:cubicBezTo>
                  <a:cubicBezTo>
                    <a:pt x="9610" y="542"/>
                    <a:pt x="7898" y="0"/>
                    <a:pt x="61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4" name="Google Shape;987;p40"/>
            <p:cNvSpPr/>
            <p:nvPr/>
          </p:nvSpPr>
          <p:spPr>
            <a:xfrm flipH="1">
              <a:off x="1194106" y="150352"/>
              <a:ext cx="861769" cy="770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3" h="21600" fill="norm" stroke="1" extrusionOk="0">
                  <a:moveTo>
                    <a:pt x="10876" y="0"/>
                  </a:moveTo>
                  <a:cubicBezTo>
                    <a:pt x="8403" y="0"/>
                    <a:pt x="6003" y="1280"/>
                    <a:pt x="4312" y="3598"/>
                  </a:cubicBezTo>
                  <a:cubicBezTo>
                    <a:pt x="2166" y="6526"/>
                    <a:pt x="1501" y="10658"/>
                    <a:pt x="2568" y="14376"/>
                  </a:cubicBezTo>
                  <a:lnTo>
                    <a:pt x="0" y="17731"/>
                  </a:lnTo>
                  <a:lnTo>
                    <a:pt x="3889" y="17355"/>
                  </a:lnTo>
                  <a:cubicBezTo>
                    <a:pt x="5658" y="20200"/>
                    <a:pt x="8273" y="21600"/>
                    <a:pt x="10882" y="21600"/>
                  </a:cubicBezTo>
                  <a:cubicBezTo>
                    <a:pt x="13728" y="21600"/>
                    <a:pt x="16567" y="19934"/>
                    <a:pt x="18292" y="16656"/>
                  </a:cubicBezTo>
                  <a:cubicBezTo>
                    <a:pt x="21600" y="10373"/>
                    <a:pt x="18810" y="1965"/>
                    <a:pt x="12871" y="282"/>
                  </a:cubicBezTo>
                  <a:cubicBezTo>
                    <a:pt x="12209" y="92"/>
                    <a:pt x="11540" y="0"/>
                    <a:pt x="108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5" name="Google Shape;988;p40"/>
            <p:cNvSpPr/>
            <p:nvPr/>
          </p:nvSpPr>
          <p:spPr>
            <a:xfrm flipH="1">
              <a:off x="1212935" y="169169"/>
              <a:ext cx="794755" cy="73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600" fill="norm" stroke="1" extrusionOk="0">
                  <a:moveTo>
                    <a:pt x="10988" y="55"/>
                  </a:moveTo>
                  <a:cubicBezTo>
                    <a:pt x="11700" y="55"/>
                    <a:pt x="12414" y="136"/>
                    <a:pt x="13115" y="327"/>
                  </a:cubicBezTo>
                  <a:cubicBezTo>
                    <a:pt x="17760" y="1566"/>
                    <a:pt x="20861" y="6592"/>
                    <a:pt x="20314" y="12012"/>
                  </a:cubicBezTo>
                  <a:cubicBezTo>
                    <a:pt x="19780" y="17446"/>
                    <a:pt x="15776" y="21546"/>
                    <a:pt x="11011" y="21559"/>
                  </a:cubicBezTo>
                  <a:cubicBezTo>
                    <a:pt x="8077" y="21559"/>
                    <a:pt x="5320" y="19993"/>
                    <a:pt x="3550" y="17337"/>
                  </a:cubicBezTo>
                  <a:lnTo>
                    <a:pt x="3384" y="17078"/>
                  </a:lnTo>
                  <a:cubicBezTo>
                    <a:pt x="3372" y="17078"/>
                    <a:pt x="3372" y="17065"/>
                    <a:pt x="3360" y="17065"/>
                  </a:cubicBezTo>
                  <a:lnTo>
                    <a:pt x="3360" y="17078"/>
                  </a:lnTo>
                  <a:lnTo>
                    <a:pt x="81" y="17365"/>
                  </a:lnTo>
                  <a:lnTo>
                    <a:pt x="2255" y="14723"/>
                  </a:lnTo>
                  <a:cubicBezTo>
                    <a:pt x="2255" y="14709"/>
                    <a:pt x="2255" y="14709"/>
                    <a:pt x="2255" y="14695"/>
                  </a:cubicBezTo>
                  <a:lnTo>
                    <a:pt x="2148" y="14368"/>
                  </a:lnTo>
                  <a:cubicBezTo>
                    <a:pt x="9" y="7382"/>
                    <a:pt x="4524" y="55"/>
                    <a:pt x="10988" y="55"/>
                  </a:cubicBezTo>
                  <a:close/>
                  <a:moveTo>
                    <a:pt x="10988" y="0"/>
                  </a:moveTo>
                  <a:cubicBezTo>
                    <a:pt x="4501" y="0"/>
                    <a:pt x="-50" y="7354"/>
                    <a:pt x="2112" y="14382"/>
                  </a:cubicBezTo>
                  <a:lnTo>
                    <a:pt x="2207" y="14695"/>
                  </a:lnTo>
                  <a:lnTo>
                    <a:pt x="9" y="17378"/>
                  </a:lnTo>
                  <a:cubicBezTo>
                    <a:pt x="-3" y="17378"/>
                    <a:pt x="-3" y="17392"/>
                    <a:pt x="9" y="17405"/>
                  </a:cubicBezTo>
                  <a:cubicBezTo>
                    <a:pt x="9" y="17405"/>
                    <a:pt x="21" y="17419"/>
                    <a:pt x="21" y="17419"/>
                  </a:cubicBezTo>
                  <a:lnTo>
                    <a:pt x="3360" y="17119"/>
                  </a:lnTo>
                  <a:lnTo>
                    <a:pt x="3514" y="17365"/>
                  </a:lnTo>
                  <a:cubicBezTo>
                    <a:pt x="5297" y="20034"/>
                    <a:pt x="8065" y="21600"/>
                    <a:pt x="11011" y="21600"/>
                  </a:cubicBezTo>
                  <a:cubicBezTo>
                    <a:pt x="11020" y="21600"/>
                    <a:pt x="11029" y="21600"/>
                    <a:pt x="11037" y="21600"/>
                  </a:cubicBezTo>
                  <a:cubicBezTo>
                    <a:pt x="15410" y="21600"/>
                    <a:pt x="19211" y="18131"/>
                    <a:pt x="20184" y="13238"/>
                  </a:cubicBezTo>
                  <a:cubicBezTo>
                    <a:pt x="21550" y="6469"/>
                    <a:pt x="17059" y="0"/>
                    <a:pt x="109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6" name="Google Shape;989;p40"/>
            <p:cNvSpPr/>
            <p:nvPr/>
          </p:nvSpPr>
          <p:spPr>
            <a:xfrm>
              <a:off x="1356711" y="317540"/>
              <a:ext cx="448936" cy="45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0" h="21600" fill="norm" stroke="1" extrusionOk="0">
                  <a:moveTo>
                    <a:pt x="11106" y="7587"/>
                  </a:moveTo>
                  <a:cubicBezTo>
                    <a:pt x="11359" y="7587"/>
                    <a:pt x="11613" y="7617"/>
                    <a:pt x="11864" y="7681"/>
                  </a:cubicBezTo>
                  <a:cubicBezTo>
                    <a:pt x="12150" y="7747"/>
                    <a:pt x="12415" y="7857"/>
                    <a:pt x="12701" y="7966"/>
                  </a:cubicBezTo>
                  <a:lnTo>
                    <a:pt x="11579" y="10718"/>
                  </a:lnTo>
                  <a:cubicBezTo>
                    <a:pt x="11000" y="12187"/>
                    <a:pt x="9500" y="13639"/>
                    <a:pt x="8264" y="13639"/>
                  </a:cubicBezTo>
                  <a:cubicBezTo>
                    <a:pt x="8150" y="13639"/>
                    <a:pt x="8037" y="13627"/>
                    <a:pt x="7928" y="13601"/>
                  </a:cubicBezTo>
                  <a:cubicBezTo>
                    <a:pt x="6766" y="13314"/>
                    <a:pt x="6827" y="12170"/>
                    <a:pt x="6949" y="11510"/>
                  </a:cubicBezTo>
                  <a:cubicBezTo>
                    <a:pt x="7452" y="9225"/>
                    <a:pt x="9250" y="7587"/>
                    <a:pt x="11106" y="7587"/>
                  </a:cubicBezTo>
                  <a:close/>
                  <a:moveTo>
                    <a:pt x="10666" y="0"/>
                  </a:moveTo>
                  <a:cubicBezTo>
                    <a:pt x="5756" y="0"/>
                    <a:pt x="1506" y="3714"/>
                    <a:pt x="280" y="9441"/>
                  </a:cubicBezTo>
                  <a:cubicBezTo>
                    <a:pt x="-924" y="15009"/>
                    <a:pt x="1850" y="19961"/>
                    <a:pt x="6868" y="21215"/>
                  </a:cubicBezTo>
                  <a:cubicBezTo>
                    <a:pt x="7890" y="21474"/>
                    <a:pt x="8816" y="21600"/>
                    <a:pt x="9701" y="21600"/>
                  </a:cubicBezTo>
                  <a:cubicBezTo>
                    <a:pt x="10546" y="21600"/>
                    <a:pt x="11353" y="21485"/>
                    <a:pt x="12171" y="21259"/>
                  </a:cubicBezTo>
                  <a:cubicBezTo>
                    <a:pt x="12395" y="21193"/>
                    <a:pt x="12538" y="20951"/>
                    <a:pt x="12497" y="20709"/>
                  </a:cubicBezTo>
                  <a:lnTo>
                    <a:pt x="12334" y="19344"/>
                  </a:lnTo>
                  <a:cubicBezTo>
                    <a:pt x="12313" y="19191"/>
                    <a:pt x="12252" y="19080"/>
                    <a:pt x="12130" y="18992"/>
                  </a:cubicBezTo>
                  <a:cubicBezTo>
                    <a:pt x="12053" y="18943"/>
                    <a:pt x="11954" y="18918"/>
                    <a:pt x="11857" y="18918"/>
                  </a:cubicBezTo>
                  <a:cubicBezTo>
                    <a:pt x="11825" y="18918"/>
                    <a:pt x="11793" y="18921"/>
                    <a:pt x="11763" y="18926"/>
                  </a:cubicBezTo>
                  <a:cubicBezTo>
                    <a:pt x="11090" y="19113"/>
                    <a:pt x="10406" y="19207"/>
                    <a:pt x="9723" y="19207"/>
                  </a:cubicBezTo>
                  <a:cubicBezTo>
                    <a:pt x="9040" y="19207"/>
                    <a:pt x="8357" y="19113"/>
                    <a:pt x="7683" y="18926"/>
                  </a:cubicBezTo>
                  <a:cubicBezTo>
                    <a:pt x="3788" y="17958"/>
                    <a:pt x="1789" y="14327"/>
                    <a:pt x="2748" y="9881"/>
                  </a:cubicBezTo>
                  <a:cubicBezTo>
                    <a:pt x="3732" y="5252"/>
                    <a:pt x="6900" y="2324"/>
                    <a:pt x="10618" y="2324"/>
                  </a:cubicBezTo>
                  <a:cubicBezTo>
                    <a:pt x="11212" y="2324"/>
                    <a:pt x="11820" y="2398"/>
                    <a:pt x="12436" y="2553"/>
                  </a:cubicBezTo>
                  <a:cubicBezTo>
                    <a:pt x="16209" y="3499"/>
                    <a:pt x="18004" y="6668"/>
                    <a:pt x="17106" y="10894"/>
                  </a:cubicBezTo>
                  <a:cubicBezTo>
                    <a:pt x="16699" y="12742"/>
                    <a:pt x="15903" y="14173"/>
                    <a:pt x="14863" y="14855"/>
                  </a:cubicBezTo>
                  <a:cubicBezTo>
                    <a:pt x="14579" y="15076"/>
                    <a:pt x="14233" y="15193"/>
                    <a:pt x="13883" y="15193"/>
                  </a:cubicBezTo>
                  <a:cubicBezTo>
                    <a:pt x="13781" y="15193"/>
                    <a:pt x="13679" y="15183"/>
                    <a:pt x="13578" y="15163"/>
                  </a:cubicBezTo>
                  <a:cubicBezTo>
                    <a:pt x="13435" y="15141"/>
                    <a:pt x="13313" y="15031"/>
                    <a:pt x="13272" y="14899"/>
                  </a:cubicBezTo>
                  <a:cubicBezTo>
                    <a:pt x="13150" y="14657"/>
                    <a:pt x="13068" y="13996"/>
                    <a:pt x="13782" y="12346"/>
                  </a:cubicBezTo>
                  <a:lnTo>
                    <a:pt x="15801" y="7262"/>
                  </a:lnTo>
                  <a:cubicBezTo>
                    <a:pt x="15883" y="7065"/>
                    <a:pt x="15822" y="6822"/>
                    <a:pt x="15679" y="6690"/>
                  </a:cubicBezTo>
                  <a:cubicBezTo>
                    <a:pt x="14781" y="5986"/>
                    <a:pt x="13782" y="5502"/>
                    <a:pt x="12721" y="5259"/>
                  </a:cubicBezTo>
                  <a:cubicBezTo>
                    <a:pt x="12187" y="5127"/>
                    <a:pt x="11653" y="5063"/>
                    <a:pt x="11128" y="5063"/>
                  </a:cubicBezTo>
                  <a:cubicBezTo>
                    <a:pt x="7918" y="5063"/>
                    <a:pt x="5011" y="7443"/>
                    <a:pt x="4257" y="10960"/>
                  </a:cubicBezTo>
                  <a:cubicBezTo>
                    <a:pt x="3686" y="13688"/>
                    <a:pt x="5072" y="15537"/>
                    <a:pt x="6745" y="15955"/>
                  </a:cubicBezTo>
                  <a:cubicBezTo>
                    <a:pt x="7117" y="16060"/>
                    <a:pt x="7494" y="16111"/>
                    <a:pt x="7869" y="16111"/>
                  </a:cubicBezTo>
                  <a:cubicBezTo>
                    <a:pt x="8912" y="16111"/>
                    <a:pt x="9932" y="15716"/>
                    <a:pt x="10743" y="14987"/>
                  </a:cubicBezTo>
                  <a:cubicBezTo>
                    <a:pt x="10783" y="16197"/>
                    <a:pt x="11579" y="17209"/>
                    <a:pt x="12681" y="17452"/>
                  </a:cubicBezTo>
                  <a:cubicBezTo>
                    <a:pt x="13006" y="17531"/>
                    <a:pt x="13340" y="17572"/>
                    <a:pt x="13679" y="17572"/>
                  </a:cubicBezTo>
                  <a:cubicBezTo>
                    <a:pt x="16057" y="17572"/>
                    <a:pt x="18626" y="15588"/>
                    <a:pt x="19554" y="11312"/>
                  </a:cubicBezTo>
                  <a:cubicBezTo>
                    <a:pt x="20676" y="6052"/>
                    <a:pt x="18045" y="1519"/>
                    <a:pt x="13130" y="308"/>
                  </a:cubicBezTo>
                  <a:cubicBezTo>
                    <a:pt x="12297" y="100"/>
                    <a:pt x="11473" y="0"/>
                    <a:pt x="106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7" name="Google Shape;990;p40"/>
            <p:cNvSpPr/>
            <p:nvPr/>
          </p:nvSpPr>
          <p:spPr>
            <a:xfrm flipH="1">
              <a:off x="1210511" y="746470"/>
              <a:ext cx="54539" cy="5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60" y="20182"/>
                  </a:lnTo>
                  <a:cubicBezTo>
                    <a:pt x="3660" y="20182"/>
                    <a:pt x="7760" y="21600"/>
                    <a:pt x="12364" y="21600"/>
                  </a:cubicBezTo>
                  <a:cubicBezTo>
                    <a:pt x="15607" y="21600"/>
                    <a:pt x="19103" y="20894"/>
                    <a:pt x="21600" y="18501"/>
                  </a:cubicBezTo>
                  <a:lnTo>
                    <a:pt x="17210" y="10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8" name="Google Shape;991;p40"/>
            <p:cNvSpPr/>
            <p:nvPr/>
          </p:nvSpPr>
          <p:spPr>
            <a:xfrm flipH="1">
              <a:off x="1255807" y="746470"/>
              <a:ext cx="50840" cy="49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3" y="0"/>
                  </a:moveTo>
                  <a:lnTo>
                    <a:pt x="0" y="2800"/>
                  </a:lnTo>
                  <a:lnTo>
                    <a:pt x="4321" y="20599"/>
                  </a:lnTo>
                  <a:lnTo>
                    <a:pt x="21600" y="21600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9" name="Google Shape;992;p40"/>
            <p:cNvSpPr/>
            <p:nvPr/>
          </p:nvSpPr>
          <p:spPr>
            <a:xfrm flipH="1">
              <a:off x="1189599" y="17023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6098" y="21600"/>
                    <a:pt x="15161" y="21600"/>
                  </a:cubicBezTo>
                  <a:cubicBezTo>
                    <a:pt x="17171" y="21600"/>
                    <a:pt x="19317" y="20525"/>
                    <a:pt x="21600" y="17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80" name="Google Shape;993;p40"/>
            <p:cNvSpPr/>
            <p:nvPr/>
          </p:nvSpPr>
          <p:spPr>
            <a:xfrm flipH="1">
              <a:off x="1076736" y="35249"/>
              <a:ext cx="211011" cy="12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7" h="21600" fill="norm" stroke="1" extrusionOk="0">
                  <a:moveTo>
                    <a:pt x="10655" y="0"/>
                  </a:moveTo>
                  <a:cubicBezTo>
                    <a:pt x="8538" y="0"/>
                    <a:pt x="7592" y="5801"/>
                    <a:pt x="7592" y="5801"/>
                  </a:cubicBezTo>
                  <a:cubicBezTo>
                    <a:pt x="7592" y="5801"/>
                    <a:pt x="6994" y="1319"/>
                    <a:pt x="4427" y="1319"/>
                  </a:cubicBezTo>
                  <a:cubicBezTo>
                    <a:pt x="4048" y="1319"/>
                    <a:pt x="3626" y="1418"/>
                    <a:pt x="3156" y="1643"/>
                  </a:cubicBezTo>
                  <a:cubicBezTo>
                    <a:pt x="-451" y="3305"/>
                    <a:pt x="3073" y="9542"/>
                    <a:pt x="3073" y="9542"/>
                  </a:cubicBezTo>
                  <a:cubicBezTo>
                    <a:pt x="2733" y="9114"/>
                    <a:pt x="2271" y="8899"/>
                    <a:pt x="1809" y="8899"/>
                  </a:cubicBezTo>
                  <a:cubicBezTo>
                    <a:pt x="747" y="8899"/>
                    <a:pt x="-317" y="10028"/>
                    <a:pt x="88" y="12287"/>
                  </a:cubicBezTo>
                  <a:cubicBezTo>
                    <a:pt x="485" y="14506"/>
                    <a:pt x="1697" y="14855"/>
                    <a:pt x="2424" y="14855"/>
                  </a:cubicBezTo>
                  <a:cubicBezTo>
                    <a:pt x="2758" y="14855"/>
                    <a:pt x="2991" y="14780"/>
                    <a:pt x="2991" y="14780"/>
                  </a:cubicBezTo>
                  <a:cubicBezTo>
                    <a:pt x="3875" y="17479"/>
                    <a:pt x="5305" y="18252"/>
                    <a:pt x="6652" y="18252"/>
                  </a:cubicBezTo>
                  <a:cubicBezTo>
                    <a:pt x="8460" y="18252"/>
                    <a:pt x="10121" y="16859"/>
                    <a:pt x="10121" y="16859"/>
                  </a:cubicBezTo>
                  <a:cubicBezTo>
                    <a:pt x="10370" y="19354"/>
                    <a:pt x="11986" y="21351"/>
                    <a:pt x="14184" y="21600"/>
                  </a:cubicBezTo>
                  <a:cubicBezTo>
                    <a:pt x="14184" y="21600"/>
                    <a:pt x="14191" y="21600"/>
                    <a:pt x="14205" y="21600"/>
                  </a:cubicBezTo>
                  <a:cubicBezTo>
                    <a:pt x="14382" y="21600"/>
                    <a:pt x="15644" y="21388"/>
                    <a:pt x="18288" y="15779"/>
                  </a:cubicBezTo>
                  <a:cubicBezTo>
                    <a:pt x="21149" y="9709"/>
                    <a:pt x="13479" y="8545"/>
                    <a:pt x="13479" y="8545"/>
                  </a:cubicBezTo>
                  <a:cubicBezTo>
                    <a:pt x="13479" y="8545"/>
                    <a:pt x="15469" y="4804"/>
                    <a:pt x="12235" y="977"/>
                  </a:cubicBezTo>
                  <a:cubicBezTo>
                    <a:pt x="11650" y="284"/>
                    <a:pt x="11124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81" name="Google Shape;994;p40"/>
            <p:cNvSpPr/>
            <p:nvPr/>
          </p:nvSpPr>
          <p:spPr>
            <a:xfrm flipH="1">
              <a:off x="1157500" y="308547"/>
              <a:ext cx="65995" cy="32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2945" y="0"/>
                  </a:moveTo>
                  <a:cubicBezTo>
                    <a:pt x="2859" y="0"/>
                    <a:pt x="2795" y="47"/>
                    <a:pt x="2739" y="140"/>
                  </a:cubicBezTo>
                  <a:cubicBezTo>
                    <a:pt x="1591" y="2635"/>
                    <a:pt x="731" y="5437"/>
                    <a:pt x="13" y="8249"/>
                  </a:cubicBezTo>
                  <a:cubicBezTo>
                    <a:pt x="-503" y="14163"/>
                    <a:pt x="14786" y="21600"/>
                    <a:pt x="18904" y="21600"/>
                  </a:cubicBezTo>
                  <a:cubicBezTo>
                    <a:pt x="19343" y="21600"/>
                    <a:pt x="19652" y="21516"/>
                    <a:pt x="19807" y="21338"/>
                  </a:cubicBezTo>
                  <a:cubicBezTo>
                    <a:pt x="20379" y="20395"/>
                    <a:pt x="21097" y="9184"/>
                    <a:pt x="19519" y="8866"/>
                  </a:cubicBezTo>
                  <a:cubicBezTo>
                    <a:pt x="7326" y="6568"/>
                    <a:pt x="3951" y="0"/>
                    <a:pt x="29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82" name="Google Shape;995;p40"/>
            <p:cNvSpPr/>
            <p:nvPr/>
          </p:nvSpPr>
          <p:spPr>
            <a:xfrm flipH="1">
              <a:off x="747384" y="453884"/>
              <a:ext cx="193915" cy="258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83" name="Google Shape;996;p40"/>
            <p:cNvSpPr/>
            <p:nvPr/>
          </p:nvSpPr>
          <p:spPr>
            <a:xfrm flipH="1">
              <a:off x="529677" y="453884"/>
              <a:ext cx="193929" cy="258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pic>
        <p:nvPicPr>
          <p:cNvPr id="785" name="IMG_5632.png" descr="IMG_56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5086" y="2138977"/>
            <a:ext cx="17963967" cy="97977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5" name="تجميع"/>
          <p:cNvGrpSpPr/>
          <p:nvPr/>
        </p:nvGrpSpPr>
        <p:grpSpPr>
          <a:xfrm>
            <a:off x="-8292" y="3110932"/>
            <a:ext cx="1931519" cy="9593313"/>
            <a:chOff x="0" y="-2"/>
            <a:chExt cx="1931517" cy="9593312"/>
          </a:xfrm>
        </p:grpSpPr>
        <p:grpSp>
          <p:nvGrpSpPr>
            <p:cNvPr id="803" name="تجميع"/>
            <p:cNvGrpSpPr/>
            <p:nvPr/>
          </p:nvGrpSpPr>
          <p:grpSpPr>
            <a:xfrm>
              <a:off x="0" y="-3"/>
              <a:ext cx="1931519" cy="9593313"/>
              <a:chOff x="0" y="-1"/>
              <a:chExt cx="1931517" cy="9593312"/>
            </a:xfrm>
          </p:grpSpPr>
          <p:grpSp>
            <p:nvGrpSpPr>
              <p:cNvPr id="801" name="تجميع"/>
              <p:cNvGrpSpPr/>
              <p:nvPr/>
            </p:nvGrpSpPr>
            <p:grpSpPr>
              <a:xfrm>
                <a:off x="284470" y="-2"/>
                <a:ext cx="1362582" cy="9593313"/>
                <a:chOff x="0" y="0"/>
                <a:chExt cx="1362581" cy="9593312"/>
              </a:xfrm>
            </p:grpSpPr>
            <p:grpSp>
              <p:nvGrpSpPr>
                <p:cNvPr id="790" name="تجميع"/>
                <p:cNvGrpSpPr/>
                <p:nvPr/>
              </p:nvGrpSpPr>
              <p:grpSpPr>
                <a:xfrm>
                  <a:off x="-1" y="-1"/>
                  <a:ext cx="1362583" cy="9593313"/>
                  <a:chOff x="0" y="0"/>
                  <a:chExt cx="1362581" cy="9593312"/>
                </a:xfrm>
              </p:grpSpPr>
              <p:grpSp>
                <p:nvGrpSpPr>
                  <p:cNvPr id="788" name="تجميع"/>
                  <p:cNvGrpSpPr/>
                  <p:nvPr/>
                </p:nvGrpSpPr>
                <p:grpSpPr>
                  <a:xfrm>
                    <a:off x="-1" y="123870"/>
                    <a:ext cx="1362583" cy="9469443"/>
                    <a:chOff x="0" y="0"/>
                    <a:chExt cx="1362581" cy="9469442"/>
                  </a:xfrm>
                </p:grpSpPr>
                <p:sp>
                  <p:nvSpPr>
                    <p:cNvPr id="786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82" cy="1012295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787" name="مستطيل"/>
                    <p:cNvSpPr/>
                    <p:nvPr/>
                  </p:nvSpPr>
                  <p:spPr>
                    <a:xfrm>
                      <a:off x="62080" y="547502"/>
                      <a:ext cx="1234405" cy="89219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789" name="أدوات"/>
                  <p:cNvSpPr txBox="1"/>
                  <p:nvPr/>
                </p:nvSpPr>
                <p:spPr>
                  <a:xfrm>
                    <a:off x="15535" y="0"/>
                    <a:ext cx="1281961" cy="9423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8" tIns="121918" rIns="121918" bIns="121918" numCol="1" anchor="t">
                    <a:sp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791" name="IMG_4012.png" descr="IMG_4012.png">
                  <a:hlinkClick r:id="rId3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2" name="IMG_4015.jpeg" descr="IMG_4015.jpeg">
                  <a:hlinkClick r:id="rId5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151651" y="8714087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795" name="تجميع"/>
                <p:cNvGrpSpPr/>
                <p:nvPr/>
              </p:nvGrpSpPr>
              <p:grpSpPr>
                <a:xfrm>
                  <a:off x="132139" y="3356434"/>
                  <a:ext cx="1073752" cy="2620313"/>
                  <a:chOff x="0" y="0"/>
                  <a:chExt cx="1073751" cy="2620312"/>
                </a:xfrm>
              </p:grpSpPr>
              <p:pic>
                <p:nvPicPr>
                  <p:cNvPr id="793" name="IMG_4016.jpeg" descr="IMG_4016.jpeg">
                    <a:hlinkClick r:id="rId7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/>
                  </a:blip>
                  <a:stretch>
                    <a:fillRect/>
                  </a:stretch>
                </p:blipFill>
                <p:spPr>
                  <a:xfrm>
                    <a:off x="7666" y="0"/>
                    <a:ext cx="1066086" cy="829175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794" name="صورة 20" descr="صورة 20">
                    <a:hlinkClick r:id="rId9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/>
                  </a:blip>
                  <a:srcRect l="22637" t="19074" r="22637" b="19073"/>
                  <a:stretch>
                    <a:fillRect/>
                  </a:stretch>
                </p:blipFill>
                <p:spPr>
                  <a:xfrm>
                    <a:off x="0" y="1791138"/>
                    <a:ext cx="1066085" cy="829175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796" name="IMG_4017.jpeg" descr="IMG_4017.jpeg">
                  <a:hlinkClick r:id="rId11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3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7" name="IMG_4020.jpeg" descr="IMG_4020.jpeg">
                  <a:hlinkClick r:id="rId13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148439" y="6924408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8" name="IMG_4022.jpeg" descr="IMG_4022.jpeg">
                  <a:hlinkClick r:id="rId15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/>
                </a:blip>
                <a:srcRect l="14158" t="12402" r="14157" b="12402"/>
                <a:stretch>
                  <a:fillRect/>
                </a:stretch>
              </p:blipFill>
              <p:spPr>
                <a:xfrm>
                  <a:off x="145254" y="1570620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9" name="IMG_4023.png" descr="IMG_4023.png">
                  <a:hlinkClick r:id="rId17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6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00" name="IMG_4024.jpeg" descr="IMG_4024.jpeg"/>
                <p:cNvPicPr>
                  <a:picLocks noChangeAspect="1"/>
                </p:cNvPicPr>
                <p:nvPr/>
              </p:nvPicPr>
              <p:blipFill>
                <a:blip r:embed="rId19">
                  <a:extLst/>
                </a:blip>
                <a:srcRect l="28867" t="10670" r="31388" b="37594"/>
                <a:stretch>
                  <a:fillRect/>
                </a:stretch>
              </p:blipFill>
              <p:spPr>
                <a:xfrm>
                  <a:off x="139991" y="2463798"/>
                  <a:ext cx="1077929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802" name="نشاط"/>
              <p:cNvSpPr txBox="1"/>
              <p:nvPr/>
            </p:nvSpPr>
            <p:spPr>
              <a:xfrm>
                <a:off x="0" y="8643745"/>
                <a:ext cx="1931518" cy="541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  <p:pic>
          <p:nvPicPr>
            <p:cNvPr id="804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6" cy="86709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806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813" name="تجميع"/>
          <p:cNvGrpSpPr/>
          <p:nvPr/>
        </p:nvGrpSpPr>
        <p:grpSpPr>
          <a:xfrm>
            <a:off x="2649326" y="160695"/>
            <a:ext cx="4583819" cy="1552653"/>
            <a:chOff x="0" y="0"/>
            <a:chExt cx="4583818" cy="1552652"/>
          </a:xfrm>
        </p:grpSpPr>
        <p:pic>
          <p:nvPicPr>
            <p:cNvPr id="807" name="IMG_5566.png" descr="IMG_5566.png"/>
            <p:cNvPicPr>
              <a:picLocks noChangeAspect="1"/>
            </p:cNvPicPr>
            <p:nvPr/>
          </p:nvPicPr>
          <p:blipFill>
            <a:blip r:embed="rId30">
              <a:extLst/>
            </a:blip>
            <a:srcRect l="37714" t="13451" r="3973" b="83888"/>
            <a:stretch>
              <a:fillRect/>
            </a:stretch>
          </p:blipFill>
          <p:spPr>
            <a:xfrm>
              <a:off x="0" y="1255491"/>
              <a:ext cx="4302629" cy="297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12" name="تجميع"/>
            <p:cNvGrpSpPr/>
            <p:nvPr/>
          </p:nvGrpSpPr>
          <p:grpSpPr>
            <a:xfrm>
              <a:off x="201305" y="-1"/>
              <a:ext cx="4382514" cy="1353326"/>
              <a:chOff x="0" y="0"/>
              <a:chExt cx="4382513" cy="1353324"/>
            </a:xfrm>
          </p:grpSpPr>
          <p:grpSp>
            <p:nvGrpSpPr>
              <p:cNvPr id="810" name="تجميع"/>
              <p:cNvGrpSpPr/>
              <p:nvPr/>
            </p:nvGrpSpPr>
            <p:grpSpPr>
              <a:xfrm>
                <a:off x="0" y="-1"/>
                <a:ext cx="4382514" cy="1353326"/>
                <a:chOff x="0" y="0"/>
                <a:chExt cx="4382513" cy="1353324"/>
              </a:xfrm>
            </p:grpSpPr>
            <p:sp>
              <p:nvSpPr>
                <p:cNvPr id="808" name="Google Shape;433;p18"/>
                <p:cNvSpPr/>
                <p:nvPr/>
              </p:nvSpPr>
              <p:spPr>
                <a:xfrm>
                  <a:off x="-1" y="181004"/>
                  <a:ext cx="4128927" cy="1172321"/>
                </a:xfrm>
                <a:prstGeom prst="rect">
                  <a:avLst/>
                </a:prstGeom>
                <a:solidFill>
                  <a:srgbClr val="FF9F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809" name="Google Shape;435;p18"/>
                <p:cNvSpPr/>
                <p:nvPr/>
              </p:nvSpPr>
              <p:spPr>
                <a:xfrm>
                  <a:off x="253587" y="-1"/>
                  <a:ext cx="4128927" cy="1172321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</p:grpSp>
          <p:sp>
            <p:nvSpPr>
              <p:cNvPr id="811" name="استعد"/>
              <p:cNvSpPr txBox="1"/>
              <p:nvPr/>
            </p:nvSpPr>
            <p:spPr>
              <a:xfrm>
                <a:off x="1268221" y="140723"/>
                <a:ext cx="1846071" cy="10718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8" tIns="91438" rIns="91438" bIns="9143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/>
                </a:pPr>
                <a:r>
                  <a:t>استعد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تجميع"/>
          <p:cNvGrpSpPr/>
          <p:nvPr/>
        </p:nvGrpSpPr>
        <p:grpSpPr>
          <a:xfrm>
            <a:off x="2649325" y="189520"/>
            <a:ext cx="4418721" cy="1527253"/>
            <a:chOff x="0" y="0"/>
            <a:chExt cx="4418719" cy="1527252"/>
          </a:xfrm>
        </p:grpSpPr>
        <p:pic>
          <p:nvPicPr>
            <p:cNvPr id="815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3" b="83888"/>
            <a:stretch>
              <a:fillRect/>
            </a:stretch>
          </p:blipFill>
          <p:spPr>
            <a:xfrm>
              <a:off x="-1" y="1230091"/>
              <a:ext cx="4302630" cy="297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20" name="تجميع"/>
            <p:cNvGrpSpPr/>
            <p:nvPr/>
          </p:nvGrpSpPr>
          <p:grpSpPr>
            <a:xfrm>
              <a:off x="175905" y="-1"/>
              <a:ext cx="4242815" cy="1327926"/>
              <a:chOff x="0" y="0"/>
              <a:chExt cx="4242813" cy="1327924"/>
            </a:xfrm>
          </p:grpSpPr>
          <p:grpSp>
            <p:nvGrpSpPr>
              <p:cNvPr id="818" name="تجميع"/>
              <p:cNvGrpSpPr/>
              <p:nvPr/>
            </p:nvGrpSpPr>
            <p:grpSpPr>
              <a:xfrm>
                <a:off x="-1" y="0"/>
                <a:ext cx="4242815" cy="1327925"/>
                <a:chOff x="0" y="0"/>
                <a:chExt cx="4242814" cy="1327924"/>
              </a:xfrm>
            </p:grpSpPr>
            <p:sp>
              <p:nvSpPr>
                <p:cNvPr id="816" name="Google Shape;433;p18"/>
                <p:cNvSpPr/>
                <p:nvPr/>
              </p:nvSpPr>
              <p:spPr>
                <a:xfrm>
                  <a:off x="0" y="155604"/>
                  <a:ext cx="4128926" cy="1172321"/>
                </a:xfrm>
                <a:prstGeom prst="rect">
                  <a:avLst/>
                </a:prstGeom>
                <a:solidFill>
                  <a:srgbClr val="FF9F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817" name="Google Shape;435;p18"/>
                <p:cNvSpPr/>
                <p:nvPr/>
              </p:nvSpPr>
              <p:spPr>
                <a:xfrm>
                  <a:off x="113887" y="-1"/>
                  <a:ext cx="4128928" cy="1172321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</p:grpSp>
          <p:sp>
            <p:nvSpPr>
              <p:cNvPr id="819" name="مثال"/>
              <p:cNvSpPr/>
              <p:nvPr/>
            </p:nvSpPr>
            <p:spPr>
              <a:xfrm>
                <a:off x="71993" y="165100"/>
                <a:ext cx="409882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/>
                </a:pPr>
                <a:r>
                  <a:t>مثال</a:t>
                </a:r>
              </a:p>
            </p:txBody>
          </p:sp>
        </p:grpSp>
      </p:grpSp>
      <p:grpSp>
        <p:nvGrpSpPr>
          <p:cNvPr id="894" name="Google Shape;924;p40"/>
          <p:cNvGrpSpPr/>
          <p:nvPr/>
        </p:nvGrpSpPr>
        <p:grpSpPr>
          <a:xfrm>
            <a:off x="21530159" y="10998499"/>
            <a:ext cx="2240758" cy="1876550"/>
            <a:chOff x="-1" y="0"/>
            <a:chExt cx="2240757" cy="1876549"/>
          </a:xfrm>
        </p:grpSpPr>
        <p:sp>
          <p:nvSpPr>
            <p:cNvPr id="822" name="Google Shape;925;p40"/>
            <p:cNvSpPr/>
            <p:nvPr/>
          </p:nvSpPr>
          <p:spPr>
            <a:xfrm flipH="1">
              <a:off x="-2" y="1745745"/>
              <a:ext cx="2240759" cy="13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23" name="Google Shape;926;p40"/>
            <p:cNvSpPr/>
            <p:nvPr/>
          </p:nvSpPr>
          <p:spPr>
            <a:xfrm flipH="1">
              <a:off x="480696" y="1804911"/>
              <a:ext cx="208910" cy="1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7" y="0"/>
                    <a:pt x="0" y="4625"/>
                    <a:pt x="0" y="10800"/>
                  </a:cubicBezTo>
                  <a:cubicBezTo>
                    <a:pt x="0" y="16952"/>
                    <a:pt x="4827" y="21600"/>
                    <a:pt x="10801" y="21600"/>
                  </a:cubicBezTo>
                  <a:cubicBezTo>
                    <a:pt x="16773" y="21600"/>
                    <a:pt x="21600" y="16952"/>
                    <a:pt x="21600" y="10800"/>
                  </a:cubicBezTo>
                  <a:cubicBezTo>
                    <a:pt x="21600" y="4625"/>
                    <a:pt x="16773" y="0"/>
                    <a:pt x="10801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24" name="Google Shape;927;p40"/>
            <p:cNvSpPr/>
            <p:nvPr/>
          </p:nvSpPr>
          <p:spPr>
            <a:xfrm flipH="1">
              <a:off x="540776" y="1395394"/>
              <a:ext cx="262076" cy="41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76" y="21600"/>
                  </a:lnTo>
                  <a:lnTo>
                    <a:pt x="21600" y="21600"/>
                  </a:lnTo>
                  <a:lnTo>
                    <a:pt x="1089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25" name="Google Shape;928;p40"/>
            <p:cNvSpPr/>
            <p:nvPr/>
          </p:nvSpPr>
          <p:spPr>
            <a:xfrm flipH="1">
              <a:off x="191474" y="1198498"/>
              <a:ext cx="12701" cy="425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26" name="Google Shape;929;p40"/>
            <p:cNvSpPr/>
            <p:nvPr/>
          </p:nvSpPr>
          <p:spPr>
            <a:xfrm flipH="1">
              <a:off x="191474" y="1198498"/>
              <a:ext cx="12701" cy="4252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27" name="Google Shape;930;p40"/>
            <p:cNvSpPr/>
            <p:nvPr/>
          </p:nvSpPr>
          <p:spPr>
            <a:xfrm flipH="1">
              <a:off x="191474" y="1017773"/>
              <a:ext cx="12701" cy="15207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28" name="Google Shape;931;p40"/>
            <p:cNvSpPr/>
            <p:nvPr/>
          </p:nvSpPr>
          <p:spPr>
            <a:xfrm flipH="1">
              <a:off x="191474" y="1017773"/>
              <a:ext cx="12701" cy="15207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29" name="Google Shape;932;p40"/>
            <p:cNvSpPr/>
            <p:nvPr/>
          </p:nvSpPr>
          <p:spPr>
            <a:xfrm flipH="1">
              <a:off x="929024" y="792801"/>
              <a:ext cx="78109" cy="127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0" name="Google Shape;933;p40"/>
            <p:cNvSpPr/>
            <p:nvPr/>
          </p:nvSpPr>
          <p:spPr>
            <a:xfrm flipH="1">
              <a:off x="929024" y="792801"/>
              <a:ext cx="78109" cy="127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1" name="Google Shape;934;p40"/>
            <p:cNvSpPr/>
            <p:nvPr/>
          </p:nvSpPr>
          <p:spPr>
            <a:xfrm flipH="1">
              <a:off x="303199" y="1395394"/>
              <a:ext cx="413219" cy="41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1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2" name="Google Shape;935;p40"/>
            <p:cNvSpPr/>
            <p:nvPr/>
          </p:nvSpPr>
          <p:spPr>
            <a:xfrm flipH="1">
              <a:off x="220935" y="822262"/>
              <a:ext cx="1161505" cy="8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1" y="0"/>
                  </a:moveTo>
                  <a:cubicBezTo>
                    <a:pt x="1332" y="0"/>
                    <a:pt x="0" y="1848"/>
                    <a:pt x="0" y="4148"/>
                  </a:cubicBezTo>
                  <a:lnTo>
                    <a:pt x="0" y="17452"/>
                  </a:lnTo>
                  <a:cubicBezTo>
                    <a:pt x="0" y="19752"/>
                    <a:pt x="1332" y="21600"/>
                    <a:pt x="2991" y="21600"/>
                  </a:cubicBezTo>
                  <a:lnTo>
                    <a:pt x="18609" y="21600"/>
                  </a:lnTo>
                  <a:cubicBezTo>
                    <a:pt x="20268" y="21600"/>
                    <a:pt x="21600" y="19752"/>
                    <a:pt x="21600" y="17452"/>
                  </a:cubicBezTo>
                  <a:lnTo>
                    <a:pt x="21600" y="4148"/>
                  </a:lnTo>
                  <a:cubicBezTo>
                    <a:pt x="21600" y="1848"/>
                    <a:pt x="20268" y="0"/>
                    <a:pt x="186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3" name="Google Shape;936;p40"/>
            <p:cNvSpPr/>
            <p:nvPr/>
          </p:nvSpPr>
          <p:spPr>
            <a:xfrm flipH="1">
              <a:off x="768640" y="822262"/>
              <a:ext cx="316143" cy="8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5" y="0"/>
                  </a:moveTo>
                  <a:lnTo>
                    <a:pt x="0" y="21600"/>
                  </a:lnTo>
                  <a:lnTo>
                    <a:pt x="104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4" name="Google Shape;937;p40"/>
            <p:cNvSpPr/>
            <p:nvPr/>
          </p:nvSpPr>
          <p:spPr>
            <a:xfrm flipH="1">
              <a:off x="629524" y="822262"/>
              <a:ext cx="250050" cy="8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54" y="0"/>
                  </a:moveTo>
                  <a:lnTo>
                    <a:pt x="0" y="21600"/>
                  </a:lnTo>
                  <a:lnTo>
                    <a:pt x="754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5" name="Google Shape;938;p40"/>
            <p:cNvSpPr/>
            <p:nvPr/>
          </p:nvSpPr>
          <p:spPr>
            <a:xfrm flipH="1">
              <a:off x="383163" y="1003418"/>
              <a:ext cx="516280" cy="8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7" y="0"/>
                  </a:moveTo>
                  <a:cubicBezTo>
                    <a:pt x="19714" y="0"/>
                    <a:pt x="19690" y="3"/>
                    <a:pt x="19666" y="7"/>
                  </a:cubicBezTo>
                  <a:lnTo>
                    <a:pt x="1798" y="7"/>
                  </a:lnTo>
                  <a:cubicBezTo>
                    <a:pt x="792" y="121"/>
                    <a:pt x="0" y="4930"/>
                    <a:pt x="0" y="10745"/>
                  </a:cubicBezTo>
                  <a:cubicBezTo>
                    <a:pt x="0" y="16563"/>
                    <a:pt x="792" y="21372"/>
                    <a:pt x="1798" y="21597"/>
                  </a:cubicBezTo>
                  <a:lnTo>
                    <a:pt x="19666" y="21597"/>
                  </a:lnTo>
                  <a:cubicBezTo>
                    <a:pt x="19678" y="21597"/>
                    <a:pt x="19690" y="21600"/>
                    <a:pt x="19703" y="21600"/>
                  </a:cubicBezTo>
                  <a:cubicBezTo>
                    <a:pt x="20750" y="21600"/>
                    <a:pt x="21600" y="16828"/>
                    <a:pt x="21600" y="10745"/>
                  </a:cubicBezTo>
                  <a:cubicBezTo>
                    <a:pt x="21600" y="4732"/>
                    <a:pt x="20768" y="0"/>
                    <a:pt x="19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6" name="Google Shape;939;p40"/>
            <p:cNvSpPr/>
            <p:nvPr/>
          </p:nvSpPr>
          <p:spPr>
            <a:xfrm flipH="1">
              <a:off x="956293" y="1003418"/>
              <a:ext cx="282874" cy="8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98" y="0"/>
                  </a:moveTo>
                  <a:cubicBezTo>
                    <a:pt x="18156" y="0"/>
                    <a:pt x="18114" y="3"/>
                    <a:pt x="18070" y="7"/>
                  </a:cubicBezTo>
                  <a:lnTo>
                    <a:pt x="3283" y="7"/>
                  </a:lnTo>
                  <a:cubicBezTo>
                    <a:pt x="1447" y="121"/>
                    <a:pt x="0" y="4930"/>
                    <a:pt x="0" y="10745"/>
                  </a:cubicBezTo>
                  <a:cubicBezTo>
                    <a:pt x="0" y="16563"/>
                    <a:pt x="1447" y="21372"/>
                    <a:pt x="3283" y="21597"/>
                  </a:cubicBezTo>
                  <a:lnTo>
                    <a:pt x="18070" y="21597"/>
                  </a:lnTo>
                  <a:cubicBezTo>
                    <a:pt x="18093" y="21597"/>
                    <a:pt x="18114" y="21600"/>
                    <a:pt x="18136" y="21600"/>
                  </a:cubicBezTo>
                  <a:cubicBezTo>
                    <a:pt x="20013" y="21600"/>
                    <a:pt x="21600" y="16828"/>
                    <a:pt x="21600" y="10745"/>
                  </a:cubicBezTo>
                  <a:cubicBezTo>
                    <a:pt x="21600" y="4732"/>
                    <a:pt x="20048" y="0"/>
                    <a:pt x="18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7" name="Google Shape;940;p40"/>
            <p:cNvSpPr/>
            <p:nvPr/>
          </p:nvSpPr>
          <p:spPr>
            <a:xfrm flipH="1">
              <a:off x="383163" y="1191071"/>
              <a:ext cx="810709" cy="8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13" y="0"/>
                  </a:moveTo>
                  <a:cubicBezTo>
                    <a:pt x="20398" y="0"/>
                    <a:pt x="20383" y="3"/>
                    <a:pt x="20368" y="7"/>
                  </a:cubicBezTo>
                  <a:lnTo>
                    <a:pt x="1146" y="7"/>
                  </a:lnTo>
                  <a:cubicBezTo>
                    <a:pt x="505" y="231"/>
                    <a:pt x="0" y="5040"/>
                    <a:pt x="0" y="10857"/>
                  </a:cubicBezTo>
                  <a:cubicBezTo>
                    <a:pt x="0" y="16671"/>
                    <a:pt x="505" y="21369"/>
                    <a:pt x="1146" y="21593"/>
                  </a:cubicBezTo>
                  <a:lnTo>
                    <a:pt x="20368" y="21593"/>
                  </a:lnTo>
                  <a:cubicBezTo>
                    <a:pt x="20383" y="21600"/>
                    <a:pt x="20398" y="21600"/>
                    <a:pt x="20413" y="21600"/>
                  </a:cubicBezTo>
                  <a:cubicBezTo>
                    <a:pt x="21070" y="21600"/>
                    <a:pt x="21600" y="16765"/>
                    <a:pt x="21600" y="10857"/>
                  </a:cubicBezTo>
                  <a:cubicBezTo>
                    <a:pt x="21600" y="4838"/>
                    <a:pt x="21070" y="0"/>
                    <a:pt x="204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8" name="Google Shape;941;p40"/>
            <p:cNvSpPr/>
            <p:nvPr/>
          </p:nvSpPr>
          <p:spPr>
            <a:xfrm flipH="1">
              <a:off x="383163" y="1379182"/>
              <a:ext cx="423375" cy="8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9" y="0"/>
                  </a:moveTo>
                  <a:cubicBezTo>
                    <a:pt x="19300" y="0"/>
                    <a:pt x="19271" y="3"/>
                    <a:pt x="19242" y="10"/>
                  </a:cubicBezTo>
                  <a:lnTo>
                    <a:pt x="2193" y="10"/>
                  </a:lnTo>
                  <a:cubicBezTo>
                    <a:pt x="966" y="121"/>
                    <a:pt x="0" y="4954"/>
                    <a:pt x="0" y="10802"/>
                  </a:cubicBezTo>
                  <a:cubicBezTo>
                    <a:pt x="0" y="16646"/>
                    <a:pt x="966" y="21482"/>
                    <a:pt x="2193" y="21593"/>
                  </a:cubicBezTo>
                  <a:lnTo>
                    <a:pt x="19242" y="21593"/>
                  </a:lnTo>
                  <a:cubicBezTo>
                    <a:pt x="19271" y="21600"/>
                    <a:pt x="19300" y="21600"/>
                    <a:pt x="19329" y="21600"/>
                  </a:cubicBezTo>
                  <a:cubicBezTo>
                    <a:pt x="20586" y="21600"/>
                    <a:pt x="21600" y="16845"/>
                    <a:pt x="21600" y="10802"/>
                  </a:cubicBezTo>
                  <a:cubicBezTo>
                    <a:pt x="21600" y="4755"/>
                    <a:pt x="20586" y="0"/>
                    <a:pt x="193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9" name="Google Shape;942;p40"/>
            <p:cNvSpPr/>
            <p:nvPr/>
          </p:nvSpPr>
          <p:spPr>
            <a:xfrm flipH="1">
              <a:off x="1261806" y="1798897"/>
              <a:ext cx="423376" cy="2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5205"/>
                    <a:pt x="0" y="10806"/>
                  </a:cubicBezTo>
                  <a:cubicBezTo>
                    <a:pt x="0" y="16407"/>
                    <a:pt x="4834" y="21600"/>
                    <a:pt x="10800" y="21600"/>
                  </a:cubicBezTo>
                  <a:cubicBezTo>
                    <a:pt x="16766" y="21600"/>
                    <a:pt x="21600" y="16803"/>
                    <a:pt x="21600" y="10806"/>
                  </a:cubicBezTo>
                  <a:cubicBezTo>
                    <a:pt x="21600" y="4797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0" name="Google Shape;943;p40"/>
            <p:cNvSpPr/>
            <p:nvPr/>
          </p:nvSpPr>
          <p:spPr>
            <a:xfrm flipH="1">
              <a:off x="1334371" y="195523"/>
              <a:ext cx="347111" cy="187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" y="0"/>
                  </a:moveTo>
                  <a:lnTo>
                    <a:pt x="0" y="1493"/>
                  </a:lnTo>
                  <a:cubicBezTo>
                    <a:pt x="978" y="5013"/>
                    <a:pt x="2070" y="8426"/>
                    <a:pt x="3308" y="11627"/>
                  </a:cubicBezTo>
                  <a:cubicBezTo>
                    <a:pt x="3940" y="13281"/>
                    <a:pt x="4630" y="14880"/>
                    <a:pt x="5407" y="16320"/>
                  </a:cubicBezTo>
                  <a:cubicBezTo>
                    <a:pt x="5810" y="17120"/>
                    <a:pt x="6241" y="17866"/>
                    <a:pt x="6730" y="18508"/>
                  </a:cubicBezTo>
                  <a:cubicBezTo>
                    <a:pt x="7276" y="19307"/>
                    <a:pt x="7909" y="19947"/>
                    <a:pt x="8599" y="20268"/>
                  </a:cubicBezTo>
                  <a:cubicBezTo>
                    <a:pt x="10728" y="21175"/>
                    <a:pt x="12914" y="21600"/>
                    <a:pt x="15128" y="21600"/>
                  </a:cubicBezTo>
                  <a:cubicBezTo>
                    <a:pt x="16193" y="21600"/>
                    <a:pt x="17285" y="21600"/>
                    <a:pt x="18349" y="21440"/>
                  </a:cubicBezTo>
                  <a:cubicBezTo>
                    <a:pt x="19443" y="21280"/>
                    <a:pt x="20478" y="21120"/>
                    <a:pt x="21600" y="20801"/>
                  </a:cubicBezTo>
                  <a:lnTo>
                    <a:pt x="21111" y="14987"/>
                  </a:lnTo>
                  <a:cubicBezTo>
                    <a:pt x="20162" y="15201"/>
                    <a:pt x="19126" y="15414"/>
                    <a:pt x="18148" y="15521"/>
                  </a:cubicBezTo>
                  <a:cubicBezTo>
                    <a:pt x="17141" y="15681"/>
                    <a:pt x="16135" y="15786"/>
                    <a:pt x="15128" y="15786"/>
                  </a:cubicBezTo>
                  <a:cubicBezTo>
                    <a:pt x="14859" y="15801"/>
                    <a:pt x="14589" y="15809"/>
                    <a:pt x="14320" y="15809"/>
                  </a:cubicBezTo>
                  <a:cubicBezTo>
                    <a:pt x="13585" y="15809"/>
                    <a:pt x="12853" y="15759"/>
                    <a:pt x="12137" y="15681"/>
                  </a:cubicBezTo>
                  <a:cubicBezTo>
                    <a:pt x="11159" y="15574"/>
                    <a:pt x="10210" y="15414"/>
                    <a:pt x="9232" y="15094"/>
                  </a:cubicBezTo>
                  <a:cubicBezTo>
                    <a:pt x="8916" y="14934"/>
                    <a:pt x="8599" y="14667"/>
                    <a:pt x="8340" y="14293"/>
                  </a:cubicBezTo>
                  <a:cubicBezTo>
                    <a:pt x="7938" y="13868"/>
                    <a:pt x="7593" y="13334"/>
                    <a:pt x="7248" y="12747"/>
                  </a:cubicBezTo>
                  <a:cubicBezTo>
                    <a:pt x="6529" y="11520"/>
                    <a:pt x="5838" y="10240"/>
                    <a:pt x="5177" y="8853"/>
                  </a:cubicBezTo>
                  <a:cubicBezTo>
                    <a:pt x="4516" y="7467"/>
                    <a:pt x="3853" y="5974"/>
                    <a:pt x="3221" y="4533"/>
                  </a:cubicBezTo>
                  <a:cubicBezTo>
                    <a:pt x="2588" y="3040"/>
                    <a:pt x="1956" y="1493"/>
                    <a:pt x="1351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1" name="Google Shape;944;p40"/>
            <p:cNvSpPr/>
            <p:nvPr/>
          </p:nvSpPr>
          <p:spPr>
            <a:xfrm flipH="1">
              <a:off x="1267873" y="314644"/>
              <a:ext cx="118266" cy="11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0" h="21600" fill="norm" stroke="1" extrusionOk="0">
                  <a:moveTo>
                    <a:pt x="7753" y="0"/>
                  </a:moveTo>
                  <a:cubicBezTo>
                    <a:pt x="3438" y="0"/>
                    <a:pt x="0" y="1288"/>
                    <a:pt x="0" y="1288"/>
                  </a:cubicBezTo>
                  <a:lnTo>
                    <a:pt x="4979" y="21600"/>
                  </a:lnTo>
                  <a:cubicBezTo>
                    <a:pt x="4979" y="21600"/>
                    <a:pt x="12869" y="18983"/>
                    <a:pt x="16008" y="15102"/>
                  </a:cubicBezTo>
                  <a:cubicBezTo>
                    <a:pt x="19226" y="10948"/>
                    <a:pt x="21600" y="5892"/>
                    <a:pt x="17159" y="2733"/>
                  </a:cubicBezTo>
                  <a:cubicBezTo>
                    <a:pt x="14173" y="622"/>
                    <a:pt x="10752" y="0"/>
                    <a:pt x="77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2" name="Google Shape;945;p40"/>
            <p:cNvSpPr/>
            <p:nvPr/>
          </p:nvSpPr>
          <p:spPr>
            <a:xfrm flipH="1">
              <a:off x="1645440" y="170554"/>
              <a:ext cx="50383" cy="4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68"/>
                  </a:lnTo>
                  <a:cubicBezTo>
                    <a:pt x="1390" y="9700"/>
                    <a:pt x="4164" y="16096"/>
                    <a:pt x="7931" y="21600"/>
                  </a:cubicBezTo>
                  <a:lnTo>
                    <a:pt x="17044" y="169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3" name="Google Shape;946;p40"/>
            <p:cNvSpPr/>
            <p:nvPr/>
          </p:nvSpPr>
          <p:spPr>
            <a:xfrm flipH="1">
              <a:off x="1645440" y="128501"/>
              <a:ext cx="50383" cy="4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20" y="0"/>
                  </a:moveTo>
                  <a:lnTo>
                    <a:pt x="2180" y="3530"/>
                  </a:lnTo>
                  <a:lnTo>
                    <a:pt x="0" y="21600"/>
                  </a:lnTo>
                  <a:lnTo>
                    <a:pt x="21600" y="18898"/>
                  </a:lnTo>
                  <a:lnTo>
                    <a:pt x="2002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4" name="Google Shape;947;p40"/>
            <p:cNvSpPr/>
            <p:nvPr/>
          </p:nvSpPr>
          <p:spPr>
            <a:xfrm flipH="1">
              <a:off x="977484" y="-1"/>
              <a:ext cx="141038" cy="13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9" h="21600" fill="norm" stroke="1" extrusionOk="0">
                  <a:moveTo>
                    <a:pt x="5608" y="0"/>
                  </a:moveTo>
                  <a:cubicBezTo>
                    <a:pt x="-395" y="0"/>
                    <a:pt x="4215" y="11927"/>
                    <a:pt x="0" y="15047"/>
                  </a:cubicBezTo>
                  <a:lnTo>
                    <a:pt x="3148" y="19211"/>
                  </a:lnTo>
                  <a:cubicBezTo>
                    <a:pt x="3181" y="19209"/>
                    <a:pt x="3215" y="19209"/>
                    <a:pt x="3248" y="19209"/>
                  </a:cubicBezTo>
                  <a:cubicBezTo>
                    <a:pt x="5899" y="19209"/>
                    <a:pt x="9247" y="21600"/>
                    <a:pt x="11680" y="21600"/>
                  </a:cubicBezTo>
                  <a:cubicBezTo>
                    <a:pt x="12125" y="21600"/>
                    <a:pt x="12541" y="21519"/>
                    <a:pt x="12915" y="21328"/>
                  </a:cubicBezTo>
                  <a:cubicBezTo>
                    <a:pt x="15422" y="20087"/>
                    <a:pt x="15294" y="16288"/>
                    <a:pt x="13559" y="15121"/>
                  </a:cubicBezTo>
                  <a:cubicBezTo>
                    <a:pt x="16387" y="14318"/>
                    <a:pt x="21205" y="12491"/>
                    <a:pt x="19086" y="6866"/>
                  </a:cubicBezTo>
                  <a:cubicBezTo>
                    <a:pt x="18281" y="4795"/>
                    <a:pt x="16865" y="4140"/>
                    <a:pt x="15399" y="4140"/>
                  </a:cubicBezTo>
                  <a:cubicBezTo>
                    <a:pt x="12882" y="4140"/>
                    <a:pt x="10216" y="6063"/>
                    <a:pt x="10216" y="6063"/>
                  </a:cubicBezTo>
                  <a:cubicBezTo>
                    <a:pt x="10216" y="6063"/>
                    <a:pt x="11888" y="147"/>
                    <a:pt x="5718" y="2"/>
                  </a:cubicBezTo>
                  <a:cubicBezTo>
                    <a:pt x="5681" y="0"/>
                    <a:pt x="5645" y="0"/>
                    <a:pt x="56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5" name="Google Shape;948;p40"/>
            <p:cNvSpPr/>
            <p:nvPr/>
          </p:nvSpPr>
          <p:spPr>
            <a:xfrm flipH="1">
              <a:off x="1054019" y="65192"/>
              <a:ext cx="75602" cy="7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6396" y="0"/>
                  </a:moveTo>
                  <a:cubicBezTo>
                    <a:pt x="1238" y="0"/>
                    <a:pt x="0" y="9316"/>
                    <a:pt x="0" y="9316"/>
                  </a:cubicBezTo>
                  <a:lnTo>
                    <a:pt x="12528" y="21265"/>
                  </a:lnTo>
                  <a:cubicBezTo>
                    <a:pt x="13747" y="21474"/>
                    <a:pt x="14897" y="21600"/>
                    <a:pt x="15928" y="21600"/>
                  </a:cubicBezTo>
                  <a:cubicBezTo>
                    <a:pt x="19435" y="21600"/>
                    <a:pt x="21600" y="20124"/>
                    <a:pt x="20711" y="15358"/>
                  </a:cubicBezTo>
                  <a:cubicBezTo>
                    <a:pt x="19431" y="8529"/>
                    <a:pt x="14701" y="2885"/>
                    <a:pt x="8309" y="390"/>
                  </a:cubicBezTo>
                  <a:cubicBezTo>
                    <a:pt x="7619" y="122"/>
                    <a:pt x="6983" y="0"/>
                    <a:pt x="6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6" name="Google Shape;949;p40"/>
            <p:cNvSpPr/>
            <p:nvPr/>
          </p:nvSpPr>
          <p:spPr>
            <a:xfrm flipH="1">
              <a:off x="1642198" y="1516496"/>
              <a:ext cx="59167" cy="120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6" y="0"/>
                  </a:moveTo>
                  <a:lnTo>
                    <a:pt x="0" y="20608"/>
                  </a:lnTo>
                  <a:lnTo>
                    <a:pt x="18054" y="21600"/>
                  </a:lnTo>
                  <a:lnTo>
                    <a:pt x="21600" y="992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7" name="Google Shape;950;p40"/>
            <p:cNvSpPr/>
            <p:nvPr/>
          </p:nvSpPr>
          <p:spPr>
            <a:xfrm flipH="1">
              <a:off x="1323743" y="1653769"/>
              <a:ext cx="60553" cy="118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59" y="21178"/>
                  </a:lnTo>
                  <a:lnTo>
                    <a:pt x="21600" y="21600"/>
                  </a:lnTo>
                  <a:lnTo>
                    <a:pt x="17809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8" name="Google Shape;951;p40"/>
            <p:cNvSpPr/>
            <p:nvPr/>
          </p:nvSpPr>
          <p:spPr>
            <a:xfrm flipH="1">
              <a:off x="1308911" y="1754530"/>
              <a:ext cx="138256" cy="5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10942" y="0"/>
                  </a:moveTo>
                  <a:cubicBezTo>
                    <a:pt x="10452" y="0"/>
                    <a:pt x="10032" y="526"/>
                    <a:pt x="9611" y="1227"/>
                  </a:cubicBezTo>
                  <a:cubicBezTo>
                    <a:pt x="7648" y="5443"/>
                    <a:pt x="6735" y="9834"/>
                    <a:pt x="775" y="12993"/>
                  </a:cubicBezTo>
                  <a:cubicBezTo>
                    <a:pt x="-558" y="13698"/>
                    <a:pt x="-348" y="21600"/>
                    <a:pt x="2808" y="21600"/>
                  </a:cubicBezTo>
                  <a:cubicBezTo>
                    <a:pt x="5964" y="21600"/>
                    <a:pt x="9330" y="21074"/>
                    <a:pt x="11644" y="21074"/>
                  </a:cubicBezTo>
                  <a:cubicBezTo>
                    <a:pt x="15361" y="21074"/>
                    <a:pt x="16833" y="21421"/>
                    <a:pt x="19778" y="21600"/>
                  </a:cubicBezTo>
                  <a:cubicBezTo>
                    <a:pt x="20481" y="21600"/>
                    <a:pt x="21042" y="20015"/>
                    <a:pt x="20971" y="18262"/>
                  </a:cubicBezTo>
                  <a:lnTo>
                    <a:pt x="19989" y="1400"/>
                  </a:lnTo>
                  <a:cubicBezTo>
                    <a:pt x="19989" y="526"/>
                    <a:pt x="19709" y="0"/>
                    <a:pt x="194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9" name="Google Shape;952;p40"/>
            <p:cNvSpPr/>
            <p:nvPr/>
          </p:nvSpPr>
          <p:spPr>
            <a:xfrm flipH="1">
              <a:off x="1631407" y="1606533"/>
              <a:ext cx="147431" cy="7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8790" y="0"/>
                  </a:moveTo>
                  <a:cubicBezTo>
                    <a:pt x="18757" y="0"/>
                    <a:pt x="18722" y="8"/>
                    <a:pt x="18688" y="25"/>
                  </a:cubicBezTo>
                  <a:lnTo>
                    <a:pt x="10744" y="2007"/>
                  </a:lnTo>
                  <a:cubicBezTo>
                    <a:pt x="10350" y="2152"/>
                    <a:pt x="9955" y="2576"/>
                    <a:pt x="9628" y="3285"/>
                  </a:cubicBezTo>
                  <a:cubicBezTo>
                    <a:pt x="7920" y="7104"/>
                    <a:pt x="6016" y="11212"/>
                    <a:pt x="633" y="15175"/>
                  </a:cubicBezTo>
                  <a:cubicBezTo>
                    <a:pt x="-548" y="15977"/>
                    <a:pt x="-141" y="21600"/>
                    <a:pt x="2410" y="21600"/>
                  </a:cubicBezTo>
                  <a:cubicBezTo>
                    <a:pt x="2556" y="21600"/>
                    <a:pt x="2706" y="21583"/>
                    <a:pt x="2865" y="21545"/>
                  </a:cubicBezTo>
                  <a:cubicBezTo>
                    <a:pt x="5754" y="20836"/>
                    <a:pt x="10219" y="19139"/>
                    <a:pt x="12319" y="18710"/>
                  </a:cubicBezTo>
                  <a:cubicBezTo>
                    <a:pt x="15866" y="17721"/>
                    <a:pt x="17178" y="17721"/>
                    <a:pt x="19936" y="17157"/>
                  </a:cubicBezTo>
                  <a:cubicBezTo>
                    <a:pt x="20591" y="17013"/>
                    <a:pt x="21052" y="15600"/>
                    <a:pt x="20920" y="14182"/>
                  </a:cubicBezTo>
                  <a:lnTo>
                    <a:pt x="19279" y="874"/>
                  </a:lnTo>
                  <a:cubicBezTo>
                    <a:pt x="19221" y="386"/>
                    <a:pt x="19017" y="0"/>
                    <a:pt x="187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0" name="Google Shape;953;p40"/>
            <p:cNvSpPr/>
            <p:nvPr/>
          </p:nvSpPr>
          <p:spPr>
            <a:xfrm flipH="1">
              <a:off x="1641741" y="1516496"/>
              <a:ext cx="54997" cy="6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7" y="0"/>
                  </a:moveTo>
                  <a:lnTo>
                    <a:pt x="0" y="19745"/>
                  </a:lnTo>
                  <a:lnTo>
                    <a:pt x="19423" y="21600"/>
                  </a:lnTo>
                  <a:lnTo>
                    <a:pt x="21600" y="1850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1" name="Google Shape;954;p40"/>
            <p:cNvSpPr/>
            <p:nvPr/>
          </p:nvSpPr>
          <p:spPr>
            <a:xfrm flipH="1">
              <a:off x="1328828" y="1653769"/>
              <a:ext cx="55468" cy="6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58" y="20793"/>
                  </a:lnTo>
                  <a:lnTo>
                    <a:pt x="21600" y="21600"/>
                  </a:lnTo>
                  <a:lnTo>
                    <a:pt x="19442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2" name="Google Shape;955;p40"/>
            <p:cNvSpPr/>
            <p:nvPr/>
          </p:nvSpPr>
          <p:spPr>
            <a:xfrm flipH="1">
              <a:off x="1077853" y="315697"/>
              <a:ext cx="311986" cy="35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6" y="0"/>
                  </a:moveTo>
                  <a:cubicBezTo>
                    <a:pt x="4096" y="0"/>
                    <a:pt x="2336" y="85"/>
                    <a:pt x="0" y="18189"/>
                  </a:cubicBezTo>
                  <a:lnTo>
                    <a:pt x="13472" y="21600"/>
                  </a:lnTo>
                  <a:cubicBezTo>
                    <a:pt x="14816" y="16655"/>
                    <a:pt x="15776" y="13642"/>
                    <a:pt x="21600" y="4292"/>
                  </a:cubicBezTo>
                  <a:cubicBezTo>
                    <a:pt x="19808" y="3467"/>
                    <a:pt x="17952" y="2756"/>
                    <a:pt x="16064" y="2160"/>
                  </a:cubicBezTo>
                  <a:cubicBezTo>
                    <a:pt x="14080" y="1535"/>
                    <a:pt x="12032" y="1022"/>
                    <a:pt x="9952" y="625"/>
                  </a:cubicBezTo>
                  <a:cubicBezTo>
                    <a:pt x="7232" y="199"/>
                    <a:pt x="4096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3" name="Google Shape;956;p40"/>
            <p:cNvSpPr/>
            <p:nvPr/>
          </p:nvSpPr>
          <p:spPr>
            <a:xfrm flipH="1">
              <a:off x="1138404" y="249132"/>
              <a:ext cx="120370" cy="11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5" h="21600" fill="norm" stroke="1" extrusionOk="0">
                  <a:moveTo>
                    <a:pt x="17745" y="0"/>
                  </a:moveTo>
                  <a:lnTo>
                    <a:pt x="7797" y="5566"/>
                  </a:lnTo>
                  <a:cubicBezTo>
                    <a:pt x="7731" y="9826"/>
                    <a:pt x="6892" y="14009"/>
                    <a:pt x="2279" y="14009"/>
                  </a:cubicBezTo>
                  <a:cubicBezTo>
                    <a:pt x="2147" y="14009"/>
                    <a:pt x="2010" y="14004"/>
                    <a:pt x="1869" y="13996"/>
                  </a:cubicBezTo>
                  <a:cubicBezTo>
                    <a:pt x="1869" y="13999"/>
                    <a:pt x="-3855" y="17707"/>
                    <a:pt x="4731" y="20743"/>
                  </a:cubicBezTo>
                  <a:cubicBezTo>
                    <a:pt x="6467" y="21360"/>
                    <a:pt x="7932" y="21600"/>
                    <a:pt x="9159" y="21600"/>
                  </a:cubicBezTo>
                  <a:cubicBezTo>
                    <a:pt x="13480" y="21600"/>
                    <a:pt x="14883" y="18635"/>
                    <a:pt x="14883" y="18635"/>
                  </a:cubicBezTo>
                  <a:cubicBezTo>
                    <a:pt x="12771" y="14166"/>
                    <a:pt x="15770" y="4891"/>
                    <a:pt x="1774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4" name="Google Shape;957;p40"/>
            <p:cNvSpPr/>
            <p:nvPr/>
          </p:nvSpPr>
          <p:spPr>
            <a:xfrm flipH="1">
              <a:off x="1112049" y="318468"/>
              <a:ext cx="206339" cy="9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2" h="21600" fill="norm" stroke="1" extrusionOk="0">
                  <a:moveTo>
                    <a:pt x="1589" y="0"/>
                  </a:moveTo>
                  <a:cubicBezTo>
                    <a:pt x="514" y="2308"/>
                    <a:pt x="-3128" y="12980"/>
                    <a:pt x="6348" y="19470"/>
                  </a:cubicBezTo>
                  <a:cubicBezTo>
                    <a:pt x="8583" y="20990"/>
                    <a:pt x="10412" y="21600"/>
                    <a:pt x="11905" y="21600"/>
                  </a:cubicBezTo>
                  <a:cubicBezTo>
                    <a:pt x="17217" y="21600"/>
                    <a:pt x="18310" y="13903"/>
                    <a:pt x="18472" y="12099"/>
                  </a:cubicBezTo>
                  <a:cubicBezTo>
                    <a:pt x="17313" y="10668"/>
                    <a:pt x="15865" y="9128"/>
                    <a:pt x="14375" y="7809"/>
                  </a:cubicBezTo>
                  <a:cubicBezTo>
                    <a:pt x="11810" y="5280"/>
                    <a:pt x="9161" y="3298"/>
                    <a:pt x="6472" y="1870"/>
                  </a:cubicBezTo>
                  <a:cubicBezTo>
                    <a:pt x="4817" y="989"/>
                    <a:pt x="2996" y="439"/>
                    <a:pt x="1589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5" name="Google Shape;958;p40"/>
            <p:cNvSpPr/>
            <p:nvPr/>
          </p:nvSpPr>
          <p:spPr>
            <a:xfrm flipH="1">
              <a:off x="1165672" y="261617"/>
              <a:ext cx="41598" cy="3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20" y="11403"/>
                  </a:lnTo>
                  <a:cubicBezTo>
                    <a:pt x="720" y="14822"/>
                    <a:pt x="482" y="18249"/>
                    <a:pt x="0" y="21386"/>
                  </a:cubicBezTo>
                  <a:cubicBezTo>
                    <a:pt x="813" y="21523"/>
                    <a:pt x="1698" y="21600"/>
                    <a:pt x="2626" y="21600"/>
                  </a:cubicBezTo>
                  <a:cubicBezTo>
                    <a:pt x="9116" y="21600"/>
                    <a:pt x="17851" y="18138"/>
                    <a:pt x="20161" y="11403"/>
                  </a:cubicBezTo>
                  <a:cubicBezTo>
                    <a:pt x="21118" y="7693"/>
                    <a:pt x="21600" y="3992"/>
                    <a:pt x="21600" y="0"/>
                  </a:cubicBez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6" name="Google Shape;959;p40"/>
            <p:cNvSpPr/>
            <p:nvPr/>
          </p:nvSpPr>
          <p:spPr>
            <a:xfrm flipH="1">
              <a:off x="1110780" y="101163"/>
              <a:ext cx="150280" cy="187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1064" y="0"/>
                  </a:moveTo>
                  <a:cubicBezTo>
                    <a:pt x="10446" y="0"/>
                    <a:pt x="9814" y="54"/>
                    <a:pt x="9173" y="168"/>
                  </a:cubicBezTo>
                  <a:cubicBezTo>
                    <a:pt x="2312" y="1395"/>
                    <a:pt x="-285" y="9610"/>
                    <a:pt x="25" y="14838"/>
                  </a:cubicBezTo>
                  <a:cubicBezTo>
                    <a:pt x="284" y="18953"/>
                    <a:pt x="4071" y="21600"/>
                    <a:pt x="8334" y="21600"/>
                  </a:cubicBezTo>
                  <a:cubicBezTo>
                    <a:pt x="10152" y="21600"/>
                    <a:pt x="12055" y="21119"/>
                    <a:pt x="13810" y="20066"/>
                  </a:cubicBezTo>
                  <a:cubicBezTo>
                    <a:pt x="17706" y="17719"/>
                    <a:pt x="18201" y="15318"/>
                    <a:pt x="19808" y="9770"/>
                  </a:cubicBezTo>
                  <a:cubicBezTo>
                    <a:pt x="21315" y="4712"/>
                    <a:pt x="16822" y="0"/>
                    <a:pt x="1106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7" name="Google Shape;960;p40"/>
            <p:cNvSpPr/>
            <p:nvPr/>
          </p:nvSpPr>
          <p:spPr>
            <a:xfrm flipH="1">
              <a:off x="1064897" y="117250"/>
              <a:ext cx="87221" cy="14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6" h="21600" fill="norm" stroke="1" extrusionOk="0">
                  <a:moveTo>
                    <a:pt x="12305" y="0"/>
                  </a:moveTo>
                  <a:cubicBezTo>
                    <a:pt x="8083" y="0"/>
                    <a:pt x="2674" y="1969"/>
                    <a:pt x="826" y="4160"/>
                  </a:cubicBezTo>
                  <a:cubicBezTo>
                    <a:pt x="-2124" y="7655"/>
                    <a:pt x="3775" y="10221"/>
                    <a:pt x="3775" y="10221"/>
                  </a:cubicBezTo>
                  <a:cubicBezTo>
                    <a:pt x="-507" y="13288"/>
                    <a:pt x="1873" y="16568"/>
                    <a:pt x="4822" y="17709"/>
                  </a:cubicBezTo>
                  <a:lnTo>
                    <a:pt x="3014" y="20704"/>
                  </a:lnTo>
                  <a:cubicBezTo>
                    <a:pt x="4123" y="21341"/>
                    <a:pt x="5056" y="21600"/>
                    <a:pt x="5838" y="21600"/>
                  </a:cubicBezTo>
                  <a:cubicBezTo>
                    <a:pt x="9355" y="21600"/>
                    <a:pt x="9866" y="16354"/>
                    <a:pt x="9866" y="16354"/>
                  </a:cubicBezTo>
                  <a:cubicBezTo>
                    <a:pt x="18429" y="14571"/>
                    <a:pt x="13671" y="9081"/>
                    <a:pt x="13671" y="9081"/>
                  </a:cubicBezTo>
                  <a:cubicBezTo>
                    <a:pt x="13671" y="9081"/>
                    <a:pt x="19476" y="7155"/>
                    <a:pt x="17573" y="2450"/>
                  </a:cubicBezTo>
                  <a:cubicBezTo>
                    <a:pt x="16897" y="695"/>
                    <a:pt x="14812" y="0"/>
                    <a:pt x="123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8" name="Google Shape;961;p40"/>
            <p:cNvSpPr/>
            <p:nvPr/>
          </p:nvSpPr>
          <p:spPr>
            <a:xfrm flipH="1">
              <a:off x="1112397" y="209338"/>
              <a:ext cx="37165" cy="44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11253" y="0"/>
                  </a:moveTo>
                  <a:cubicBezTo>
                    <a:pt x="11025" y="0"/>
                    <a:pt x="10790" y="7"/>
                    <a:pt x="10563" y="20"/>
                  </a:cubicBezTo>
                  <a:cubicBezTo>
                    <a:pt x="3950" y="466"/>
                    <a:pt x="522" y="8248"/>
                    <a:pt x="38" y="13358"/>
                  </a:cubicBezTo>
                  <a:cubicBezTo>
                    <a:pt x="-351" y="17889"/>
                    <a:pt x="2277" y="21600"/>
                    <a:pt x="6379" y="21600"/>
                  </a:cubicBezTo>
                  <a:cubicBezTo>
                    <a:pt x="7510" y="21600"/>
                    <a:pt x="8750" y="21314"/>
                    <a:pt x="10071" y="20694"/>
                  </a:cubicBezTo>
                  <a:cubicBezTo>
                    <a:pt x="14482" y="18469"/>
                    <a:pt x="17660" y="14911"/>
                    <a:pt x="19128" y="10467"/>
                  </a:cubicBezTo>
                  <a:cubicBezTo>
                    <a:pt x="21249" y="5337"/>
                    <a:pt x="17021" y="0"/>
                    <a:pt x="11253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9" name="Google Shape;962;p40"/>
            <p:cNvSpPr/>
            <p:nvPr/>
          </p:nvSpPr>
          <p:spPr>
            <a:xfrm flipH="1">
              <a:off x="1247022" y="611497"/>
              <a:ext cx="465428" cy="955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2" y="0"/>
                  </a:moveTo>
                  <a:cubicBezTo>
                    <a:pt x="14972" y="0"/>
                    <a:pt x="4461" y="6037"/>
                    <a:pt x="2681" y="9359"/>
                  </a:cubicBezTo>
                  <a:cubicBezTo>
                    <a:pt x="837" y="12826"/>
                    <a:pt x="0" y="21370"/>
                    <a:pt x="0" y="21370"/>
                  </a:cubicBezTo>
                  <a:lnTo>
                    <a:pt x="3625" y="21600"/>
                  </a:lnTo>
                  <a:cubicBezTo>
                    <a:pt x="3625" y="21600"/>
                    <a:pt x="6027" y="13777"/>
                    <a:pt x="9073" y="10591"/>
                  </a:cubicBezTo>
                  <a:cubicBezTo>
                    <a:pt x="12291" y="7196"/>
                    <a:pt x="21600" y="919"/>
                    <a:pt x="21600" y="919"/>
                  </a:cubicBezTo>
                  <a:lnTo>
                    <a:pt x="149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0" name="Google Shape;963;p40"/>
            <p:cNvSpPr/>
            <p:nvPr/>
          </p:nvSpPr>
          <p:spPr>
            <a:xfrm flipH="1">
              <a:off x="1615857" y="1528509"/>
              <a:ext cx="109078" cy="4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1" name="Google Shape;964;p40"/>
            <p:cNvSpPr/>
            <p:nvPr/>
          </p:nvSpPr>
          <p:spPr>
            <a:xfrm flipH="1">
              <a:off x="1615857" y="1528509"/>
              <a:ext cx="109078" cy="4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2" name="Google Shape;965;p40"/>
            <p:cNvSpPr/>
            <p:nvPr/>
          </p:nvSpPr>
          <p:spPr>
            <a:xfrm flipH="1">
              <a:off x="1348698" y="733057"/>
              <a:ext cx="86893" cy="19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0" y="0"/>
                  </a:moveTo>
                  <a:cubicBezTo>
                    <a:pt x="5742" y="7100"/>
                    <a:pt x="2297" y="14299"/>
                    <a:pt x="0" y="21600"/>
                  </a:cubicBezTo>
                  <a:cubicBezTo>
                    <a:pt x="5170" y="18000"/>
                    <a:pt x="10568" y="14299"/>
                    <a:pt x="15855" y="10850"/>
                  </a:cubicBezTo>
                  <a:cubicBezTo>
                    <a:pt x="17694" y="8999"/>
                    <a:pt x="19647" y="7200"/>
                    <a:pt x="21600" y="5400"/>
                  </a:cubicBezTo>
                  <a:lnTo>
                    <a:pt x="21600" y="5349"/>
                  </a:lnTo>
                  <a:lnTo>
                    <a:pt x="10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3" name="Google Shape;966;p40"/>
            <p:cNvSpPr/>
            <p:nvPr/>
          </p:nvSpPr>
          <p:spPr>
            <a:xfrm flipH="1">
              <a:off x="1184748" y="626296"/>
              <a:ext cx="246686" cy="107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6935" y="0"/>
                  </a:moveTo>
                  <a:cubicBezTo>
                    <a:pt x="6935" y="0"/>
                    <a:pt x="2036" y="6793"/>
                    <a:pt x="276" y="10707"/>
                  </a:cubicBezTo>
                  <a:cubicBezTo>
                    <a:pt x="-1139" y="13856"/>
                    <a:pt x="3346" y="21516"/>
                    <a:pt x="3346" y="21516"/>
                  </a:cubicBezTo>
                  <a:lnTo>
                    <a:pt x="8212" y="21600"/>
                  </a:lnTo>
                  <a:cubicBezTo>
                    <a:pt x="8212" y="21600"/>
                    <a:pt x="7176" y="14760"/>
                    <a:pt x="9419" y="11704"/>
                  </a:cubicBezTo>
                  <a:cubicBezTo>
                    <a:pt x="15147" y="3970"/>
                    <a:pt x="20461" y="2926"/>
                    <a:pt x="17631" y="820"/>
                  </a:cubicBezTo>
                  <a:lnTo>
                    <a:pt x="69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4" name="Google Shape;967;p40"/>
            <p:cNvSpPr/>
            <p:nvPr/>
          </p:nvSpPr>
          <p:spPr>
            <a:xfrm flipH="1">
              <a:off x="1310344" y="1669024"/>
              <a:ext cx="91051" cy="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5" name="Google Shape;968;p40"/>
            <p:cNvSpPr/>
            <p:nvPr/>
          </p:nvSpPr>
          <p:spPr>
            <a:xfrm flipH="1">
              <a:off x="1310344" y="1669024"/>
              <a:ext cx="91051" cy="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6" name="Google Shape;969;p40"/>
            <p:cNvSpPr/>
            <p:nvPr/>
          </p:nvSpPr>
          <p:spPr>
            <a:xfrm flipH="1">
              <a:off x="1185030" y="597918"/>
              <a:ext cx="211279" cy="8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7" name="Google Shape;970;p40"/>
            <p:cNvSpPr/>
            <p:nvPr/>
          </p:nvSpPr>
          <p:spPr>
            <a:xfrm flipH="1">
              <a:off x="1185030" y="597918"/>
              <a:ext cx="211279" cy="8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8" name="Google Shape;971;p40"/>
            <p:cNvSpPr/>
            <p:nvPr/>
          </p:nvSpPr>
          <p:spPr>
            <a:xfrm flipH="1">
              <a:off x="1210511" y="645057"/>
              <a:ext cx="12943" cy="2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9" y="0"/>
                  </a:moveTo>
                  <a:cubicBezTo>
                    <a:pt x="7724" y="0"/>
                    <a:pt x="6961" y="253"/>
                    <a:pt x="6961" y="517"/>
                  </a:cubicBezTo>
                  <a:lnTo>
                    <a:pt x="0" y="18881"/>
                  </a:lnTo>
                  <a:cubicBezTo>
                    <a:pt x="0" y="19607"/>
                    <a:pt x="1549" y="20345"/>
                    <a:pt x="3099" y="20345"/>
                  </a:cubicBezTo>
                  <a:lnTo>
                    <a:pt x="11586" y="21446"/>
                  </a:lnTo>
                  <a:cubicBezTo>
                    <a:pt x="12026" y="21556"/>
                    <a:pt x="12558" y="21600"/>
                    <a:pt x="13066" y="21600"/>
                  </a:cubicBezTo>
                  <a:cubicBezTo>
                    <a:pt x="14292" y="21600"/>
                    <a:pt x="15448" y="21336"/>
                    <a:pt x="15448" y="21083"/>
                  </a:cubicBezTo>
                  <a:lnTo>
                    <a:pt x="21600" y="2719"/>
                  </a:lnTo>
                  <a:cubicBezTo>
                    <a:pt x="21600" y="1982"/>
                    <a:pt x="20837" y="1618"/>
                    <a:pt x="19287" y="1244"/>
                  </a:cubicBezTo>
                  <a:lnTo>
                    <a:pt x="10037" y="143"/>
                  </a:lnTo>
                  <a:cubicBezTo>
                    <a:pt x="9597" y="44"/>
                    <a:pt x="9135" y="0"/>
                    <a:pt x="87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9" name="Google Shape;972;p40"/>
            <p:cNvSpPr/>
            <p:nvPr/>
          </p:nvSpPr>
          <p:spPr>
            <a:xfrm flipH="1">
              <a:off x="1367653" y="600412"/>
              <a:ext cx="13065" cy="2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9890" y="0"/>
                  </a:moveTo>
                  <a:cubicBezTo>
                    <a:pt x="7657" y="0"/>
                    <a:pt x="6160" y="0"/>
                    <a:pt x="6160" y="720"/>
                  </a:cubicBezTo>
                  <a:lnTo>
                    <a:pt x="196" y="18907"/>
                  </a:lnTo>
                  <a:cubicBezTo>
                    <a:pt x="-541" y="19278"/>
                    <a:pt x="933" y="19997"/>
                    <a:pt x="2430" y="20368"/>
                  </a:cubicBezTo>
                  <a:lnTo>
                    <a:pt x="11365" y="21458"/>
                  </a:lnTo>
                  <a:cubicBezTo>
                    <a:pt x="11767" y="21556"/>
                    <a:pt x="12169" y="21600"/>
                    <a:pt x="12549" y="21600"/>
                  </a:cubicBezTo>
                  <a:cubicBezTo>
                    <a:pt x="13554" y="21600"/>
                    <a:pt x="14358" y="21262"/>
                    <a:pt x="14358" y="20728"/>
                  </a:cubicBezTo>
                  <a:lnTo>
                    <a:pt x="21059" y="2541"/>
                  </a:lnTo>
                  <a:cubicBezTo>
                    <a:pt x="21059" y="2181"/>
                    <a:pt x="19562" y="1450"/>
                    <a:pt x="18088" y="1450"/>
                  </a:cubicBezTo>
                  <a:lnTo>
                    <a:pt x="98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0" name="Google Shape;973;p40"/>
            <p:cNvSpPr/>
            <p:nvPr/>
          </p:nvSpPr>
          <p:spPr>
            <a:xfrm flipH="1">
              <a:off x="1289075" y="622873"/>
              <a:ext cx="12944" cy="2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8" y="0"/>
                  </a:moveTo>
                  <a:cubicBezTo>
                    <a:pt x="7701" y="0"/>
                    <a:pt x="6730" y="338"/>
                    <a:pt x="6175" y="872"/>
                  </a:cubicBezTo>
                  <a:lnTo>
                    <a:pt x="0" y="19059"/>
                  </a:lnTo>
                  <a:cubicBezTo>
                    <a:pt x="0" y="19419"/>
                    <a:pt x="763" y="19779"/>
                    <a:pt x="3076" y="20510"/>
                  </a:cubicBezTo>
                  <a:lnTo>
                    <a:pt x="11563" y="21600"/>
                  </a:lnTo>
                  <a:cubicBezTo>
                    <a:pt x="13113" y="21600"/>
                    <a:pt x="14662" y="21600"/>
                    <a:pt x="15425" y="20880"/>
                  </a:cubicBezTo>
                  <a:lnTo>
                    <a:pt x="21600" y="2693"/>
                  </a:lnTo>
                  <a:cubicBezTo>
                    <a:pt x="21600" y="2322"/>
                    <a:pt x="20814" y="1603"/>
                    <a:pt x="18501" y="1232"/>
                  </a:cubicBezTo>
                  <a:lnTo>
                    <a:pt x="10014" y="142"/>
                  </a:lnTo>
                  <a:cubicBezTo>
                    <a:pt x="9621" y="44"/>
                    <a:pt x="9204" y="0"/>
                    <a:pt x="87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1" name="Google Shape;974;p40"/>
            <p:cNvSpPr/>
            <p:nvPr/>
          </p:nvSpPr>
          <p:spPr>
            <a:xfrm flipH="1">
              <a:off x="1187285" y="177912"/>
              <a:ext cx="12701" cy="1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3" h="21600" fill="norm" stroke="1" extrusionOk="0">
                  <a:moveTo>
                    <a:pt x="10705" y="0"/>
                  </a:moveTo>
                  <a:cubicBezTo>
                    <a:pt x="6261" y="0"/>
                    <a:pt x="1367" y="3984"/>
                    <a:pt x="495" y="9752"/>
                  </a:cubicBezTo>
                  <a:cubicBezTo>
                    <a:pt x="-1389" y="15292"/>
                    <a:pt x="2380" y="20832"/>
                    <a:pt x="7077" y="21517"/>
                  </a:cubicBezTo>
                  <a:cubicBezTo>
                    <a:pt x="7414" y="21579"/>
                    <a:pt x="7752" y="21600"/>
                    <a:pt x="8117" y="21600"/>
                  </a:cubicBezTo>
                  <a:cubicBezTo>
                    <a:pt x="12561" y="21600"/>
                    <a:pt x="17455" y="17616"/>
                    <a:pt x="18327" y="11827"/>
                  </a:cubicBezTo>
                  <a:cubicBezTo>
                    <a:pt x="20211" y="6287"/>
                    <a:pt x="16442" y="768"/>
                    <a:pt x="11745" y="62"/>
                  </a:cubicBezTo>
                  <a:cubicBezTo>
                    <a:pt x="11408" y="21"/>
                    <a:pt x="11070" y="0"/>
                    <a:pt x="107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2" name="Google Shape;975;p40"/>
            <p:cNvSpPr/>
            <p:nvPr/>
          </p:nvSpPr>
          <p:spPr>
            <a:xfrm flipH="1">
              <a:off x="1231972" y="169584"/>
              <a:ext cx="12701" cy="1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1600" fill="norm" stroke="1" extrusionOk="0">
                  <a:moveTo>
                    <a:pt x="10737" y="0"/>
                  </a:moveTo>
                  <a:cubicBezTo>
                    <a:pt x="6287" y="0"/>
                    <a:pt x="1359" y="3984"/>
                    <a:pt x="486" y="9773"/>
                  </a:cubicBezTo>
                  <a:cubicBezTo>
                    <a:pt x="-1373" y="15313"/>
                    <a:pt x="2373" y="20832"/>
                    <a:pt x="7076" y="21538"/>
                  </a:cubicBezTo>
                  <a:cubicBezTo>
                    <a:pt x="7413" y="21579"/>
                    <a:pt x="7751" y="21600"/>
                    <a:pt x="8117" y="21600"/>
                  </a:cubicBezTo>
                  <a:cubicBezTo>
                    <a:pt x="12567" y="21600"/>
                    <a:pt x="17552" y="17616"/>
                    <a:pt x="19298" y="11848"/>
                  </a:cubicBezTo>
                  <a:cubicBezTo>
                    <a:pt x="20227" y="6308"/>
                    <a:pt x="16481" y="768"/>
                    <a:pt x="11778" y="83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3" name="Google Shape;976;p40"/>
            <p:cNvSpPr/>
            <p:nvPr/>
          </p:nvSpPr>
          <p:spPr>
            <a:xfrm flipH="1">
              <a:off x="1233966" y="16191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5315" y="21600"/>
                    <a:pt x="14718" y="21600"/>
                  </a:cubicBezTo>
                  <a:cubicBezTo>
                    <a:pt x="16830" y="21600"/>
                    <a:pt x="19113" y="20577"/>
                    <a:pt x="21600" y="179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4" name="Google Shape;977;p40"/>
            <p:cNvSpPr/>
            <p:nvPr/>
          </p:nvSpPr>
          <p:spPr>
            <a:xfrm flipH="1">
              <a:off x="1223452" y="186738"/>
              <a:ext cx="18486" cy="2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4" y="6461"/>
                    <a:pt x="8112" y="12211"/>
                    <a:pt x="0" y="17239"/>
                  </a:cubicBezTo>
                  <a:cubicBezTo>
                    <a:pt x="3465" y="19866"/>
                    <a:pt x="8727" y="21600"/>
                    <a:pt x="14152" y="21600"/>
                  </a:cubicBezTo>
                  <a:cubicBezTo>
                    <a:pt x="14654" y="21600"/>
                    <a:pt x="15156" y="21578"/>
                    <a:pt x="15674" y="2154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5" name="Google Shape;978;p40"/>
            <p:cNvSpPr/>
            <p:nvPr/>
          </p:nvSpPr>
          <p:spPr>
            <a:xfrm flipH="1">
              <a:off x="1187097" y="221604"/>
              <a:ext cx="3127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76" y="0"/>
                  </a:moveTo>
                  <a:cubicBezTo>
                    <a:pt x="20278" y="0"/>
                    <a:pt x="20061" y="192"/>
                    <a:pt x="19853" y="602"/>
                  </a:cubicBezTo>
                  <a:cubicBezTo>
                    <a:pt x="15980" y="11115"/>
                    <a:pt x="10994" y="16782"/>
                    <a:pt x="5752" y="16782"/>
                  </a:cubicBezTo>
                  <a:cubicBezTo>
                    <a:pt x="4165" y="16782"/>
                    <a:pt x="2560" y="16262"/>
                    <a:pt x="944" y="15221"/>
                  </a:cubicBezTo>
                  <a:cubicBezTo>
                    <a:pt x="633" y="15221"/>
                    <a:pt x="0" y="16125"/>
                    <a:pt x="0" y="17959"/>
                  </a:cubicBezTo>
                  <a:cubicBezTo>
                    <a:pt x="0" y="18862"/>
                    <a:pt x="321" y="19766"/>
                    <a:pt x="633" y="19766"/>
                  </a:cubicBezTo>
                  <a:cubicBezTo>
                    <a:pt x="2210" y="20697"/>
                    <a:pt x="3787" y="21600"/>
                    <a:pt x="5355" y="21600"/>
                  </a:cubicBezTo>
                  <a:cubicBezTo>
                    <a:pt x="11343" y="21600"/>
                    <a:pt x="17019" y="15221"/>
                    <a:pt x="21109" y="4243"/>
                  </a:cubicBezTo>
                  <a:cubicBezTo>
                    <a:pt x="21600" y="2135"/>
                    <a:pt x="21147" y="0"/>
                    <a:pt x="204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6" name="Google Shape;979;p40"/>
            <p:cNvSpPr/>
            <p:nvPr/>
          </p:nvSpPr>
          <p:spPr>
            <a:xfrm flipH="1">
              <a:off x="1169811" y="157516"/>
              <a:ext cx="20439" cy="16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fill="norm" stroke="1" extrusionOk="0">
                  <a:moveTo>
                    <a:pt x="2114" y="0"/>
                  </a:moveTo>
                  <a:cubicBezTo>
                    <a:pt x="-484" y="0"/>
                    <a:pt x="-1003" y="6269"/>
                    <a:pt x="2360" y="6269"/>
                  </a:cubicBezTo>
                  <a:cubicBezTo>
                    <a:pt x="8293" y="7500"/>
                    <a:pt x="12846" y="13015"/>
                    <a:pt x="15580" y="20368"/>
                  </a:cubicBezTo>
                  <a:cubicBezTo>
                    <a:pt x="16045" y="20993"/>
                    <a:pt x="16947" y="21600"/>
                    <a:pt x="17863" y="21600"/>
                  </a:cubicBezTo>
                  <a:lnTo>
                    <a:pt x="18779" y="21600"/>
                  </a:lnTo>
                  <a:cubicBezTo>
                    <a:pt x="20146" y="20993"/>
                    <a:pt x="20597" y="19155"/>
                    <a:pt x="19695" y="17298"/>
                  </a:cubicBezTo>
                  <a:cubicBezTo>
                    <a:pt x="16496" y="8107"/>
                    <a:pt x="10111" y="1360"/>
                    <a:pt x="2811" y="129"/>
                  </a:cubicBezTo>
                  <a:cubicBezTo>
                    <a:pt x="2565" y="37"/>
                    <a:pt x="2333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7" name="Google Shape;980;p40"/>
            <p:cNvSpPr/>
            <p:nvPr/>
          </p:nvSpPr>
          <p:spPr>
            <a:xfrm flipH="1">
              <a:off x="1229452" y="141245"/>
              <a:ext cx="2288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17006" y="0"/>
                  </a:moveTo>
                  <a:cubicBezTo>
                    <a:pt x="10920" y="0"/>
                    <a:pt x="4795" y="5030"/>
                    <a:pt x="651" y="13940"/>
                  </a:cubicBezTo>
                  <a:cubicBezTo>
                    <a:pt x="-217" y="15651"/>
                    <a:pt x="-217" y="18204"/>
                    <a:pt x="651" y="19915"/>
                  </a:cubicBezTo>
                  <a:cubicBezTo>
                    <a:pt x="1078" y="20757"/>
                    <a:pt x="1505" y="21600"/>
                    <a:pt x="2373" y="21600"/>
                  </a:cubicBezTo>
                  <a:cubicBezTo>
                    <a:pt x="2800" y="21600"/>
                    <a:pt x="3668" y="20757"/>
                    <a:pt x="4108" y="19915"/>
                  </a:cubicBezTo>
                  <a:cubicBezTo>
                    <a:pt x="7216" y="12230"/>
                    <a:pt x="12085" y="8706"/>
                    <a:pt x="17123" y="8706"/>
                  </a:cubicBezTo>
                  <a:cubicBezTo>
                    <a:pt x="17679" y="8706"/>
                    <a:pt x="18236" y="8757"/>
                    <a:pt x="18793" y="8834"/>
                  </a:cubicBezTo>
                  <a:cubicBezTo>
                    <a:pt x="19013" y="8987"/>
                    <a:pt x="19233" y="9064"/>
                    <a:pt x="19441" y="9064"/>
                  </a:cubicBezTo>
                  <a:cubicBezTo>
                    <a:pt x="20373" y="9064"/>
                    <a:pt x="21020" y="7532"/>
                    <a:pt x="21383" y="5413"/>
                  </a:cubicBezTo>
                  <a:cubicBezTo>
                    <a:pt x="21383" y="3728"/>
                    <a:pt x="20943" y="1174"/>
                    <a:pt x="19648" y="306"/>
                  </a:cubicBezTo>
                  <a:cubicBezTo>
                    <a:pt x="18780" y="102"/>
                    <a:pt x="17887" y="0"/>
                    <a:pt x="170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8" name="Google Shape;981;p40"/>
            <p:cNvSpPr/>
            <p:nvPr/>
          </p:nvSpPr>
          <p:spPr>
            <a:xfrm flipH="1">
              <a:off x="1057930" y="440485"/>
              <a:ext cx="174295" cy="35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9725" y="0"/>
                  </a:moveTo>
                  <a:lnTo>
                    <a:pt x="13585" y="644"/>
                  </a:lnTo>
                  <a:cubicBezTo>
                    <a:pt x="13926" y="1541"/>
                    <a:pt x="14211" y="2550"/>
                    <a:pt x="14495" y="3502"/>
                  </a:cubicBezTo>
                  <a:cubicBezTo>
                    <a:pt x="14780" y="4482"/>
                    <a:pt x="15007" y="5463"/>
                    <a:pt x="15121" y="6444"/>
                  </a:cubicBezTo>
                  <a:cubicBezTo>
                    <a:pt x="15291" y="7396"/>
                    <a:pt x="15404" y="8377"/>
                    <a:pt x="15404" y="9357"/>
                  </a:cubicBezTo>
                  <a:cubicBezTo>
                    <a:pt x="15404" y="10282"/>
                    <a:pt x="15291" y="11234"/>
                    <a:pt x="15121" y="12187"/>
                  </a:cubicBezTo>
                  <a:cubicBezTo>
                    <a:pt x="14950" y="12495"/>
                    <a:pt x="14722" y="12803"/>
                    <a:pt x="14381" y="13111"/>
                  </a:cubicBezTo>
                  <a:cubicBezTo>
                    <a:pt x="13926" y="13476"/>
                    <a:pt x="13415" y="13840"/>
                    <a:pt x="12904" y="14204"/>
                  </a:cubicBezTo>
                  <a:cubicBezTo>
                    <a:pt x="11653" y="14932"/>
                    <a:pt x="10346" y="15661"/>
                    <a:pt x="8981" y="16333"/>
                  </a:cubicBezTo>
                  <a:cubicBezTo>
                    <a:pt x="7560" y="17034"/>
                    <a:pt x="6082" y="17706"/>
                    <a:pt x="4605" y="18378"/>
                  </a:cubicBezTo>
                  <a:cubicBezTo>
                    <a:pt x="3069" y="19023"/>
                    <a:pt x="1534" y="19695"/>
                    <a:pt x="0" y="20339"/>
                  </a:cubicBezTo>
                  <a:lnTo>
                    <a:pt x="1762" y="21600"/>
                  </a:lnTo>
                  <a:cubicBezTo>
                    <a:pt x="5400" y="20536"/>
                    <a:pt x="8867" y="19359"/>
                    <a:pt x="12164" y="18042"/>
                  </a:cubicBezTo>
                  <a:cubicBezTo>
                    <a:pt x="13812" y="17370"/>
                    <a:pt x="15404" y="16641"/>
                    <a:pt x="16883" y="15857"/>
                  </a:cubicBezTo>
                  <a:cubicBezTo>
                    <a:pt x="17679" y="15437"/>
                    <a:pt x="18417" y="14988"/>
                    <a:pt x="19042" y="14512"/>
                  </a:cubicBezTo>
                  <a:cubicBezTo>
                    <a:pt x="19838" y="13952"/>
                    <a:pt x="20407" y="13308"/>
                    <a:pt x="20692" y="12635"/>
                  </a:cubicBezTo>
                  <a:cubicBezTo>
                    <a:pt x="21373" y="10534"/>
                    <a:pt x="21600" y="8377"/>
                    <a:pt x="21317" y="6248"/>
                  </a:cubicBezTo>
                  <a:cubicBezTo>
                    <a:pt x="21203" y="5211"/>
                    <a:pt x="21033" y="4146"/>
                    <a:pt x="20804" y="3110"/>
                  </a:cubicBezTo>
                  <a:cubicBezTo>
                    <a:pt x="20521" y="2074"/>
                    <a:pt x="20179" y="1065"/>
                    <a:pt x="1972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9" name="Google Shape;982;p40"/>
            <p:cNvSpPr/>
            <p:nvPr/>
          </p:nvSpPr>
          <p:spPr>
            <a:xfrm flipH="1">
              <a:off x="1055669" y="381458"/>
              <a:ext cx="95349" cy="12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12392" y="0"/>
                  </a:moveTo>
                  <a:cubicBezTo>
                    <a:pt x="8550" y="0"/>
                    <a:pt x="4259" y="2928"/>
                    <a:pt x="1584" y="6260"/>
                  </a:cubicBezTo>
                  <a:cubicBezTo>
                    <a:pt x="-1528" y="10257"/>
                    <a:pt x="905" y="21600"/>
                    <a:pt x="905" y="21600"/>
                  </a:cubicBezTo>
                  <a:lnTo>
                    <a:pt x="20072" y="15807"/>
                  </a:lnTo>
                  <a:cubicBezTo>
                    <a:pt x="20072" y="15807"/>
                    <a:pt x="19101" y="2752"/>
                    <a:pt x="15402" y="712"/>
                  </a:cubicBezTo>
                  <a:cubicBezTo>
                    <a:pt x="14460" y="220"/>
                    <a:pt x="13442" y="0"/>
                    <a:pt x="123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0" name="Google Shape;983;p40"/>
            <p:cNvSpPr/>
            <p:nvPr/>
          </p:nvSpPr>
          <p:spPr>
            <a:xfrm flipH="1">
              <a:off x="1378281" y="1750759"/>
              <a:ext cx="255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4000" y="4026"/>
                  </a:moveTo>
                  <a:cubicBezTo>
                    <a:pt x="9007" y="5589"/>
                    <a:pt x="13643" y="9545"/>
                    <a:pt x="17887" y="15087"/>
                  </a:cubicBezTo>
                  <a:cubicBezTo>
                    <a:pt x="14823" y="16389"/>
                    <a:pt x="12105" y="17029"/>
                    <a:pt x="9793" y="17029"/>
                  </a:cubicBezTo>
                  <a:cubicBezTo>
                    <a:pt x="6578" y="17029"/>
                    <a:pt x="4185" y="15797"/>
                    <a:pt x="2843" y="13500"/>
                  </a:cubicBezTo>
                  <a:cubicBezTo>
                    <a:pt x="2069" y="11913"/>
                    <a:pt x="1687" y="8763"/>
                    <a:pt x="2069" y="6395"/>
                  </a:cubicBezTo>
                  <a:cubicBezTo>
                    <a:pt x="2069" y="5589"/>
                    <a:pt x="2450" y="4026"/>
                    <a:pt x="2843" y="4026"/>
                  </a:cubicBezTo>
                  <a:close/>
                  <a:moveTo>
                    <a:pt x="4127" y="0"/>
                  </a:moveTo>
                  <a:cubicBezTo>
                    <a:pt x="3341" y="0"/>
                    <a:pt x="2647" y="261"/>
                    <a:pt x="2069" y="853"/>
                  </a:cubicBezTo>
                  <a:cubicBezTo>
                    <a:pt x="912" y="1634"/>
                    <a:pt x="138" y="4026"/>
                    <a:pt x="138" y="6395"/>
                  </a:cubicBezTo>
                  <a:cubicBezTo>
                    <a:pt x="-244" y="10326"/>
                    <a:pt x="138" y="14282"/>
                    <a:pt x="1687" y="17455"/>
                  </a:cubicBezTo>
                  <a:cubicBezTo>
                    <a:pt x="3595" y="20061"/>
                    <a:pt x="5780" y="21600"/>
                    <a:pt x="8232" y="21600"/>
                  </a:cubicBezTo>
                  <a:cubicBezTo>
                    <a:pt x="8741" y="21600"/>
                    <a:pt x="9249" y="21529"/>
                    <a:pt x="9781" y="21387"/>
                  </a:cubicBezTo>
                  <a:cubicBezTo>
                    <a:pt x="13250" y="21387"/>
                    <a:pt x="17112" y="20605"/>
                    <a:pt x="20581" y="18237"/>
                  </a:cubicBezTo>
                  <a:cubicBezTo>
                    <a:pt x="20963" y="18237"/>
                    <a:pt x="21356" y="17455"/>
                    <a:pt x="21356" y="16650"/>
                  </a:cubicBezTo>
                  <a:cubicBezTo>
                    <a:pt x="21356" y="15868"/>
                    <a:pt x="21356" y="15087"/>
                    <a:pt x="20963" y="15087"/>
                  </a:cubicBezTo>
                  <a:cubicBezTo>
                    <a:pt x="19622" y="13003"/>
                    <a:pt x="9677" y="0"/>
                    <a:pt x="41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1" name="Google Shape;984;p40"/>
            <p:cNvSpPr/>
            <p:nvPr/>
          </p:nvSpPr>
          <p:spPr>
            <a:xfrm flipH="1">
              <a:off x="1377823" y="1739151"/>
              <a:ext cx="14927" cy="2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6" h="21600" fill="norm" stroke="1" extrusionOk="0">
                  <a:moveTo>
                    <a:pt x="6350" y="2325"/>
                  </a:moveTo>
                  <a:cubicBezTo>
                    <a:pt x="7590" y="2325"/>
                    <a:pt x="8831" y="2325"/>
                    <a:pt x="10052" y="3197"/>
                  </a:cubicBezTo>
                  <a:cubicBezTo>
                    <a:pt x="14383" y="7610"/>
                    <a:pt x="16234" y="12894"/>
                    <a:pt x="16234" y="18178"/>
                  </a:cubicBezTo>
                  <a:cubicBezTo>
                    <a:pt x="10052" y="14664"/>
                    <a:pt x="2038" y="6724"/>
                    <a:pt x="3278" y="3646"/>
                  </a:cubicBezTo>
                  <a:cubicBezTo>
                    <a:pt x="3278" y="2761"/>
                    <a:pt x="3889" y="2325"/>
                    <a:pt x="5740" y="2325"/>
                  </a:cubicBezTo>
                  <a:close/>
                  <a:moveTo>
                    <a:pt x="6480" y="0"/>
                  </a:moveTo>
                  <a:cubicBezTo>
                    <a:pt x="6036" y="0"/>
                    <a:pt x="5573" y="40"/>
                    <a:pt x="5129" y="119"/>
                  </a:cubicBezTo>
                  <a:cubicBezTo>
                    <a:pt x="2649" y="119"/>
                    <a:pt x="187" y="1440"/>
                    <a:pt x="187" y="3197"/>
                  </a:cubicBezTo>
                  <a:cubicBezTo>
                    <a:pt x="-1664" y="8495"/>
                    <a:pt x="10682" y="19063"/>
                    <a:pt x="16845" y="21270"/>
                  </a:cubicBezTo>
                  <a:cubicBezTo>
                    <a:pt x="17160" y="21494"/>
                    <a:pt x="17308" y="21600"/>
                    <a:pt x="17474" y="21600"/>
                  </a:cubicBezTo>
                  <a:cubicBezTo>
                    <a:pt x="17622" y="21600"/>
                    <a:pt x="17770" y="21494"/>
                    <a:pt x="18085" y="21270"/>
                  </a:cubicBezTo>
                  <a:cubicBezTo>
                    <a:pt x="18085" y="21494"/>
                    <a:pt x="18233" y="21600"/>
                    <a:pt x="18400" y="21600"/>
                  </a:cubicBezTo>
                  <a:cubicBezTo>
                    <a:pt x="18548" y="21600"/>
                    <a:pt x="18696" y="21494"/>
                    <a:pt x="18696" y="21270"/>
                  </a:cubicBezTo>
                  <a:cubicBezTo>
                    <a:pt x="19325" y="21270"/>
                    <a:pt x="19936" y="20834"/>
                    <a:pt x="19936" y="20385"/>
                  </a:cubicBezTo>
                  <a:cubicBezTo>
                    <a:pt x="19936" y="19949"/>
                    <a:pt x="19325" y="6288"/>
                    <a:pt x="11922" y="1440"/>
                  </a:cubicBezTo>
                  <a:cubicBezTo>
                    <a:pt x="10404" y="713"/>
                    <a:pt x="8479" y="0"/>
                    <a:pt x="648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2" name="Google Shape;985;p40"/>
            <p:cNvSpPr/>
            <p:nvPr/>
          </p:nvSpPr>
          <p:spPr>
            <a:xfrm flipH="1">
              <a:off x="1704592" y="1611982"/>
              <a:ext cx="3144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69" y="4680"/>
                  </a:moveTo>
                  <a:cubicBezTo>
                    <a:pt x="9215" y="5506"/>
                    <a:pt x="13975" y="8009"/>
                    <a:pt x="18420" y="12189"/>
                  </a:cubicBezTo>
                  <a:cubicBezTo>
                    <a:pt x="13975" y="15593"/>
                    <a:pt x="10291" y="17295"/>
                    <a:pt x="7482" y="17295"/>
                  </a:cubicBezTo>
                  <a:cubicBezTo>
                    <a:pt x="5474" y="17295"/>
                    <a:pt x="3922" y="16444"/>
                    <a:pt x="2865" y="14692"/>
                  </a:cubicBezTo>
                  <a:cubicBezTo>
                    <a:pt x="2228" y="13015"/>
                    <a:pt x="1590" y="10512"/>
                    <a:pt x="1913" y="8009"/>
                  </a:cubicBezTo>
                  <a:cubicBezTo>
                    <a:pt x="1590" y="7183"/>
                    <a:pt x="1913" y="6332"/>
                    <a:pt x="2228" y="5506"/>
                  </a:cubicBezTo>
                  <a:cubicBezTo>
                    <a:pt x="2865" y="4680"/>
                    <a:pt x="3817" y="4680"/>
                    <a:pt x="4769" y="4680"/>
                  </a:cubicBezTo>
                  <a:close/>
                  <a:moveTo>
                    <a:pt x="4779" y="0"/>
                  </a:moveTo>
                  <a:cubicBezTo>
                    <a:pt x="3294" y="0"/>
                    <a:pt x="2066" y="626"/>
                    <a:pt x="1276" y="2178"/>
                  </a:cubicBezTo>
                  <a:cubicBezTo>
                    <a:pt x="638" y="3829"/>
                    <a:pt x="0" y="6332"/>
                    <a:pt x="0" y="8860"/>
                  </a:cubicBezTo>
                  <a:cubicBezTo>
                    <a:pt x="0" y="12189"/>
                    <a:pt x="952" y="16369"/>
                    <a:pt x="1913" y="18021"/>
                  </a:cubicBezTo>
                  <a:cubicBezTo>
                    <a:pt x="3475" y="20098"/>
                    <a:pt x="5045" y="21600"/>
                    <a:pt x="6616" y="21600"/>
                  </a:cubicBezTo>
                  <a:cubicBezTo>
                    <a:pt x="6949" y="21600"/>
                    <a:pt x="7292" y="21525"/>
                    <a:pt x="7625" y="21375"/>
                  </a:cubicBezTo>
                  <a:cubicBezTo>
                    <a:pt x="12071" y="21375"/>
                    <a:pt x="16831" y="18872"/>
                    <a:pt x="20962" y="14692"/>
                  </a:cubicBezTo>
                  <a:cubicBezTo>
                    <a:pt x="21276" y="14692"/>
                    <a:pt x="21600" y="13866"/>
                    <a:pt x="21600" y="13015"/>
                  </a:cubicBezTo>
                  <a:cubicBezTo>
                    <a:pt x="21600" y="12189"/>
                    <a:pt x="21276" y="11363"/>
                    <a:pt x="20962" y="10512"/>
                  </a:cubicBezTo>
                  <a:cubicBezTo>
                    <a:pt x="19706" y="9186"/>
                    <a:pt x="10453" y="0"/>
                    <a:pt x="47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3" name="Google Shape;986;p40"/>
            <p:cNvSpPr/>
            <p:nvPr/>
          </p:nvSpPr>
          <p:spPr>
            <a:xfrm flipH="1">
              <a:off x="1704592" y="1599508"/>
              <a:ext cx="20356" cy="2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5538" y="2211"/>
                  </a:moveTo>
                  <a:cubicBezTo>
                    <a:pt x="5768" y="2211"/>
                    <a:pt x="6013" y="2325"/>
                    <a:pt x="6257" y="2568"/>
                  </a:cubicBezTo>
                  <a:cubicBezTo>
                    <a:pt x="7207" y="2568"/>
                    <a:pt x="8646" y="2568"/>
                    <a:pt x="9610" y="3039"/>
                  </a:cubicBezTo>
                  <a:cubicBezTo>
                    <a:pt x="13927" y="7319"/>
                    <a:pt x="17295" y="12555"/>
                    <a:pt x="18259" y="18276"/>
                  </a:cubicBezTo>
                  <a:cubicBezTo>
                    <a:pt x="11539" y="15408"/>
                    <a:pt x="2415" y="7804"/>
                    <a:pt x="2415" y="3995"/>
                  </a:cubicBezTo>
                  <a:cubicBezTo>
                    <a:pt x="2415" y="3510"/>
                    <a:pt x="2415" y="3039"/>
                    <a:pt x="4818" y="2568"/>
                  </a:cubicBezTo>
                  <a:cubicBezTo>
                    <a:pt x="5049" y="2325"/>
                    <a:pt x="5293" y="2211"/>
                    <a:pt x="5538" y="2211"/>
                  </a:cubicBezTo>
                  <a:close/>
                  <a:moveTo>
                    <a:pt x="6128" y="0"/>
                  </a:moveTo>
                  <a:cubicBezTo>
                    <a:pt x="5538" y="0"/>
                    <a:pt x="4933" y="71"/>
                    <a:pt x="4329" y="185"/>
                  </a:cubicBezTo>
                  <a:cubicBezTo>
                    <a:pt x="976" y="1141"/>
                    <a:pt x="12" y="2568"/>
                    <a:pt x="12" y="3995"/>
                  </a:cubicBezTo>
                  <a:cubicBezTo>
                    <a:pt x="-463" y="10172"/>
                    <a:pt x="12978" y="19703"/>
                    <a:pt x="19698" y="21600"/>
                  </a:cubicBezTo>
                  <a:lnTo>
                    <a:pt x="20648" y="21600"/>
                  </a:lnTo>
                  <a:cubicBezTo>
                    <a:pt x="21137" y="21129"/>
                    <a:pt x="21137" y="20644"/>
                    <a:pt x="21137" y="20173"/>
                  </a:cubicBezTo>
                  <a:cubicBezTo>
                    <a:pt x="21137" y="19703"/>
                    <a:pt x="18259" y="5892"/>
                    <a:pt x="11049" y="1612"/>
                  </a:cubicBezTo>
                  <a:cubicBezTo>
                    <a:pt x="9610" y="542"/>
                    <a:pt x="7898" y="0"/>
                    <a:pt x="61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4" name="Google Shape;987;p40"/>
            <p:cNvSpPr/>
            <p:nvPr/>
          </p:nvSpPr>
          <p:spPr>
            <a:xfrm flipH="1">
              <a:off x="1194106" y="150352"/>
              <a:ext cx="861769" cy="770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3" h="21600" fill="norm" stroke="1" extrusionOk="0">
                  <a:moveTo>
                    <a:pt x="10876" y="0"/>
                  </a:moveTo>
                  <a:cubicBezTo>
                    <a:pt x="8403" y="0"/>
                    <a:pt x="6003" y="1280"/>
                    <a:pt x="4312" y="3598"/>
                  </a:cubicBezTo>
                  <a:cubicBezTo>
                    <a:pt x="2166" y="6526"/>
                    <a:pt x="1501" y="10658"/>
                    <a:pt x="2568" y="14376"/>
                  </a:cubicBezTo>
                  <a:lnTo>
                    <a:pt x="0" y="17731"/>
                  </a:lnTo>
                  <a:lnTo>
                    <a:pt x="3889" y="17355"/>
                  </a:lnTo>
                  <a:cubicBezTo>
                    <a:pt x="5658" y="20200"/>
                    <a:pt x="8273" y="21600"/>
                    <a:pt x="10882" y="21600"/>
                  </a:cubicBezTo>
                  <a:cubicBezTo>
                    <a:pt x="13728" y="21600"/>
                    <a:pt x="16567" y="19934"/>
                    <a:pt x="18292" y="16656"/>
                  </a:cubicBezTo>
                  <a:cubicBezTo>
                    <a:pt x="21600" y="10373"/>
                    <a:pt x="18810" y="1965"/>
                    <a:pt x="12871" y="282"/>
                  </a:cubicBezTo>
                  <a:cubicBezTo>
                    <a:pt x="12209" y="92"/>
                    <a:pt x="11540" y="0"/>
                    <a:pt x="108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5" name="Google Shape;988;p40"/>
            <p:cNvSpPr/>
            <p:nvPr/>
          </p:nvSpPr>
          <p:spPr>
            <a:xfrm flipH="1">
              <a:off x="1212935" y="169169"/>
              <a:ext cx="794755" cy="73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600" fill="norm" stroke="1" extrusionOk="0">
                  <a:moveTo>
                    <a:pt x="10988" y="55"/>
                  </a:moveTo>
                  <a:cubicBezTo>
                    <a:pt x="11700" y="55"/>
                    <a:pt x="12414" y="136"/>
                    <a:pt x="13115" y="327"/>
                  </a:cubicBezTo>
                  <a:cubicBezTo>
                    <a:pt x="17760" y="1566"/>
                    <a:pt x="20861" y="6592"/>
                    <a:pt x="20314" y="12012"/>
                  </a:cubicBezTo>
                  <a:cubicBezTo>
                    <a:pt x="19780" y="17446"/>
                    <a:pt x="15776" y="21546"/>
                    <a:pt x="11011" y="21559"/>
                  </a:cubicBezTo>
                  <a:cubicBezTo>
                    <a:pt x="8077" y="21559"/>
                    <a:pt x="5320" y="19993"/>
                    <a:pt x="3550" y="17337"/>
                  </a:cubicBezTo>
                  <a:lnTo>
                    <a:pt x="3384" y="17078"/>
                  </a:lnTo>
                  <a:cubicBezTo>
                    <a:pt x="3372" y="17078"/>
                    <a:pt x="3372" y="17065"/>
                    <a:pt x="3360" y="17065"/>
                  </a:cubicBezTo>
                  <a:lnTo>
                    <a:pt x="3360" y="17078"/>
                  </a:lnTo>
                  <a:lnTo>
                    <a:pt x="81" y="17365"/>
                  </a:lnTo>
                  <a:lnTo>
                    <a:pt x="2255" y="14723"/>
                  </a:lnTo>
                  <a:cubicBezTo>
                    <a:pt x="2255" y="14709"/>
                    <a:pt x="2255" y="14709"/>
                    <a:pt x="2255" y="14695"/>
                  </a:cubicBezTo>
                  <a:lnTo>
                    <a:pt x="2148" y="14368"/>
                  </a:lnTo>
                  <a:cubicBezTo>
                    <a:pt x="9" y="7382"/>
                    <a:pt x="4524" y="55"/>
                    <a:pt x="10988" y="55"/>
                  </a:cubicBezTo>
                  <a:close/>
                  <a:moveTo>
                    <a:pt x="10988" y="0"/>
                  </a:moveTo>
                  <a:cubicBezTo>
                    <a:pt x="4501" y="0"/>
                    <a:pt x="-50" y="7354"/>
                    <a:pt x="2112" y="14382"/>
                  </a:cubicBezTo>
                  <a:lnTo>
                    <a:pt x="2207" y="14695"/>
                  </a:lnTo>
                  <a:lnTo>
                    <a:pt x="9" y="17378"/>
                  </a:lnTo>
                  <a:cubicBezTo>
                    <a:pt x="-3" y="17378"/>
                    <a:pt x="-3" y="17392"/>
                    <a:pt x="9" y="17405"/>
                  </a:cubicBezTo>
                  <a:cubicBezTo>
                    <a:pt x="9" y="17405"/>
                    <a:pt x="21" y="17419"/>
                    <a:pt x="21" y="17419"/>
                  </a:cubicBezTo>
                  <a:lnTo>
                    <a:pt x="3360" y="17119"/>
                  </a:lnTo>
                  <a:lnTo>
                    <a:pt x="3514" y="17365"/>
                  </a:lnTo>
                  <a:cubicBezTo>
                    <a:pt x="5297" y="20034"/>
                    <a:pt x="8065" y="21600"/>
                    <a:pt x="11011" y="21600"/>
                  </a:cubicBezTo>
                  <a:cubicBezTo>
                    <a:pt x="11020" y="21600"/>
                    <a:pt x="11029" y="21600"/>
                    <a:pt x="11037" y="21600"/>
                  </a:cubicBezTo>
                  <a:cubicBezTo>
                    <a:pt x="15410" y="21600"/>
                    <a:pt x="19211" y="18131"/>
                    <a:pt x="20184" y="13238"/>
                  </a:cubicBezTo>
                  <a:cubicBezTo>
                    <a:pt x="21550" y="6469"/>
                    <a:pt x="17059" y="0"/>
                    <a:pt x="109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6" name="Google Shape;989;p40"/>
            <p:cNvSpPr/>
            <p:nvPr/>
          </p:nvSpPr>
          <p:spPr>
            <a:xfrm>
              <a:off x="1356711" y="317540"/>
              <a:ext cx="448936" cy="45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0" h="21600" fill="norm" stroke="1" extrusionOk="0">
                  <a:moveTo>
                    <a:pt x="11106" y="7587"/>
                  </a:moveTo>
                  <a:cubicBezTo>
                    <a:pt x="11359" y="7587"/>
                    <a:pt x="11613" y="7617"/>
                    <a:pt x="11864" y="7681"/>
                  </a:cubicBezTo>
                  <a:cubicBezTo>
                    <a:pt x="12150" y="7747"/>
                    <a:pt x="12415" y="7857"/>
                    <a:pt x="12701" y="7966"/>
                  </a:cubicBezTo>
                  <a:lnTo>
                    <a:pt x="11579" y="10718"/>
                  </a:lnTo>
                  <a:cubicBezTo>
                    <a:pt x="11000" y="12187"/>
                    <a:pt x="9500" y="13639"/>
                    <a:pt x="8264" y="13639"/>
                  </a:cubicBezTo>
                  <a:cubicBezTo>
                    <a:pt x="8150" y="13639"/>
                    <a:pt x="8037" y="13627"/>
                    <a:pt x="7928" y="13601"/>
                  </a:cubicBezTo>
                  <a:cubicBezTo>
                    <a:pt x="6766" y="13314"/>
                    <a:pt x="6827" y="12170"/>
                    <a:pt x="6949" y="11510"/>
                  </a:cubicBezTo>
                  <a:cubicBezTo>
                    <a:pt x="7452" y="9225"/>
                    <a:pt x="9250" y="7587"/>
                    <a:pt x="11106" y="7587"/>
                  </a:cubicBezTo>
                  <a:close/>
                  <a:moveTo>
                    <a:pt x="10666" y="0"/>
                  </a:moveTo>
                  <a:cubicBezTo>
                    <a:pt x="5756" y="0"/>
                    <a:pt x="1506" y="3714"/>
                    <a:pt x="280" y="9441"/>
                  </a:cubicBezTo>
                  <a:cubicBezTo>
                    <a:pt x="-924" y="15009"/>
                    <a:pt x="1850" y="19961"/>
                    <a:pt x="6868" y="21215"/>
                  </a:cubicBezTo>
                  <a:cubicBezTo>
                    <a:pt x="7890" y="21474"/>
                    <a:pt x="8816" y="21600"/>
                    <a:pt x="9701" y="21600"/>
                  </a:cubicBezTo>
                  <a:cubicBezTo>
                    <a:pt x="10546" y="21600"/>
                    <a:pt x="11353" y="21485"/>
                    <a:pt x="12171" y="21259"/>
                  </a:cubicBezTo>
                  <a:cubicBezTo>
                    <a:pt x="12395" y="21193"/>
                    <a:pt x="12538" y="20951"/>
                    <a:pt x="12497" y="20709"/>
                  </a:cubicBezTo>
                  <a:lnTo>
                    <a:pt x="12334" y="19344"/>
                  </a:lnTo>
                  <a:cubicBezTo>
                    <a:pt x="12313" y="19191"/>
                    <a:pt x="12252" y="19080"/>
                    <a:pt x="12130" y="18992"/>
                  </a:cubicBezTo>
                  <a:cubicBezTo>
                    <a:pt x="12053" y="18943"/>
                    <a:pt x="11954" y="18918"/>
                    <a:pt x="11857" y="18918"/>
                  </a:cubicBezTo>
                  <a:cubicBezTo>
                    <a:pt x="11825" y="18918"/>
                    <a:pt x="11793" y="18921"/>
                    <a:pt x="11763" y="18926"/>
                  </a:cubicBezTo>
                  <a:cubicBezTo>
                    <a:pt x="11090" y="19113"/>
                    <a:pt x="10406" y="19207"/>
                    <a:pt x="9723" y="19207"/>
                  </a:cubicBezTo>
                  <a:cubicBezTo>
                    <a:pt x="9040" y="19207"/>
                    <a:pt x="8357" y="19113"/>
                    <a:pt x="7683" y="18926"/>
                  </a:cubicBezTo>
                  <a:cubicBezTo>
                    <a:pt x="3788" y="17958"/>
                    <a:pt x="1789" y="14327"/>
                    <a:pt x="2748" y="9881"/>
                  </a:cubicBezTo>
                  <a:cubicBezTo>
                    <a:pt x="3732" y="5252"/>
                    <a:pt x="6900" y="2324"/>
                    <a:pt x="10618" y="2324"/>
                  </a:cubicBezTo>
                  <a:cubicBezTo>
                    <a:pt x="11212" y="2324"/>
                    <a:pt x="11820" y="2398"/>
                    <a:pt x="12436" y="2553"/>
                  </a:cubicBezTo>
                  <a:cubicBezTo>
                    <a:pt x="16209" y="3499"/>
                    <a:pt x="18004" y="6668"/>
                    <a:pt x="17106" y="10894"/>
                  </a:cubicBezTo>
                  <a:cubicBezTo>
                    <a:pt x="16699" y="12742"/>
                    <a:pt x="15903" y="14173"/>
                    <a:pt x="14863" y="14855"/>
                  </a:cubicBezTo>
                  <a:cubicBezTo>
                    <a:pt x="14579" y="15076"/>
                    <a:pt x="14233" y="15193"/>
                    <a:pt x="13883" y="15193"/>
                  </a:cubicBezTo>
                  <a:cubicBezTo>
                    <a:pt x="13781" y="15193"/>
                    <a:pt x="13679" y="15183"/>
                    <a:pt x="13578" y="15163"/>
                  </a:cubicBezTo>
                  <a:cubicBezTo>
                    <a:pt x="13435" y="15141"/>
                    <a:pt x="13313" y="15031"/>
                    <a:pt x="13272" y="14899"/>
                  </a:cubicBezTo>
                  <a:cubicBezTo>
                    <a:pt x="13150" y="14657"/>
                    <a:pt x="13068" y="13996"/>
                    <a:pt x="13782" y="12346"/>
                  </a:cubicBezTo>
                  <a:lnTo>
                    <a:pt x="15801" y="7262"/>
                  </a:lnTo>
                  <a:cubicBezTo>
                    <a:pt x="15883" y="7065"/>
                    <a:pt x="15822" y="6822"/>
                    <a:pt x="15679" y="6690"/>
                  </a:cubicBezTo>
                  <a:cubicBezTo>
                    <a:pt x="14781" y="5986"/>
                    <a:pt x="13782" y="5502"/>
                    <a:pt x="12721" y="5259"/>
                  </a:cubicBezTo>
                  <a:cubicBezTo>
                    <a:pt x="12187" y="5127"/>
                    <a:pt x="11653" y="5063"/>
                    <a:pt x="11128" y="5063"/>
                  </a:cubicBezTo>
                  <a:cubicBezTo>
                    <a:pt x="7918" y="5063"/>
                    <a:pt x="5011" y="7443"/>
                    <a:pt x="4257" y="10960"/>
                  </a:cubicBezTo>
                  <a:cubicBezTo>
                    <a:pt x="3686" y="13688"/>
                    <a:pt x="5072" y="15537"/>
                    <a:pt x="6745" y="15955"/>
                  </a:cubicBezTo>
                  <a:cubicBezTo>
                    <a:pt x="7117" y="16060"/>
                    <a:pt x="7494" y="16111"/>
                    <a:pt x="7869" y="16111"/>
                  </a:cubicBezTo>
                  <a:cubicBezTo>
                    <a:pt x="8912" y="16111"/>
                    <a:pt x="9932" y="15716"/>
                    <a:pt x="10743" y="14987"/>
                  </a:cubicBezTo>
                  <a:cubicBezTo>
                    <a:pt x="10783" y="16197"/>
                    <a:pt x="11579" y="17209"/>
                    <a:pt x="12681" y="17452"/>
                  </a:cubicBezTo>
                  <a:cubicBezTo>
                    <a:pt x="13006" y="17531"/>
                    <a:pt x="13340" y="17572"/>
                    <a:pt x="13679" y="17572"/>
                  </a:cubicBezTo>
                  <a:cubicBezTo>
                    <a:pt x="16057" y="17572"/>
                    <a:pt x="18626" y="15588"/>
                    <a:pt x="19554" y="11312"/>
                  </a:cubicBezTo>
                  <a:cubicBezTo>
                    <a:pt x="20676" y="6052"/>
                    <a:pt x="18045" y="1519"/>
                    <a:pt x="13130" y="308"/>
                  </a:cubicBezTo>
                  <a:cubicBezTo>
                    <a:pt x="12297" y="100"/>
                    <a:pt x="11473" y="0"/>
                    <a:pt x="106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7" name="Google Shape;990;p40"/>
            <p:cNvSpPr/>
            <p:nvPr/>
          </p:nvSpPr>
          <p:spPr>
            <a:xfrm flipH="1">
              <a:off x="1210511" y="746470"/>
              <a:ext cx="54539" cy="5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60" y="20182"/>
                  </a:lnTo>
                  <a:cubicBezTo>
                    <a:pt x="3660" y="20182"/>
                    <a:pt x="7760" y="21600"/>
                    <a:pt x="12364" y="21600"/>
                  </a:cubicBezTo>
                  <a:cubicBezTo>
                    <a:pt x="15607" y="21600"/>
                    <a:pt x="19103" y="20894"/>
                    <a:pt x="21600" y="18501"/>
                  </a:cubicBezTo>
                  <a:lnTo>
                    <a:pt x="17210" y="10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8" name="Google Shape;991;p40"/>
            <p:cNvSpPr/>
            <p:nvPr/>
          </p:nvSpPr>
          <p:spPr>
            <a:xfrm flipH="1">
              <a:off x="1255807" y="746470"/>
              <a:ext cx="50840" cy="49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3" y="0"/>
                  </a:moveTo>
                  <a:lnTo>
                    <a:pt x="0" y="2800"/>
                  </a:lnTo>
                  <a:lnTo>
                    <a:pt x="4321" y="20599"/>
                  </a:lnTo>
                  <a:lnTo>
                    <a:pt x="21600" y="21600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9" name="Google Shape;992;p40"/>
            <p:cNvSpPr/>
            <p:nvPr/>
          </p:nvSpPr>
          <p:spPr>
            <a:xfrm flipH="1">
              <a:off x="1189599" y="17023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6098" y="21600"/>
                    <a:pt x="15161" y="21600"/>
                  </a:cubicBezTo>
                  <a:cubicBezTo>
                    <a:pt x="17171" y="21600"/>
                    <a:pt x="19317" y="20525"/>
                    <a:pt x="21600" y="17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90" name="Google Shape;993;p40"/>
            <p:cNvSpPr/>
            <p:nvPr/>
          </p:nvSpPr>
          <p:spPr>
            <a:xfrm flipH="1">
              <a:off x="1076736" y="35249"/>
              <a:ext cx="211011" cy="12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7" h="21600" fill="norm" stroke="1" extrusionOk="0">
                  <a:moveTo>
                    <a:pt x="10655" y="0"/>
                  </a:moveTo>
                  <a:cubicBezTo>
                    <a:pt x="8538" y="0"/>
                    <a:pt x="7592" y="5801"/>
                    <a:pt x="7592" y="5801"/>
                  </a:cubicBezTo>
                  <a:cubicBezTo>
                    <a:pt x="7592" y="5801"/>
                    <a:pt x="6994" y="1319"/>
                    <a:pt x="4427" y="1319"/>
                  </a:cubicBezTo>
                  <a:cubicBezTo>
                    <a:pt x="4048" y="1319"/>
                    <a:pt x="3626" y="1418"/>
                    <a:pt x="3156" y="1643"/>
                  </a:cubicBezTo>
                  <a:cubicBezTo>
                    <a:pt x="-451" y="3305"/>
                    <a:pt x="3073" y="9542"/>
                    <a:pt x="3073" y="9542"/>
                  </a:cubicBezTo>
                  <a:cubicBezTo>
                    <a:pt x="2733" y="9114"/>
                    <a:pt x="2271" y="8899"/>
                    <a:pt x="1809" y="8899"/>
                  </a:cubicBezTo>
                  <a:cubicBezTo>
                    <a:pt x="747" y="8899"/>
                    <a:pt x="-317" y="10028"/>
                    <a:pt x="88" y="12287"/>
                  </a:cubicBezTo>
                  <a:cubicBezTo>
                    <a:pt x="485" y="14506"/>
                    <a:pt x="1697" y="14855"/>
                    <a:pt x="2424" y="14855"/>
                  </a:cubicBezTo>
                  <a:cubicBezTo>
                    <a:pt x="2758" y="14855"/>
                    <a:pt x="2991" y="14780"/>
                    <a:pt x="2991" y="14780"/>
                  </a:cubicBezTo>
                  <a:cubicBezTo>
                    <a:pt x="3875" y="17479"/>
                    <a:pt x="5305" y="18252"/>
                    <a:pt x="6652" y="18252"/>
                  </a:cubicBezTo>
                  <a:cubicBezTo>
                    <a:pt x="8460" y="18252"/>
                    <a:pt x="10121" y="16859"/>
                    <a:pt x="10121" y="16859"/>
                  </a:cubicBezTo>
                  <a:cubicBezTo>
                    <a:pt x="10370" y="19354"/>
                    <a:pt x="11986" y="21351"/>
                    <a:pt x="14184" y="21600"/>
                  </a:cubicBezTo>
                  <a:cubicBezTo>
                    <a:pt x="14184" y="21600"/>
                    <a:pt x="14191" y="21600"/>
                    <a:pt x="14205" y="21600"/>
                  </a:cubicBezTo>
                  <a:cubicBezTo>
                    <a:pt x="14382" y="21600"/>
                    <a:pt x="15644" y="21388"/>
                    <a:pt x="18288" y="15779"/>
                  </a:cubicBezTo>
                  <a:cubicBezTo>
                    <a:pt x="21149" y="9709"/>
                    <a:pt x="13479" y="8545"/>
                    <a:pt x="13479" y="8545"/>
                  </a:cubicBezTo>
                  <a:cubicBezTo>
                    <a:pt x="13479" y="8545"/>
                    <a:pt x="15469" y="4804"/>
                    <a:pt x="12235" y="977"/>
                  </a:cubicBezTo>
                  <a:cubicBezTo>
                    <a:pt x="11650" y="284"/>
                    <a:pt x="11124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91" name="Google Shape;994;p40"/>
            <p:cNvSpPr/>
            <p:nvPr/>
          </p:nvSpPr>
          <p:spPr>
            <a:xfrm flipH="1">
              <a:off x="1157500" y="308547"/>
              <a:ext cx="65995" cy="32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2945" y="0"/>
                  </a:moveTo>
                  <a:cubicBezTo>
                    <a:pt x="2859" y="0"/>
                    <a:pt x="2795" y="47"/>
                    <a:pt x="2739" y="140"/>
                  </a:cubicBezTo>
                  <a:cubicBezTo>
                    <a:pt x="1591" y="2635"/>
                    <a:pt x="731" y="5437"/>
                    <a:pt x="13" y="8249"/>
                  </a:cubicBezTo>
                  <a:cubicBezTo>
                    <a:pt x="-503" y="14163"/>
                    <a:pt x="14786" y="21600"/>
                    <a:pt x="18904" y="21600"/>
                  </a:cubicBezTo>
                  <a:cubicBezTo>
                    <a:pt x="19343" y="21600"/>
                    <a:pt x="19652" y="21516"/>
                    <a:pt x="19807" y="21338"/>
                  </a:cubicBezTo>
                  <a:cubicBezTo>
                    <a:pt x="20379" y="20395"/>
                    <a:pt x="21097" y="9184"/>
                    <a:pt x="19519" y="8866"/>
                  </a:cubicBezTo>
                  <a:cubicBezTo>
                    <a:pt x="7326" y="6568"/>
                    <a:pt x="3951" y="0"/>
                    <a:pt x="29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92" name="Google Shape;995;p40"/>
            <p:cNvSpPr/>
            <p:nvPr/>
          </p:nvSpPr>
          <p:spPr>
            <a:xfrm flipH="1">
              <a:off x="747384" y="453884"/>
              <a:ext cx="193915" cy="258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93" name="Google Shape;996;p40"/>
            <p:cNvSpPr/>
            <p:nvPr/>
          </p:nvSpPr>
          <p:spPr>
            <a:xfrm flipH="1">
              <a:off x="529677" y="453884"/>
              <a:ext cx="193929" cy="258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pic>
        <p:nvPicPr>
          <p:cNvPr id="895" name="IMG_5633.png" descr="IMG_5633.png"/>
          <p:cNvPicPr>
            <a:picLocks noChangeAspect="1"/>
          </p:cNvPicPr>
          <p:nvPr/>
        </p:nvPicPr>
        <p:blipFill>
          <a:blip r:embed="rId3">
            <a:extLst/>
          </a:blip>
          <a:srcRect l="17764" t="1499" r="29839" b="89486"/>
          <a:stretch>
            <a:fillRect/>
          </a:stretch>
        </p:blipFill>
        <p:spPr>
          <a:xfrm>
            <a:off x="10397224" y="1675437"/>
            <a:ext cx="11919509" cy="1435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96" name="IMG_5633.png" descr="IMG_5633.png"/>
          <p:cNvPicPr>
            <a:picLocks noChangeAspect="1"/>
          </p:cNvPicPr>
          <p:nvPr/>
        </p:nvPicPr>
        <p:blipFill>
          <a:blip r:embed="rId3">
            <a:extLst/>
          </a:blip>
          <a:srcRect l="33603" t="12998" r="3237" b="77488"/>
          <a:stretch>
            <a:fillRect/>
          </a:stretch>
        </p:blipFill>
        <p:spPr>
          <a:xfrm>
            <a:off x="6741742" y="2865234"/>
            <a:ext cx="10465479" cy="110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897" name="IMG_5633.png" descr="IMG_5633.png"/>
          <p:cNvPicPr>
            <a:picLocks noChangeAspect="1"/>
          </p:cNvPicPr>
          <p:nvPr/>
        </p:nvPicPr>
        <p:blipFill>
          <a:blip r:embed="rId3">
            <a:extLst/>
          </a:blip>
          <a:srcRect l="72781" t="22519" r="11462" b="66885"/>
          <a:stretch>
            <a:fillRect/>
          </a:stretch>
        </p:blipFill>
        <p:spPr>
          <a:xfrm>
            <a:off x="20349555" y="4437855"/>
            <a:ext cx="2918404" cy="1374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898" name="IMG_5633.png" descr="IMG_5633.png"/>
          <p:cNvPicPr>
            <a:picLocks noChangeAspect="1"/>
          </p:cNvPicPr>
          <p:nvPr/>
        </p:nvPicPr>
        <p:blipFill>
          <a:blip r:embed="rId3">
            <a:extLst/>
          </a:blip>
          <a:srcRect l="52691" t="51955" r="10298" b="40484"/>
          <a:stretch>
            <a:fillRect/>
          </a:stretch>
        </p:blipFill>
        <p:spPr>
          <a:xfrm>
            <a:off x="2273755" y="5922962"/>
            <a:ext cx="7250225" cy="1036795"/>
          </a:xfrm>
          <a:prstGeom prst="rect">
            <a:avLst/>
          </a:prstGeom>
          <a:ln w="25400">
            <a:solidFill>
              <a:schemeClr val="accent3"/>
            </a:solidFill>
            <a:miter lim="400000"/>
          </a:ln>
        </p:spPr>
      </p:pic>
      <p:pic>
        <p:nvPicPr>
          <p:cNvPr id="899" name="IMG_5633.png" descr="IMG_5633.png"/>
          <p:cNvPicPr>
            <a:picLocks noChangeAspect="1"/>
          </p:cNvPicPr>
          <p:nvPr/>
        </p:nvPicPr>
        <p:blipFill>
          <a:blip r:embed="rId3">
            <a:extLst/>
          </a:blip>
          <a:srcRect l="44291" t="22519" r="31192" b="58821"/>
          <a:stretch>
            <a:fillRect/>
          </a:stretch>
        </p:blipFill>
        <p:spPr>
          <a:xfrm>
            <a:off x="16123109" y="4214643"/>
            <a:ext cx="4541344" cy="2420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0" name="IMG_5633.png" descr="IMG_5633.png"/>
          <p:cNvPicPr>
            <a:picLocks noChangeAspect="1"/>
          </p:cNvPicPr>
          <p:nvPr/>
        </p:nvPicPr>
        <p:blipFill>
          <a:blip r:embed="rId3">
            <a:extLst/>
          </a:blip>
          <a:srcRect l="43229" t="59890" r="30350" b="15647"/>
          <a:stretch>
            <a:fillRect/>
          </a:stretch>
        </p:blipFill>
        <p:spPr>
          <a:xfrm>
            <a:off x="15317787" y="7265758"/>
            <a:ext cx="5488545" cy="3558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901" name="IMG_5633.png" descr="IMG_5633.png"/>
          <p:cNvPicPr>
            <a:picLocks noChangeAspect="1"/>
          </p:cNvPicPr>
          <p:nvPr/>
        </p:nvPicPr>
        <p:blipFill>
          <a:blip r:embed="rId3">
            <a:extLst/>
          </a:blip>
          <a:srcRect l="73003" t="59560" r="10297" b="33415"/>
          <a:stretch>
            <a:fillRect/>
          </a:stretch>
        </p:blipFill>
        <p:spPr>
          <a:xfrm>
            <a:off x="20349557" y="7265758"/>
            <a:ext cx="3121226" cy="919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02" name="IMG_5633.png" descr="IMG_5633.png"/>
          <p:cNvPicPr>
            <a:picLocks noChangeAspect="1"/>
          </p:cNvPicPr>
          <p:nvPr/>
        </p:nvPicPr>
        <p:blipFill>
          <a:blip r:embed="rId3">
            <a:extLst/>
          </a:blip>
          <a:srcRect l="8988" t="25856" r="55788" b="51869"/>
          <a:stretch>
            <a:fillRect/>
          </a:stretch>
        </p:blipFill>
        <p:spPr>
          <a:xfrm>
            <a:off x="9831876" y="3968943"/>
            <a:ext cx="6524937" cy="2889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903" name="IMG_5633.png" descr="IMG_5633.png"/>
          <p:cNvPicPr>
            <a:picLocks noChangeAspect="1"/>
          </p:cNvPicPr>
          <p:nvPr/>
        </p:nvPicPr>
        <p:blipFill>
          <a:blip r:embed="rId3">
            <a:extLst/>
          </a:blip>
          <a:srcRect l="19459" t="62783" r="56738" b="12358"/>
          <a:stretch>
            <a:fillRect/>
          </a:stretch>
        </p:blipFill>
        <p:spPr>
          <a:xfrm>
            <a:off x="10796481" y="7463004"/>
            <a:ext cx="4595867" cy="3360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4" name="IMG_5633.png" descr="IMG_5633.png"/>
          <p:cNvPicPr>
            <a:picLocks noChangeAspect="1"/>
          </p:cNvPicPr>
          <p:nvPr/>
        </p:nvPicPr>
        <p:blipFill>
          <a:blip r:embed="rId3">
            <a:extLst/>
          </a:blip>
          <a:srcRect l="28985" t="91059" r="10326" b="0"/>
          <a:stretch>
            <a:fillRect/>
          </a:stretch>
        </p:blipFill>
        <p:spPr>
          <a:xfrm>
            <a:off x="5776823" y="11134201"/>
            <a:ext cx="13990184" cy="14429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24" name="تجميع"/>
          <p:cNvGrpSpPr/>
          <p:nvPr/>
        </p:nvGrpSpPr>
        <p:grpSpPr>
          <a:xfrm>
            <a:off x="-8292" y="3110932"/>
            <a:ext cx="1931519" cy="9593313"/>
            <a:chOff x="0" y="-2"/>
            <a:chExt cx="1931517" cy="9593312"/>
          </a:xfrm>
        </p:grpSpPr>
        <p:grpSp>
          <p:nvGrpSpPr>
            <p:cNvPr id="922" name="تجميع"/>
            <p:cNvGrpSpPr/>
            <p:nvPr/>
          </p:nvGrpSpPr>
          <p:grpSpPr>
            <a:xfrm>
              <a:off x="0" y="-3"/>
              <a:ext cx="1931519" cy="9593313"/>
              <a:chOff x="0" y="-1"/>
              <a:chExt cx="1931517" cy="9593312"/>
            </a:xfrm>
          </p:grpSpPr>
          <p:grpSp>
            <p:nvGrpSpPr>
              <p:cNvPr id="920" name="تجميع"/>
              <p:cNvGrpSpPr/>
              <p:nvPr/>
            </p:nvGrpSpPr>
            <p:grpSpPr>
              <a:xfrm>
                <a:off x="284470" y="-2"/>
                <a:ext cx="1362582" cy="9593313"/>
                <a:chOff x="0" y="0"/>
                <a:chExt cx="1362581" cy="9593312"/>
              </a:xfrm>
            </p:grpSpPr>
            <p:grpSp>
              <p:nvGrpSpPr>
                <p:cNvPr id="909" name="تجميع"/>
                <p:cNvGrpSpPr/>
                <p:nvPr/>
              </p:nvGrpSpPr>
              <p:grpSpPr>
                <a:xfrm>
                  <a:off x="-1" y="-1"/>
                  <a:ext cx="1362583" cy="9593313"/>
                  <a:chOff x="0" y="0"/>
                  <a:chExt cx="1362581" cy="9593312"/>
                </a:xfrm>
              </p:grpSpPr>
              <p:grpSp>
                <p:nvGrpSpPr>
                  <p:cNvPr id="907" name="تجميع"/>
                  <p:cNvGrpSpPr/>
                  <p:nvPr/>
                </p:nvGrpSpPr>
                <p:grpSpPr>
                  <a:xfrm>
                    <a:off x="-1" y="123870"/>
                    <a:ext cx="1362583" cy="9469443"/>
                    <a:chOff x="0" y="0"/>
                    <a:chExt cx="1362581" cy="9469442"/>
                  </a:xfrm>
                </p:grpSpPr>
                <p:sp>
                  <p:nvSpPr>
                    <p:cNvPr id="905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82" cy="1012295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906" name="مستطيل"/>
                    <p:cNvSpPr/>
                    <p:nvPr/>
                  </p:nvSpPr>
                  <p:spPr>
                    <a:xfrm>
                      <a:off x="62080" y="547502"/>
                      <a:ext cx="1234405" cy="89219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908" name="أدوات"/>
                  <p:cNvSpPr txBox="1"/>
                  <p:nvPr/>
                </p:nvSpPr>
                <p:spPr>
                  <a:xfrm>
                    <a:off x="15535" y="0"/>
                    <a:ext cx="1281961" cy="9423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8" tIns="121918" rIns="121918" bIns="121918" numCol="1" anchor="t">
                    <a:sp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910" name="IMG_4012.png" descr="IMG_4012.png">
                  <a:hlinkClick r:id="rId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11" name="IMG_4015.jpeg" descr="IMG_4015.jpeg">
                  <a:hlinkClick r:id="rId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151651" y="8714087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914" name="تجميع"/>
                <p:cNvGrpSpPr/>
                <p:nvPr/>
              </p:nvGrpSpPr>
              <p:grpSpPr>
                <a:xfrm>
                  <a:off x="132139" y="3356434"/>
                  <a:ext cx="1073752" cy="2620313"/>
                  <a:chOff x="0" y="0"/>
                  <a:chExt cx="1073751" cy="2620312"/>
                </a:xfrm>
              </p:grpSpPr>
              <p:pic>
                <p:nvPicPr>
                  <p:cNvPr id="912" name="IMG_4016.jpeg" descr="IMG_4016.jpeg">
                    <a:hlinkClick r:id="rId8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7666" y="0"/>
                    <a:ext cx="1066086" cy="829175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913" name="صورة 20" descr="صورة 20">
                    <a:hlinkClick r:id="rId10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/>
                  </a:blip>
                  <a:srcRect l="22637" t="19074" r="22637" b="19073"/>
                  <a:stretch>
                    <a:fillRect/>
                  </a:stretch>
                </p:blipFill>
                <p:spPr>
                  <a:xfrm>
                    <a:off x="0" y="1791138"/>
                    <a:ext cx="1066085" cy="829175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915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3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16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48439" y="6924408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17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/>
                </a:blip>
                <a:srcRect l="14158" t="12402" r="14157" b="12402"/>
                <a:stretch>
                  <a:fillRect/>
                </a:stretch>
              </p:blipFill>
              <p:spPr>
                <a:xfrm>
                  <a:off x="145254" y="1570620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18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6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19" name="IMG_4024.jpeg" descr="IMG_4024.jpeg"/>
                <p:cNvPicPr>
                  <a:picLocks noChangeAspect="1"/>
                </p:cNvPicPr>
                <p:nvPr/>
              </p:nvPicPr>
              <p:blipFill>
                <a:blip r:embed="rId20">
                  <a:extLst/>
                </a:blip>
                <a:srcRect l="28867" t="10670" r="31388" b="37594"/>
                <a:stretch>
                  <a:fillRect/>
                </a:stretch>
              </p:blipFill>
              <p:spPr>
                <a:xfrm>
                  <a:off x="139991" y="2463798"/>
                  <a:ext cx="1077929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921" name="نشاط"/>
              <p:cNvSpPr txBox="1"/>
              <p:nvPr/>
            </p:nvSpPr>
            <p:spPr>
              <a:xfrm>
                <a:off x="0" y="8643745"/>
                <a:ext cx="1931518" cy="541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  <p:pic>
          <p:nvPicPr>
            <p:cNvPr id="923" name="Picture 2" descr="Picture 2">
              <a:hlinkClick r:id="rId2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6" cy="86709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925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9" name="Google Shape;924;p40"/>
          <p:cNvGrpSpPr/>
          <p:nvPr/>
        </p:nvGrpSpPr>
        <p:grpSpPr>
          <a:xfrm>
            <a:off x="21530159" y="10998499"/>
            <a:ext cx="2240758" cy="1876550"/>
            <a:chOff x="-1" y="0"/>
            <a:chExt cx="2240757" cy="1876549"/>
          </a:xfrm>
        </p:grpSpPr>
        <p:sp>
          <p:nvSpPr>
            <p:cNvPr id="927" name="Google Shape;925;p40"/>
            <p:cNvSpPr/>
            <p:nvPr/>
          </p:nvSpPr>
          <p:spPr>
            <a:xfrm flipH="1">
              <a:off x="-2" y="1745745"/>
              <a:ext cx="2240759" cy="13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28" name="Google Shape;926;p40"/>
            <p:cNvSpPr/>
            <p:nvPr/>
          </p:nvSpPr>
          <p:spPr>
            <a:xfrm flipH="1">
              <a:off x="480696" y="1804911"/>
              <a:ext cx="208910" cy="1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7" y="0"/>
                    <a:pt x="0" y="4625"/>
                    <a:pt x="0" y="10800"/>
                  </a:cubicBezTo>
                  <a:cubicBezTo>
                    <a:pt x="0" y="16952"/>
                    <a:pt x="4827" y="21600"/>
                    <a:pt x="10801" y="21600"/>
                  </a:cubicBezTo>
                  <a:cubicBezTo>
                    <a:pt x="16773" y="21600"/>
                    <a:pt x="21600" y="16952"/>
                    <a:pt x="21600" y="10800"/>
                  </a:cubicBezTo>
                  <a:cubicBezTo>
                    <a:pt x="21600" y="4625"/>
                    <a:pt x="16773" y="0"/>
                    <a:pt x="10801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29" name="Google Shape;927;p40"/>
            <p:cNvSpPr/>
            <p:nvPr/>
          </p:nvSpPr>
          <p:spPr>
            <a:xfrm flipH="1">
              <a:off x="540776" y="1395394"/>
              <a:ext cx="262076" cy="41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76" y="21600"/>
                  </a:lnTo>
                  <a:lnTo>
                    <a:pt x="21600" y="21600"/>
                  </a:lnTo>
                  <a:lnTo>
                    <a:pt x="1089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0" name="Google Shape;928;p40"/>
            <p:cNvSpPr/>
            <p:nvPr/>
          </p:nvSpPr>
          <p:spPr>
            <a:xfrm flipH="1">
              <a:off x="191474" y="1198498"/>
              <a:ext cx="12701" cy="425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1" name="Google Shape;929;p40"/>
            <p:cNvSpPr/>
            <p:nvPr/>
          </p:nvSpPr>
          <p:spPr>
            <a:xfrm flipH="1">
              <a:off x="191474" y="1198498"/>
              <a:ext cx="12701" cy="4252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2" name="Google Shape;930;p40"/>
            <p:cNvSpPr/>
            <p:nvPr/>
          </p:nvSpPr>
          <p:spPr>
            <a:xfrm flipH="1">
              <a:off x="191474" y="1017773"/>
              <a:ext cx="12701" cy="15207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3" name="Google Shape;931;p40"/>
            <p:cNvSpPr/>
            <p:nvPr/>
          </p:nvSpPr>
          <p:spPr>
            <a:xfrm flipH="1">
              <a:off x="191474" y="1017773"/>
              <a:ext cx="12701" cy="15207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4" name="Google Shape;932;p40"/>
            <p:cNvSpPr/>
            <p:nvPr/>
          </p:nvSpPr>
          <p:spPr>
            <a:xfrm flipH="1">
              <a:off x="929024" y="792801"/>
              <a:ext cx="78109" cy="127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5" name="Google Shape;933;p40"/>
            <p:cNvSpPr/>
            <p:nvPr/>
          </p:nvSpPr>
          <p:spPr>
            <a:xfrm flipH="1">
              <a:off x="929024" y="792801"/>
              <a:ext cx="78109" cy="127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6" name="Google Shape;934;p40"/>
            <p:cNvSpPr/>
            <p:nvPr/>
          </p:nvSpPr>
          <p:spPr>
            <a:xfrm flipH="1">
              <a:off x="303199" y="1395394"/>
              <a:ext cx="413219" cy="41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1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7" name="Google Shape;935;p40"/>
            <p:cNvSpPr/>
            <p:nvPr/>
          </p:nvSpPr>
          <p:spPr>
            <a:xfrm flipH="1">
              <a:off x="220935" y="822262"/>
              <a:ext cx="1161505" cy="8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1" y="0"/>
                  </a:moveTo>
                  <a:cubicBezTo>
                    <a:pt x="1332" y="0"/>
                    <a:pt x="0" y="1848"/>
                    <a:pt x="0" y="4148"/>
                  </a:cubicBezTo>
                  <a:lnTo>
                    <a:pt x="0" y="17452"/>
                  </a:lnTo>
                  <a:cubicBezTo>
                    <a:pt x="0" y="19752"/>
                    <a:pt x="1332" y="21600"/>
                    <a:pt x="2991" y="21600"/>
                  </a:cubicBezTo>
                  <a:lnTo>
                    <a:pt x="18609" y="21600"/>
                  </a:lnTo>
                  <a:cubicBezTo>
                    <a:pt x="20268" y="21600"/>
                    <a:pt x="21600" y="19752"/>
                    <a:pt x="21600" y="17452"/>
                  </a:cubicBezTo>
                  <a:lnTo>
                    <a:pt x="21600" y="4148"/>
                  </a:lnTo>
                  <a:cubicBezTo>
                    <a:pt x="21600" y="1848"/>
                    <a:pt x="20268" y="0"/>
                    <a:pt x="186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8" name="Google Shape;936;p40"/>
            <p:cNvSpPr/>
            <p:nvPr/>
          </p:nvSpPr>
          <p:spPr>
            <a:xfrm flipH="1">
              <a:off x="768640" y="822262"/>
              <a:ext cx="316143" cy="8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5" y="0"/>
                  </a:moveTo>
                  <a:lnTo>
                    <a:pt x="0" y="21600"/>
                  </a:lnTo>
                  <a:lnTo>
                    <a:pt x="104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9" name="Google Shape;937;p40"/>
            <p:cNvSpPr/>
            <p:nvPr/>
          </p:nvSpPr>
          <p:spPr>
            <a:xfrm flipH="1">
              <a:off x="629524" y="822262"/>
              <a:ext cx="250050" cy="8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54" y="0"/>
                  </a:moveTo>
                  <a:lnTo>
                    <a:pt x="0" y="21600"/>
                  </a:lnTo>
                  <a:lnTo>
                    <a:pt x="754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0" name="Google Shape;938;p40"/>
            <p:cNvSpPr/>
            <p:nvPr/>
          </p:nvSpPr>
          <p:spPr>
            <a:xfrm flipH="1">
              <a:off x="383163" y="1003418"/>
              <a:ext cx="516280" cy="8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7" y="0"/>
                  </a:moveTo>
                  <a:cubicBezTo>
                    <a:pt x="19714" y="0"/>
                    <a:pt x="19690" y="3"/>
                    <a:pt x="19666" y="7"/>
                  </a:cubicBezTo>
                  <a:lnTo>
                    <a:pt x="1798" y="7"/>
                  </a:lnTo>
                  <a:cubicBezTo>
                    <a:pt x="792" y="121"/>
                    <a:pt x="0" y="4930"/>
                    <a:pt x="0" y="10745"/>
                  </a:cubicBezTo>
                  <a:cubicBezTo>
                    <a:pt x="0" y="16563"/>
                    <a:pt x="792" y="21372"/>
                    <a:pt x="1798" y="21597"/>
                  </a:cubicBezTo>
                  <a:lnTo>
                    <a:pt x="19666" y="21597"/>
                  </a:lnTo>
                  <a:cubicBezTo>
                    <a:pt x="19678" y="21597"/>
                    <a:pt x="19690" y="21600"/>
                    <a:pt x="19703" y="21600"/>
                  </a:cubicBezTo>
                  <a:cubicBezTo>
                    <a:pt x="20750" y="21600"/>
                    <a:pt x="21600" y="16828"/>
                    <a:pt x="21600" y="10745"/>
                  </a:cubicBezTo>
                  <a:cubicBezTo>
                    <a:pt x="21600" y="4732"/>
                    <a:pt x="20768" y="0"/>
                    <a:pt x="19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1" name="Google Shape;939;p40"/>
            <p:cNvSpPr/>
            <p:nvPr/>
          </p:nvSpPr>
          <p:spPr>
            <a:xfrm flipH="1">
              <a:off x="956293" y="1003418"/>
              <a:ext cx="282874" cy="8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98" y="0"/>
                  </a:moveTo>
                  <a:cubicBezTo>
                    <a:pt x="18156" y="0"/>
                    <a:pt x="18114" y="3"/>
                    <a:pt x="18070" y="7"/>
                  </a:cubicBezTo>
                  <a:lnTo>
                    <a:pt x="3283" y="7"/>
                  </a:lnTo>
                  <a:cubicBezTo>
                    <a:pt x="1447" y="121"/>
                    <a:pt x="0" y="4930"/>
                    <a:pt x="0" y="10745"/>
                  </a:cubicBezTo>
                  <a:cubicBezTo>
                    <a:pt x="0" y="16563"/>
                    <a:pt x="1447" y="21372"/>
                    <a:pt x="3283" y="21597"/>
                  </a:cubicBezTo>
                  <a:lnTo>
                    <a:pt x="18070" y="21597"/>
                  </a:lnTo>
                  <a:cubicBezTo>
                    <a:pt x="18093" y="21597"/>
                    <a:pt x="18114" y="21600"/>
                    <a:pt x="18136" y="21600"/>
                  </a:cubicBezTo>
                  <a:cubicBezTo>
                    <a:pt x="20013" y="21600"/>
                    <a:pt x="21600" y="16828"/>
                    <a:pt x="21600" y="10745"/>
                  </a:cubicBezTo>
                  <a:cubicBezTo>
                    <a:pt x="21600" y="4732"/>
                    <a:pt x="20048" y="0"/>
                    <a:pt x="18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2" name="Google Shape;940;p40"/>
            <p:cNvSpPr/>
            <p:nvPr/>
          </p:nvSpPr>
          <p:spPr>
            <a:xfrm flipH="1">
              <a:off x="383163" y="1191071"/>
              <a:ext cx="810709" cy="8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13" y="0"/>
                  </a:moveTo>
                  <a:cubicBezTo>
                    <a:pt x="20398" y="0"/>
                    <a:pt x="20383" y="3"/>
                    <a:pt x="20368" y="7"/>
                  </a:cubicBezTo>
                  <a:lnTo>
                    <a:pt x="1146" y="7"/>
                  </a:lnTo>
                  <a:cubicBezTo>
                    <a:pt x="505" y="231"/>
                    <a:pt x="0" y="5040"/>
                    <a:pt x="0" y="10857"/>
                  </a:cubicBezTo>
                  <a:cubicBezTo>
                    <a:pt x="0" y="16671"/>
                    <a:pt x="505" y="21369"/>
                    <a:pt x="1146" y="21593"/>
                  </a:cubicBezTo>
                  <a:lnTo>
                    <a:pt x="20368" y="21593"/>
                  </a:lnTo>
                  <a:cubicBezTo>
                    <a:pt x="20383" y="21600"/>
                    <a:pt x="20398" y="21600"/>
                    <a:pt x="20413" y="21600"/>
                  </a:cubicBezTo>
                  <a:cubicBezTo>
                    <a:pt x="21070" y="21600"/>
                    <a:pt x="21600" y="16765"/>
                    <a:pt x="21600" y="10857"/>
                  </a:cubicBezTo>
                  <a:cubicBezTo>
                    <a:pt x="21600" y="4838"/>
                    <a:pt x="21070" y="0"/>
                    <a:pt x="204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3" name="Google Shape;941;p40"/>
            <p:cNvSpPr/>
            <p:nvPr/>
          </p:nvSpPr>
          <p:spPr>
            <a:xfrm flipH="1">
              <a:off x="383163" y="1379182"/>
              <a:ext cx="423375" cy="8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9" y="0"/>
                  </a:moveTo>
                  <a:cubicBezTo>
                    <a:pt x="19300" y="0"/>
                    <a:pt x="19271" y="3"/>
                    <a:pt x="19242" y="10"/>
                  </a:cubicBezTo>
                  <a:lnTo>
                    <a:pt x="2193" y="10"/>
                  </a:lnTo>
                  <a:cubicBezTo>
                    <a:pt x="966" y="121"/>
                    <a:pt x="0" y="4954"/>
                    <a:pt x="0" y="10802"/>
                  </a:cubicBezTo>
                  <a:cubicBezTo>
                    <a:pt x="0" y="16646"/>
                    <a:pt x="966" y="21482"/>
                    <a:pt x="2193" y="21593"/>
                  </a:cubicBezTo>
                  <a:lnTo>
                    <a:pt x="19242" y="21593"/>
                  </a:lnTo>
                  <a:cubicBezTo>
                    <a:pt x="19271" y="21600"/>
                    <a:pt x="19300" y="21600"/>
                    <a:pt x="19329" y="21600"/>
                  </a:cubicBezTo>
                  <a:cubicBezTo>
                    <a:pt x="20586" y="21600"/>
                    <a:pt x="21600" y="16845"/>
                    <a:pt x="21600" y="10802"/>
                  </a:cubicBezTo>
                  <a:cubicBezTo>
                    <a:pt x="21600" y="4755"/>
                    <a:pt x="20586" y="0"/>
                    <a:pt x="193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4" name="Google Shape;942;p40"/>
            <p:cNvSpPr/>
            <p:nvPr/>
          </p:nvSpPr>
          <p:spPr>
            <a:xfrm flipH="1">
              <a:off x="1261806" y="1798897"/>
              <a:ext cx="423376" cy="2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5205"/>
                    <a:pt x="0" y="10806"/>
                  </a:cubicBezTo>
                  <a:cubicBezTo>
                    <a:pt x="0" y="16407"/>
                    <a:pt x="4834" y="21600"/>
                    <a:pt x="10800" y="21600"/>
                  </a:cubicBezTo>
                  <a:cubicBezTo>
                    <a:pt x="16766" y="21600"/>
                    <a:pt x="21600" y="16803"/>
                    <a:pt x="21600" y="10806"/>
                  </a:cubicBezTo>
                  <a:cubicBezTo>
                    <a:pt x="21600" y="4797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5" name="Google Shape;943;p40"/>
            <p:cNvSpPr/>
            <p:nvPr/>
          </p:nvSpPr>
          <p:spPr>
            <a:xfrm flipH="1">
              <a:off x="1334371" y="195523"/>
              <a:ext cx="347111" cy="187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" y="0"/>
                  </a:moveTo>
                  <a:lnTo>
                    <a:pt x="0" y="1493"/>
                  </a:lnTo>
                  <a:cubicBezTo>
                    <a:pt x="978" y="5013"/>
                    <a:pt x="2070" y="8426"/>
                    <a:pt x="3308" y="11627"/>
                  </a:cubicBezTo>
                  <a:cubicBezTo>
                    <a:pt x="3940" y="13281"/>
                    <a:pt x="4630" y="14880"/>
                    <a:pt x="5407" y="16320"/>
                  </a:cubicBezTo>
                  <a:cubicBezTo>
                    <a:pt x="5810" y="17120"/>
                    <a:pt x="6241" y="17866"/>
                    <a:pt x="6730" y="18508"/>
                  </a:cubicBezTo>
                  <a:cubicBezTo>
                    <a:pt x="7276" y="19307"/>
                    <a:pt x="7909" y="19947"/>
                    <a:pt x="8599" y="20268"/>
                  </a:cubicBezTo>
                  <a:cubicBezTo>
                    <a:pt x="10728" y="21175"/>
                    <a:pt x="12914" y="21600"/>
                    <a:pt x="15128" y="21600"/>
                  </a:cubicBezTo>
                  <a:cubicBezTo>
                    <a:pt x="16193" y="21600"/>
                    <a:pt x="17285" y="21600"/>
                    <a:pt x="18349" y="21440"/>
                  </a:cubicBezTo>
                  <a:cubicBezTo>
                    <a:pt x="19443" y="21280"/>
                    <a:pt x="20478" y="21120"/>
                    <a:pt x="21600" y="20801"/>
                  </a:cubicBezTo>
                  <a:lnTo>
                    <a:pt x="21111" y="14987"/>
                  </a:lnTo>
                  <a:cubicBezTo>
                    <a:pt x="20162" y="15201"/>
                    <a:pt x="19126" y="15414"/>
                    <a:pt x="18148" y="15521"/>
                  </a:cubicBezTo>
                  <a:cubicBezTo>
                    <a:pt x="17141" y="15681"/>
                    <a:pt x="16135" y="15786"/>
                    <a:pt x="15128" y="15786"/>
                  </a:cubicBezTo>
                  <a:cubicBezTo>
                    <a:pt x="14859" y="15801"/>
                    <a:pt x="14589" y="15809"/>
                    <a:pt x="14320" y="15809"/>
                  </a:cubicBezTo>
                  <a:cubicBezTo>
                    <a:pt x="13585" y="15809"/>
                    <a:pt x="12853" y="15759"/>
                    <a:pt x="12137" y="15681"/>
                  </a:cubicBezTo>
                  <a:cubicBezTo>
                    <a:pt x="11159" y="15574"/>
                    <a:pt x="10210" y="15414"/>
                    <a:pt x="9232" y="15094"/>
                  </a:cubicBezTo>
                  <a:cubicBezTo>
                    <a:pt x="8916" y="14934"/>
                    <a:pt x="8599" y="14667"/>
                    <a:pt x="8340" y="14293"/>
                  </a:cubicBezTo>
                  <a:cubicBezTo>
                    <a:pt x="7938" y="13868"/>
                    <a:pt x="7593" y="13334"/>
                    <a:pt x="7248" y="12747"/>
                  </a:cubicBezTo>
                  <a:cubicBezTo>
                    <a:pt x="6529" y="11520"/>
                    <a:pt x="5838" y="10240"/>
                    <a:pt x="5177" y="8853"/>
                  </a:cubicBezTo>
                  <a:cubicBezTo>
                    <a:pt x="4516" y="7467"/>
                    <a:pt x="3853" y="5974"/>
                    <a:pt x="3221" y="4533"/>
                  </a:cubicBezTo>
                  <a:cubicBezTo>
                    <a:pt x="2588" y="3040"/>
                    <a:pt x="1956" y="1493"/>
                    <a:pt x="1351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6" name="Google Shape;944;p40"/>
            <p:cNvSpPr/>
            <p:nvPr/>
          </p:nvSpPr>
          <p:spPr>
            <a:xfrm flipH="1">
              <a:off x="1267873" y="314644"/>
              <a:ext cx="118266" cy="11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0" h="21600" fill="norm" stroke="1" extrusionOk="0">
                  <a:moveTo>
                    <a:pt x="7753" y="0"/>
                  </a:moveTo>
                  <a:cubicBezTo>
                    <a:pt x="3438" y="0"/>
                    <a:pt x="0" y="1288"/>
                    <a:pt x="0" y="1288"/>
                  </a:cubicBezTo>
                  <a:lnTo>
                    <a:pt x="4979" y="21600"/>
                  </a:lnTo>
                  <a:cubicBezTo>
                    <a:pt x="4979" y="21600"/>
                    <a:pt x="12869" y="18983"/>
                    <a:pt x="16008" y="15102"/>
                  </a:cubicBezTo>
                  <a:cubicBezTo>
                    <a:pt x="19226" y="10948"/>
                    <a:pt x="21600" y="5892"/>
                    <a:pt x="17159" y="2733"/>
                  </a:cubicBezTo>
                  <a:cubicBezTo>
                    <a:pt x="14173" y="622"/>
                    <a:pt x="10752" y="0"/>
                    <a:pt x="77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7" name="Google Shape;945;p40"/>
            <p:cNvSpPr/>
            <p:nvPr/>
          </p:nvSpPr>
          <p:spPr>
            <a:xfrm flipH="1">
              <a:off x="1645440" y="170554"/>
              <a:ext cx="50383" cy="4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68"/>
                  </a:lnTo>
                  <a:cubicBezTo>
                    <a:pt x="1390" y="9700"/>
                    <a:pt x="4164" y="16096"/>
                    <a:pt x="7931" y="21600"/>
                  </a:cubicBezTo>
                  <a:lnTo>
                    <a:pt x="17044" y="169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8" name="Google Shape;946;p40"/>
            <p:cNvSpPr/>
            <p:nvPr/>
          </p:nvSpPr>
          <p:spPr>
            <a:xfrm flipH="1">
              <a:off x="1645440" y="128501"/>
              <a:ext cx="50383" cy="4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20" y="0"/>
                  </a:moveTo>
                  <a:lnTo>
                    <a:pt x="2180" y="3530"/>
                  </a:lnTo>
                  <a:lnTo>
                    <a:pt x="0" y="21600"/>
                  </a:lnTo>
                  <a:lnTo>
                    <a:pt x="21600" y="18898"/>
                  </a:lnTo>
                  <a:lnTo>
                    <a:pt x="2002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9" name="Google Shape;947;p40"/>
            <p:cNvSpPr/>
            <p:nvPr/>
          </p:nvSpPr>
          <p:spPr>
            <a:xfrm flipH="1">
              <a:off x="977484" y="-1"/>
              <a:ext cx="141038" cy="13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9" h="21600" fill="norm" stroke="1" extrusionOk="0">
                  <a:moveTo>
                    <a:pt x="5608" y="0"/>
                  </a:moveTo>
                  <a:cubicBezTo>
                    <a:pt x="-395" y="0"/>
                    <a:pt x="4215" y="11927"/>
                    <a:pt x="0" y="15047"/>
                  </a:cubicBezTo>
                  <a:lnTo>
                    <a:pt x="3148" y="19211"/>
                  </a:lnTo>
                  <a:cubicBezTo>
                    <a:pt x="3181" y="19209"/>
                    <a:pt x="3215" y="19209"/>
                    <a:pt x="3248" y="19209"/>
                  </a:cubicBezTo>
                  <a:cubicBezTo>
                    <a:pt x="5899" y="19209"/>
                    <a:pt x="9247" y="21600"/>
                    <a:pt x="11680" y="21600"/>
                  </a:cubicBezTo>
                  <a:cubicBezTo>
                    <a:pt x="12125" y="21600"/>
                    <a:pt x="12541" y="21519"/>
                    <a:pt x="12915" y="21328"/>
                  </a:cubicBezTo>
                  <a:cubicBezTo>
                    <a:pt x="15422" y="20087"/>
                    <a:pt x="15294" y="16288"/>
                    <a:pt x="13559" y="15121"/>
                  </a:cubicBezTo>
                  <a:cubicBezTo>
                    <a:pt x="16387" y="14318"/>
                    <a:pt x="21205" y="12491"/>
                    <a:pt x="19086" y="6866"/>
                  </a:cubicBezTo>
                  <a:cubicBezTo>
                    <a:pt x="18281" y="4795"/>
                    <a:pt x="16865" y="4140"/>
                    <a:pt x="15399" y="4140"/>
                  </a:cubicBezTo>
                  <a:cubicBezTo>
                    <a:pt x="12882" y="4140"/>
                    <a:pt x="10216" y="6063"/>
                    <a:pt x="10216" y="6063"/>
                  </a:cubicBezTo>
                  <a:cubicBezTo>
                    <a:pt x="10216" y="6063"/>
                    <a:pt x="11888" y="147"/>
                    <a:pt x="5718" y="2"/>
                  </a:cubicBezTo>
                  <a:cubicBezTo>
                    <a:pt x="5681" y="0"/>
                    <a:pt x="5645" y="0"/>
                    <a:pt x="56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0" name="Google Shape;948;p40"/>
            <p:cNvSpPr/>
            <p:nvPr/>
          </p:nvSpPr>
          <p:spPr>
            <a:xfrm flipH="1">
              <a:off x="1054019" y="65192"/>
              <a:ext cx="75602" cy="7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6396" y="0"/>
                  </a:moveTo>
                  <a:cubicBezTo>
                    <a:pt x="1238" y="0"/>
                    <a:pt x="0" y="9316"/>
                    <a:pt x="0" y="9316"/>
                  </a:cubicBezTo>
                  <a:lnTo>
                    <a:pt x="12528" y="21265"/>
                  </a:lnTo>
                  <a:cubicBezTo>
                    <a:pt x="13747" y="21474"/>
                    <a:pt x="14897" y="21600"/>
                    <a:pt x="15928" y="21600"/>
                  </a:cubicBezTo>
                  <a:cubicBezTo>
                    <a:pt x="19435" y="21600"/>
                    <a:pt x="21600" y="20124"/>
                    <a:pt x="20711" y="15358"/>
                  </a:cubicBezTo>
                  <a:cubicBezTo>
                    <a:pt x="19431" y="8529"/>
                    <a:pt x="14701" y="2885"/>
                    <a:pt x="8309" y="390"/>
                  </a:cubicBezTo>
                  <a:cubicBezTo>
                    <a:pt x="7619" y="122"/>
                    <a:pt x="6983" y="0"/>
                    <a:pt x="6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1" name="Google Shape;949;p40"/>
            <p:cNvSpPr/>
            <p:nvPr/>
          </p:nvSpPr>
          <p:spPr>
            <a:xfrm flipH="1">
              <a:off x="1642198" y="1516496"/>
              <a:ext cx="59167" cy="120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6" y="0"/>
                  </a:moveTo>
                  <a:lnTo>
                    <a:pt x="0" y="20608"/>
                  </a:lnTo>
                  <a:lnTo>
                    <a:pt x="18054" y="21600"/>
                  </a:lnTo>
                  <a:lnTo>
                    <a:pt x="21600" y="992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2" name="Google Shape;950;p40"/>
            <p:cNvSpPr/>
            <p:nvPr/>
          </p:nvSpPr>
          <p:spPr>
            <a:xfrm flipH="1">
              <a:off x="1323743" y="1653769"/>
              <a:ext cx="60553" cy="118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59" y="21178"/>
                  </a:lnTo>
                  <a:lnTo>
                    <a:pt x="21600" y="21600"/>
                  </a:lnTo>
                  <a:lnTo>
                    <a:pt x="17809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3" name="Google Shape;951;p40"/>
            <p:cNvSpPr/>
            <p:nvPr/>
          </p:nvSpPr>
          <p:spPr>
            <a:xfrm flipH="1">
              <a:off x="1308911" y="1754530"/>
              <a:ext cx="138256" cy="5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10942" y="0"/>
                  </a:moveTo>
                  <a:cubicBezTo>
                    <a:pt x="10452" y="0"/>
                    <a:pt x="10032" y="526"/>
                    <a:pt x="9611" y="1227"/>
                  </a:cubicBezTo>
                  <a:cubicBezTo>
                    <a:pt x="7648" y="5443"/>
                    <a:pt x="6735" y="9834"/>
                    <a:pt x="775" y="12993"/>
                  </a:cubicBezTo>
                  <a:cubicBezTo>
                    <a:pt x="-558" y="13698"/>
                    <a:pt x="-348" y="21600"/>
                    <a:pt x="2808" y="21600"/>
                  </a:cubicBezTo>
                  <a:cubicBezTo>
                    <a:pt x="5964" y="21600"/>
                    <a:pt x="9330" y="21074"/>
                    <a:pt x="11644" y="21074"/>
                  </a:cubicBezTo>
                  <a:cubicBezTo>
                    <a:pt x="15361" y="21074"/>
                    <a:pt x="16833" y="21421"/>
                    <a:pt x="19778" y="21600"/>
                  </a:cubicBezTo>
                  <a:cubicBezTo>
                    <a:pt x="20481" y="21600"/>
                    <a:pt x="21042" y="20015"/>
                    <a:pt x="20971" y="18262"/>
                  </a:cubicBezTo>
                  <a:lnTo>
                    <a:pt x="19989" y="1400"/>
                  </a:lnTo>
                  <a:cubicBezTo>
                    <a:pt x="19989" y="526"/>
                    <a:pt x="19709" y="0"/>
                    <a:pt x="194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4" name="Google Shape;952;p40"/>
            <p:cNvSpPr/>
            <p:nvPr/>
          </p:nvSpPr>
          <p:spPr>
            <a:xfrm flipH="1">
              <a:off x="1631407" y="1606533"/>
              <a:ext cx="147431" cy="7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8790" y="0"/>
                  </a:moveTo>
                  <a:cubicBezTo>
                    <a:pt x="18757" y="0"/>
                    <a:pt x="18722" y="8"/>
                    <a:pt x="18688" y="25"/>
                  </a:cubicBezTo>
                  <a:lnTo>
                    <a:pt x="10744" y="2007"/>
                  </a:lnTo>
                  <a:cubicBezTo>
                    <a:pt x="10350" y="2152"/>
                    <a:pt x="9955" y="2576"/>
                    <a:pt x="9628" y="3285"/>
                  </a:cubicBezTo>
                  <a:cubicBezTo>
                    <a:pt x="7920" y="7104"/>
                    <a:pt x="6016" y="11212"/>
                    <a:pt x="633" y="15175"/>
                  </a:cubicBezTo>
                  <a:cubicBezTo>
                    <a:pt x="-548" y="15977"/>
                    <a:pt x="-141" y="21600"/>
                    <a:pt x="2410" y="21600"/>
                  </a:cubicBezTo>
                  <a:cubicBezTo>
                    <a:pt x="2556" y="21600"/>
                    <a:pt x="2706" y="21583"/>
                    <a:pt x="2865" y="21545"/>
                  </a:cubicBezTo>
                  <a:cubicBezTo>
                    <a:pt x="5754" y="20836"/>
                    <a:pt x="10219" y="19139"/>
                    <a:pt x="12319" y="18710"/>
                  </a:cubicBezTo>
                  <a:cubicBezTo>
                    <a:pt x="15866" y="17721"/>
                    <a:pt x="17178" y="17721"/>
                    <a:pt x="19936" y="17157"/>
                  </a:cubicBezTo>
                  <a:cubicBezTo>
                    <a:pt x="20591" y="17013"/>
                    <a:pt x="21052" y="15600"/>
                    <a:pt x="20920" y="14182"/>
                  </a:cubicBezTo>
                  <a:lnTo>
                    <a:pt x="19279" y="874"/>
                  </a:lnTo>
                  <a:cubicBezTo>
                    <a:pt x="19221" y="386"/>
                    <a:pt x="19017" y="0"/>
                    <a:pt x="187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5" name="Google Shape;953;p40"/>
            <p:cNvSpPr/>
            <p:nvPr/>
          </p:nvSpPr>
          <p:spPr>
            <a:xfrm flipH="1">
              <a:off x="1641741" y="1516496"/>
              <a:ext cx="54997" cy="6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7" y="0"/>
                  </a:moveTo>
                  <a:lnTo>
                    <a:pt x="0" y="19745"/>
                  </a:lnTo>
                  <a:lnTo>
                    <a:pt x="19423" y="21600"/>
                  </a:lnTo>
                  <a:lnTo>
                    <a:pt x="21600" y="1850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6" name="Google Shape;954;p40"/>
            <p:cNvSpPr/>
            <p:nvPr/>
          </p:nvSpPr>
          <p:spPr>
            <a:xfrm flipH="1">
              <a:off x="1328828" y="1653769"/>
              <a:ext cx="55468" cy="6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58" y="20793"/>
                  </a:lnTo>
                  <a:lnTo>
                    <a:pt x="21600" y="21600"/>
                  </a:lnTo>
                  <a:lnTo>
                    <a:pt x="19442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7" name="Google Shape;955;p40"/>
            <p:cNvSpPr/>
            <p:nvPr/>
          </p:nvSpPr>
          <p:spPr>
            <a:xfrm flipH="1">
              <a:off x="1077853" y="315697"/>
              <a:ext cx="311986" cy="35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6" y="0"/>
                  </a:moveTo>
                  <a:cubicBezTo>
                    <a:pt x="4096" y="0"/>
                    <a:pt x="2336" y="85"/>
                    <a:pt x="0" y="18189"/>
                  </a:cubicBezTo>
                  <a:lnTo>
                    <a:pt x="13472" y="21600"/>
                  </a:lnTo>
                  <a:cubicBezTo>
                    <a:pt x="14816" y="16655"/>
                    <a:pt x="15776" y="13642"/>
                    <a:pt x="21600" y="4292"/>
                  </a:cubicBezTo>
                  <a:cubicBezTo>
                    <a:pt x="19808" y="3467"/>
                    <a:pt x="17952" y="2756"/>
                    <a:pt x="16064" y="2160"/>
                  </a:cubicBezTo>
                  <a:cubicBezTo>
                    <a:pt x="14080" y="1535"/>
                    <a:pt x="12032" y="1022"/>
                    <a:pt x="9952" y="625"/>
                  </a:cubicBezTo>
                  <a:cubicBezTo>
                    <a:pt x="7232" y="199"/>
                    <a:pt x="4096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8" name="Google Shape;956;p40"/>
            <p:cNvSpPr/>
            <p:nvPr/>
          </p:nvSpPr>
          <p:spPr>
            <a:xfrm flipH="1">
              <a:off x="1138404" y="249132"/>
              <a:ext cx="120370" cy="11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5" h="21600" fill="norm" stroke="1" extrusionOk="0">
                  <a:moveTo>
                    <a:pt x="17745" y="0"/>
                  </a:moveTo>
                  <a:lnTo>
                    <a:pt x="7797" y="5566"/>
                  </a:lnTo>
                  <a:cubicBezTo>
                    <a:pt x="7731" y="9826"/>
                    <a:pt x="6892" y="14009"/>
                    <a:pt x="2279" y="14009"/>
                  </a:cubicBezTo>
                  <a:cubicBezTo>
                    <a:pt x="2147" y="14009"/>
                    <a:pt x="2010" y="14004"/>
                    <a:pt x="1869" y="13996"/>
                  </a:cubicBezTo>
                  <a:cubicBezTo>
                    <a:pt x="1869" y="13999"/>
                    <a:pt x="-3855" y="17707"/>
                    <a:pt x="4731" y="20743"/>
                  </a:cubicBezTo>
                  <a:cubicBezTo>
                    <a:pt x="6467" y="21360"/>
                    <a:pt x="7932" y="21600"/>
                    <a:pt x="9159" y="21600"/>
                  </a:cubicBezTo>
                  <a:cubicBezTo>
                    <a:pt x="13480" y="21600"/>
                    <a:pt x="14883" y="18635"/>
                    <a:pt x="14883" y="18635"/>
                  </a:cubicBezTo>
                  <a:cubicBezTo>
                    <a:pt x="12771" y="14166"/>
                    <a:pt x="15770" y="4891"/>
                    <a:pt x="1774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9" name="Google Shape;957;p40"/>
            <p:cNvSpPr/>
            <p:nvPr/>
          </p:nvSpPr>
          <p:spPr>
            <a:xfrm flipH="1">
              <a:off x="1112049" y="318468"/>
              <a:ext cx="206339" cy="9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2" h="21600" fill="norm" stroke="1" extrusionOk="0">
                  <a:moveTo>
                    <a:pt x="1589" y="0"/>
                  </a:moveTo>
                  <a:cubicBezTo>
                    <a:pt x="514" y="2308"/>
                    <a:pt x="-3128" y="12980"/>
                    <a:pt x="6348" y="19470"/>
                  </a:cubicBezTo>
                  <a:cubicBezTo>
                    <a:pt x="8583" y="20990"/>
                    <a:pt x="10412" y="21600"/>
                    <a:pt x="11905" y="21600"/>
                  </a:cubicBezTo>
                  <a:cubicBezTo>
                    <a:pt x="17217" y="21600"/>
                    <a:pt x="18310" y="13903"/>
                    <a:pt x="18472" y="12099"/>
                  </a:cubicBezTo>
                  <a:cubicBezTo>
                    <a:pt x="17313" y="10668"/>
                    <a:pt x="15865" y="9128"/>
                    <a:pt x="14375" y="7809"/>
                  </a:cubicBezTo>
                  <a:cubicBezTo>
                    <a:pt x="11810" y="5280"/>
                    <a:pt x="9161" y="3298"/>
                    <a:pt x="6472" y="1870"/>
                  </a:cubicBezTo>
                  <a:cubicBezTo>
                    <a:pt x="4817" y="989"/>
                    <a:pt x="2996" y="439"/>
                    <a:pt x="1589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0" name="Google Shape;958;p40"/>
            <p:cNvSpPr/>
            <p:nvPr/>
          </p:nvSpPr>
          <p:spPr>
            <a:xfrm flipH="1">
              <a:off x="1165672" y="261617"/>
              <a:ext cx="41598" cy="3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20" y="11403"/>
                  </a:lnTo>
                  <a:cubicBezTo>
                    <a:pt x="720" y="14822"/>
                    <a:pt x="482" y="18249"/>
                    <a:pt x="0" y="21386"/>
                  </a:cubicBezTo>
                  <a:cubicBezTo>
                    <a:pt x="813" y="21523"/>
                    <a:pt x="1698" y="21600"/>
                    <a:pt x="2626" y="21600"/>
                  </a:cubicBezTo>
                  <a:cubicBezTo>
                    <a:pt x="9116" y="21600"/>
                    <a:pt x="17851" y="18138"/>
                    <a:pt x="20161" y="11403"/>
                  </a:cubicBezTo>
                  <a:cubicBezTo>
                    <a:pt x="21118" y="7693"/>
                    <a:pt x="21600" y="3992"/>
                    <a:pt x="21600" y="0"/>
                  </a:cubicBez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1" name="Google Shape;959;p40"/>
            <p:cNvSpPr/>
            <p:nvPr/>
          </p:nvSpPr>
          <p:spPr>
            <a:xfrm flipH="1">
              <a:off x="1110780" y="101163"/>
              <a:ext cx="150280" cy="187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1064" y="0"/>
                  </a:moveTo>
                  <a:cubicBezTo>
                    <a:pt x="10446" y="0"/>
                    <a:pt x="9814" y="54"/>
                    <a:pt x="9173" y="168"/>
                  </a:cubicBezTo>
                  <a:cubicBezTo>
                    <a:pt x="2312" y="1395"/>
                    <a:pt x="-285" y="9610"/>
                    <a:pt x="25" y="14838"/>
                  </a:cubicBezTo>
                  <a:cubicBezTo>
                    <a:pt x="284" y="18953"/>
                    <a:pt x="4071" y="21600"/>
                    <a:pt x="8334" y="21600"/>
                  </a:cubicBezTo>
                  <a:cubicBezTo>
                    <a:pt x="10152" y="21600"/>
                    <a:pt x="12055" y="21119"/>
                    <a:pt x="13810" y="20066"/>
                  </a:cubicBezTo>
                  <a:cubicBezTo>
                    <a:pt x="17706" y="17719"/>
                    <a:pt x="18201" y="15318"/>
                    <a:pt x="19808" y="9770"/>
                  </a:cubicBezTo>
                  <a:cubicBezTo>
                    <a:pt x="21315" y="4712"/>
                    <a:pt x="16822" y="0"/>
                    <a:pt x="1106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2" name="Google Shape;960;p40"/>
            <p:cNvSpPr/>
            <p:nvPr/>
          </p:nvSpPr>
          <p:spPr>
            <a:xfrm flipH="1">
              <a:off x="1064897" y="117250"/>
              <a:ext cx="87221" cy="14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6" h="21600" fill="norm" stroke="1" extrusionOk="0">
                  <a:moveTo>
                    <a:pt x="12305" y="0"/>
                  </a:moveTo>
                  <a:cubicBezTo>
                    <a:pt x="8083" y="0"/>
                    <a:pt x="2674" y="1969"/>
                    <a:pt x="826" y="4160"/>
                  </a:cubicBezTo>
                  <a:cubicBezTo>
                    <a:pt x="-2124" y="7655"/>
                    <a:pt x="3775" y="10221"/>
                    <a:pt x="3775" y="10221"/>
                  </a:cubicBezTo>
                  <a:cubicBezTo>
                    <a:pt x="-507" y="13288"/>
                    <a:pt x="1873" y="16568"/>
                    <a:pt x="4822" y="17709"/>
                  </a:cubicBezTo>
                  <a:lnTo>
                    <a:pt x="3014" y="20704"/>
                  </a:lnTo>
                  <a:cubicBezTo>
                    <a:pt x="4123" y="21341"/>
                    <a:pt x="5056" y="21600"/>
                    <a:pt x="5838" y="21600"/>
                  </a:cubicBezTo>
                  <a:cubicBezTo>
                    <a:pt x="9355" y="21600"/>
                    <a:pt x="9866" y="16354"/>
                    <a:pt x="9866" y="16354"/>
                  </a:cubicBezTo>
                  <a:cubicBezTo>
                    <a:pt x="18429" y="14571"/>
                    <a:pt x="13671" y="9081"/>
                    <a:pt x="13671" y="9081"/>
                  </a:cubicBezTo>
                  <a:cubicBezTo>
                    <a:pt x="13671" y="9081"/>
                    <a:pt x="19476" y="7155"/>
                    <a:pt x="17573" y="2450"/>
                  </a:cubicBezTo>
                  <a:cubicBezTo>
                    <a:pt x="16897" y="695"/>
                    <a:pt x="14812" y="0"/>
                    <a:pt x="123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3" name="Google Shape;961;p40"/>
            <p:cNvSpPr/>
            <p:nvPr/>
          </p:nvSpPr>
          <p:spPr>
            <a:xfrm flipH="1">
              <a:off x="1112397" y="209338"/>
              <a:ext cx="37165" cy="44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11253" y="0"/>
                  </a:moveTo>
                  <a:cubicBezTo>
                    <a:pt x="11025" y="0"/>
                    <a:pt x="10790" y="7"/>
                    <a:pt x="10563" y="20"/>
                  </a:cubicBezTo>
                  <a:cubicBezTo>
                    <a:pt x="3950" y="466"/>
                    <a:pt x="522" y="8248"/>
                    <a:pt x="38" y="13358"/>
                  </a:cubicBezTo>
                  <a:cubicBezTo>
                    <a:pt x="-351" y="17889"/>
                    <a:pt x="2277" y="21600"/>
                    <a:pt x="6379" y="21600"/>
                  </a:cubicBezTo>
                  <a:cubicBezTo>
                    <a:pt x="7510" y="21600"/>
                    <a:pt x="8750" y="21314"/>
                    <a:pt x="10071" y="20694"/>
                  </a:cubicBezTo>
                  <a:cubicBezTo>
                    <a:pt x="14482" y="18469"/>
                    <a:pt x="17660" y="14911"/>
                    <a:pt x="19128" y="10467"/>
                  </a:cubicBezTo>
                  <a:cubicBezTo>
                    <a:pt x="21249" y="5337"/>
                    <a:pt x="17021" y="0"/>
                    <a:pt x="11253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4" name="Google Shape;962;p40"/>
            <p:cNvSpPr/>
            <p:nvPr/>
          </p:nvSpPr>
          <p:spPr>
            <a:xfrm flipH="1">
              <a:off x="1247022" y="611497"/>
              <a:ext cx="465428" cy="955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2" y="0"/>
                  </a:moveTo>
                  <a:cubicBezTo>
                    <a:pt x="14972" y="0"/>
                    <a:pt x="4461" y="6037"/>
                    <a:pt x="2681" y="9359"/>
                  </a:cubicBezTo>
                  <a:cubicBezTo>
                    <a:pt x="837" y="12826"/>
                    <a:pt x="0" y="21370"/>
                    <a:pt x="0" y="21370"/>
                  </a:cubicBezTo>
                  <a:lnTo>
                    <a:pt x="3625" y="21600"/>
                  </a:lnTo>
                  <a:cubicBezTo>
                    <a:pt x="3625" y="21600"/>
                    <a:pt x="6027" y="13777"/>
                    <a:pt x="9073" y="10591"/>
                  </a:cubicBezTo>
                  <a:cubicBezTo>
                    <a:pt x="12291" y="7196"/>
                    <a:pt x="21600" y="919"/>
                    <a:pt x="21600" y="919"/>
                  </a:cubicBezTo>
                  <a:lnTo>
                    <a:pt x="149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5" name="Google Shape;963;p40"/>
            <p:cNvSpPr/>
            <p:nvPr/>
          </p:nvSpPr>
          <p:spPr>
            <a:xfrm flipH="1">
              <a:off x="1615857" y="1528509"/>
              <a:ext cx="109078" cy="4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6" name="Google Shape;964;p40"/>
            <p:cNvSpPr/>
            <p:nvPr/>
          </p:nvSpPr>
          <p:spPr>
            <a:xfrm flipH="1">
              <a:off x="1615857" y="1528509"/>
              <a:ext cx="109078" cy="4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7" name="Google Shape;965;p40"/>
            <p:cNvSpPr/>
            <p:nvPr/>
          </p:nvSpPr>
          <p:spPr>
            <a:xfrm flipH="1">
              <a:off x="1348698" y="733057"/>
              <a:ext cx="86893" cy="19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0" y="0"/>
                  </a:moveTo>
                  <a:cubicBezTo>
                    <a:pt x="5742" y="7100"/>
                    <a:pt x="2297" y="14299"/>
                    <a:pt x="0" y="21600"/>
                  </a:cubicBezTo>
                  <a:cubicBezTo>
                    <a:pt x="5170" y="18000"/>
                    <a:pt x="10568" y="14299"/>
                    <a:pt x="15855" y="10850"/>
                  </a:cubicBezTo>
                  <a:cubicBezTo>
                    <a:pt x="17694" y="8999"/>
                    <a:pt x="19647" y="7200"/>
                    <a:pt x="21600" y="5400"/>
                  </a:cubicBezTo>
                  <a:lnTo>
                    <a:pt x="21600" y="5349"/>
                  </a:lnTo>
                  <a:lnTo>
                    <a:pt x="10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8" name="Google Shape;966;p40"/>
            <p:cNvSpPr/>
            <p:nvPr/>
          </p:nvSpPr>
          <p:spPr>
            <a:xfrm flipH="1">
              <a:off x="1184748" y="626296"/>
              <a:ext cx="246686" cy="107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6935" y="0"/>
                  </a:moveTo>
                  <a:cubicBezTo>
                    <a:pt x="6935" y="0"/>
                    <a:pt x="2036" y="6793"/>
                    <a:pt x="276" y="10707"/>
                  </a:cubicBezTo>
                  <a:cubicBezTo>
                    <a:pt x="-1139" y="13856"/>
                    <a:pt x="3346" y="21516"/>
                    <a:pt x="3346" y="21516"/>
                  </a:cubicBezTo>
                  <a:lnTo>
                    <a:pt x="8212" y="21600"/>
                  </a:lnTo>
                  <a:cubicBezTo>
                    <a:pt x="8212" y="21600"/>
                    <a:pt x="7176" y="14760"/>
                    <a:pt x="9419" y="11704"/>
                  </a:cubicBezTo>
                  <a:cubicBezTo>
                    <a:pt x="15147" y="3970"/>
                    <a:pt x="20461" y="2926"/>
                    <a:pt x="17631" y="820"/>
                  </a:cubicBezTo>
                  <a:lnTo>
                    <a:pt x="69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9" name="Google Shape;967;p40"/>
            <p:cNvSpPr/>
            <p:nvPr/>
          </p:nvSpPr>
          <p:spPr>
            <a:xfrm flipH="1">
              <a:off x="1310344" y="1669024"/>
              <a:ext cx="91051" cy="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0" name="Google Shape;968;p40"/>
            <p:cNvSpPr/>
            <p:nvPr/>
          </p:nvSpPr>
          <p:spPr>
            <a:xfrm flipH="1">
              <a:off x="1310344" y="1669024"/>
              <a:ext cx="91051" cy="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1" name="Google Shape;969;p40"/>
            <p:cNvSpPr/>
            <p:nvPr/>
          </p:nvSpPr>
          <p:spPr>
            <a:xfrm flipH="1">
              <a:off x="1185030" y="597918"/>
              <a:ext cx="211279" cy="8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2" name="Google Shape;970;p40"/>
            <p:cNvSpPr/>
            <p:nvPr/>
          </p:nvSpPr>
          <p:spPr>
            <a:xfrm flipH="1">
              <a:off x="1185030" y="597918"/>
              <a:ext cx="211279" cy="8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3" name="Google Shape;971;p40"/>
            <p:cNvSpPr/>
            <p:nvPr/>
          </p:nvSpPr>
          <p:spPr>
            <a:xfrm flipH="1">
              <a:off x="1210511" y="645057"/>
              <a:ext cx="12943" cy="2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9" y="0"/>
                  </a:moveTo>
                  <a:cubicBezTo>
                    <a:pt x="7724" y="0"/>
                    <a:pt x="6961" y="253"/>
                    <a:pt x="6961" y="517"/>
                  </a:cubicBezTo>
                  <a:lnTo>
                    <a:pt x="0" y="18881"/>
                  </a:lnTo>
                  <a:cubicBezTo>
                    <a:pt x="0" y="19607"/>
                    <a:pt x="1549" y="20345"/>
                    <a:pt x="3099" y="20345"/>
                  </a:cubicBezTo>
                  <a:lnTo>
                    <a:pt x="11586" y="21446"/>
                  </a:lnTo>
                  <a:cubicBezTo>
                    <a:pt x="12026" y="21556"/>
                    <a:pt x="12558" y="21600"/>
                    <a:pt x="13066" y="21600"/>
                  </a:cubicBezTo>
                  <a:cubicBezTo>
                    <a:pt x="14292" y="21600"/>
                    <a:pt x="15448" y="21336"/>
                    <a:pt x="15448" y="21083"/>
                  </a:cubicBezTo>
                  <a:lnTo>
                    <a:pt x="21600" y="2719"/>
                  </a:lnTo>
                  <a:cubicBezTo>
                    <a:pt x="21600" y="1982"/>
                    <a:pt x="20837" y="1618"/>
                    <a:pt x="19287" y="1244"/>
                  </a:cubicBezTo>
                  <a:lnTo>
                    <a:pt x="10037" y="143"/>
                  </a:lnTo>
                  <a:cubicBezTo>
                    <a:pt x="9597" y="44"/>
                    <a:pt x="9135" y="0"/>
                    <a:pt x="87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4" name="Google Shape;972;p40"/>
            <p:cNvSpPr/>
            <p:nvPr/>
          </p:nvSpPr>
          <p:spPr>
            <a:xfrm flipH="1">
              <a:off x="1367653" y="600412"/>
              <a:ext cx="13065" cy="2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9890" y="0"/>
                  </a:moveTo>
                  <a:cubicBezTo>
                    <a:pt x="7657" y="0"/>
                    <a:pt x="6160" y="0"/>
                    <a:pt x="6160" y="720"/>
                  </a:cubicBezTo>
                  <a:lnTo>
                    <a:pt x="196" y="18907"/>
                  </a:lnTo>
                  <a:cubicBezTo>
                    <a:pt x="-541" y="19278"/>
                    <a:pt x="933" y="19997"/>
                    <a:pt x="2430" y="20368"/>
                  </a:cubicBezTo>
                  <a:lnTo>
                    <a:pt x="11365" y="21458"/>
                  </a:lnTo>
                  <a:cubicBezTo>
                    <a:pt x="11767" y="21556"/>
                    <a:pt x="12169" y="21600"/>
                    <a:pt x="12549" y="21600"/>
                  </a:cubicBezTo>
                  <a:cubicBezTo>
                    <a:pt x="13554" y="21600"/>
                    <a:pt x="14358" y="21262"/>
                    <a:pt x="14358" y="20728"/>
                  </a:cubicBezTo>
                  <a:lnTo>
                    <a:pt x="21059" y="2541"/>
                  </a:lnTo>
                  <a:cubicBezTo>
                    <a:pt x="21059" y="2181"/>
                    <a:pt x="19562" y="1450"/>
                    <a:pt x="18088" y="1450"/>
                  </a:cubicBezTo>
                  <a:lnTo>
                    <a:pt x="98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5" name="Google Shape;973;p40"/>
            <p:cNvSpPr/>
            <p:nvPr/>
          </p:nvSpPr>
          <p:spPr>
            <a:xfrm flipH="1">
              <a:off x="1289075" y="622873"/>
              <a:ext cx="12944" cy="2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8" y="0"/>
                  </a:moveTo>
                  <a:cubicBezTo>
                    <a:pt x="7701" y="0"/>
                    <a:pt x="6730" y="338"/>
                    <a:pt x="6175" y="872"/>
                  </a:cubicBezTo>
                  <a:lnTo>
                    <a:pt x="0" y="19059"/>
                  </a:lnTo>
                  <a:cubicBezTo>
                    <a:pt x="0" y="19419"/>
                    <a:pt x="763" y="19779"/>
                    <a:pt x="3076" y="20510"/>
                  </a:cubicBezTo>
                  <a:lnTo>
                    <a:pt x="11563" y="21600"/>
                  </a:lnTo>
                  <a:cubicBezTo>
                    <a:pt x="13113" y="21600"/>
                    <a:pt x="14662" y="21600"/>
                    <a:pt x="15425" y="20880"/>
                  </a:cubicBezTo>
                  <a:lnTo>
                    <a:pt x="21600" y="2693"/>
                  </a:lnTo>
                  <a:cubicBezTo>
                    <a:pt x="21600" y="2322"/>
                    <a:pt x="20814" y="1603"/>
                    <a:pt x="18501" y="1232"/>
                  </a:cubicBezTo>
                  <a:lnTo>
                    <a:pt x="10014" y="142"/>
                  </a:lnTo>
                  <a:cubicBezTo>
                    <a:pt x="9621" y="44"/>
                    <a:pt x="9204" y="0"/>
                    <a:pt x="87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6" name="Google Shape;974;p40"/>
            <p:cNvSpPr/>
            <p:nvPr/>
          </p:nvSpPr>
          <p:spPr>
            <a:xfrm flipH="1">
              <a:off x="1187285" y="177912"/>
              <a:ext cx="12701" cy="1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3" h="21600" fill="norm" stroke="1" extrusionOk="0">
                  <a:moveTo>
                    <a:pt x="10705" y="0"/>
                  </a:moveTo>
                  <a:cubicBezTo>
                    <a:pt x="6261" y="0"/>
                    <a:pt x="1367" y="3984"/>
                    <a:pt x="495" y="9752"/>
                  </a:cubicBezTo>
                  <a:cubicBezTo>
                    <a:pt x="-1389" y="15292"/>
                    <a:pt x="2380" y="20832"/>
                    <a:pt x="7077" y="21517"/>
                  </a:cubicBezTo>
                  <a:cubicBezTo>
                    <a:pt x="7414" y="21579"/>
                    <a:pt x="7752" y="21600"/>
                    <a:pt x="8117" y="21600"/>
                  </a:cubicBezTo>
                  <a:cubicBezTo>
                    <a:pt x="12561" y="21600"/>
                    <a:pt x="17455" y="17616"/>
                    <a:pt x="18327" y="11827"/>
                  </a:cubicBezTo>
                  <a:cubicBezTo>
                    <a:pt x="20211" y="6287"/>
                    <a:pt x="16442" y="768"/>
                    <a:pt x="11745" y="62"/>
                  </a:cubicBezTo>
                  <a:cubicBezTo>
                    <a:pt x="11408" y="21"/>
                    <a:pt x="11070" y="0"/>
                    <a:pt x="107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7" name="Google Shape;975;p40"/>
            <p:cNvSpPr/>
            <p:nvPr/>
          </p:nvSpPr>
          <p:spPr>
            <a:xfrm flipH="1">
              <a:off x="1231972" y="169584"/>
              <a:ext cx="12701" cy="1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1600" fill="norm" stroke="1" extrusionOk="0">
                  <a:moveTo>
                    <a:pt x="10737" y="0"/>
                  </a:moveTo>
                  <a:cubicBezTo>
                    <a:pt x="6287" y="0"/>
                    <a:pt x="1359" y="3984"/>
                    <a:pt x="486" y="9773"/>
                  </a:cubicBezTo>
                  <a:cubicBezTo>
                    <a:pt x="-1373" y="15313"/>
                    <a:pt x="2373" y="20832"/>
                    <a:pt x="7076" y="21538"/>
                  </a:cubicBezTo>
                  <a:cubicBezTo>
                    <a:pt x="7413" y="21579"/>
                    <a:pt x="7751" y="21600"/>
                    <a:pt x="8117" y="21600"/>
                  </a:cubicBezTo>
                  <a:cubicBezTo>
                    <a:pt x="12567" y="21600"/>
                    <a:pt x="17552" y="17616"/>
                    <a:pt x="19298" y="11848"/>
                  </a:cubicBezTo>
                  <a:cubicBezTo>
                    <a:pt x="20227" y="6308"/>
                    <a:pt x="16481" y="768"/>
                    <a:pt x="11778" y="83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8" name="Google Shape;976;p40"/>
            <p:cNvSpPr/>
            <p:nvPr/>
          </p:nvSpPr>
          <p:spPr>
            <a:xfrm flipH="1">
              <a:off x="1233966" y="16191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5315" y="21600"/>
                    <a:pt x="14718" y="21600"/>
                  </a:cubicBezTo>
                  <a:cubicBezTo>
                    <a:pt x="16830" y="21600"/>
                    <a:pt x="19113" y="20577"/>
                    <a:pt x="21600" y="179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9" name="Google Shape;977;p40"/>
            <p:cNvSpPr/>
            <p:nvPr/>
          </p:nvSpPr>
          <p:spPr>
            <a:xfrm flipH="1">
              <a:off x="1223452" y="186738"/>
              <a:ext cx="18486" cy="2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4" y="6461"/>
                    <a:pt x="8112" y="12211"/>
                    <a:pt x="0" y="17239"/>
                  </a:cubicBezTo>
                  <a:cubicBezTo>
                    <a:pt x="3465" y="19866"/>
                    <a:pt x="8727" y="21600"/>
                    <a:pt x="14152" y="21600"/>
                  </a:cubicBezTo>
                  <a:cubicBezTo>
                    <a:pt x="14654" y="21600"/>
                    <a:pt x="15156" y="21578"/>
                    <a:pt x="15674" y="2154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0" name="Google Shape;978;p40"/>
            <p:cNvSpPr/>
            <p:nvPr/>
          </p:nvSpPr>
          <p:spPr>
            <a:xfrm flipH="1">
              <a:off x="1187097" y="221604"/>
              <a:ext cx="3127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76" y="0"/>
                  </a:moveTo>
                  <a:cubicBezTo>
                    <a:pt x="20278" y="0"/>
                    <a:pt x="20061" y="192"/>
                    <a:pt x="19853" y="602"/>
                  </a:cubicBezTo>
                  <a:cubicBezTo>
                    <a:pt x="15980" y="11115"/>
                    <a:pt x="10994" y="16782"/>
                    <a:pt x="5752" y="16782"/>
                  </a:cubicBezTo>
                  <a:cubicBezTo>
                    <a:pt x="4165" y="16782"/>
                    <a:pt x="2560" y="16262"/>
                    <a:pt x="944" y="15221"/>
                  </a:cubicBezTo>
                  <a:cubicBezTo>
                    <a:pt x="633" y="15221"/>
                    <a:pt x="0" y="16125"/>
                    <a:pt x="0" y="17959"/>
                  </a:cubicBezTo>
                  <a:cubicBezTo>
                    <a:pt x="0" y="18862"/>
                    <a:pt x="321" y="19766"/>
                    <a:pt x="633" y="19766"/>
                  </a:cubicBezTo>
                  <a:cubicBezTo>
                    <a:pt x="2210" y="20697"/>
                    <a:pt x="3787" y="21600"/>
                    <a:pt x="5355" y="21600"/>
                  </a:cubicBezTo>
                  <a:cubicBezTo>
                    <a:pt x="11343" y="21600"/>
                    <a:pt x="17019" y="15221"/>
                    <a:pt x="21109" y="4243"/>
                  </a:cubicBezTo>
                  <a:cubicBezTo>
                    <a:pt x="21600" y="2135"/>
                    <a:pt x="21147" y="0"/>
                    <a:pt x="204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1" name="Google Shape;979;p40"/>
            <p:cNvSpPr/>
            <p:nvPr/>
          </p:nvSpPr>
          <p:spPr>
            <a:xfrm flipH="1">
              <a:off x="1169811" y="157516"/>
              <a:ext cx="20439" cy="16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fill="norm" stroke="1" extrusionOk="0">
                  <a:moveTo>
                    <a:pt x="2114" y="0"/>
                  </a:moveTo>
                  <a:cubicBezTo>
                    <a:pt x="-484" y="0"/>
                    <a:pt x="-1003" y="6269"/>
                    <a:pt x="2360" y="6269"/>
                  </a:cubicBezTo>
                  <a:cubicBezTo>
                    <a:pt x="8293" y="7500"/>
                    <a:pt x="12846" y="13015"/>
                    <a:pt x="15580" y="20368"/>
                  </a:cubicBezTo>
                  <a:cubicBezTo>
                    <a:pt x="16045" y="20993"/>
                    <a:pt x="16947" y="21600"/>
                    <a:pt x="17863" y="21600"/>
                  </a:cubicBezTo>
                  <a:lnTo>
                    <a:pt x="18779" y="21600"/>
                  </a:lnTo>
                  <a:cubicBezTo>
                    <a:pt x="20146" y="20993"/>
                    <a:pt x="20597" y="19155"/>
                    <a:pt x="19695" y="17298"/>
                  </a:cubicBezTo>
                  <a:cubicBezTo>
                    <a:pt x="16496" y="8107"/>
                    <a:pt x="10111" y="1360"/>
                    <a:pt x="2811" y="129"/>
                  </a:cubicBezTo>
                  <a:cubicBezTo>
                    <a:pt x="2565" y="37"/>
                    <a:pt x="2333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2" name="Google Shape;980;p40"/>
            <p:cNvSpPr/>
            <p:nvPr/>
          </p:nvSpPr>
          <p:spPr>
            <a:xfrm flipH="1">
              <a:off x="1229452" y="141245"/>
              <a:ext cx="2288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17006" y="0"/>
                  </a:moveTo>
                  <a:cubicBezTo>
                    <a:pt x="10920" y="0"/>
                    <a:pt x="4795" y="5030"/>
                    <a:pt x="651" y="13940"/>
                  </a:cubicBezTo>
                  <a:cubicBezTo>
                    <a:pt x="-217" y="15651"/>
                    <a:pt x="-217" y="18204"/>
                    <a:pt x="651" y="19915"/>
                  </a:cubicBezTo>
                  <a:cubicBezTo>
                    <a:pt x="1078" y="20757"/>
                    <a:pt x="1505" y="21600"/>
                    <a:pt x="2373" y="21600"/>
                  </a:cubicBezTo>
                  <a:cubicBezTo>
                    <a:pt x="2800" y="21600"/>
                    <a:pt x="3668" y="20757"/>
                    <a:pt x="4108" y="19915"/>
                  </a:cubicBezTo>
                  <a:cubicBezTo>
                    <a:pt x="7216" y="12230"/>
                    <a:pt x="12085" y="8706"/>
                    <a:pt x="17123" y="8706"/>
                  </a:cubicBezTo>
                  <a:cubicBezTo>
                    <a:pt x="17679" y="8706"/>
                    <a:pt x="18236" y="8757"/>
                    <a:pt x="18793" y="8834"/>
                  </a:cubicBezTo>
                  <a:cubicBezTo>
                    <a:pt x="19013" y="8987"/>
                    <a:pt x="19233" y="9064"/>
                    <a:pt x="19441" y="9064"/>
                  </a:cubicBezTo>
                  <a:cubicBezTo>
                    <a:pt x="20373" y="9064"/>
                    <a:pt x="21020" y="7532"/>
                    <a:pt x="21383" y="5413"/>
                  </a:cubicBezTo>
                  <a:cubicBezTo>
                    <a:pt x="21383" y="3728"/>
                    <a:pt x="20943" y="1174"/>
                    <a:pt x="19648" y="306"/>
                  </a:cubicBezTo>
                  <a:cubicBezTo>
                    <a:pt x="18780" y="102"/>
                    <a:pt x="17887" y="0"/>
                    <a:pt x="170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3" name="Google Shape;981;p40"/>
            <p:cNvSpPr/>
            <p:nvPr/>
          </p:nvSpPr>
          <p:spPr>
            <a:xfrm flipH="1">
              <a:off x="1057930" y="440485"/>
              <a:ext cx="174295" cy="35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9725" y="0"/>
                  </a:moveTo>
                  <a:lnTo>
                    <a:pt x="13585" y="644"/>
                  </a:lnTo>
                  <a:cubicBezTo>
                    <a:pt x="13926" y="1541"/>
                    <a:pt x="14211" y="2550"/>
                    <a:pt x="14495" y="3502"/>
                  </a:cubicBezTo>
                  <a:cubicBezTo>
                    <a:pt x="14780" y="4482"/>
                    <a:pt x="15007" y="5463"/>
                    <a:pt x="15121" y="6444"/>
                  </a:cubicBezTo>
                  <a:cubicBezTo>
                    <a:pt x="15291" y="7396"/>
                    <a:pt x="15404" y="8377"/>
                    <a:pt x="15404" y="9357"/>
                  </a:cubicBezTo>
                  <a:cubicBezTo>
                    <a:pt x="15404" y="10282"/>
                    <a:pt x="15291" y="11234"/>
                    <a:pt x="15121" y="12187"/>
                  </a:cubicBezTo>
                  <a:cubicBezTo>
                    <a:pt x="14950" y="12495"/>
                    <a:pt x="14722" y="12803"/>
                    <a:pt x="14381" y="13111"/>
                  </a:cubicBezTo>
                  <a:cubicBezTo>
                    <a:pt x="13926" y="13476"/>
                    <a:pt x="13415" y="13840"/>
                    <a:pt x="12904" y="14204"/>
                  </a:cubicBezTo>
                  <a:cubicBezTo>
                    <a:pt x="11653" y="14932"/>
                    <a:pt x="10346" y="15661"/>
                    <a:pt x="8981" y="16333"/>
                  </a:cubicBezTo>
                  <a:cubicBezTo>
                    <a:pt x="7560" y="17034"/>
                    <a:pt x="6082" y="17706"/>
                    <a:pt x="4605" y="18378"/>
                  </a:cubicBezTo>
                  <a:cubicBezTo>
                    <a:pt x="3069" y="19023"/>
                    <a:pt x="1534" y="19695"/>
                    <a:pt x="0" y="20339"/>
                  </a:cubicBezTo>
                  <a:lnTo>
                    <a:pt x="1762" y="21600"/>
                  </a:lnTo>
                  <a:cubicBezTo>
                    <a:pt x="5400" y="20536"/>
                    <a:pt x="8867" y="19359"/>
                    <a:pt x="12164" y="18042"/>
                  </a:cubicBezTo>
                  <a:cubicBezTo>
                    <a:pt x="13812" y="17370"/>
                    <a:pt x="15404" y="16641"/>
                    <a:pt x="16883" y="15857"/>
                  </a:cubicBezTo>
                  <a:cubicBezTo>
                    <a:pt x="17679" y="15437"/>
                    <a:pt x="18417" y="14988"/>
                    <a:pt x="19042" y="14512"/>
                  </a:cubicBezTo>
                  <a:cubicBezTo>
                    <a:pt x="19838" y="13952"/>
                    <a:pt x="20407" y="13308"/>
                    <a:pt x="20692" y="12635"/>
                  </a:cubicBezTo>
                  <a:cubicBezTo>
                    <a:pt x="21373" y="10534"/>
                    <a:pt x="21600" y="8377"/>
                    <a:pt x="21317" y="6248"/>
                  </a:cubicBezTo>
                  <a:cubicBezTo>
                    <a:pt x="21203" y="5211"/>
                    <a:pt x="21033" y="4146"/>
                    <a:pt x="20804" y="3110"/>
                  </a:cubicBezTo>
                  <a:cubicBezTo>
                    <a:pt x="20521" y="2074"/>
                    <a:pt x="20179" y="1065"/>
                    <a:pt x="1972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4" name="Google Shape;982;p40"/>
            <p:cNvSpPr/>
            <p:nvPr/>
          </p:nvSpPr>
          <p:spPr>
            <a:xfrm flipH="1">
              <a:off x="1055669" y="381458"/>
              <a:ext cx="95349" cy="12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12392" y="0"/>
                  </a:moveTo>
                  <a:cubicBezTo>
                    <a:pt x="8550" y="0"/>
                    <a:pt x="4259" y="2928"/>
                    <a:pt x="1584" y="6260"/>
                  </a:cubicBezTo>
                  <a:cubicBezTo>
                    <a:pt x="-1528" y="10257"/>
                    <a:pt x="905" y="21600"/>
                    <a:pt x="905" y="21600"/>
                  </a:cubicBezTo>
                  <a:lnTo>
                    <a:pt x="20072" y="15807"/>
                  </a:lnTo>
                  <a:cubicBezTo>
                    <a:pt x="20072" y="15807"/>
                    <a:pt x="19101" y="2752"/>
                    <a:pt x="15402" y="712"/>
                  </a:cubicBezTo>
                  <a:cubicBezTo>
                    <a:pt x="14460" y="220"/>
                    <a:pt x="13442" y="0"/>
                    <a:pt x="123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5" name="Google Shape;983;p40"/>
            <p:cNvSpPr/>
            <p:nvPr/>
          </p:nvSpPr>
          <p:spPr>
            <a:xfrm flipH="1">
              <a:off x="1378281" y="1750759"/>
              <a:ext cx="255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4000" y="4026"/>
                  </a:moveTo>
                  <a:cubicBezTo>
                    <a:pt x="9007" y="5589"/>
                    <a:pt x="13643" y="9545"/>
                    <a:pt x="17887" y="15087"/>
                  </a:cubicBezTo>
                  <a:cubicBezTo>
                    <a:pt x="14823" y="16389"/>
                    <a:pt x="12105" y="17029"/>
                    <a:pt x="9793" y="17029"/>
                  </a:cubicBezTo>
                  <a:cubicBezTo>
                    <a:pt x="6578" y="17029"/>
                    <a:pt x="4185" y="15797"/>
                    <a:pt x="2843" y="13500"/>
                  </a:cubicBezTo>
                  <a:cubicBezTo>
                    <a:pt x="2069" y="11913"/>
                    <a:pt x="1687" y="8763"/>
                    <a:pt x="2069" y="6395"/>
                  </a:cubicBezTo>
                  <a:cubicBezTo>
                    <a:pt x="2069" y="5589"/>
                    <a:pt x="2450" y="4026"/>
                    <a:pt x="2843" y="4026"/>
                  </a:cubicBezTo>
                  <a:close/>
                  <a:moveTo>
                    <a:pt x="4127" y="0"/>
                  </a:moveTo>
                  <a:cubicBezTo>
                    <a:pt x="3341" y="0"/>
                    <a:pt x="2647" y="261"/>
                    <a:pt x="2069" y="853"/>
                  </a:cubicBezTo>
                  <a:cubicBezTo>
                    <a:pt x="912" y="1634"/>
                    <a:pt x="138" y="4026"/>
                    <a:pt x="138" y="6395"/>
                  </a:cubicBezTo>
                  <a:cubicBezTo>
                    <a:pt x="-244" y="10326"/>
                    <a:pt x="138" y="14282"/>
                    <a:pt x="1687" y="17455"/>
                  </a:cubicBezTo>
                  <a:cubicBezTo>
                    <a:pt x="3595" y="20061"/>
                    <a:pt x="5780" y="21600"/>
                    <a:pt x="8232" y="21600"/>
                  </a:cubicBezTo>
                  <a:cubicBezTo>
                    <a:pt x="8741" y="21600"/>
                    <a:pt x="9249" y="21529"/>
                    <a:pt x="9781" y="21387"/>
                  </a:cubicBezTo>
                  <a:cubicBezTo>
                    <a:pt x="13250" y="21387"/>
                    <a:pt x="17112" y="20605"/>
                    <a:pt x="20581" y="18237"/>
                  </a:cubicBezTo>
                  <a:cubicBezTo>
                    <a:pt x="20963" y="18237"/>
                    <a:pt x="21356" y="17455"/>
                    <a:pt x="21356" y="16650"/>
                  </a:cubicBezTo>
                  <a:cubicBezTo>
                    <a:pt x="21356" y="15868"/>
                    <a:pt x="21356" y="15087"/>
                    <a:pt x="20963" y="15087"/>
                  </a:cubicBezTo>
                  <a:cubicBezTo>
                    <a:pt x="19622" y="13003"/>
                    <a:pt x="9677" y="0"/>
                    <a:pt x="41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6" name="Google Shape;984;p40"/>
            <p:cNvSpPr/>
            <p:nvPr/>
          </p:nvSpPr>
          <p:spPr>
            <a:xfrm flipH="1">
              <a:off x="1377823" y="1739151"/>
              <a:ext cx="14927" cy="2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6" h="21600" fill="norm" stroke="1" extrusionOk="0">
                  <a:moveTo>
                    <a:pt x="6350" y="2325"/>
                  </a:moveTo>
                  <a:cubicBezTo>
                    <a:pt x="7590" y="2325"/>
                    <a:pt x="8831" y="2325"/>
                    <a:pt x="10052" y="3197"/>
                  </a:cubicBezTo>
                  <a:cubicBezTo>
                    <a:pt x="14383" y="7610"/>
                    <a:pt x="16234" y="12894"/>
                    <a:pt x="16234" y="18178"/>
                  </a:cubicBezTo>
                  <a:cubicBezTo>
                    <a:pt x="10052" y="14664"/>
                    <a:pt x="2038" y="6724"/>
                    <a:pt x="3278" y="3646"/>
                  </a:cubicBezTo>
                  <a:cubicBezTo>
                    <a:pt x="3278" y="2761"/>
                    <a:pt x="3889" y="2325"/>
                    <a:pt x="5740" y="2325"/>
                  </a:cubicBezTo>
                  <a:close/>
                  <a:moveTo>
                    <a:pt x="6480" y="0"/>
                  </a:moveTo>
                  <a:cubicBezTo>
                    <a:pt x="6036" y="0"/>
                    <a:pt x="5573" y="40"/>
                    <a:pt x="5129" y="119"/>
                  </a:cubicBezTo>
                  <a:cubicBezTo>
                    <a:pt x="2649" y="119"/>
                    <a:pt x="187" y="1440"/>
                    <a:pt x="187" y="3197"/>
                  </a:cubicBezTo>
                  <a:cubicBezTo>
                    <a:pt x="-1664" y="8495"/>
                    <a:pt x="10682" y="19063"/>
                    <a:pt x="16845" y="21270"/>
                  </a:cubicBezTo>
                  <a:cubicBezTo>
                    <a:pt x="17160" y="21494"/>
                    <a:pt x="17308" y="21600"/>
                    <a:pt x="17474" y="21600"/>
                  </a:cubicBezTo>
                  <a:cubicBezTo>
                    <a:pt x="17622" y="21600"/>
                    <a:pt x="17770" y="21494"/>
                    <a:pt x="18085" y="21270"/>
                  </a:cubicBezTo>
                  <a:cubicBezTo>
                    <a:pt x="18085" y="21494"/>
                    <a:pt x="18233" y="21600"/>
                    <a:pt x="18400" y="21600"/>
                  </a:cubicBezTo>
                  <a:cubicBezTo>
                    <a:pt x="18548" y="21600"/>
                    <a:pt x="18696" y="21494"/>
                    <a:pt x="18696" y="21270"/>
                  </a:cubicBezTo>
                  <a:cubicBezTo>
                    <a:pt x="19325" y="21270"/>
                    <a:pt x="19936" y="20834"/>
                    <a:pt x="19936" y="20385"/>
                  </a:cubicBezTo>
                  <a:cubicBezTo>
                    <a:pt x="19936" y="19949"/>
                    <a:pt x="19325" y="6288"/>
                    <a:pt x="11922" y="1440"/>
                  </a:cubicBezTo>
                  <a:cubicBezTo>
                    <a:pt x="10404" y="713"/>
                    <a:pt x="8479" y="0"/>
                    <a:pt x="648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7" name="Google Shape;985;p40"/>
            <p:cNvSpPr/>
            <p:nvPr/>
          </p:nvSpPr>
          <p:spPr>
            <a:xfrm flipH="1">
              <a:off x="1704592" y="1611982"/>
              <a:ext cx="3144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69" y="4680"/>
                  </a:moveTo>
                  <a:cubicBezTo>
                    <a:pt x="9215" y="5506"/>
                    <a:pt x="13975" y="8009"/>
                    <a:pt x="18420" y="12189"/>
                  </a:cubicBezTo>
                  <a:cubicBezTo>
                    <a:pt x="13975" y="15593"/>
                    <a:pt x="10291" y="17295"/>
                    <a:pt x="7482" y="17295"/>
                  </a:cubicBezTo>
                  <a:cubicBezTo>
                    <a:pt x="5474" y="17295"/>
                    <a:pt x="3922" y="16444"/>
                    <a:pt x="2865" y="14692"/>
                  </a:cubicBezTo>
                  <a:cubicBezTo>
                    <a:pt x="2228" y="13015"/>
                    <a:pt x="1590" y="10512"/>
                    <a:pt x="1913" y="8009"/>
                  </a:cubicBezTo>
                  <a:cubicBezTo>
                    <a:pt x="1590" y="7183"/>
                    <a:pt x="1913" y="6332"/>
                    <a:pt x="2228" y="5506"/>
                  </a:cubicBezTo>
                  <a:cubicBezTo>
                    <a:pt x="2865" y="4680"/>
                    <a:pt x="3817" y="4680"/>
                    <a:pt x="4769" y="4680"/>
                  </a:cubicBezTo>
                  <a:close/>
                  <a:moveTo>
                    <a:pt x="4779" y="0"/>
                  </a:moveTo>
                  <a:cubicBezTo>
                    <a:pt x="3294" y="0"/>
                    <a:pt x="2066" y="626"/>
                    <a:pt x="1276" y="2178"/>
                  </a:cubicBezTo>
                  <a:cubicBezTo>
                    <a:pt x="638" y="3829"/>
                    <a:pt x="0" y="6332"/>
                    <a:pt x="0" y="8860"/>
                  </a:cubicBezTo>
                  <a:cubicBezTo>
                    <a:pt x="0" y="12189"/>
                    <a:pt x="952" y="16369"/>
                    <a:pt x="1913" y="18021"/>
                  </a:cubicBezTo>
                  <a:cubicBezTo>
                    <a:pt x="3475" y="20098"/>
                    <a:pt x="5045" y="21600"/>
                    <a:pt x="6616" y="21600"/>
                  </a:cubicBezTo>
                  <a:cubicBezTo>
                    <a:pt x="6949" y="21600"/>
                    <a:pt x="7292" y="21525"/>
                    <a:pt x="7625" y="21375"/>
                  </a:cubicBezTo>
                  <a:cubicBezTo>
                    <a:pt x="12071" y="21375"/>
                    <a:pt x="16831" y="18872"/>
                    <a:pt x="20962" y="14692"/>
                  </a:cubicBezTo>
                  <a:cubicBezTo>
                    <a:pt x="21276" y="14692"/>
                    <a:pt x="21600" y="13866"/>
                    <a:pt x="21600" y="13015"/>
                  </a:cubicBezTo>
                  <a:cubicBezTo>
                    <a:pt x="21600" y="12189"/>
                    <a:pt x="21276" y="11363"/>
                    <a:pt x="20962" y="10512"/>
                  </a:cubicBezTo>
                  <a:cubicBezTo>
                    <a:pt x="19706" y="9186"/>
                    <a:pt x="10453" y="0"/>
                    <a:pt x="47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8" name="Google Shape;986;p40"/>
            <p:cNvSpPr/>
            <p:nvPr/>
          </p:nvSpPr>
          <p:spPr>
            <a:xfrm flipH="1">
              <a:off x="1704592" y="1599508"/>
              <a:ext cx="20356" cy="2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5538" y="2211"/>
                  </a:moveTo>
                  <a:cubicBezTo>
                    <a:pt x="5768" y="2211"/>
                    <a:pt x="6013" y="2325"/>
                    <a:pt x="6257" y="2568"/>
                  </a:cubicBezTo>
                  <a:cubicBezTo>
                    <a:pt x="7207" y="2568"/>
                    <a:pt x="8646" y="2568"/>
                    <a:pt x="9610" y="3039"/>
                  </a:cubicBezTo>
                  <a:cubicBezTo>
                    <a:pt x="13927" y="7319"/>
                    <a:pt x="17295" y="12555"/>
                    <a:pt x="18259" y="18276"/>
                  </a:cubicBezTo>
                  <a:cubicBezTo>
                    <a:pt x="11539" y="15408"/>
                    <a:pt x="2415" y="7804"/>
                    <a:pt x="2415" y="3995"/>
                  </a:cubicBezTo>
                  <a:cubicBezTo>
                    <a:pt x="2415" y="3510"/>
                    <a:pt x="2415" y="3039"/>
                    <a:pt x="4818" y="2568"/>
                  </a:cubicBezTo>
                  <a:cubicBezTo>
                    <a:pt x="5049" y="2325"/>
                    <a:pt x="5293" y="2211"/>
                    <a:pt x="5538" y="2211"/>
                  </a:cubicBezTo>
                  <a:close/>
                  <a:moveTo>
                    <a:pt x="6128" y="0"/>
                  </a:moveTo>
                  <a:cubicBezTo>
                    <a:pt x="5538" y="0"/>
                    <a:pt x="4933" y="71"/>
                    <a:pt x="4329" y="185"/>
                  </a:cubicBezTo>
                  <a:cubicBezTo>
                    <a:pt x="976" y="1141"/>
                    <a:pt x="12" y="2568"/>
                    <a:pt x="12" y="3995"/>
                  </a:cubicBezTo>
                  <a:cubicBezTo>
                    <a:pt x="-463" y="10172"/>
                    <a:pt x="12978" y="19703"/>
                    <a:pt x="19698" y="21600"/>
                  </a:cubicBezTo>
                  <a:lnTo>
                    <a:pt x="20648" y="21600"/>
                  </a:lnTo>
                  <a:cubicBezTo>
                    <a:pt x="21137" y="21129"/>
                    <a:pt x="21137" y="20644"/>
                    <a:pt x="21137" y="20173"/>
                  </a:cubicBezTo>
                  <a:cubicBezTo>
                    <a:pt x="21137" y="19703"/>
                    <a:pt x="18259" y="5892"/>
                    <a:pt x="11049" y="1612"/>
                  </a:cubicBezTo>
                  <a:cubicBezTo>
                    <a:pt x="9610" y="542"/>
                    <a:pt x="7898" y="0"/>
                    <a:pt x="61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9" name="Google Shape;987;p40"/>
            <p:cNvSpPr/>
            <p:nvPr/>
          </p:nvSpPr>
          <p:spPr>
            <a:xfrm flipH="1">
              <a:off x="1194106" y="150352"/>
              <a:ext cx="861769" cy="770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3" h="21600" fill="norm" stroke="1" extrusionOk="0">
                  <a:moveTo>
                    <a:pt x="10876" y="0"/>
                  </a:moveTo>
                  <a:cubicBezTo>
                    <a:pt x="8403" y="0"/>
                    <a:pt x="6003" y="1280"/>
                    <a:pt x="4312" y="3598"/>
                  </a:cubicBezTo>
                  <a:cubicBezTo>
                    <a:pt x="2166" y="6526"/>
                    <a:pt x="1501" y="10658"/>
                    <a:pt x="2568" y="14376"/>
                  </a:cubicBezTo>
                  <a:lnTo>
                    <a:pt x="0" y="17731"/>
                  </a:lnTo>
                  <a:lnTo>
                    <a:pt x="3889" y="17355"/>
                  </a:lnTo>
                  <a:cubicBezTo>
                    <a:pt x="5658" y="20200"/>
                    <a:pt x="8273" y="21600"/>
                    <a:pt x="10882" y="21600"/>
                  </a:cubicBezTo>
                  <a:cubicBezTo>
                    <a:pt x="13728" y="21600"/>
                    <a:pt x="16567" y="19934"/>
                    <a:pt x="18292" y="16656"/>
                  </a:cubicBezTo>
                  <a:cubicBezTo>
                    <a:pt x="21600" y="10373"/>
                    <a:pt x="18810" y="1965"/>
                    <a:pt x="12871" y="282"/>
                  </a:cubicBezTo>
                  <a:cubicBezTo>
                    <a:pt x="12209" y="92"/>
                    <a:pt x="11540" y="0"/>
                    <a:pt x="108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0" name="Google Shape;988;p40"/>
            <p:cNvSpPr/>
            <p:nvPr/>
          </p:nvSpPr>
          <p:spPr>
            <a:xfrm flipH="1">
              <a:off x="1212935" y="169169"/>
              <a:ext cx="794755" cy="73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600" fill="norm" stroke="1" extrusionOk="0">
                  <a:moveTo>
                    <a:pt x="10988" y="55"/>
                  </a:moveTo>
                  <a:cubicBezTo>
                    <a:pt x="11700" y="55"/>
                    <a:pt x="12414" y="136"/>
                    <a:pt x="13115" y="327"/>
                  </a:cubicBezTo>
                  <a:cubicBezTo>
                    <a:pt x="17760" y="1566"/>
                    <a:pt x="20861" y="6592"/>
                    <a:pt x="20314" y="12012"/>
                  </a:cubicBezTo>
                  <a:cubicBezTo>
                    <a:pt x="19780" y="17446"/>
                    <a:pt x="15776" y="21546"/>
                    <a:pt x="11011" y="21559"/>
                  </a:cubicBezTo>
                  <a:cubicBezTo>
                    <a:pt x="8077" y="21559"/>
                    <a:pt x="5320" y="19993"/>
                    <a:pt x="3550" y="17337"/>
                  </a:cubicBezTo>
                  <a:lnTo>
                    <a:pt x="3384" y="17078"/>
                  </a:lnTo>
                  <a:cubicBezTo>
                    <a:pt x="3372" y="17078"/>
                    <a:pt x="3372" y="17065"/>
                    <a:pt x="3360" y="17065"/>
                  </a:cubicBezTo>
                  <a:lnTo>
                    <a:pt x="3360" y="17078"/>
                  </a:lnTo>
                  <a:lnTo>
                    <a:pt x="81" y="17365"/>
                  </a:lnTo>
                  <a:lnTo>
                    <a:pt x="2255" y="14723"/>
                  </a:lnTo>
                  <a:cubicBezTo>
                    <a:pt x="2255" y="14709"/>
                    <a:pt x="2255" y="14709"/>
                    <a:pt x="2255" y="14695"/>
                  </a:cubicBezTo>
                  <a:lnTo>
                    <a:pt x="2148" y="14368"/>
                  </a:lnTo>
                  <a:cubicBezTo>
                    <a:pt x="9" y="7382"/>
                    <a:pt x="4524" y="55"/>
                    <a:pt x="10988" y="55"/>
                  </a:cubicBezTo>
                  <a:close/>
                  <a:moveTo>
                    <a:pt x="10988" y="0"/>
                  </a:moveTo>
                  <a:cubicBezTo>
                    <a:pt x="4501" y="0"/>
                    <a:pt x="-50" y="7354"/>
                    <a:pt x="2112" y="14382"/>
                  </a:cubicBezTo>
                  <a:lnTo>
                    <a:pt x="2207" y="14695"/>
                  </a:lnTo>
                  <a:lnTo>
                    <a:pt x="9" y="17378"/>
                  </a:lnTo>
                  <a:cubicBezTo>
                    <a:pt x="-3" y="17378"/>
                    <a:pt x="-3" y="17392"/>
                    <a:pt x="9" y="17405"/>
                  </a:cubicBezTo>
                  <a:cubicBezTo>
                    <a:pt x="9" y="17405"/>
                    <a:pt x="21" y="17419"/>
                    <a:pt x="21" y="17419"/>
                  </a:cubicBezTo>
                  <a:lnTo>
                    <a:pt x="3360" y="17119"/>
                  </a:lnTo>
                  <a:lnTo>
                    <a:pt x="3514" y="17365"/>
                  </a:lnTo>
                  <a:cubicBezTo>
                    <a:pt x="5297" y="20034"/>
                    <a:pt x="8065" y="21600"/>
                    <a:pt x="11011" y="21600"/>
                  </a:cubicBezTo>
                  <a:cubicBezTo>
                    <a:pt x="11020" y="21600"/>
                    <a:pt x="11029" y="21600"/>
                    <a:pt x="11037" y="21600"/>
                  </a:cubicBezTo>
                  <a:cubicBezTo>
                    <a:pt x="15410" y="21600"/>
                    <a:pt x="19211" y="18131"/>
                    <a:pt x="20184" y="13238"/>
                  </a:cubicBezTo>
                  <a:cubicBezTo>
                    <a:pt x="21550" y="6469"/>
                    <a:pt x="17059" y="0"/>
                    <a:pt x="109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1" name="Google Shape;989;p40"/>
            <p:cNvSpPr/>
            <p:nvPr/>
          </p:nvSpPr>
          <p:spPr>
            <a:xfrm>
              <a:off x="1356711" y="317540"/>
              <a:ext cx="448936" cy="45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0" h="21600" fill="norm" stroke="1" extrusionOk="0">
                  <a:moveTo>
                    <a:pt x="11106" y="7587"/>
                  </a:moveTo>
                  <a:cubicBezTo>
                    <a:pt x="11359" y="7587"/>
                    <a:pt x="11613" y="7617"/>
                    <a:pt x="11864" y="7681"/>
                  </a:cubicBezTo>
                  <a:cubicBezTo>
                    <a:pt x="12150" y="7747"/>
                    <a:pt x="12415" y="7857"/>
                    <a:pt x="12701" y="7966"/>
                  </a:cubicBezTo>
                  <a:lnTo>
                    <a:pt x="11579" y="10718"/>
                  </a:lnTo>
                  <a:cubicBezTo>
                    <a:pt x="11000" y="12187"/>
                    <a:pt x="9500" y="13639"/>
                    <a:pt x="8264" y="13639"/>
                  </a:cubicBezTo>
                  <a:cubicBezTo>
                    <a:pt x="8150" y="13639"/>
                    <a:pt x="8037" y="13627"/>
                    <a:pt x="7928" y="13601"/>
                  </a:cubicBezTo>
                  <a:cubicBezTo>
                    <a:pt x="6766" y="13314"/>
                    <a:pt x="6827" y="12170"/>
                    <a:pt x="6949" y="11510"/>
                  </a:cubicBezTo>
                  <a:cubicBezTo>
                    <a:pt x="7452" y="9225"/>
                    <a:pt x="9250" y="7587"/>
                    <a:pt x="11106" y="7587"/>
                  </a:cubicBezTo>
                  <a:close/>
                  <a:moveTo>
                    <a:pt x="10666" y="0"/>
                  </a:moveTo>
                  <a:cubicBezTo>
                    <a:pt x="5756" y="0"/>
                    <a:pt x="1506" y="3714"/>
                    <a:pt x="280" y="9441"/>
                  </a:cubicBezTo>
                  <a:cubicBezTo>
                    <a:pt x="-924" y="15009"/>
                    <a:pt x="1850" y="19961"/>
                    <a:pt x="6868" y="21215"/>
                  </a:cubicBezTo>
                  <a:cubicBezTo>
                    <a:pt x="7890" y="21474"/>
                    <a:pt x="8816" y="21600"/>
                    <a:pt x="9701" y="21600"/>
                  </a:cubicBezTo>
                  <a:cubicBezTo>
                    <a:pt x="10546" y="21600"/>
                    <a:pt x="11353" y="21485"/>
                    <a:pt x="12171" y="21259"/>
                  </a:cubicBezTo>
                  <a:cubicBezTo>
                    <a:pt x="12395" y="21193"/>
                    <a:pt x="12538" y="20951"/>
                    <a:pt x="12497" y="20709"/>
                  </a:cubicBezTo>
                  <a:lnTo>
                    <a:pt x="12334" y="19344"/>
                  </a:lnTo>
                  <a:cubicBezTo>
                    <a:pt x="12313" y="19191"/>
                    <a:pt x="12252" y="19080"/>
                    <a:pt x="12130" y="18992"/>
                  </a:cubicBezTo>
                  <a:cubicBezTo>
                    <a:pt x="12053" y="18943"/>
                    <a:pt x="11954" y="18918"/>
                    <a:pt x="11857" y="18918"/>
                  </a:cubicBezTo>
                  <a:cubicBezTo>
                    <a:pt x="11825" y="18918"/>
                    <a:pt x="11793" y="18921"/>
                    <a:pt x="11763" y="18926"/>
                  </a:cubicBezTo>
                  <a:cubicBezTo>
                    <a:pt x="11090" y="19113"/>
                    <a:pt x="10406" y="19207"/>
                    <a:pt x="9723" y="19207"/>
                  </a:cubicBezTo>
                  <a:cubicBezTo>
                    <a:pt x="9040" y="19207"/>
                    <a:pt x="8357" y="19113"/>
                    <a:pt x="7683" y="18926"/>
                  </a:cubicBezTo>
                  <a:cubicBezTo>
                    <a:pt x="3788" y="17958"/>
                    <a:pt x="1789" y="14327"/>
                    <a:pt x="2748" y="9881"/>
                  </a:cubicBezTo>
                  <a:cubicBezTo>
                    <a:pt x="3732" y="5252"/>
                    <a:pt x="6900" y="2324"/>
                    <a:pt x="10618" y="2324"/>
                  </a:cubicBezTo>
                  <a:cubicBezTo>
                    <a:pt x="11212" y="2324"/>
                    <a:pt x="11820" y="2398"/>
                    <a:pt x="12436" y="2553"/>
                  </a:cubicBezTo>
                  <a:cubicBezTo>
                    <a:pt x="16209" y="3499"/>
                    <a:pt x="18004" y="6668"/>
                    <a:pt x="17106" y="10894"/>
                  </a:cubicBezTo>
                  <a:cubicBezTo>
                    <a:pt x="16699" y="12742"/>
                    <a:pt x="15903" y="14173"/>
                    <a:pt x="14863" y="14855"/>
                  </a:cubicBezTo>
                  <a:cubicBezTo>
                    <a:pt x="14579" y="15076"/>
                    <a:pt x="14233" y="15193"/>
                    <a:pt x="13883" y="15193"/>
                  </a:cubicBezTo>
                  <a:cubicBezTo>
                    <a:pt x="13781" y="15193"/>
                    <a:pt x="13679" y="15183"/>
                    <a:pt x="13578" y="15163"/>
                  </a:cubicBezTo>
                  <a:cubicBezTo>
                    <a:pt x="13435" y="15141"/>
                    <a:pt x="13313" y="15031"/>
                    <a:pt x="13272" y="14899"/>
                  </a:cubicBezTo>
                  <a:cubicBezTo>
                    <a:pt x="13150" y="14657"/>
                    <a:pt x="13068" y="13996"/>
                    <a:pt x="13782" y="12346"/>
                  </a:cubicBezTo>
                  <a:lnTo>
                    <a:pt x="15801" y="7262"/>
                  </a:lnTo>
                  <a:cubicBezTo>
                    <a:pt x="15883" y="7065"/>
                    <a:pt x="15822" y="6822"/>
                    <a:pt x="15679" y="6690"/>
                  </a:cubicBezTo>
                  <a:cubicBezTo>
                    <a:pt x="14781" y="5986"/>
                    <a:pt x="13782" y="5502"/>
                    <a:pt x="12721" y="5259"/>
                  </a:cubicBezTo>
                  <a:cubicBezTo>
                    <a:pt x="12187" y="5127"/>
                    <a:pt x="11653" y="5063"/>
                    <a:pt x="11128" y="5063"/>
                  </a:cubicBezTo>
                  <a:cubicBezTo>
                    <a:pt x="7918" y="5063"/>
                    <a:pt x="5011" y="7443"/>
                    <a:pt x="4257" y="10960"/>
                  </a:cubicBezTo>
                  <a:cubicBezTo>
                    <a:pt x="3686" y="13688"/>
                    <a:pt x="5072" y="15537"/>
                    <a:pt x="6745" y="15955"/>
                  </a:cubicBezTo>
                  <a:cubicBezTo>
                    <a:pt x="7117" y="16060"/>
                    <a:pt x="7494" y="16111"/>
                    <a:pt x="7869" y="16111"/>
                  </a:cubicBezTo>
                  <a:cubicBezTo>
                    <a:pt x="8912" y="16111"/>
                    <a:pt x="9932" y="15716"/>
                    <a:pt x="10743" y="14987"/>
                  </a:cubicBezTo>
                  <a:cubicBezTo>
                    <a:pt x="10783" y="16197"/>
                    <a:pt x="11579" y="17209"/>
                    <a:pt x="12681" y="17452"/>
                  </a:cubicBezTo>
                  <a:cubicBezTo>
                    <a:pt x="13006" y="17531"/>
                    <a:pt x="13340" y="17572"/>
                    <a:pt x="13679" y="17572"/>
                  </a:cubicBezTo>
                  <a:cubicBezTo>
                    <a:pt x="16057" y="17572"/>
                    <a:pt x="18626" y="15588"/>
                    <a:pt x="19554" y="11312"/>
                  </a:cubicBezTo>
                  <a:cubicBezTo>
                    <a:pt x="20676" y="6052"/>
                    <a:pt x="18045" y="1519"/>
                    <a:pt x="13130" y="308"/>
                  </a:cubicBezTo>
                  <a:cubicBezTo>
                    <a:pt x="12297" y="100"/>
                    <a:pt x="11473" y="0"/>
                    <a:pt x="106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2" name="Google Shape;990;p40"/>
            <p:cNvSpPr/>
            <p:nvPr/>
          </p:nvSpPr>
          <p:spPr>
            <a:xfrm flipH="1">
              <a:off x="1210511" y="746470"/>
              <a:ext cx="54539" cy="5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60" y="20182"/>
                  </a:lnTo>
                  <a:cubicBezTo>
                    <a:pt x="3660" y="20182"/>
                    <a:pt x="7760" y="21600"/>
                    <a:pt x="12364" y="21600"/>
                  </a:cubicBezTo>
                  <a:cubicBezTo>
                    <a:pt x="15607" y="21600"/>
                    <a:pt x="19103" y="20894"/>
                    <a:pt x="21600" y="18501"/>
                  </a:cubicBezTo>
                  <a:lnTo>
                    <a:pt x="17210" y="10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3" name="Google Shape;991;p40"/>
            <p:cNvSpPr/>
            <p:nvPr/>
          </p:nvSpPr>
          <p:spPr>
            <a:xfrm flipH="1">
              <a:off x="1255807" y="746470"/>
              <a:ext cx="50840" cy="49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3" y="0"/>
                  </a:moveTo>
                  <a:lnTo>
                    <a:pt x="0" y="2800"/>
                  </a:lnTo>
                  <a:lnTo>
                    <a:pt x="4321" y="20599"/>
                  </a:lnTo>
                  <a:lnTo>
                    <a:pt x="21600" y="21600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4" name="Google Shape;992;p40"/>
            <p:cNvSpPr/>
            <p:nvPr/>
          </p:nvSpPr>
          <p:spPr>
            <a:xfrm flipH="1">
              <a:off x="1189599" y="17023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6098" y="21600"/>
                    <a:pt x="15161" y="21600"/>
                  </a:cubicBezTo>
                  <a:cubicBezTo>
                    <a:pt x="17171" y="21600"/>
                    <a:pt x="19317" y="20525"/>
                    <a:pt x="21600" y="17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5" name="Google Shape;993;p40"/>
            <p:cNvSpPr/>
            <p:nvPr/>
          </p:nvSpPr>
          <p:spPr>
            <a:xfrm flipH="1">
              <a:off x="1076736" y="35249"/>
              <a:ext cx="211011" cy="12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7" h="21600" fill="norm" stroke="1" extrusionOk="0">
                  <a:moveTo>
                    <a:pt x="10655" y="0"/>
                  </a:moveTo>
                  <a:cubicBezTo>
                    <a:pt x="8538" y="0"/>
                    <a:pt x="7592" y="5801"/>
                    <a:pt x="7592" y="5801"/>
                  </a:cubicBezTo>
                  <a:cubicBezTo>
                    <a:pt x="7592" y="5801"/>
                    <a:pt x="6994" y="1319"/>
                    <a:pt x="4427" y="1319"/>
                  </a:cubicBezTo>
                  <a:cubicBezTo>
                    <a:pt x="4048" y="1319"/>
                    <a:pt x="3626" y="1418"/>
                    <a:pt x="3156" y="1643"/>
                  </a:cubicBezTo>
                  <a:cubicBezTo>
                    <a:pt x="-451" y="3305"/>
                    <a:pt x="3073" y="9542"/>
                    <a:pt x="3073" y="9542"/>
                  </a:cubicBezTo>
                  <a:cubicBezTo>
                    <a:pt x="2733" y="9114"/>
                    <a:pt x="2271" y="8899"/>
                    <a:pt x="1809" y="8899"/>
                  </a:cubicBezTo>
                  <a:cubicBezTo>
                    <a:pt x="747" y="8899"/>
                    <a:pt x="-317" y="10028"/>
                    <a:pt x="88" y="12287"/>
                  </a:cubicBezTo>
                  <a:cubicBezTo>
                    <a:pt x="485" y="14506"/>
                    <a:pt x="1697" y="14855"/>
                    <a:pt x="2424" y="14855"/>
                  </a:cubicBezTo>
                  <a:cubicBezTo>
                    <a:pt x="2758" y="14855"/>
                    <a:pt x="2991" y="14780"/>
                    <a:pt x="2991" y="14780"/>
                  </a:cubicBezTo>
                  <a:cubicBezTo>
                    <a:pt x="3875" y="17479"/>
                    <a:pt x="5305" y="18252"/>
                    <a:pt x="6652" y="18252"/>
                  </a:cubicBezTo>
                  <a:cubicBezTo>
                    <a:pt x="8460" y="18252"/>
                    <a:pt x="10121" y="16859"/>
                    <a:pt x="10121" y="16859"/>
                  </a:cubicBezTo>
                  <a:cubicBezTo>
                    <a:pt x="10370" y="19354"/>
                    <a:pt x="11986" y="21351"/>
                    <a:pt x="14184" y="21600"/>
                  </a:cubicBezTo>
                  <a:cubicBezTo>
                    <a:pt x="14184" y="21600"/>
                    <a:pt x="14191" y="21600"/>
                    <a:pt x="14205" y="21600"/>
                  </a:cubicBezTo>
                  <a:cubicBezTo>
                    <a:pt x="14382" y="21600"/>
                    <a:pt x="15644" y="21388"/>
                    <a:pt x="18288" y="15779"/>
                  </a:cubicBezTo>
                  <a:cubicBezTo>
                    <a:pt x="21149" y="9709"/>
                    <a:pt x="13479" y="8545"/>
                    <a:pt x="13479" y="8545"/>
                  </a:cubicBezTo>
                  <a:cubicBezTo>
                    <a:pt x="13479" y="8545"/>
                    <a:pt x="15469" y="4804"/>
                    <a:pt x="12235" y="977"/>
                  </a:cubicBezTo>
                  <a:cubicBezTo>
                    <a:pt x="11650" y="284"/>
                    <a:pt x="11124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6" name="Google Shape;994;p40"/>
            <p:cNvSpPr/>
            <p:nvPr/>
          </p:nvSpPr>
          <p:spPr>
            <a:xfrm flipH="1">
              <a:off x="1157500" y="308547"/>
              <a:ext cx="65995" cy="32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2945" y="0"/>
                  </a:moveTo>
                  <a:cubicBezTo>
                    <a:pt x="2859" y="0"/>
                    <a:pt x="2795" y="47"/>
                    <a:pt x="2739" y="140"/>
                  </a:cubicBezTo>
                  <a:cubicBezTo>
                    <a:pt x="1591" y="2635"/>
                    <a:pt x="731" y="5437"/>
                    <a:pt x="13" y="8249"/>
                  </a:cubicBezTo>
                  <a:cubicBezTo>
                    <a:pt x="-503" y="14163"/>
                    <a:pt x="14786" y="21600"/>
                    <a:pt x="18904" y="21600"/>
                  </a:cubicBezTo>
                  <a:cubicBezTo>
                    <a:pt x="19343" y="21600"/>
                    <a:pt x="19652" y="21516"/>
                    <a:pt x="19807" y="21338"/>
                  </a:cubicBezTo>
                  <a:cubicBezTo>
                    <a:pt x="20379" y="20395"/>
                    <a:pt x="21097" y="9184"/>
                    <a:pt x="19519" y="8866"/>
                  </a:cubicBezTo>
                  <a:cubicBezTo>
                    <a:pt x="7326" y="6568"/>
                    <a:pt x="3951" y="0"/>
                    <a:pt x="29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7" name="Google Shape;995;p40"/>
            <p:cNvSpPr/>
            <p:nvPr/>
          </p:nvSpPr>
          <p:spPr>
            <a:xfrm flipH="1">
              <a:off x="747384" y="453884"/>
              <a:ext cx="193915" cy="258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8" name="Google Shape;996;p40"/>
            <p:cNvSpPr/>
            <p:nvPr/>
          </p:nvSpPr>
          <p:spPr>
            <a:xfrm flipH="1">
              <a:off x="529677" y="453884"/>
              <a:ext cx="193929" cy="258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pic>
        <p:nvPicPr>
          <p:cNvPr id="1000" name="IMG_5634.png" descr="IMG_5634.png"/>
          <p:cNvPicPr>
            <a:picLocks noChangeAspect="1"/>
          </p:cNvPicPr>
          <p:nvPr/>
        </p:nvPicPr>
        <p:blipFill>
          <a:blip r:embed="rId2">
            <a:extLst/>
          </a:blip>
          <a:srcRect l="3726" t="4244" r="33553" b="78185"/>
          <a:stretch>
            <a:fillRect/>
          </a:stretch>
        </p:blipFill>
        <p:spPr>
          <a:xfrm>
            <a:off x="11241650" y="1684843"/>
            <a:ext cx="11551061" cy="1682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1" name="IMG_5634.png" descr="IMG_5634.png"/>
          <p:cNvPicPr>
            <a:picLocks noChangeAspect="1"/>
          </p:cNvPicPr>
          <p:nvPr/>
        </p:nvPicPr>
        <p:blipFill>
          <a:blip r:embed="rId2">
            <a:extLst/>
          </a:blip>
          <a:srcRect l="40401" t="25176" r="2509" b="58716"/>
          <a:stretch>
            <a:fillRect/>
          </a:stretch>
        </p:blipFill>
        <p:spPr>
          <a:xfrm>
            <a:off x="10315458" y="3330578"/>
            <a:ext cx="9513840" cy="139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2" name="IMG_5634.png" descr="IMG_5634.png"/>
          <p:cNvPicPr>
            <a:picLocks noChangeAspect="1"/>
          </p:cNvPicPr>
          <p:nvPr/>
        </p:nvPicPr>
        <p:blipFill>
          <a:blip r:embed="rId2">
            <a:extLst/>
          </a:blip>
          <a:srcRect l="14150" t="41424" r="9739" b="0"/>
          <a:stretch>
            <a:fillRect/>
          </a:stretch>
        </p:blipFill>
        <p:spPr>
          <a:xfrm>
            <a:off x="4858684" y="5083836"/>
            <a:ext cx="15635395" cy="62548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09" name="تجميع"/>
          <p:cNvGrpSpPr/>
          <p:nvPr/>
        </p:nvGrpSpPr>
        <p:grpSpPr>
          <a:xfrm>
            <a:off x="2649325" y="189520"/>
            <a:ext cx="4418721" cy="1527253"/>
            <a:chOff x="0" y="0"/>
            <a:chExt cx="4418719" cy="1527252"/>
          </a:xfrm>
        </p:grpSpPr>
        <p:pic>
          <p:nvPicPr>
            <p:cNvPr id="1003" name="IMG_5566.png" descr="IMG_556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7714" t="13451" r="3973" b="83888"/>
            <a:stretch>
              <a:fillRect/>
            </a:stretch>
          </p:blipFill>
          <p:spPr>
            <a:xfrm>
              <a:off x="-1" y="1230091"/>
              <a:ext cx="4302630" cy="297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08" name="تجميع"/>
            <p:cNvGrpSpPr/>
            <p:nvPr/>
          </p:nvGrpSpPr>
          <p:grpSpPr>
            <a:xfrm>
              <a:off x="175905" y="-1"/>
              <a:ext cx="4242815" cy="1327926"/>
              <a:chOff x="0" y="0"/>
              <a:chExt cx="4242813" cy="1327924"/>
            </a:xfrm>
          </p:grpSpPr>
          <p:grpSp>
            <p:nvGrpSpPr>
              <p:cNvPr id="1006" name="تجميع"/>
              <p:cNvGrpSpPr/>
              <p:nvPr/>
            </p:nvGrpSpPr>
            <p:grpSpPr>
              <a:xfrm>
                <a:off x="-1" y="0"/>
                <a:ext cx="4242815" cy="1327925"/>
                <a:chOff x="0" y="0"/>
                <a:chExt cx="4242814" cy="1327924"/>
              </a:xfrm>
            </p:grpSpPr>
            <p:sp>
              <p:nvSpPr>
                <p:cNvPr id="1004" name="Google Shape;433;p18"/>
                <p:cNvSpPr/>
                <p:nvPr/>
              </p:nvSpPr>
              <p:spPr>
                <a:xfrm>
                  <a:off x="0" y="155604"/>
                  <a:ext cx="4128926" cy="1172321"/>
                </a:xfrm>
                <a:prstGeom prst="rect">
                  <a:avLst/>
                </a:prstGeom>
                <a:solidFill>
                  <a:srgbClr val="FF9F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1005" name="Google Shape;435;p18"/>
                <p:cNvSpPr/>
                <p:nvPr/>
              </p:nvSpPr>
              <p:spPr>
                <a:xfrm>
                  <a:off x="113887" y="-1"/>
                  <a:ext cx="4128928" cy="1172321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</p:grpSp>
          <p:sp>
            <p:nvSpPr>
              <p:cNvPr id="1007" name="مثال"/>
              <p:cNvSpPr/>
              <p:nvPr/>
            </p:nvSpPr>
            <p:spPr>
              <a:xfrm>
                <a:off x="71993" y="165100"/>
                <a:ext cx="409882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/>
                </a:pPr>
                <a:r>
                  <a:t>مثال</a:t>
                </a:r>
              </a:p>
            </p:txBody>
          </p:sp>
        </p:grpSp>
      </p:grpSp>
      <p:grpSp>
        <p:nvGrpSpPr>
          <p:cNvPr id="1029" name="تجميع"/>
          <p:cNvGrpSpPr/>
          <p:nvPr/>
        </p:nvGrpSpPr>
        <p:grpSpPr>
          <a:xfrm>
            <a:off x="-8292" y="3110932"/>
            <a:ext cx="1931519" cy="9593313"/>
            <a:chOff x="0" y="-2"/>
            <a:chExt cx="1931517" cy="9593312"/>
          </a:xfrm>
        </p:grpSpPr>
        <p:grpSp>
          <p:nvGrpSpPr>
            <p:cNvPr id="1027" name="تجميع"/>
            <p:cNvGrpSpPr/>
            <p:nvPr/>
          </p:nvGrpSpPr>
          <p:grpSpPr>
            <a:xfrm>
              <a:off x="0" y="-3"/>
              <a:ext cx="1931519" cy="9593313"/>
              <a:chOff x="0" y="-1"/>
              <a:chExt cx="1931517" cy="9593312"/>
            </a:xfrm>
          </p:grpSpPr>
          <p:grpSp>
            <p:nvGrpSpPr>
              <p:cNvPr id="1025" name="تجميع"/>
              <p:cNvGrpSpPr/>
              <p:nvPr/>
            </p:nvGrpSpPr>
            <p:grpSpPr>
              <a:xfrm>
                <a:off x="284470" y="-2"/>
                <a:ext cx="1362582" cy="9593313"/>
                <a:chOff x="0" y="0"/>
                <a:chExt cx="1362581" cy="9593312"/>
              </a:xfrm>
            </p:grpSpPr>
            <p:grpSp>
              <p:nvGrpSpPr>
                <p:cNvPr id="1014" name="تجميع"/>
                <p:cNvGrpSpPr/>
                <p:nvPr/>
              </p:nvGrpSpPr>
              <p:grpSpPr>
                <a:xfrm>
                  <a:off x="-1" y="-1"/>
                  <a:ext cx="1362583" cy="9593313"/>
                  <a:chOff x="0" y="0"/>
                  <a:chExt cx="1362581" cy="9593312"/>
                </a:xfrm>
              </p:grpSpPr>
              <p:grpSp>
                <p:nvGrpSpPr>
                  <p:cNvPr id="1012" name="تجميع"/>
                  <p:cNvGrpSpPr/>
                  <p:nvPr/>
                </p:nvGrpSpPr>
                <p:grpSpPr>
                  <a:xfrm>
                    <a:off x="-1" y="123870"/>
                    <a:ext cx="1362583" cy="9469443"/>
                    <a:chOff x="0" y="0"/>
                    <a:chExt cx="1362581" cy="9469442"/>
                  </a:xfrm>
                </p:grpSpPr>
                <p:sp>
                  <p:nvSpPr>
                    <p:cNvPr id="1010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82" cy="1012295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011" name="مستطيل"/>
                    <p:cNvSpPr/>
                    <p:nvPr/>
                  </p:nvSpPr>
                  <p:spPr>
                    <a:xfrm>
                      <a:off x="62080" y="547502"/>
                      <a:ext cx="1234405" cy="89219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1013" name="أدوات"/>
                  <p:cNvSpPr txBox="1"/>
                  <p:nvPr/>
                </p:nvSpPr>
                <p:spPr>
                  <a:xfrm>
                    <a:off x="15535" y="0"/>
                    <a:ext cx="1281961" cy="9423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8" tIns="121918" rIns="121918" bIns="121918" numCol="1" anchor="t">
                    <a:sp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015" name="IMG_4012.png" descr="IMG_4012.png">
                  <a:hlinkClick r:id="rId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6" name="IMG_4015.jpeg" descr="IMG_4015.jpeg">
                  <a:hlinkClick r:id="rId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151651" y="8714087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19" name="تجميع"/>
                <p:cNvGrpSpPr/>
                <p:nvPr/>
              </p:nvGrpSpPr>
              <p:grpSpPr>
                <a:xfrm>
                  <a:off x="132139" y="3356434"/>
                  <a:ext cx="1073752" cy="2620313"/>
                  <a:chOff x="0" y="0"/>
                  <a:chExt cx="1073751" cy="2620312"/>
                </a:xfrm>
              </p:grpSpPr>
              <p:pic>
                <p:nvPicPr>
                  <p:cNvPr id="1017" name="IMG_4016.jpeg" descr="IMG_4016.jpeg">
                    <a:hlinkClick r:id="rId8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7666" y="0"/>
                    <a:ext cx="1066086" cy="829175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018" name="صورة 20" descr="صورة 20">
                    <a:hlinkClick r:id="rId10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/>
                  </a:blip>
                  <a:srcRect l="22637" t="19074" r="22637" b="19073"/>
                  <a:stretch>
                    <a:fillRect/>
                  </a:stretch>
                </p:blipFill>
                <p:spPr>
                  <a:xfrm>
                    <a:off x="0" y="1791138"/>
                    <a:ext cx="1066085" cy="829175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020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3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1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48439" y="6924408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2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/>
                </a:blip>
                <a:srcRect l="14158" t="12402" r="14157" b="12402"/>
                <a:stretch>
                  <a:fillRect/>
                </a:stretch>
              </p:blipFill>
              <p:spPr>
                <a:xfrm>
                  <a:off x="145254" y="1570620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3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6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4" name="IMG_4024.jpeg" descr="IMG_4024.jpeg"/>
                <p:cNvPicPr>
                  <a:picLocks noChangeAspect="1"/>
                </p:cNvPicPr>
                <p:nvPr/>
              </p:nvPicPr>
              <p:blipFill>
                <a:blip r:embed="rId20">
                  <a:extLst/>
                </a:blip>
                <a:srcRect l="28867" t="10670" r="31388" b="37594"/>
                <a:stretch>
                  <a:fillRect/>
                </a:stretch>
              </p:blipFill>
              <p:spPr>
                <a:xfrm>
                  <a:off x="139991" y="2463798"/>
                  <a:ext cx="1077929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026" name="نشاط"/>
              <p:cNvSpPr txBox="1"/>
              <p:nvPr/>
            </p:nvSpPr>
            <p:spPr>
              <a:xfrm>
                <a:off x="0" y="8643745"/>
                <a:ext cx="1931518" cy="541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  <p:pic>
          <p:nvPicPr>
            <p:cNvPr id="1028" name="Picture 2" descr="Picture 2">
              <a:hlinkClick r:id="rId2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6" cy="86709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030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تجميع"/>
          <p:cNvGrpSpPr/>
          <p:nvPr/>
        </p:nvGrpSpPr>
        <p:grpSpPr>
          <a:xfrm>
            <a:off x="2649325" y="189520"/>
            <a:ext cx="4418721" cy="1527253"/>
            <a:chOff x="0" y="0"/>
            <a:chExt cx="4418719" cy="1527252"/>
          </a:xfrm>
        </p:grpSpPr>
        <p:pic>
          <p:nvPicPr>
            <p:cNvPr id="1032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3" b="83888"/>
            <a:stretch>
              <a:fillRect/>
            </a:stretch>
          </p:blipFill>
          <p:spPr>
            <a:xfrm>
              <a:off x="-1" y="1230091"/>
              <a:ext cx="4302630" cy="297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37" name="تجميع"/>
            <p:cNvGrpSpPr/>
            <p:nvPr/>
          </p:nvGrpSpPr>
          <p:grpSpPr>
            <a:xfrm>
              <a:off x="175905" y="-1"/>
              <a:ext cx="4242815" cy="1327926"/>
              <a:chOff x="0" y="0"/>
              <a:chExt cx="4242813" cy="1327924"/>
            </a:xfrm>
          </p:grpSpPr>
          <p:grpSp>
            <p:nvGrpSpPr>
              <p:cNvPr id="1035" name="تجميع"/>
              <p:cNvGrpSpPr/>
              <p:nvPr/>
            </p:nvGrpSpPr>
            <p:grpSpPr>
              <a:xfrm>
                <a:off x="-1" y="0"/>
                <a:ext cx="4242815" cy="1327925"/>
                <a:chOff x="0" y="0"/>
                <a:chExt cx="4242814" cy="1327924"/>
              </a:xfrm>
            </p:grpSpPr>
            <p:sp>
              <p:nvSpPr>
                <p:cNvPr id="1033" name="Google Shape;433;p18"/>
                <p:cNvSpPr/>
                <p:nvPr/>
              </p:nvSpPr>
              <p:spPr>
                <a:xfrm>
                  <a:off x="0" y="155604"/>
                  <a:ext cx="4128926" cy="1172321"/>
                </a:xfrm>
                <a:prstGeom prst="rect">
                  <a:avLst/>
                </a:prstGeom>
                <a:solidFill>
                  <a:srgbClr val="FF9FC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1034" name="Google Shape;435;p18"/>
                <p:cNvSpPr/>
                <p:nvPr/>
              </p:nvSpPr>
              <p:spPr>
                <a:xfrm>
                  <a:off x="113887" y="-1"/>
                  <a:ext cx="4128928" cy="1172321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8" tIns="121918" rIns="121918" bIns="121918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</p:grpSp>
          <p:sp>
            <p:nvSpPr>
              <p:cNvPr id="1036" name="مثال من واقع الحياة"/>
              <p:cNvSpPr/>
              <p:nvPr/>
            </p:nvSpPr>
            <p:spPr>
              <a:xfrm>
                <a:off x="80485" y="88900"/>
                <a:ext cx="409882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t>مثال</a:t>
                </a:r>
                <a:r>
                  <a:rPr sz="5400"/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من واقع الحياة</a:t>
                </a:r>
              </a:p>
            </p:txBody>
          </p:sp>
        </p:grpSp>
      </p:grpSp>
      <p:grpSp>
        <p:nvGrpSpPr>
          <p:cNvPr id="1111" name="Google Shape;924;p40"/>
          <p:cNvGrpSpPr/>
          <p:nvPr/>
        </p:nvGrpSpPr>
        <p:grpSpPr>
          <a:xfrm>
            <a:off x="21530159" y="10998499"/>
            <a:ext cx="2240758" cy="1876550"/>
            <a:chOff x="-1" y="0"/>
            <a:chExt cx="2240757" cy="1876549"/>
          </a:xfrm>
        </p:grpSpPr>
        <p:sp>
          <p:nvSpPr>
            <p:cNvPr id="1039" name="Google Shape;925;p40"/>
            <p:cNvSpPr/>
            <p:nvPr/>
          </p:nvSpPr>
          <p:spPr>
            <a:xfrm flipH="1">
              <a:off x="-2" y="1745745"/>
              <a:ext cx="2240759" cy="13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0" name="Google Shape;926;p40"/>
            <p:cNvSpPr/>
            <p:nvPr/>
          </p:nvSpPr>
          <p:spPr>
            <a:xfrm flipH="1">
              <a:off x="480696" y="1804911"/>
              <a:ext cx="208910" cy="1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7" y="0"/>
                    <a:pt x="0" y="4625"/>
                    <a:pt x="0" y="10800"/>
                  </a:cubicBezTo>
                  <a:cubicBezTo>
                    <a:pt x="0" y="16952"/>
                    <a:pt x="4827" y="21600"/>
                    <a:pt x="10801" y="21600"/>
                  </a:cubicBezTo>
                  <a:cubicBezTo>
                    <a:pt x="16773" y="21600"/>
                    <a:pt x="21600" y="16952"/>
                    <a:pt x="21600" y="10800"/>
                  </a:cubicBezTo>
                  <a:cubicBezTo>
                    <a:pt x="21600" y="4625"/>
                    <a:pt x="16773" y="0"/>
                    <a:pt x="10801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1" name="Google Shape;927;p40"/>
            <p:cNvSpPr/>
            <p:nvPr/>
          </p:nvSpPr>
          <p:spPr>
            <a:xfrm flipH="1">
              <a:off x="540776" y="1395394"/>
              <a:ext cx="262076" cy="41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76" y="21600"/>
                  </a:lnTo>
                  <a:lnTo>
                    <a:pt x="21600" y="21600"/>
                  </a:lnTo>
                  <a:lnTo>
                    <a:pt x="1089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2" name="Google Shape;928;p40"/>
            <p:cNvSpPr/>
            <p:nvPr/>
          </p:nvSpPr>
          <p:spPr>
            <a:xfrm flipH="1">
              <a:off x="191474" y="1198498"/>
              <a:ext cx="12701" cy="425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3" name="Google Shape;929;p40"/>
            <p:cNvSpPr/>
            <p:nvPr/>
          </p:nvSpPr>
          <p:spPr>
            <a:xfrm flipH="1">
              <a:off x="191474" y="1198498"/>
              <a:ext cx="12701" cy="4252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4" name="Google Shape;930;p40"/>
            <p:cNvSpPr/>
            <p:nvPr/>
          </p:nvSpPr>
          <p:spPr>
            <a:xfrm flipH="1">
              <a:off x="191474" y="1017773"/>
              <a:ext cx="12701" cy="15207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5" name="Google Shape;931;p40"/>
            <p:cNvSpPr/>
            <p:nvPr/>
          </p:nvSpPr>
          <p:spPr>
            <a:xfrm flipH="1">
              <a:off x="191474" y="1017773"/>
              <a:ext cx="12701" cy="15207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6" name="Google Shape;932;p40"/>
            <p:cNvSpPr/>
            <p:nvPr/>
          </p:nvSpPr>
          <p:spPr>
            <a:xfrm flipH="1">
              <a:off x="929024" y="792801"/>
              <a:ext cx="78109" cy="1270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7" name="Google Shape;933;p40"/>
            <p:cNvSpPr/>
            <p:nvPr/>
          </p:nvSpPr>
          <p:spPr>
            <a:xfrm flipH="1">
              <a:off x="929024" y="792801"/>
              <a:ext cx="78109" cy="127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8" name="Google Shape;934;p40"/>
            <p:cNvSpPr/>
            <p:nvPr/>
          </p:nvSpPr>
          <p:spPr>
            <a:xfrm flipH="1">
              <a:off x="303199" y="1395394"/>
              <a:ext cx="413219" cy="41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1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9" name="Google Shape;935;p40"/>
            <p:cNvSpPr/>
            <p:nvPr/>
          </p:nvSpPr>
          <p:spPr>
            <a:xfrm flipH="1">
              <a:off x="220935" y="822262"/>
              <a:ext cx="1161505" cy="8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1" y="0"/>
                  </a:moveTo>
                  <a:cubicBezTo>
                    <a:pt x="1332" y="0"/>
                    <a:pt x="0" y="1848"/>
                    <a:pt x="0" y="4148"/>
                  </a:cubicBezTo>
                  <a:lnTo>
                    <a:pt x="0" y="17452"/>
                  </a:lnTo>
                  <a:cubicBezTo>
                    <a:pt x="0" y="19752"/>
                    <a:pt x="1332" y="21600"/>
                    <a:pt x="2991" y="21600"/>
                  </a:cubicBezTo>
                  <a:lnTo>
                    <a:pt x="18609" y="21600"/>
                  </a:lnTo>
                  <a:cubicBezTo>
                    <a:pt x="20268" y="21600"/>
                    <a:pt x="21600" y="19752"/>
                    <a:pt x="21600" y="17452"/>
                  </a:cubicBezTo>
                  <a:lnTo>
                    <a:pt x="21600" y="4148"/>
                  </a:lnTo>
                  <a:cubicBezTo>
                    <a:pt x="21600" y="1848"/>
                    <a:pt x="20268" y="0"/>
                    <a:pt x="186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0" name="Google Shape;936;p40"/>
            <p:cNvSpPr/>
            <p:nvPr/>
          </p:nvSpPr>
          <p:spPr>
            <a:xfrm flipH="1">
              <a:off x="768640" y="822262"/>
              <a:ext cx="316143" cy="8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5" y="0"/>
                  </a:moveTo>
                  <a:lnTo>
                    <a:pt x="0" y="21600"/>
                  </a:lnTo>
                  <a:lnTo>
                    <a:pt x="104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1" name="Google Shape;937;p40"/>
            <p:cNvSpPr/>
            <p:nvPr/>
          </p:nvSpPr>
          <p:spPr>
            <a:xfrm flipH="1">
              <a:off x="629524" y="822262"/>
              <a:ext cx="250050" cy="8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54" y="0"/>
                  </a:moveTo>
                  <a:lnTo>
                    <a:pt x="0" y="21600"/>
                  </a:lnTo>
                  <a:lnTo>
                    <a:pt x="754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2" name="Google Shape;938;p40"/>
            <p:cNvSpPr/>
            <p:nvPr/>
          </p:nvSpPr>
          <p:spPr>
            <a:xfrm flipH="1">
              <a:off x="383163" y="1003418"/>
              <a:ext cx="516280" cy="8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7" y="0"/>
                  </a:moveTo>
                  <a:cubicBezTo>
                    <a:pt x="19714" y="0"/>
                    <a:pt x="19690" y="3"/>
                    <a:pt x="19666" y="7"/>
                  </a:cubicBezTo>
                  <a:lnTo>
                    <a:pt x="1798" y="7"/>
                  </a:lnTo>
                  <a:cubicBezTo>
                    <a:pt x="792" y="121"/>
                    <a:pt x="0" y="4930"/>
                    <a:pt x="0" y="10745"/>
                  </a:cubicBezTo>
                  <a:cubicBezTo>
                    <a:pt x="0" y="16563"/>
                    <a:pt x="792" y="21372"/>
                    <a:pt x="1798" y="21597"/>
                  </a:cubicBezTo>
                  <a:lnTo>
                    <a:pt x="19666" y="21597"/>
                  </a:lnTo>
                  <a:cubicBezTo>
                    <a:pt x="19678" y="21597"/>
                    <a:pt x="19690" y="21600"/>
                    <a:pt x="19703" y="21600"/>
                  </a:cubicBezTo>
                  <a:cubicBezTo>
                    <a:pt x="20750" y="21600"/>
                    <a:pt x="21600" y="16828"/>
                    <a:pt x="21600" y="10745"/>
                  </a:cubicBezTo>
                  <a:cubicBezTo>
                    <a:pt x="21600" y="4732"/>
                    <a:pt x="20768" y="0"/>
                    <a:pt x="19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3" name="Google Shape;939;p40"/>
            <p:cNvSpPr/>
            <p:nvPr/>
          </p:nvSpPr>
          <p:spPr>
            <a:xfrm flipH="1">
              <a:off x="956293" y="1003418"/>
              <a:ext cx="282874" cy="8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98" y="0"/>
                  </a:moveTo>
                  <a:cubicBezTo>
                    <a:pt x="18156" y="0"/>
                    <a:pt x="18114" y="3"/>
                    <a:pt x="18070" y="7"/>
                  </a:cubicBezTo>
                  <a:lnTo>
                    <a:pt x="3283" y="7"/>
                  </a:lnTo>
                  <a:cubicBezTo>
                    <a:pt x="1447" y="121"/>
                    <a:pt x="0" y="4930"/>
                    <a:pt x="0" y="10745"/>
                  </a:cubicBezTo>
                  <a:cubicBezTo>
                    <a:pt x="0" y="16563"/>
                    <a:pt x="1447" y="21372"/>
                    <a:pt x="3283" y="21597"/>
                  </a:cubicBezTo>
                  <a:lnTo>
                    <a:pt x="18070" y="21597"/>
                  </a:lnTo>
                  <a:cubicBezTo>
                    <a:pt x="18093" y="21597"/>
                    <a:pt x="18114" y="21600"/>
                    <a:pt x="18136" y="21600"/>
                  </a:cubicBezTo>
                  <a:cubicBezTo>
                    <a:pt x="20013" y="21600"/>
                    <a:pt x="21600" y="16828"/>
                    <a:pt x="21600" y="10745"/>
                  </a:cubicBezTo>
                  <a:cubicBezTo>
                    <a:pt x="21600" y="4732"/>
                    <a:pt x="20048" y="0"/>
                    <a:pt x="18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4" name="Google Shape;940;p40"/>
            <p:cNvSpPr/>
            <p:nvPr/>
          </p:nvSpPr>
          <p:spPr>
            <a:xfrm flipH="1">
              <a:off x="383163" y="1191071"/>
              <a:ext cx="810709" cy="8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13" y="0"/>
                  </a:moveTo>
                  <a:cubicBezTo>
                    <a:pt x="20398" y="0"/>
                    <a:pt x="20383" y="3"/>
                    <a:pt x="20368" y="7"/>
                  </a:cubicBezTo>
                  <a:lnTo>
                    <a:pt x="1146" y="7"/>
                  </a:lnTo>
                  <a:cubicBezTo>
                    <a:pt x="505" y="231"/>
                    <a:pt x="0" y="5040"/>
                    <a:pt x="0" y="10857"/>
                  </a:cubicBezTo>
                  <a:cubicBezTo>
                    <a:pt x="0" y="16671"/>
                    <a:pt x="505" y="21369"/>
                    <a:pt x="1146" y="21593"/>
                  </a:cubicBezTo>
                  <a:lnTo>
                    <a:pt x="20368" y="21593"/>
                  </a:lnTo>
                  <a:cubicBezTo>
                    <a:pt x="20383" y="21600"/>
                    <a:pt x="20398" y="21600"/>
                    <a:pt x="20413" y="21600"/>
                  </a:cubicBezTo>
                  <a:cubicBezTo>
                    <a:pt x="21070" y="21600"/>
                    <a:pt x="21600" y="16765"/>
                    <a:pt x="21600" y="10857"/>
                  </a:cubicBezTo>
                  <a:cubicBezTo>
                    <a:pt x="21600" y="4838"/>
                    <a:pt x="21070" y="0"/>
                    <a:pt x="204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5" name="Google Shape;941;p40"/>
            <p:cNvSpPr/>
            <p:nvPr/>
          </p:nvSpPr>
          <p:spPr>
            <a:xfrm flipH="1">
              <a:off x="383163" y="1379182"/>
              <a:ext cx="423375" cy="8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9" y="0"/>
                  </a:moveTo>
                  <a:cubicBezTo>
                    <a:pt x="19300" y="0"/>
                    <a:pt x="19271" y="3"/>
                    <a:pt x="19242" y="10"/>
                  </a:cubicBezTo>
                  <a:lnTo>
                    <a:pt x="2193" y="10"/>
                  </a:lnTo>
                  <a:cubicBezTo>
                    <a:pt x="966" y="121"/>
                    <a:pt x="0" y="4954"/>
                    <a:pt x="0" y="10802"/>
                  </a:cubicBezTo>
                  <a:cubicBezTo>
                    <a:pt x="0" y="16646"/>
                    <a:pt x="966" y="21482"/>
                    <a:pt x="2193" y="21593"/>
                  </a:cubicBezTo>
                  <a:lnTo>
                    <a:pt x="19242" y="21593"/>
                  </a:lnTo>
                  <a:cubicBezTo>
                    <a:pt x="19271" y="21600"/>
                    <a:pt x="19300" y="21600"/>
                    <a:pt x="19329" y="21600"/>
                  </a:cubicBezTo>
                  <a:cubicBezTo>
                    <a:pt x="20586" y="21600"/>
                    <a:pt x="21600" y="16845"/>
                    <a:pt x="21600" y="10802"/>
                  </a:cubicBezTo>
                  <a:cubicBezTo>
                    <a:pt x="21600" y="4755"/>
                    <a:pt x="20586" y="0"/>
                    <a:pt x="193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6" name="Google Shape;942;p40"/>
            <p:cNvSpPr/>
            <p:nvPr/>
          </p:nvSpPr>
          <p:spPr>
            <a:xfrm flipH="1">
              <a:off x="1261806" y="1798897"/>
              <a:ext cx="423376" cy="2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5205"/>
                    <a:pt x="0" y="10806"/>
                  </a:cubicBezTo>
                  <a:cubicBezTo>
                    <a:pt x="0" y="16407"/>
                    <a:pt x="4834" y="21600"/>
                    <a:pt x="10800" y="21600"/>
                  </a:cubicBezTo>
                  <a:cubicBezTo>
                    <a:pt x="16766" y="21600"/>
                    <a:pt x="21600" y="16803"/>
                    <a:pt x="21600" y="10806"/>
                  </a:cubicBezTo>
                  <a:cubicBezTo>
                    <a:pt x="21600" y="4797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7" name="Google Shape;943;p40"/>
            <p:cNvSpPr/>
            <p:nvPr/>
          </p:nvSpPr>
          <p:spPr>
            <a:xfrm flipH="1">
              <a:off x="1334371" y="195523"/>
              <a:ext cx="347111" cy="187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" y="0"/>
                  </a:moveTo>
                  <a:lnTo>
                    <a:pt x="0" y="1493"/>
                  </a:lnTo>
                  <a:cubicBezTo>
                    <a:pt x="978" y="5013"/>
                    <a:pt x="2070" y="8426"/>
                    <a:pt x="3308" y="11627"/>
                  </a:cubicBezTo>
                  <a:cubicBezTo>
                    <a:pt x="3940" y="13281"/>
                    <a:pt x="4630" y="14880"/>
                    <a:pt x="5407" y="16320"/>
                  </a:cubicBezTo>
                  <a:cubicBezTo>
                    <a:pt x="5810" y="17120"/>
                    <a:pt x="6241" y="17866"/>
                    <a:pt x="6730" y="18508"/>
                  </a:cubicBezTo>
                  <a:cubicBezTo>
                    <a:pt x="7276" y="19307"/>
                    <a:pt x="7909" y="19947"/>
                    <a:pt x="8599" y="20268"/>
                  </a:cubicBezTo>
                  <a:cubicBezTo>
                    <a:pt x="10728" y="21175"/>
                    <a:pt x="12914" y="21600"/>
                    <a:pt x="15128" y="21600"/>
                  </a:cubicBezTo>
                  <a:cubicBezTo>
                    <a:pt x="16193" y="21600"/>
                    <a:pt x="17285" y="21600"/>
                    <a:pt x="18349" y="21440"/>
                  </a:cubicBezTo>
                  <a:cubicBezTo>
                    <a:pt x="19443" y="21280"/>
                    <a:pt x="20478" y="21120"/>
                    <a:pt x="21600" y="20801"/>
                  </a:cubicBezTo>
                  <a:lnTo>
                    <a:pt x="21111" y="14987"/>
                  </a:lnTo>
                  <a:cubicBezTo>
                    <a:pt x="20162" y="15201"/>
                    <a:pt x="19126" y="15414"/>
                    <a:pt x="18148" y="15521"/>
                  </a:cubicBezTo>
                  <a:cubicBezTo>
                    <a:pt x="17141" y="15681"/>
                    <a:pt x="16135" y="15786"/>
                    <a:pt x="15128" y="15786"/>
                  </a:cubicBezTo>
                  <a:cubicBezTo>
                    <a:pt x="14859" y="15801"/>
                    <a:pt x="14589" y="15809"/>
                    <a:pt x="14320" y="15809"/>
                  </a:cubicBezTo>
                  <a:cubicBezTo>
                    <a:pt x="13585" y="15809"/>
                    <a:pt x="12853" y="15759"/>
                    <a:pt x="12137" y="15681"/>
                  </a:cubicBezTo>
                  <a:cubicBezTo>
                    <a:pt x="11159" y="15574"/>
                    <a:pt x="10210" y="15414"/>
                    <a:pt x="9232" y="15094"/>
                  </a:cubicBezTo>
                  <a:cubicBezTo>
                    <a:pt x="8916" y="14934"/>
                    <a:pt x="8599" y="14667"/>
                    <a:pt x="8340" y="14293"/>
                  </a:cubicBezTo>
                  <a:cubicBezTo>
                    <a:pt x="7938" y="13868"/>
                    <a:pt x="7593" y="13334"/>
                    <a:pt x="7248" y="12747"/>
                  </a:cubicBezTo>
                  <a:cubicBezTo>
                    <a:pt x="6529" y="11520"/>
                    <a:pt x="5838" y="10240"/>
                    <a:pt x="5177" y="8853"/>
                  </a:cubicBezTo>
                  <a:cubicBezTo>
                    <a:pt x="4516" y="7467"/>
                    <a:pt x="3853" y="5974"/>
                    <a:pt x="3221" y="4533"/>
                  </a:cubicBezTo>
                  <a:cubicBezTo>
                    <a:pt x="2588" y="3040"/>
                    <a:pt x="1956" y="1493"/>
                    <a:pt x="1351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8" name="Google Shape;944;p40"/>
            <p:cNvSpPr/>
            <p:nvPr/>
          </p:nvSpPr>
          <p:spPr>
            <a:xfrm flipH="1">
              <a:off x="1267873" y="314644"/>
              <a:ext cx="118266" cy="11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0" h="21600" fill="norm" stroke="1" extrusionOk="0">
                  <a:moveTo>
                    <a:pt x="7753" y="0"/>
                  </a:moveTo>
                  <a:cubicBezTo>
                    <a:pt x="3438" y="0"/>
                    <a:pt x="0" y="1288"/>
                    <a:pt x="0" y="1288"/>
                  </a:cubicBezTo>
                  <a:lnTo>
                    <a:pt x="4979" y="21600"/>
                  </a:lnTo>
                  <a:cubicBezTo>
                    <a:pt x="4979" y="21600"/>
                    <a:pt x="12869" y="18983"/>
                    <a:pt x="16008" y="15102"/>
                  </a:cubicBezTo>
                  <a:cubicBezTo>
                    <a:pt x="19226" y="10948"/>
                    <a:pt x="21600" y="5892"/>
                    <a:pt x="17159" y="2733"/>
                  </a:cubicBezTo>
                  <a:cubicBezTo>
                    <a:pt x="14173" y="622"/>
                    <a:pt x="10752" y="0"/>
                    <a:pt x="77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9" name="Google Shape;945;p40"/>
            <p:cNvSpPr/>
            <p:nvPr/>
          </p:nvSpPr>
          <p:spPr>
            <a:xfrm flipH="1">
              <a:off x="1645440" y="170554"/>
              <a:ext cx="50383" cy="4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68"/>
                  </a:lnTo>
                  <a:cubicBezTo>
                    <a:pt x="1390" y="9700"/>
                    <a:pt x="4164" y="16096"/>
                    <a:pt x="7931" y="21600"/>
                  </a:cubicBezTo>
                  <a:lnTo>
                    <a:pt x="17044" y="169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0" name="Google Shape;946;p40"/>
            <p:cNvSpPr/>
            <p:nvPr/>
          </p:nvSpPr>
          <p:spPr>
            <a:xfrm flipH="1">
              <a:off x="1645440" y="128501"/>
              <a:ext cx="50383" cy="4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20" y="0"/>
                  </a:moveTo>
                  <a:lnTo>
                    <a:pt x="2180" y="3530"/>
                  </a:lnTo>
                  <a:lnTo>
                    <a:pt x="0" y="21600"/>
                  </a:lnTo>
                  <a:lnTo>
                    <a:pt x="21600" y="18898"/>
                  </a:lnTo>
                  <a:lnTo>
                    <a:pt x="2002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1" name="Google Shape;947;p40"/>
            <p:cNvSpPr/>
            <p:nvPr/>
          </p:nvSpPr>
          <p:spPr>
            <a:xfrm flipH="1">
              <a:off x="977484" y="-1"/>
              <a:ext cx="141038" cy="13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9" h="21600" fill="norm" stroke="1" extrusionOk="0">
                  <a:moveTo>
                    <a:pt x="5608" y="0"/>
                  </a:moveTo>
                  <a:cubicBezTo>
                    <a:pt x="-395" y="0"/>
                    <a:pt x="4215" y="11927"/>
                    <a:pt x="0" y="15047"/>
                  </a:cubicBezTo>
                  <a:lnTo>
                    <a:pt x="3148" y="19211"/>
                  </a:lnTo>
                  <a:cubicBezTo>
                    <a:pt x="3181" y="19209"/>
                    <a:pt x="3215" y="19209"/>
                    <a:pt x="3248" y="19209"/>
                  </a:cubicBezTo>
                  <a:cubicBezTo>
                    <a:pt x="5899" y="19209"/>
                    <a:pt x="9247" y="21600"/>
                    <a:pt x="11680" y="21600"/>
                  </a:cubicBezTo>
                  <a:cubicBezTo>
                    <a:pt x="12125" y="21600"/>
                    <a:pt x="12541" y="21519"/>
                    <a:pt x="12915" y="21328"/>
                  </a:cubicBezTo>
                  <a:cubicBezTo>
                    <a:pt x="15422" y="20087"/>
                    <a:pt x="15294" y="16288"/>
                    <a:pt x="13559" y="15121"/>
                  </a:cubicBezTo>
                  <a:cubicBezTo>
                    <a:pt x="16387" y="14318"/>
                    <a:pt x="21205" y="12491"/>
                    <a:pt x="19086" y="6866"/>
                  </a:cubicBezTo>
                  <a:cubicBezTo>
                    <a:pt x="18281" y="4795"/>
                    <a:pt x="16865" y="4140"/>
                    <a:pt x="15399" y="4140"/>
                  </a:cubicBezTo>
                  <a:cubicBezTo>
                    <a:pt x="12882" y="4140"/>
                    <a:pt x="10216" y="6063"/>
                    <a:pt x="10216" y="6063"/>
                  </a:cubicBezTo>
                  <a:cubicBezTo>
                    <a:pt x="10216" y="6063"/>
                    <a:pt x="11888" y="147"/>
                    <a:pt x="5718" y="2"/>
                  </a:cubicBezTo>
                  <a:cubicBezTo>
                    <a:pt x="5681" y="0"/>
                    <a:pt x="5645" y="0"/>
                    <a:pt x="56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2" name="Google Shape;948;p40"/>
            <p:cNvSpPr/>
            <p:nvPr/>
          </p:nvSpPr>
          <p:spPr>
            <a:xfrm flipH="1">
              <a:off x="1054019" y="65192"/>
              <a:ext cx="75602" cy="7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6396" y="0"/>
                  </a:moveTo>
                  <a:cubicBezTo>
                    <a:pt x="1238" y="0"/>
                    <a:pt x="0" y="9316"/>
                    <a:pt x="0" y="9316"/>
                  </a:cubicBezTo>
                  <a:lnTo>
                    <a:pt x="12528" y="21265"/>
                  </a:lnTo>
                  <a:cubicBezTo>
                    <a:pt x="13747" y="21474"/>
                    <a:pt x="14897" y="21600"/>
                    <a:pt x="15928" y="21600"/>
                  </a:cubicBezTo>
                  <a:cubicBezTo>
                    <a:pt x="19435" y="21600"/>
                    <a:pt x="21600" y="20124"/>
                    <a:pt x="20711" y="15358"/>
                  </a:cubicBezTo>
                  <a:cubicBezTo>
                    <a:pt x="19431" y="8529"/>
                    <a:pt x="14701" y="2885"/>
                    <a:pt x="8309" y="390"/>
                  </a:cubicBezTo>
                  <a:cubicBezTo>
                    <a:pt x="7619" y="122"/>
                    <a:pt x="6983" y="0"/>
                    <a:pt x="6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3" name="Google Shape;949;p40"/>
            <p:cNvSpPr/>
            <p:nvPr/>
          </p:nvSpPr>
          <p:spPr>
            <a:xfrm flipH="1">
              <a:off x="1642198" y="1516496"/>
              <a:ext cx="59167" cy="120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6" y="0"/>
                  </a:moveTo>
                  <a:lnTo>
                    <a:pt x="0" y="20608"/>
                  </a:lnTo>
                  <a:lnTo>
                    <a:pt x="18054" y="21600"/>
                  </a:lnTo>
                  <a:lnTo>
                    <a:pt x="21600" y="992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4" name="Google Shape;950;p40"/>
            <p:cNvSpPr/>
            <p:nvPr/>
          </p:nvSpPr>
          <p:spPr>
            <a:xfrm flipH="1">
              <a:off x="1323743" y="1653769"/>
              <a:ext cx="60553" cy="118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59" y="21178"/>
                  </a:lnTo>
                  <a:lnTo>
                    <a:pt x="21600" y="21600"/>
                  </a:lnTo>
                  <a:lnTo>
                    <a:pt x="17809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5" name="Google Shape;951;p40"/>
            <p:cNvSpPr/>
            <p:nvPr/>
          </p:nvSpPr>
          <p:spPr>
            <a:xfrm flipH="1">
              <a:off x="1308911" y="1754530"/>
              <a:ext cx="138256" cy="5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10942" y="0"/>
                  </a:moveTo>
                  <a:cubicBezTo>
                    <a:pt x="10452" y="0"/>
                    <a:pt x="10032" y="526"/>
                    <a:pt x="9611" y="1227"/>
                  </a:cubicBezTo>
                  <a:cubicBezTo>
                    <a:pt x="7648" y="5443"/>
                    <a:pt x="6735" y="9834"/>
                    <a:pt x="775" y="12993"/>
                  </a:cubicBezTo>
                  <a:cubicBezTo>
                    <a:pt x="-558" y="13698"/>
                    <a:pt x="-348" y="21600"/>
                    <a:pt x="2808" y="21600"/>
                  </a:cubicBezTo>
                  <a:cubicBezTo>
                    <a:pt x="5964" y="21600"/>
                    <a:pt x="9330" y="21074"/>
                    <a:pt x="11644" y="21074"/>
                  </a:cubicBezTo>
                  <a:cubicBezTo>
                    <a:pt x="15361" y="21074"/>
                    <a:pt x="16833" y="21421"/>
                    <a:pt x="19778" y="21600"/>
                  </a:cubicBezTo>
                  <a:cubicBezTo>
                    <a:pt x="20481" y="21600"/>
                    <a:pt x="21042" y="20015"/>
                    <a:pt x="20971" y="18262"/>
                  </a:cubicBezTo>
                  <a:lnTo>
                    <a:pt x="19989" y="1400"/>
                  </a:lnTo>
                  <a:cubicBezTo>
                    <a:pt x="19989" y="526"/>
                    <a:pt x="19709" y="0"/>
                    <a:pt x="194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6" name="Google Shape;952;p40"/>
            <p:cNvSpPr/>
            <p:nvPr/>
          </p:nvSpPr>
          <p:spPr>
            <a:xfrm flipH="1">
              <a:off x="1631407" y="1606533"/>
              <a:ext cx="147431" cy="7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8790" y="0"/>
                  </a:moveTo>
                  <a:cubicBezTo>
                    <a:pt x="18757" y="0"/>
                    <a:pt x="18722" y="8"/>
                    <a:pt x="18688" y="25"/>
                  </a:cubicBezTo>
                  <a:lnTo>
                    <a:pt x="10744" y="2007"/>
                  </a:lnTo>
                  <a:cubicBezTo>
                    <a:pt x="10350" y="2152"/>
                    <a:pt x="9955" y="2576"/>
                    <a:pt x="9628" y="3285"/>
                  </a:cubicBezTo>
                  <a:cubicBezTo>
                    <a:pt x="7920" y="7104"/>
                    <a:pt x="6016" y="11212"/>
                    <a:pt x="633" y="15175"/>
                  </a:cubicBezTo>
                  <a:cubicBezTo>
                    <a:pt x="-548" y="15977"/>
                    <a:pt x="-141" y="21600"/>
                    <a:pt x="2410" y="21600"/>
                  </a:cubicBezTo>
                  <a:cubicBezTo>
                    <a:pt x="2556" y="21600"/>
                    <a:pt x="2706" y="21583"/>
                    <a:pt x="2865" y="21545"/>
                  </a:cubicBezTo>
                  <a:cubicBezTo>
                    <a:pt x="5754" y="20836"/>
                    <a:pt x="10219" y="19139"/>
                    <a:pt x="12319" y="18710"/>
                  </a:cubicBezTo>
                  <a:cubicBezTo>
                    <a:pt x="15866" y="17721"/>
                    <a:pt x="17178" y="17721"/>
                    <a:pt x="19936" y="17157"/>
                  </a:cubicBezTo>
                  <a:cubicBezTo>
                    <a:pt x="20591" y="17013"/>
                    <a:pt x="21052" y="15600"/>
                    <a:pt x="20920" y="14182"/>
                  </a:cubicBezTo>
                  <a:lnTo>
                    <a:pt x="19279" y="874"/>
                  </a:lnTo>
                  <a:cubicBezTo>
                    <a:pt x="19221" y="386"/>
                    <a:pt x="19017" y="0"/>
                    <a:pt x="187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7" name="Google Shape;953;p40"/>
            <p:cNvSpPr/>
            <p:nvPr/>
          </p:nvSpPr>
          <p:spPr>
            <a:xfrm flipH="1">
              <a:off x="1641741" y="1516496"/>
              <a:ext cx="54997" cy="6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7" y="0"/>
                  </a:moveTo>
                  <a:lnTo>
                    <a:pt x="0" y="19745"/>
                  </a:lnTo>
                  <a:lnTo>
                    <a:pt x="19423" y="21600"/>
                  </a:lnTo>
                  <a:lnTo>
                    <a:pt x="21600" y="1850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8" name="Google Shape;954;p40"/>
            <p:cNvSpPr/>
            <p:nvPr/>
          </p:nvSpPr>
          <p:spPr>
            <a:xfrm flipH="1">
              <a:off x="1328828" y="1653769"/>
              <a:ext cx="55468" cy="6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58" y="20793"/>
                  </a:lnTo>
                  <a:lnTo>
                    <a:pt x="21600" y="21600"/>
                  </a:lnTo>
                  <a:lnTo>
                    <a:pt x="19442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9" name="Google Shape;955;p40"/>
            <p:cNvSpPr/>
            <p:nvPr/>
          </p:nvSpPr>
          <p:spPr>
            <a:xfrm flipH="1">
              <a:off x="1077853" y="315697"/>
              <a:ext cx="311986" cy="35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6" y="0"/>
                  </a:moveTo>
                  <a:cubicBezTo>
                    <a:pt x="4096" y="0"/>
                    <a:pt x="2336" y="85"/>
                    <a:pt x="0" y="18189"/>
                  </a:cubicBezTo>
                  <a:lnTo>
                    <a:pt x="13472" y="21600"/>
                  </a:lnTo>
                  <a:cubicBezTo>
                    <a:pt x="14816" y="16655"/>
                    <a:pt x="15776" y="13642"/>
                    <a:pt x="21600" y="4292"/>
                  </a:cubicBezTo>
                  <a:cubicBezTo>
                    <a:pt x="19808" y="3467"/>
                    <a:pt x="17952" y="2756"/>
                    <a:pt x="16064" y="2160"/>
                  </a:cubicBezTo>
                  <a:cubicBezTo>
                    <a:pt x="14080" y="1535"/>
                    <a:pt x="12032" y="1022"/>
                    <a:pt x="9952" y="625"/>
                  </a:cubicBezTo>
                  <a:cubicBezTo>
                    <a:pt x="7232" y="199"/>
                    <a:pt x="4096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0" name="Google Shape;956;p40"/>
            <p:cNvSpPr/>
            <p:nvPr/>
          </p:nvSpPr>
          <p:spPr>
            <a:xfrm flipH="1">
              <a:off x="1138404" y="249132"/>
              <a:ext cx="120370" cy="11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5" h="21600" fill="norm" stroke="1" extrusionOk="0">
                  <a:moveTo>
                    <a:pt x="17745" y="0"/>
                  </a:moveTo>
                  <a:lnTo>
                    <a:pt x="7797" y="5566"/>
                  </a:lnTo>
                  <a:cubicBezTo>
                    <a:pt x="7731" y="9826"/>
                    <a:pt x="6892" y="14009"/>
                    <a:pt x="2279" y="14009"/>
                  </a:cubicBezTo>
                  <a:cubicBezTo>
                    <a:pt x="2147" y="14009"/>
                    <a:pt x="2010" y="14004"/>
                    <a:pt x="1869" y="13996"/>
                  </a:cubicBezTo>
                  <a:cubicBezTo>
                    <a:pt x="1869" y="13999"/>
                    <a:pt x="-3855" y="17707"/>
                    <a:pt x="4731" y="20743"/>
                  </a:cubicBezTo>
                  <a:cubicBezTo>
                    <a:pt x="6467" y="21360"/>
                    <a:pt x="7932" y="21600"/>
                    <a:pt x="9159" y="21600"/>
                  </a:cubicBezTo>
                  <a:cubicBezTo>
                    <a:pt x="13480" y="21600"/>
                    <a:pt x="14883" y="18635"/>
                    <a:pt x="14883" y="18635"/>
                  </a:cubicBezTo>
                  <a:cubicBezTo>
                    <a:pt x="12771" y="14166"/>
                    <a:pt x="15770" y="4891"/>
                    <a:pt x="1774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1" name="Google Shape;957;p40"/>
            <p:cNvSpPr/>
            <p:nvPr/>
          </p:nvSpPr>
          <p:spPr>
            <a:xfrm flipH="1">
              <a:off x="1112049" y="318468"/>
              <a:ext cx="206339" cy="9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2" h="21600" fill="norm" stroke="1" extrusionOk="0">
                  <a:moveTo>
                    <a:pt x="1589" y="0"/>
                  </a:moveTo>
                  <a:cubicBezTo>
                    <a:pt x="514" y="2308"/>
                    <a:pt x="-3128" y="12980"/>
                    <a:pt x="6348" y="19470"/>
                  </a:cubicBezTo>
                  <a:cubicBezTo>
                    <a:pt x="8583" y="20990"/>
                    <a:pt x="10412" y="21600"/>
                    <a:pt x="11905" y="21600"/>
                  </a:cubicBezTo>
                  <a:cubicBezTo>
                    <a:pt x="17217" y="21600"/>
                    <a:pt x="18310" y="13903"/>
                    <a:pt x="18472" y="12099"/>
                  </a:cubicBezTo>
                  <a:cubicBezTo>
                    <a:pt x="17313" y="10668"/>
                    <a:pt x="15865" y="9128"/>
                    <a:pt x="14375" y="7809"/>
                  </a:cubicBezTo>
                  <a:cubicBezTo>
                    <a:pt x="11810" y="5280"/>
                    <a:pt x="9161" y="3298"/>
                    <a:pt x="6472" y="1870"/>
                  </a:cubicBezTo>
                  <a:cubicBezTo>
                    <a:pt x="4817" y="989"/>
                    <a:pt x="2996" y="439"/>
                    <a:pt x="1589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2" name="Google Shape;958;p40"/>
            <p:cNvSpPr/>
            <p:nvPr/>
          </p:nvSpPr>
          <p:spPr>
            <a:xfrm flipH="1">
              <a:off x="1165672" y="261617"/>
              <a:ext cx="41598" cy="3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20" y="11403"/>
                  </a:lnTo>
                  <a:cubicBezTo>
                    <a:pt x="720" y="14822"/>
                    <a:pt x="482" y="18249"/>
                    <a:pt x="0" y="21386"/>
                  </a:cubicBezTo>
                  <a:cubicBezTo>
                    <a:pt x="813" y="21523"/>
                    <a:pt x="1698" y="21600"/>
                    <a:pt x="2626" y="21600"/>
                  </a:cubicBezTo>
                  <a:cubicBezTo>
                    <a:pt x="9116" y="21600"/>
                    <a:pt x="17851" y="18138"/>
                    <a:pt x="20161" y="11403"/>
                  </a:cubicBezTo>
                  <a:cubicBezTo>
                    <a:pt x="21118" y="7693"/>
                    <a:pt x="21600" y="3992"/>
                    <a:pt x="21600" y="0"/>
                  </a:cubicBez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3" name="Google Shape;959;p40"/>
            <p:cNvSpPr/>
            <p:nvPr/>
          </p:nvSpPr>
          <p:spPr>
            <a:xfrm flipH="1">
              <a:off x="1110780" y="101163"/>
              <a:ext cx="150280" cy="187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1064" y="0"/>
                  </a:moveTo>
                  <a:cubicBezTo>
                    <a:pt x="10446" y="0"/>
                    <a:pt x="9814" y="54"/>
                    <a:pt x="9173" y="168"/>
                  </a:cubicBezTo>
                  <a:cubicBezTo>
                    <a:pt x="2312" y="1395"/>
                    <a:pt x="-285" y="9610"/>
                    <a:pt x="25" y="14838"/>
                  </a:cubicBezTo>
                  <a:cubicBezTo>
                    <a:pt x="284" y="18953"/>
                    <a:pt x="4071" y="21600"/>
                    <a:pt x="8334" y="21600"/>
                  </a:cubicBezTo>
                  <a:cubicBezTo>
                    <a:pt x="10152" y="21600"/>
                    <a:pt x="12055" y="21119"/>
                    <a:pt x="13810" y="20066"/>
                  </a:cubicBezTo>
                  <a:cubicBezTo>
                    <a:pt x="17706" y="17719"/>
                    <a:pt x="18201" y="15318"/>
                    <a:pt x="19808" y="9770"/>
                  </a:cubicBezTo>
                  <a:cubicBezTo>
                    <a:pt x="21315" y="4712"/>
                    <a:pt x="16822" y="0"/>
                    <a:pt x="1106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4" name="Google Shape;960;p40"/>
            <p:cNvSpPr/>
            <p:nvPr/>
          </p:nvSpPr>
          <p:spPr>
            <a:xfrm flipH="1">
              <a:off x="1064897" y="117250"/>
              <a:ext cx="87221" cy="14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6" h="21600" fill="norm" stroke="1" extrusionOk="0">
                  <a:moveTo>
                    <a:pt x="12305" y="0"/>
                  </a:moveTo>
                  <a:cubicBezTo>
                    <a:pt x="8083" y="0"/>
                    <a:pt x="2674" y="1969"/>
                    <a:pt x="826" y="4160"/>
                  </a:cubicBezTo>
                  <a:cubicBezTo>
                    <a:pt x="-2124" y="7655"/>
                    <a:pt x="3775" y="10221"/>
                    <a:pt x="3775" y="10221"/>
                  </a:cubicBezTo>
                  <a:cubicBezTo>
                    <a:pt x="-507" y="13288"/>
                    <a:pt x="1873" y="16568"/>
                    <a:pt x="4822" y="17709"/>
                  </a:cubicBezTo>
                  <a:lnTo>
                    <a:pt x="3014" y="20704"/>
                  </a:lnTo>
                  <a:cubicBezTo>
                    <a:pt x="4123" y="21341"/>
                    <a:pt x="5056" y="21600"/>
                    <a:pt x="5838" y="21600"/>
                  </a:cubicBezTo>
                  <a:cubicBezTo>
                    <a:pt x="9355" y="21600"/>
                    <a:pt x="9866" y="16354"/>
                    <a:pt x="9866" y="16354"/>
                  </a:cubicBezTo>
                  <a:cubicBezTo>
                    <a:pt x="18429" y="14571"/>
                    <a:pt x="13671" y="9081"/>
                    <a:pt x="13671" y="9081"/>
                  </a:cubicBezTo>
                  <a:cubicBezTo>
                    <a:pt x="13671" y="9081"/>
                    <a:pt x="19476" y="7155"/>
                    <a:pt x="17573" y="2450"/>
                  </a:cubicBezTo>
                  <a:cubicBezTo>
                    <a:pt x="16897" y="695"/>
                    <a:pt x="14812" y="0"/>
                    <a:pt x="123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5" name="Google Shape;961;p40"/>
            <p:cNvSpPr/>
            <p:nvPr/>
          </p:nvSpPr>
          <p:spPr>
            <a:xfrm flipH="1">
              <a:off x="1112397" y="209338"/>
              <a:ext cx="37165" cy="44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11253" y="0"/>
                  </a:moveTo>
                  <a:cubicBezTo>
                    <a:pt x="11025" y="0"/>
                    <a:pt x="10790" y="7"/>
                    <a:pt x="10563" y="20"/>
                  </a:cubicBezTo>
                  <a:cubicBezTo>
                    <a:pt x="3950" y="466"/>
                    <a:pt x="522" y="8248"/>
                    <a:pt x="38" y="13358"/>
                  </a:cubicBezTo>
                  <a:cubicBezTo>
                    <a:pt x="-351" y="17889"/>
                    <a:pt x="2277" y="21600"/>
                    <a:pt x="6379" y="21600"/>
                  </a:cubicBezTo>
                  <a:cubicBezTo>
                    <a:pt x="7510" y="21600"/>
                    <a:pt x="8750" y="21314"/>
                    <a:pt x="10071" y="20694"/>
                  </a:cubicBezTo>
                  <a:cubicBezTo>
                    <a:pt x="14482" y="18469"/>
                    <a:pt x="17660" y="14911"/>
                    <a:pt x="19128" y="10467"/>
                  </a:cubicBezTo>
                  <a:cubicBezTo>
                    <a:pt x="21249" y="5337"/>
                    <a:pt x="17021" y="0"/>
                    <a:pt x="11253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6" name="Google Shape;962;p40"/>
            <p:cNvSpPr/>
            <p:nvPr/>
          </p:nvSpPr>
          <p:spPr>
            <a:xfrm flipH="1">
              <a:off x="1247022" y="611497"/>
              <a:ext cx="465428" cy="955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2" y="0"/>
                  </a:moveTo>
                  <a:cubicBezTo>
                    <a:pt x="14972" y="0"/>
                    <a:pt x="4461" y="6037"/>
                    <a:pt x="2681" y="9359"/>
                  </a:cubicBezTo>
                  <a:cubicBezTo>
                    <a:pt x="837" y="12826"/>
                    <a:pt x="0" y="21370"/>
                    <a:pt x="0" y="21370"/>
                  </a:cubicBezTo>
                  <a:lnTo>
                    <a:pt x="3625" y="21600"/>
                  </a:lnTo>
                  <a:cubicBezTo>
                    <a:pt x="3625" y="21600"/>
                    <a:pt x="6027" y="13777"/>
                    <a:pt x="9073" y="10591"/>
                  </a:cubicBezTo>
                  <a:cubicBezTo>
                    <a:pt x="12291" y="7196"/>
                    <a:pt x="21600" y="919"/>
                    <a:pt x="21600" y="919"/>
                  </a:cubicBezTo>
                  <a:lnTo>
                    <a:pt x="149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7" name="Google Shape;963;p40"/>
            <p:cNvSpPr/>
            <p:nvPr/>
          </p:nvSpPr>
          <p:spPr>
            <a:xfrm flipH="1">
              <a:off x="1615857" y="1528509"/>
              <a:ext cx="109078" cy="4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8" name="Google Shape;964;p40"/>
            <p:cNvSpPr/>
            <p:nvPr/>
          </p:nvSpPr>
          <p:spPr>
            <a:xfrm flipH="1">
              <a:off x="1615857" y="1528509"/>
              <a:ext cx="109078" cy="4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9" name="Google Shape;965;p40"/>
            <p:cNvSpPr/>
            <p:nvPr/>
          </p:nvSpPr>
          <p:spPr>
            <a:xfrm flipH="1">
              <a:off x="1348698" y="733057"/>
              <a:ext cx="86893" cy="19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0" y="0"/>
                  </a:moveTo>
                  <a:cubicBezTo>
                    <a:pt x="5742" y="7100"/>
                    <a:pt x="2297" y="14299"/>
                    <a:pt x="0" y="21600"/>
                  </a:cubicBezTo>
                  <a:cubicBezTo>
                    <a:pt x="5170" y="18000"/>
                    <a:pt x="10568" y="14299"/>
                    <a:pt x="15855" y="10850"/>
                  </a:cubicBezTo>
                  <a:cubicBezTo>
                    <a:pt x="17694" y="8999"/>
                    <a:pt x="19647" y="7200"/>
                    <a:pt x="21600" y="5400"/>
                  </a:cubicBezTo>
                  <a:lnTo>
                    <a:pt x="21600" y="5349"/>
                  </a:lnTo>
                  <a:lnTo>
                    <a:pt x="10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0" name="Google Shape;966;p40"/>
            <p:cNvSpPr/>
            <p:nvPr/>
          </p:nvSpPr>
          <p:spPr>
            <a:xfrm flipH="1">
              <a:off x="1184748" y="626296"/>
              <a:ext cx="246686" cy="107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6935" y="0"/>
                  </a:moveTo>
                  <a:cubicBezTo>
                    <a:pt x="6935" y="0"/>
                    <a:pt x="2036" y="6793"/>
                    <a:pt x="276" y="10707"/>
                  </a:cubicBezTo>
                  <a:cubicBezTo>
                    <a:pt x="-1139" y="13856"/>
                    <a:pt x="3346" y="21516"/>
                    <a:pt x="3346" y="21516"/>
                  </a:cubicBezTo>
                  <a:lnTo>
                    <a:pt x="8212" y="21600"/>
                  </a:lnTo>
                  <a:cubicBezTo>
                    <a:pt x="8212" y="21600"/>
                    <a:pt x="7176" y="14760"/>
                    <a:pt x="9419" y="11704"/>
                  </a:cubicBezTo>
                  <a:cubicBezTo>
                    <a:pt x="15147" y="3970"/>
                    <a:pt x="20461" y="2926"/>
                    <a:pt x="17631" y="820"/>
                  </a:cubicBezTo>
                  <a:lnTo>
                    <a:pt x="69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1" name="Google Shape;967;p40"/>
            <p:cNvSpPr/>
            <p:nvPr/>
          </p:nvSpPr>
          <p:spPr>
            <a:xfrm flipH="1">
              <a:off x="1310344" y="1669024"/>
              <a:ext cx="91051" cy="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2" name="Google Shape;968;p40"/>
            <p:cNvSpPr/>
            <p:nvPr/>
          </p:nvSpPr>
          <p:spPr>
            <a:xfrm flipH="1">
              <a:off x="1310344" y="1669024"/>
              <a:ext cx="91051" cy="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3" name="Google Shape;969;p40"/>
            <p:cNvSpPr/>
            <p:nvPr/>
          </p:nvSpPr>
          <p:spPr>
            <a:xfrm flipH="1">
              <a:off x="1185030" y="597918"/>
              <a:ext cx="211279" cy="8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4" name="Google Shape;970;p40"/>
            <p:cNvSpPr/>
            <p:nvPr/>
          </p:nvSpPr>
          <p:spPr>
            <a:xfrm flipH="1">
              <a:off x="1185030" y="597918"/>
              <a:ext cx="211279" cy="8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5" name="Google Shape;971;p40"/>
            <p:cNvSpPr/>
            <p:nvPr/>
          </p:nvSpPr>
          <p:spPr>
            <a:xfrm flipH="1">
              <a:off x="1210511" y="645057"/>
              <a:ext cx="12943" cy="2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9" y="0"/>
                  </a:moveTo>
                  <a:cubicBezTo>
                    <a:pt x="7724" y="0"/>
                    <a:pt x="6961" y="253"/>
                    <a:pt x="6961" y="517"/>
                  </a:cubicBezTo>
                  <a:lnTo>
                    <a:pt x="0" y="18881"/>
                  </a:lnTo>
                  <a:cubicBezTo>
                    <a:pt x="0" y="19607"/>
                    <a:pt x="1549" y="20345"/>
                    <a:pt x="3099" y="20345"/>
                  </a:cubicBezTo>
                  <a:lnTo>
                    <a:pt x="11586" y="21446"/>
                  </a:lnTo>
                  <a:cubicBezTo>
                    <a:pt x="12026" y="21556"/>
                    <a:pt x="12558" y="21600"/>
                    <a:pt x="13066" y="21600"/>
                  </a:cubicBezTo>
                  <a:cubicBezTo>
                    <a:pt x="14292" y="21600"/>
                    <a:pt x="15448" y="21336"/>
                    <a:pt x="15448" y="21083"/>
                  </a:cubicBezTo>
                  <a:lnTo>
                    <a:pt x="21600" y="2719"/>
                  </a:lnTo>
                  <a:cubicBezTo>
                    <a:pt x="21600" y="1982"/>
                    <a:pt x="20837" y="1618"/>
                    <a:pt x="19287" y="1244"/>
                  </a:cubicBezTo>
                  <a:lnTo>
                    <a:pt x="10037" y="143"/>
                  </a:lnTo>
                  <a:cubicBezTo>
                    <a:pt x="9597" y="44"/>
                    <a:pt x="9135" y="0"/>
                    <a:pt x="87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6" name="Google Shape;972;p40"/>
            <p:cNvSpPr/>
            <p:nvPr/>
          </p:nvSpPr>
          <p:spPr>
            <a:xfrm flipH="1">
              <a:off x="1367653" y="600412"/>
              <a:ext cx="13065" cy="2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9890" y="0"/>
                  </a:moveTo>
                  <a:cubicBezTo>
                    <a:pt x="7657" y="0"/>
                    <a:pt x="6160" y="0"/>
                    <a:pt x="6160" y="720"/>
                  </a:cubicBezTo>
                  <a:lnTo>
                    <a:pt x="196" y="18907"/>
                  </a:lnTo>
                  <a:cubicBezTo>
                    <a:pt x="-541" y="19278"/>
                    <a:pt x="933" y="19997"/>
                    <a:pt x="2430" y="20368"/>
                  </a:cubicBezTo>
                  <a:lnTo>
                    <a:pt x="11365" y="21458"/>
                  </a:lnTo>
                  <a:cubicBezTo>
                    <a:pt x="11767" y="21556"/>
                    <a:pt x="12169" y="21600"/>
                    <a:pt x="12549" y="21600"/>
                  </a:cubicBezTo>
                  <a:cubicBezTo>
                    <a:pt x="13554" y="21600"/>
                    <a:pt x="14358" y="21262"/>
                    <a:pt x="14358" y="20728"/>
                  </a:cubicBezTo>
                  <a:lnTo>
                    <a:pt x="21059" y="2541"/>
                  </a:lnTo>
                  <a:cubicBezTo>
                    <a:pt x="21059" y="2181"/>
                    <a:pt x="19562" y="1450"/>
                    <a:pt x="18088" y="1450"/>
                  </a:cubicBezTo>
                  <a:lnTo>
                    <a:pt x="98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7" name="Google Shape;973;p40"/>
            <p:cNvSpPr/>
            <p:nvPr/>
          </p:nvSpPr>
          <p:spPr>
            <a:xfrm flipH="1">
              <a:off x="1289075" y="622873"/>
              <a:ext cx="12944" cy="2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8" y="0"/>
                  </a:moveTo>
                  <a:cubicBezTo>
                    <a:pt x="7701" y="0"/>
                    <a:pt x="6730" y="338"/>
                    <a:pt x="6175" y="872"/>
                  </a:cubicBezTo>
                  <a:lnTo>
                    <a:pt x="0" y="19059"/>
                  </a:lnTo>
                  <a:cubicBezTo>
                    <a:pt x="0" y="19419"/>
                    <a:pt x="763" y="19779"/>
                    <a:pt x="3076" y="20510"/>
                  </a:cubicBezTo>
                  <a:lnTo>
                    <a:pt x="11563" y="21600"/>
                  </a:lnTo>
                  <a:cubicBezTo>
                    <a:pt x="13113" y="21600"/>
                    <a:pt x="14662" y="21600"/>
                    <a:pt x="15425" y="20880"/>
                  </a:cubicBezTo>
                  <a:lnTo>
                    <a:pt x="21600" y="2693"/>
                  </a:lnTo>
                  <a:cubicBezTo>
                    <a:pt x="21600" y="2322"/>
                    <a:pt x="20814" y="1603"/>
                    <a:pt x="18501" y="1232"/>
                  </a:cubicBezTo>
                  <a:lnTo>
                    <a:pt x="10014" y="142"/>
                  </a:lnTo>
                  <a:cubicBezTo>
                    <a:pt x="9621" y="44"/>
                    <a:pt x="9204" y="0"/>
                    <a:pt x="87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8" name="Google Shape;974;p40"/>
            <p:cNvSpPr/>
            <p:nvPr/>
          </p:nvSpPr>
          <p:spPr>
            <a:xfrm flipH="1">
              <a:off x="1187285" y="177912"/>
              <a:ext cx="12701" cy="1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3" h="21600" fill="norm" stroke="1" extrusionOk="0">
                  <a:moveTo>
                    <a:pt x="10705" y="0"/>
                  </a:moveTo>
                  <a:cubicBezTo>
                    <a:pt x="6261" y="0"/>
                    <a:pt x="1367" y="3984"/>
                    <a:pt x="495" y="9752"/>
                  </a:cubicBezTo>
                  <a:cubicBezTo>
                    <a:pt x="-1389" y="15292"/>
                    <a:pt x="2380" y="20832"/>
                    <a:pt x="7077" y="21517"/>
                  </a:cubicBezTo>
                  <a:cubicBezTo>
                    <a:pt x="7414" y="21579"/>
                    <a:pt x="7752" y="21600"/>
                    <a:pt x="8117" y="21600"/>
                  </a:cubicBezTo>
                  <a:cubicBezTo>
                    <a:pt x="12561" y="21600"/>
                    <a:pt x="17455" y="17616"/>
                    <a:pt x="18327" y="11827"/>
                  </a:cubicBezTo>
                  <a:cubicBezTo>
                    <a:pt x="20211" y="6287"/>
                    <a:pt x="16442" y="768"/>
                    <a:pt x="11745" y="62"/>
                  </a:cubicBezTo>
                  <a:cubicBezTo>
                    <a:pt x="11408" y="21"/>
                    <a:pt x="11070" y="0"/>
                    <a:pt x="107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9" name="Google Shape;975;p40"/>
            <p:cNvSpPr/>
            <p:nvPr/>
          </p:nvSpPr>
          <p:spPr>
            <a:xfrm flipH="1">
              <a:off x="1231972" y="169584"/>
              <a:ext cx="12701" cy="1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1600" fill="norm" stroke="1" extrusionOk="0">
                  <a:moveTo>
                    <a:pt x="10737" y="0"/>
                  </a:moveTo>
                  <a:cubicBezTo>
                    <a:pt x="6287" y="0"/>
                    <a:pt x="1359" y="3984"/>
                    <a:pt x="486" y="9773"/>
                  </a:cubicBezTo>
                  <a:cubicBezTo>
                    <a:pt x="-1373" y="15313"/>
                    <a:pt x="2373" y="20832"/>
                    <a:pt x="7076" y="21538"/>
                  </a:cubicBezTo>
                  <a:cubicBezTo>
                    <a:pt x="7413" y="21579"/>
                    <a:pt x="7751" y="21600"/>
                    <a:pt x="8117" y="21600"/>
                  </a:cubicBezTo>
                  <a:cubicBezTo>
                    <a:pt x="12567" y="21600"/>
                    <a:pt x="17552" y="17616"/>
                    <a:pt x="19298" y="11848"/>
                  </a:cubicBezTo>
                  <a:cubicBezTo>
                    <a:pt x="20227" y="6308"/>
                    <a:pt x="16481" y="768"/>
                    <a:pt x="11778" y="83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0" name="Google Shape;976;p40"/>
            <p:cNvSpPr/>
            <p:nvPr/>
          </p:nvSpPr>
          <p:spPr>
            <a:xfrm flipH="1">
              <a:off x="1233966" y="16191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5315" y="21600"/>
                    <a:pt x="14718" y="21600"/>
                  </a:cubicBezTo>
                  <a:cubicBezTo>
                    <a:pt x="16830" y="21600"/>
                    <a:pt x="19113" y="20577"/>
                    <a:pt x="21600" y="179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1" name="Google Shape;977;p40"/>
            <p:cNvSpPr/>
            <p:nvPr/>
          </p:nvSpPr>
          <p:spPr>
            <a:xfrm flipH="1">
              <a:off x="1223452" y="186738"/>
              <a:ext cx="18486" cy="2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4" y="6461"/>
                    <a:pt x="8112" y="12211"/>
                    <a:pt x="0" y="17239"/>
                  </a:cubicBezTo>
                  <a:cubicBezTo>
                    <a:pt x="3465" y="19866"/>
                    <a:pt x="8727" y="21600"/>
                    <a:pt x="14152" y="21600"/>
                  </a:cubicBezTo>
                  <a:cubicBezTo>
                    <a:pt x="14654" y="21600"/>
                    <a:pt x="15156" y="21578"/>
                    <a:pt x="15674" y="2154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2" name="Google Shape;978;p40"/>
            <p:cNvSpPr/>
            <p:nvPr/>
          </p:nvSpPr>
          <p:spPr>
            <a:xfrm flipH="1">
              <a:off x="1187097" y="221604"/>
              <a:ext cx="3127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76" y="0"/>
                  </a:moveTo>
                  <a:cubicBezTo>
                    <a:pt x="20278" y="0"/>
                    <a:pt x="20061" y="192"/>
                    <a:pt x="19853" y="602"/>
                  </a:cubicBezTo>
                  <a:cubicBezTo>
                    <a:pt x="15980" y="11115"/>
                    <a:pt x="10994" y="16782"/>
                    <a:pt x="5752" y="16782"/>
                  </a:cubicBezTo>
                  <a:cubicBezTo>
                    <a:pt x="4165" y="16782"/>
                    <a:pt x="2560" y="16262"/>
                    <a:pt x="944" y="15221"/>
                  </a:cubicBezTo>
                  <a:cubicBezTo>
                    <a:pt x="633" y="15221"/>
                    <a:pt x="0" y="16125"/>
                    <a:pt x="0" y="17959"/>
                  </a:cubicBezTo>
                  <a:cubicBezTo>
                    <a:pt x="0" y="18862"/>
                    <a:pt x="321" y="19766"/>
                    <a:pt x="633" y="19766"/>
                  </a:cubicBezTo>
                  <a:cubicBezTo>
                    <a:pt x="2210" y="20697"/>
                    <a:pt x="3787" y="21600"/>
                    <a:pt x="5355" y="21600"/>
                  </a:cubicBezTo>
                  <a:cubicBezTo>
                    <a:pt x="11343" y="21600"/>
                    <a:pt x="17019" y="15221"/>
                    <a:pt x="21109" y="4243"/>
                  </a:cubicBezTo>
                  <a:cubicBezTo>
                    <a:pt x="21600" y="2135"/>
                    <a:pt x="21147" y="0"/>
                    <a:pt x="204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3" name="Google Shape;979;p40"/>
            <p:cNvSpPr/>
            <p:nvPr/>
          </p:nvSpPr>
          <p:spPr>
            <a:xfrm flipH="1">
              <a:off x="1169811" y="157516"/>
              <a:ext cx="20439" cy="16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fill="norm" stroke="1" extrusionOk="0">
                  <a:moveTo>
                    <a:pt x="2114" y="0"/>
                  </a:moveTo>
                  <a:cubicBezTo>
                    <a:pt x="-484" y="0"/>
                    <a:pt x="-1003" y="6269"/>
                    <a:pt x="2360" y="6269"/>
                  </a:cubicBezTo>
                  <a:cubicBezTo>
                    <a:pt x="8293" y="7500"/>
                    <a:pt x="12846" y="13015"/>
                    <a:pt x="15580" y="20368"/>
                  </a:cubicBezTo>
                  <a:cubicBezTo>
                    <a:pt x="16045" y="20993"/>
                    <a:pt x="16947" y="21600"/>
                    <a:pt x="17863" y="21600"/>
                  </a:cubicBezTo>
                  <a:lnTo>
                    <a:pt x="18779" y="21600"/>
                  </a:lnTo>
                  <a:cubicBezTo>
                    <a:pt x="20146" y="20993"/>
                    <a:pt x="20597" y="19155"/>
                    <a:pt x="19695" y="17298"/>
                  </a:cubicBezTo>
                  <a:cubicBezTo>
                    <a:pt x="16496" y="8107"/>
                    <a:pt x="10111" y="1360"/>
                    <a:pt x="2811" y="129"/>
                  </a:cubicBezTo>
                  <a:cubicBezTo>
                    <a:pt x="2565" y="37"/>
                    <a:pt x="2333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4" name="Google Shape;980;p40"/>
            <p:cNvSpPr/>
            <p:nvPr/>
          </p:nvSpPr>
          <p:spPr>
            <a:xfrm flipH="1">
              <a:off x="1229452" y="141245"/>
              <a:ext cx="2288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17006" y="0"/>
                  </a:moveTo>
                  <a:cubicBezTo>
                    <a:pt x="10920" y="0"/>
                    <a:pt x="4795" y="5030"/>
                    <a:pt x="651" y="13940"/>
                  </a:cubicBezTo>
                  <a:cubicBezTo>
                    <a:pt x="-217" y="15651"/>
                    <a:pt x="-217" y="18204"/>
                    <a:pt x="651" y="19915"/>
                  </a:cubicBezTo>
                  <a:cubicBezTo>
                    <a:pt x="1078" y="20757"/>
                    <a:pt x="1505" y="21600"/>
                    <a:pt x="2373" y="21600"/>
                  </a:cubicBezTo>
                  <a:cubicBezTo>
                    <a:pt x="2800" y="21600"/>
                    <a:pt x="3668" y="20757"/>
                    <a:pt x="4108" y="19915"/>
                  </a:cubicBezTo>
                  <a:cubicBezTo>
                    <a:pt x="7216" y="12230"/>
                    <a:pt x="12085" y="8706"/>
                    <a:pt x="17123" y="8706"/>
                  </a:cubicBezTo>
                  <a:cubicBezTo>
                    <a:pt x="17679" y="8706"/>
                    <a:pt x="18236" y="8757"/>
                    <a:pt x="18793" y="8834"/>
                  </a:cubicBezTo>
                  <a:cubicBezTo>
                    <a:pt x="19013" y="8987"/>
                    <a:pt x="19233" y="9064"/>
                    <a:pt x="19441" y="9064"/>
                  </a:cubicBezTo>
                  <a:cubicBezTo>
                    <a:pt x="20373" y="9064"/>
                    <a:pt x="21020" y="7532"/>
                    <a:pt x="21383" y="5413"/>
                  </a:cubicBezTo>
                  <a:cubicBezTo>
                    <a:pt x="21383" y="3728"/>
                    <a:pt x="20943" y="1174"/>
                    <a:pt x="19648" y="306"/>
                  </a:cubicBezTo>
                  <a:cubicBezTo>
                    <a:pt x="18780" y="102"/>
                    <a:pt x="17887" y="0"/>
                    <a:pt x="170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5" name="Google Shape;981;p40"/>
            <p:cNvSpPr/>
            <p:nvPr/>
          </p:nvSpPr>
          <p:spPr>
            <a:xfrm flipH="1">
              <a:off x="1057930" y="440485"/>
              <a:ext cx="174295" cy="35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9725" y="0"/>
                  </a:moveTo>
                  <a:lnTo>
                    <a:pt x="13585" y="644"/>
                  </a:lnTo>
                  <a:cubicBezTo>
                    <a:pt x="13926" y="1541"/>
                    <a:pt x="14211" y="2550"/>
                    <a:pt x="14495" y="3502"/>
                  </a:cubicBezTo>
                  <a:cubicBezTo>
                    <a:pt x="14780" y="4482"/>
                    <a:pt x="15007" y="5463"/>
                    <a:pt x="15121" y="6444"/>
                  </a:cubicBezTo>
                  <a:cubicBezTo>
                    <a:pt x="15291" y="7396"/>
                    <a:pt x="15404" y="8377"/>
                    <a:pt x="15404" y="9357"/>
                  </a:cubicBezTo>
                  <a:cubicBezTo>
                    <a:pt x="15404" y="10282"/>
                    <a:pt x="15291" y="11234"/>
                    <a:pt x="15121" y="12187"/>
                  </a:cubicBezTo>
                  <a:cubicBezTo>
                    <a:pt x="14950" y="12495"/>
                    <a:pt x="14722" y="12803"/>
                    <a:pt x="14381" y="13111"/>
                  </a:cubicBezTo>
                  <a:cubicBezTo>
                    <a:pt x="13926" y="13476"/>
                    <a:pt x="13415" y="13840"/>
                    <a:pt x="12904" y="14204"/>
                  </a:cubicBezTo>
                  <a:cubicBezTo>
                    <a:pt x="11653" y="14932"/>
                    <a:pt x="10346" y="15661"/>
                    <a:pt x="8981" y="16333"/>
                  </a:cubicBezTo>
                  <a:cubicBezTo>
                    <a:pt x="7560" y="17034"/>
                    <a:pt x="6082" y="17706"/>
                    <a:pt x="4605" y="18378"/>
                  </a:cubicBezTo>
                  <a:cubicBezTo>
                    <a:pt x="3069" y="19023"/>
                    <a:pt x="1534" y="19695"/>
                    <a:pt x="0" y="20339"/>
                  </a:cubicBezTo>
                  <a:lnTo>
                    <a:pt x="1762" y="21600"/>
                  </a:lnTo>
                  <a:cubicBezTo>
                    <a:pt x="5400" y="20536"/>
                    <a:pt x="8867" y="19359"/>
                    <a:pt x="12164" y="18042"/>
                  </a:cubicBezTo>
                  <a:cubicBezTo>
                    <a:pt x="13812" y="17370"/>
                    <a:pt x="15404" y="16641"/>
                    <a:pt x="16883" y="15857"/>
                  </a:cubicBezTo>
                  <a:cubicBezTo>
                    <a:pt x="17679" y="15437"/>
                    <a:pt x="18417" y="14988"/>
                    <a:pt x="19042" y="14512"/>
                  </a:cubicBezTo>
                  <a:cubicBezTo>
                    <a:pt x="19838" y="13952"/>
                    <a:pt x="20407" y="13308"/>
                    <a:pt x="20692" y="12635"/>
                  </a:cubicBezTo>
                  <a:cubicBezTo>
                    <a:pt x="21373" y="10534"/>
                    <a:pt x="21600" y="8377"/>
                    <a:pt x="21317" y="6248"/>
                  </a:cubicBezTo>
                  <a:cubicBezTo>
                    <a:pt x="21203" y="5211"/>
                    <a:pt x="21033" y="4146"/>
                    <a:pt x="20804" y="3110"/>
                  </a:cubicBezTo>
                  <a:cubicBezTo>
                    <a:pt x="20521" y="2074"/>
                    <a:pt x="20179" y="1065"/>
                    <a:pt x="1972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6" name="Google Shape;982;p40"/>
            <p:cNvSpPr/>
            <p:nvPr/>
          </p:nvSpPr>
          <p:spPr>
            <a:xfrm flipH="1">
              <a:off x="1055669" y="381458"/>
              <a:ext cx="95349" cy="12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12392" y="0"/>
                  </a:moveTo>
                  <a:cubicBezTo>
                    <a:pt x="8550" y="0"/>
                    <a:pt x="4259" y="2928"/>
                    <a:pt x="1584" y="6260"/>
                  </a:cubicBezTo>
                  <a:cubicBezTo>
                    <a:pt x="-1528" y="10257"/>
                    <a:pt x="905" y="21600"/>
                    <a:pt x="905" y="21600"/>
                  </a:cubicBezTo>
                  <a:lnTo>
                    <a:pt x="20072" y="15807"/>
                  </a:lnTo>
                  <a:cubicBezTo>
                    <a:pt x="20072" y="15807"/>
                    <a:pt x="19101" y="2752"/>
                    <a:pt x="15402" y="712"/>
                  </a:cubicBezTo>
                  <a:cubicBezTo>
                    <a:pt x="14460" y="220"/>
                    <a:pt x="13442" y="0"/>
                    <a:pt x="123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7" name="Google Shape;983;p40"/>
            <p:cNvSpPr/>
            <p:nvPr/>
          </p:nvSpPr>
          <p:spPr>
            <a:xfrm flipH="1">
              <a:off x="1378281" y="1750759"/>
              <a:ext cx="255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4000" y="4026"/>
                  </a:moveTo>
                  <a:cubicBezTo>
                    <a:pt x="9007" y="5589"/>
                    <a:pt x="13643" y="9545"/>
                    <a:pt x="17887" y="15087"/>
                  </a:cubicBezTo>
                  <a:cubicBezTo>
                    <a:pt x="14823" y="16389"/>
                    <a:pt x="12105" y="17029"/>
                    <a:pt x="9793" y="17029"/>
                  </a:cubicBezTo>
                  <a:cubicBezTo>
                    <a:pt x="6578" y="17029"/>
                    <a:pt x="4185" y="15797"/>
                    <a:pt x="2843" y="13500"/>
                  </a:cubicBezTo>
                  <a:cubicBezTo>
                    <a:pt x="2069" y="11913"/>
                    <a:pt x="1687" y="8763"/>
                    <a:pt x="2069" y="6395"/>
                  </a:cubicBezTo>
                  <a:cubicBezTo>
                    <a:pt x="2069" y="5589"/>
                    <a:pt x="2450" y="4026"/>
                    <a:pt x="2843" y="4026"/>
                  </a:cubicBezTo>
                  <a:close/>
                  <a:moveTo>
                    <a:pt x="4127" y="0"/>
                  </a:moveTo>
                  <a:cubicBezTo>
                    <a:pt x="3341" y="0"/>
                    <a:pt x="2647" y="261"/>
                    <a:pt x="2069" y="853"/>
                  </a:cubicBezTo>
                  <a:cubicBezTo>
                    <a:pt x="912" y="1634"/>
                    <a:pt x="138" y="4026"/>
                    <a:pt x="138" y="6395"/>
                  </a:cubicBezTo>
                  <a:cubicBezTo>
                    <a:pt x="-244" y="10326"/>
                    <a:pt x="138" y="14282"/>
                    <a:pt x="1687" y="17455"/>
                  </a:cubicBezTo>
                  <a:cubicBezTo>
                    <a:pt x="3595" y="20061"/>
                    <a:pt x="5780" y="21600"/>
                    <a:pt x="8232" y="21600"/>
                  </a:cubicBezTo>
                  <a:cubicBezTo>
                    <a:pt x="8741" y="21600"/>
                    <a:pt x="9249" y="21529"/>
                    <a:pt x="9781" y="21387"/>
                  </a:cubicBezTo>
                  <a:cubicBezTo>
                    <a:pt x="13250" y="21387"/>
                    <a:pt x="17112" y="20605"/>
                    <a:pt x="20581" y="18237"/>
                  </a:cubicBezTo>
                  <a:cubicBezTo>
                    <a:pt x="20963" y="18237"/>
                    <a:pt x="21356" y="17455"/>
                    <a:pt x="21356" y="16650"/>
                  </a:cubicBezTo>
                  <a:cubicBezTo>
                    <a:pt x="21356" y="15868"/>
                    <a:pt x="21356" y="15087"/>
                    <a:pt x="20963" y="15087"/>
                  </a:cubicBezTo>
                  <a:cubicBezTo>
                    <a:pt x="19622" y="13003"/>
                    <a:pt x="9677" y="0"/>
                    <a:pt x="41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8" name="Google Shape;984;p40"/>
            <p:cNvSpPr/>
            <p:nvPr/>
          </p:nvSpPr>
          <p:spPr>
            <a:xfrm flipH="1">
              <a:off x="1377823" y="1739151"/>
              <a:ext cx="14927" cy="2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6" h="21600" fill="norm" stroke="1" extrusionOk="0">
                  <a:moveTo>
                    <a:pt x="6350" y="2325"/>
                  </a:moveTo>
                  <a:cubicBezTo>
                    <a:pt x="7590" y="2325"/>
                    <a:pt x="8831" y="2325"/>
                    <a:pt x="10052" y="3197"/>
                  </a:cubicBezTo>
                  <a:cubicBezTo>
                    <a:pt x="14383" y="7610"/>
                    <a:pt x="16234" y="12894"/>
                    <a:pt x="16234" y="18178"/>
                  </a:cubicBezTo>
                  <a:cubicBezTo>
                    <a:pt x="10052" y="14664"/>
                    <a:pt x="2038" y="6724"/>
                    <a:pt x="3278" y="3646"/>
                  </a:cubicBezTo>
                  <a:cubicBezTo>
                    <a:pt x="3278" y="2761"/>
                    <a:pt x="3889" y="2325"/>
                    <a:pt x="5740" y="2325"/>
                  </a:cubicBezTo>
                  <a:close/>
                  <a:moveTo>
                    <a:pt x="6480" y="0"/>
                  </a:moveTo>
                  <a:cubicBezTo>
                    <a:pt x="6036" y="0"/>
                    <a:pt x="5573" y="40"/>
                    <a:pt x="5129" y="119"/>
                  </a:cubicBezTo>
                  <a:cubicBezTo>
                    <a:pt x="2649" y="119"/>
                    <a:pt x="187" y="1440"/>
                    <a:pt x="187" y="3197"/>
                  </a:cubicBezTo>
                  <a:cubicBezTo>
                    <a:pt x="-1664" y="8495"/>
                    <a:pt x="10682" y="19063"/>
                    <a:pt x="16845" y="21270"/>
                  </a:cubicBezTo>
                  <a:cubicBezTo>
                    <a:pt x="17160" y="21494"/>
                    <a:pt x="17308" y="21600"/>
                    <a:pt x="17474" y="21600"/>
                  </a:cubicBezTo>
                  <a:cubicBezTo>
                    <a:pt x="17622" y="21600"/>
                    <a:pt x="17770" y="21494"/>
                    <a:pt x="18085" y="21270"/>
                  </a:cubicBezTo>
                  <a:cubicBezTo>
                    <a:pt x="18085" y="21494"/>
                    <a:pt x="18233" y="21600"/>
                    <a:pt x="18400" y="21600"/>
                  </a:cubicBezTo>
                  <a:cubicBezTo>
                    <a:pt x="18548" y="21600"/>
                    <a:pt x="18696" y="21494"/>
                    <a:pt x="18696" y="21270"/>
                  </a:cubicBezTo>
                  <a:cubicBezTo>
                    <a:pt x="19325" y="21270"/>
                    <a:pt x="19936" y="20834"/>
                    <a:pt x="19936" y="20385"/>
                  </a:cubicBezTo>
                  <a:cubicBezTo>
                    <a:pt x="19936" y="19949"/>
                    <a:pt x="19325" y="6288"/>
                    <a:pt x="11922" y="1440"/>
                  </a:cubicBezTo>
                  <a:cubicBezTo>
                    <a:pt x="10404" y="713"/>
                    <a:pt x="8479" y="0"/>
                    <a:pt x="648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9" name="Google Shape;985;p40"/>
            <p:cNvSpPr/>
            <p:nvPr/>
          </p:nvSpPr>
          <p:spPr>
            <a:xfrm flipH="1">
              <a:off x="1704592" y="1611982"/>
              <a:ext cx="3144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69" y="4680"/>
                  </a:moveTo>
                  <a:cubicBezTo>
                    <a:pt x="9215" y="5506"/>
                    <a:pt x="13975" y="8009"/>
                    <a:pt x="18420" y="12189"/>
                  </a:cubicBezTo>
                  <a:cubicBezTo>
                    <a:pt x="13975" y="15593"/>
                    <a:pt x="10291" y="17295"/>
                    <a:pt x="7482" y="17295"/>
                  </a:cubicBezTo>
                  <a:cubicBezTo>
                    <a:pt x="5474" y="17295"/>
                    <a:pt x="3922" y="16444"/>
                    <a:pt x="2865" y="14692"/>
                  </a:cubicBezTo>
                  <a:cubicBezTo>
                    <a:pt x="2228" y="13015"/>
                    <a:pt x="1590" y="10512"/>
                    <a:pt x="1913" y="8009"/>
                  </a:cubicBezTo>
                  <a:cubicBezTo>
                    <a:pt x="1590" y="7183"/>
                    <a:pt x="1913" y="6332"/>
                    <a:pt x="2228" y="5506"/>
                  </a:cubicBezTo>
                  <a:cubicBezTo>
                    <a:pt x="2865" y="4680"/>
                    <a:pt x="3817" y="4680"/>
                    <a:pt x="4769" y="4680"/>
                  </a:cubicBezTo>
                  <a:close/>
                  <a:moveTo>
                    <a:pt x="4779" y="0"/>
                  </a:moveTo>
                  <a:cubicBezTo>
                    <a:pt x="3294" y="0"/>
                    <a:pt x="2066" y="626"/>
                    <a:pt x="1276" y="2178"/>
                  </a:cubicBezTo>
                  <a:cubicBezTo>
                    <a:pt x="638" y="3829"/>
                    <a:pt x="0" y="6332"/>
                    <a:pt x="0" y="8860"/>
                  </a:cubicBezTo>
                  <a:cubicBezTo>
                    <a:pt x="0" y="12189"/>
                    <a:pt x="952" y="16369"/>
                    <a:pt x="1913" y="18021"/>
                  </a:cubicBezTo>
                  <a:cubicBezTo>
                    <a:pt x="3475" y="20098"/>
                    <a:pt x="5045" y="21600"/>
                    <a:pt x="6616" y="21600"/>
                  </a:cubicBezTo>
                  <a:cubicBezTo>
                    <a:pt x="6949" y="21600"/>
                    <a:pt x="7292" y="21525"/>
                    <a:pt x="7625" y="21375"/>
                  </a:cubicBezTo>
                  <a:cubicBezTo>
                    <a:pt x="12071" y="21375"/>
                    <a:pt x="16831" y="18872"/>
                    <a:pt x="20962" y="14692"/>
                  </a:cubicBezTo>
                  <a:cubicBezTo>
                    <a:pt x="21276" y="14692"/>
                    <a:pt x="21600" y="13866"/>
                    <a:pt x="21600" y="13015"/>
                  </a:cubicBezTo>
                  <a:cubicBezTo>
                    <a:pt x="21600" y="12189"/>
                    <a:pt x="21276" y="11363"/>
                    <a:pt x="20962" y="10512"/>
                  </a:cubicBezTo>
                  <a:cubicBezTo>
                    <a:pt x="19706" y="9186"/>
                    <a:pt x="10453" y="0"/>
                    <a:pt x="47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0" name="Google Shape;986;p40"/>
            <p:cNvSpPr/>
            <p:nvPr/>
          </p:nvSpPr>
          <p:spPr>
            <a:xfrm flipH="1">
              <a:off x="1704592" y="1599508"/>
              <a:ext cx="20356" cy="2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5538" y="2211"/>
                  </a:moveTo>
                  <a:cubicBezTo>
                    <a:pt x="5768" y="2211"/>
                    <a:pt x="6013" y="2325"/>
                    <a:pt x="6257" y="2568"/>
                  </a:cubicBezTo>
                  <a:cubicBezTo>
                    <a:pt x="7207" y="2568"/>
                    <a:pt x="8646" y="2568"/>
                    <a:pt x="9610" y="3039"/>
                  </a:cubicBezTo>
                  <a:cubicBezTo>
                    <a:pt x="13927" y="7319"/>
                    <a:pt x="17295" y="12555"/>
                    <a:pt x="18259" y="18276"/>
                  </a:cubicBezTo>
                  <a:cubicBezTo>
                    <a:pt x="11539" y="15408"/>
                    <a:pt x="2415" y="7804"/>
                    <a:pt x="2415" y="3995"/>
                  </a:cubicBezTo>
                  <a:cubicBezTo>
                    <a:pt x="2415" y="3510"/>
                    <a:pt x="2415" y="3039"/>
                    <a:pt x="4818" y="2568"/>
                  </a:cubicBezTo>
                  <a:cubicBezTo>
                    <a:pt x="5049" y="2325"/>
                    <a:pt x="5293" y="2211"/>
                    <a:pt x="5538" y="2211"/>
                  </a:cubicBezTo>
                  <a:close/>
                  <a:moveTo>
                    <a:pt x="6128" y="0"/>
                  </a:moveTo>
                  <a:cubicBezTo>
                    <a:pt x="5538" y="0"/>
                    <a:pt x="4933" y="71"/>
                    <a:pt x="4329" y="185"/>
                  </a:cubicBezTo>
                  <a:cubicBezTo>
                    <a:pt x="976" y="1141"/>
                    <a:pt x="12" y="2568"/>
                    <a:pt x="12" y="3995"/>
                  </a:cubicBezTo>
                  <a:cubicBezTo>
                    <a:pt x="-463" y="10172"/>
                    <a:pt x="12978" y="19703"/>
                    <a:pt x="19698" y="21600"/>
                  </a:cubicBezTo>
                  <a:lnTo>
                    <a:pt x="20648" y="21600"/>
                  </a:lnTo>
                  <a:cubicBezTo>
                    <a:pt x="21137" y="21129"/>
                    <a:pt x="21137" y="20644"/>
                    <a:pt x="21137" y="20173"/>
                  </a:cubicBezTo>
                  <a:cubicBezTo>
                    <a:pt x="21137" y="19703"/>
                    <a:pt x="18259" y="5892"/>
                    <a:pt x="11049" y="1612"/>
                  </a:cubicBezTo>
                  <a:cubicBezTo>
                    <a:pt x="9610" y="542"/>
                    <a:pt x="7898" y="0"/>
                    <a:pt x="61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1" name="Google Shape;987;p40"/>
            <p:cNvSpPr/>
            <p:nvPr/>
          </p:nvSpPr>
          <p:spPr>
            <a:xfrm flipH="1">
              <a:off x="1194106" y="150352"/>
              <a:ext cx="861769" cy="770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3" h="21600" fill="norm" stroke="1" extrusionOk="0">
                  <a:moveTo>
                    <a:pt x="10876" y="0"/>
                  </a:moveTo>
                  <a:cubicBezTo>
                    <a:pt x="8403" y="0"/>
                    <a:pt x="6003" y="1280"/>
                    <a:pt x="4312" y="3598"/>
                  </a:cubicBezTo>
                  <a:cubicBezTo>
                    <a:pt x="2166" y="6526"/>
                    <a:pt x="1501" y="10658"/>
                    <a:pt x="2568" y="14376"/>
                  </a:cubicBezTo>
                  <a:lnTo>
                    <a:pt x="0" y="17731"/>
                  </a:lnTo>
                  <a:lnTo>
                    <a:pt x="3889" y="17355"/>
                  </a:lnTo>
                  <a:cubicBezTo>
                    <a:pt x="5658" y="20200"/>
                    <a:pt x="8273" y="21600"/>
                    <a:pt x="10882" y="21600"/>
                  </a:cubicBezTo>
                  <a:cubicBezTo>
                    <a:pt x="13728" y="21600"/>
                    <a:pt x="16567" y="19934"/>
                    <a:pt x="18292" y="16656"/>
                  </a:cubicBezTo>
                  <a:cubicBezTo>
                    <a:pt x="21600" y="10373"/>
                    <a:pt x="18810" y="1965"/>
                    <a:pt x="12871" y="282"/>
                  </a:cubicBezTo>
                  <a:cubicBezTo>
                    <a:pt x="12209" y="92"/>
                    <a:pt x="11540" y="0"/>
                    <a:pt x="108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2" name="Google Shape;988;p40"/>
            <p:cNvSpPr/>
            <p:nvPr/>
          </p:nvSpPr>
          <p:spPr>
            <a:xfrm flipH="1">
              <a:off x="1212935" y="169169"/>
              <a:ext cx="794755" cy="73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600" fill="norm" stroke="1" extrusionOk="0">
                  <a:moveTo>
                    <a:pt x="10988" y="55"/>
                  </a:moveTo>
                  <a:cubicBezTo>
                    <a:pt x="11700" y="55"/>
                    <a:pt x="12414" y="136"/>
                    <a:pt x="13115" y="327"/>
                  </a:cubicBezTo>
                  <a:cubicBezTo>
                    <a:pt x="17760" y="1566"/>
                    <a:pt x="20861" y="6592"/>
                    <a:pt x="20314" y="12012"/>
                  </a:cubicBezTo>
                  <a:cubicBezTo>
                    <a:pt x="19780" y="17446"/>
                    <a:pt x="15776" y="21546"/>
                    <a:pt x="11011" y="21559"/>
                  </a:cubicBezTo>
                  <a:cubicBezTo>
                    <a:pt x="8077" y="21559"/>
                    <a:pt x="5320" y="19993"/>
                    <a:pt x="3550" y="17337"/>
                  </a:cubicBezTo>
                  <a:lnTo>
                    <a:pt x="3384" y="17078"/>
                  </a:lnTo>
                  <a:cubicBezTo>
                    <a:pt x="3372" y="17078"/>
                    <a:pt x="3372" y="17065"/>
                    <a:pt x="3360" y="17065"/>
                  </a:cubicBezTo>
                  <a:lnTo>
                    <a:pt x="3360" y="17078"/>
                  </a:lnTo>
                  <a:lnTo>
                    <a:pt x="81" y="17365"/>
                  </a:lnTo>
                  <a:lnTo>
                    <a:pt x="2255" y="14723"/>
                  </a:lnTo>
                  <a:cubicBezTo>
                    <a:pt x="2255" y="14709"/>
                    <a:pt x="2255" y="14709"/>
                    <a:pt x="2255" y="14695"/>
                  </a:cubicBezTo>
                  <a:lnTo>
                    <a:pt x="2148" y="14368"/>
                  </a:lnTo>
                  <a:cubicBezTo>
                    <a:pt x="9" y="7382"/>
                    <a:pt x="4524" y="55"/>
                    <a:pt x="10988" y="55"/>
                  </a:cubicBezTo>
                  <a:close/>
                  <a:moveTo>
                    <a:pt x="10988" y="0"/>
                  </a:moveTo>
                  <a:cubicBezTo>
                    <a:pt x="4501" y="0"/>
                    <a:pt x="-50" y="7354"/>
                    <a:pt x="2112" y="14382"/>
                  </a:cubicBezTo>
                  <a:lnTo>
                    <a:pt x="2207" y="14695"/>
                  </a:lnTo>
                  <a:lnTo>
                    <a:pt x="9" y="17378"/>
                  </a:lnTo>
                  <a:cubicBezTo>
                    <a:pt x="-3" y="17378"/>
                    <a:pt x="-3" y="17392"/>
                    <a:pt x="9" y="17405"/>
                  </a:cubicBezTo>
                  <a:cubicBezTo>
                    <a:pt x="9" y="17405"/>
                    <a:pt x="21" y="17419"/>
                    <a:pt x="21" y="17419"/>
                  </a:cubicBezTo>
                  <a:lnTo>
                    <a:pt x="3360" y="17119"/>
                  </a:lnTo>
                  <a:lnTo>
                    <a:pt x="3514" y="17365"/>
                  </a:lnTo>
                  <a:cubicBezTo>
                    <a:pt x="5297" y="20034"/>
                    <a:pt x="8065" y="21600"/>
                    <a:pt x="11011" y="21600"/>
                  </a:cubicBezTo>
                  <a:cubicBezTo>
                    <a:pt x="11020" y="21600"/>
                    <a:pt x="11029" y="21600"/>
                    <a:pt x="11037" y="21600"/>
                  </a:cubicBezTo>
                  <a:cubicBezTo>
                    <a:pt x="15410" y="21600"/>
                    <a:pt x="19211" y="18131"/>
                    <a:pt x="20184" y="13238"/>
                  </a:cubicBezTo>
                  <a:cubicBezTo>
                    <a:pt x="21550" y="6469"/>
                    <a:pt x="17059" y="0"/>
                    <a:pt x="109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3" name="Google Shape;989;p40"/>
            <p:cNvSpPr/>
            <p:nvPr/>
          </p:nvSpPr>
          <p:spPr>
            <a:xfrm>
              <a:off x="1356711" y="317540"/>
              <a:ext cx="448936" cy="45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0" h="21600" fill="norm" stroke="1" extrusionOk="0">
                  <a:moveTo>
                    <a:pt x="11106" y="7587"/>
                  </a:moveTo>
                  <a:cubicBezTo>
                    <a:pt x="11359" y="7587"/>
                    <a:pt x="11613" y="7617"/>
                    <a:pt x="11864" y="7681"/>
                  </a:cubicBezTo>
                  <a:cubicBezTo>
                    <a:pt x="12150" y="7747"/>
                    <a:pt x="12415" y="7857"/>
                    <a:pt x="12701" y="7966"/>
                  </a:cubicBezTo>
                  <a:lnTo>
                    <a:pt x="11579" y="10718"/>
                  </a:lnTo>
                  <a:cubicBezTo>
                    <a:pt x="11000" y="12187"/>
                    <a:pt x="9500" y="13639"/>
                    <a:pt x="8264" y="13639"/>
                  </a:cubicBezTo>
                  <a:cubicBezTo>
                    <a:pt x="8150" y="13639"/>
                    <a:pt x="8037" y="13627"/>
                    <a:pt x="7928" y="13601"/>
                  </a:cubicBezTo>
                  <a:cubicBezTo>
                    <a:pt x="6766" y="13314"/>
                    <a:pt x="6827" y="12170"/>
                    <a:pt x="6949" y="11510"/>
                  </a:cubicBezTo>
                  <a:cubicBezTo>
                    <a:pt x="7452" y="9225"/>
                    <a:pt x="9250" y="7587"/>
                    <a:pt x="11106" y="7587"/>
                  </a:cubicBezTo>
                  <a:close/>
                  <a:moveTo>
                    <a:pt x="10666" y="0"/>
                  </a:moveTo>
                  <a:cubicBezTo>
                    <a:pt x="5756" y="0"/>
                    <a:pt x="1506" y="3714"/>
                    <a:pt x="280" y="9441"/>
                  </a:cubicBezTo>
                  <a:cubicBezTo>
                    <a:pt x="-924" y="15009"/>
                    <a:pt x="1850" y="19961"/>
                    <a:pt x="6868" y="21215"/>
                  </a:cubicBezTo>
                  <a:cubicBezTo>
                    <a:pt x="7890" y="21474"/>
                    <a:pt x="8816" y="21600"/>
                    <a:pt x="9701" y="21600"/>
                  </a:cubicBezTo>
                  <a:cubicBezTo>
                    <a:pt x="10546" y="21600"/>
                    <a:pt x="11353" y="21485"/>
                    <a:pt x="12171" y="21259"/>
                  </a:cubicBezTo>
                  <a:cubicBezTo>
                    <a:pt x="12395" y="21193"/>
                    <a:pt x="12538" y="20951"/>
                    <a:pt x="12497" y="20709"/>
                  </a:cubicBezTo>
                  <a:lnTo>
                    <a:pt x="12334" y="19344"/>
                  </a:lnTo>
                  <a:cubicBezTo>
                    <a:pt x="12313" y="19191"/>
                    <a:pt x="12252" y="19080"/>
                    <a:pt x="12130" y="18992"/>
                  </a:cubicBezTo>
                  <a:cubicBezTo>
                    <a:pt x="12053" y="18943"/>
                    <a:pt x="11954" y="18918"/>
                    <a:pt x="11857" y="18918"/>
                  </a:cubicBezTo>
                  <a:cubicBezTo>
                    <a:pt x="11825" y="18918"/>
                    <a:pt x="11793" y="18921"/>
                    <a:pt x="11763" y="18926"/>
                  </a:cubicBezTo>
                  <a:cubicBezTo>
                    <a:pt x="11090" y="19113"/>
                    <a:pt x="10406" y="19207"/>
                    <a:pt x="9723" y="19207"/>
                  </a:cubicBezTo>
                  <a:cubicBezTo>
                    <a:pt x="9040" y="19207"/>
                    <a:pt x="8357" y="19113"/>
                    <a:pt x="7683" y="18926"/>
                  </a:cubicBezTo>
                  <a:cubicBezTo>
                    <a:pt x="3788" y="17958"/>
                    <a:pt x="1789" y="14327"/>
                    <a:pt x="2748" y="9881"/>
                  </a:cubicBezTo>
                  <a:cubicBezTo>
                    <a:pt x="3732" y="5252"/>
                    <a:pt x="6900" y="2324"/>
                    <a:pt x="10618" y="2324"/>
                  </a:cubicBezTo>
                  <a:cubicBezTo>
                    <a:pt x="11212" y="2324"/>
                    <a:pt x="11820" y="2398"/>
                    <a:pt x="12436" y="2553"/>
                  </a:cubicBezTo>
                  <a:cubicBezTo>
                    <a:pt x="16209" y="3499"/>
                    <a:pt x="18004" y="6668"/>
                    <a:pt x="17106" y="10894"/>
                  </a:cubicBezTo>
                  <a:cubicBezTo>
                    <a:pt x="16699" y="12742"/>
                    <a:pt x="15903" y="14173"/>
                    <a:pt x="14863" y="14855"/>
                  </a:cubicBezTo>
                  <a:cubicBezTo>
                    <a:pt x="14579" y="15076"/>
                    <a:pt x="14233" y="15193"/>
                    <a:pt x="13883" y="15193"/>
                  </a:cubicBezTo>
                  <a:cubicBezTo>
                    <a:pt x="13781" y="15193"/>
                    <a:pt x="13679" y="15183"/>
                    <a:pt x="13578" y="15163"/>
                  </a:cubicBezTo>
                  <a:cubicBezTo>
                    <a:pt x="13435" y="15141"/>
                    <a:pt x="13313" y="15031"/>
                    <a:pt x="13272" y="14899"/>
                  </a:cubicBezTo>
                  <a:cubicBezTo>
                    <a:pt x="13150" y="14657"/>
                    <a:pt x="13068" y="13996"/>
                    <a:pt x="13782" y="12346"/>
                  </a:cubicBezTo>
                  <a:lnTo>
                    <a:pt x="15801" y="7262"/>
                  </a:lnTo>
                  <a:cubicBezTo>
                    <a:pt x="15883" y="7065"/>
                    <a:pt x="15822" y="6822"/>
                    <a:pt x="15679" y="6690"/>
                  </a:cubicBezTo>
                  <a:cubicBezTo>
                    <a:pt x="14781" y="5986"/>
                    <a:pt x="13782" y="5502"/>
                    <a:pt x="12721" y="5259"/>
                  </a:cubicBezTo>
                  <a:cubicBezTo>
                    <a:pt x="12187" y="5127"/>
                    <a:pt x="11653" y="5063"/>
                    <a:pt x="11128" y="5063"/>
                  </a:cubicBezTo>
                  <a:cubicBezTo>
                    <a:pt x="7918" y="5063"/>
                    <a:pt x="5011" y="7443"/>
                    <a:pt x="4257" y="10960"/>
                  </a:cubicBezTo>
                  <a:cubicBezTo>
                    <a:pt x="3686" y="13688"/>
                    <a:pt x="5072" y="15537"/>
                    <a:pt x="6745" y="15955"/>
                  </a:cubicBezTo>
                  <a:cubicBezTo>
                    <a:pt x="7117" y="16060"/>
                    <a:pt x="7494" y="16111"/>
                    <a:pt x="7869" y="16111"/>
                  </a:cubicBezTo>
                  <a:cubicBezTo>
                    <a:pt x="8912" y="16111"/>
                    <a:pt x="9932" y="15716"/>
                    <a:pt x="10743" y="14987"/>
                  </a:cubicBezTo>
                  <a:cubicBezTo>
                    <a:pt x="10783" y="16197"/>
                    <a:pt x="11579" y="17209"/>
                    <a:pt x="12681" y="17452"/>
                  </a:cubicBezTo>
                  <a:cubicBezTo>
                    <a:pt x="13006" y="17531"/>
                    <a:pt x="13340" y="17572"/>
                    <a:pt x="13679" y="17572"/>
                  </a:cubicBezTo>
                  <a:cubicBezTo>
                    <a:pt x="16057" y="17572"/>
                    <a:pt x="18626" y="15588"/>
                    <a:pt x="19554" y="11312"/>
                  </a:cubicBezTo>
                  <a:cubicBezTo>
                    <a:pt x="20676" y="6052"/>
                    <a:pt x="18045" y="1519"/>
                    <a:pt x="13130" y="308"/>
                  </a:cubicBezTo>
                  <a:cubicBezTo>
                    <a:pt x="12297" y="100"/>
                    <a:pt x="11473" y="0"/>
                    <a:pt x="106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4" name="Google Shape;990;p40"/>
            <p:cNvSpPr/>
            <p:nvPr/>
          </p:nvSpPr>
          <p:spPr>
            <a:xfrm flipH="1">
              <a:off x="1210511" y="746470"/>
              <a:ext cx="54539" cy="5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60" y="20182"/>
                  </a:lnTo>
                  <a:cubicBezTo>
                    <a:pt x="3660" y="20182"/>
                    <a:pt x="7760" y="21600"/>
                    <a:pt x="12364" y="21600"/>
                  </a:cubicBezTo>
                  <a:cubicBezTo>
                    <a:pt x="15607" y="21600"/>
                    <a:pt x="19103" y="20894"/>
                    <a:pt x="21600" y="18501"/>
                  </a:cubicBezTo>
                  <a:lnTo>
                    <a:pt x="17210" y="10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5" name="Google Shape;991;p40"/>
            <p:cNvSpPr/>
            <p:nvPr/>
          </p:nvSpPr>
          <p:spPr>
            <a:xfrm flipH="1">
              <a:off x="1255807" y="746470"/>
              <a:ext cx="50840" cy="49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3" y="0"/>
                  </a:moveTo>
                  <a:lnTo>
                    <a:pt x="0" y="2800"/>
                  </a:lnTo>
                  <a:lnTo>
                    <a:pt x="4321" y="20599"/>
                  </a:lnTo>
                  <a:lnTo>
                    <a:pt x="21600" y="21600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6" name="Google Shape;992;p40"/>
            <p:cNvSpPr/>
            <p:nvPr/>
          </p:nvSpPr>
          <p:spPr>
            <a:xfrm flipH="1">
              <a:off x="1189599" y="17023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6098" y="21600"/>
                    <a:pt x="15161" y="21600"/>
                  </a:cubicBezTo>
                  <a:cubicBezTo>
                    <a:pt x="17171" y="21600"/>
                    <a:pt x="19317" y="20525"/>
                    <a:pt x="21600" y="17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7" name="Google Shape;993;p40"/>
            <p:cNvSpPr/>
            <p:nvPr/>
          </p:nvSpPr>
          <p:spPr>
            <a:xfrm flipH="1">
              <a:off x="1076736" y="35249"/>
              <a:ext cx="211011" cy="12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7" h="21600" fill="norm" stroke="1" extrusionOk="0">
                  <a:moveTo>
                    <a:pt x="10655" y="0"/>
                  </a:moveTo>
                  <a:cubicBezTo>
                    <a:pt x="8538" y="0"/>
                    <a:pt x="7592" y="5801"/>
                    <a:pt x="7592" y="5801"/>
                  </a:cubicBezTo>
                  <a:cubicBezTo>
                    <a:pt x="7592" y="5801"/>
                    <a:pt x="6994" y="1319"/>
                    <a:pt x="4427" y="1319"/>
                  </a:cubicBezTo>
                  <a:cubicBezTo>
                    <a:pt x="4048" y="1319"/>
                    <a:pt x="3626" y="1418"/>
                    <a:pt x="3156" y="1643"/>
                  </a:cubicBezTo>
                  <a:cubicBezTo>
                    <a:pt x="-451" y="3305"/>
                    <a:pt x="3073" y="9542"/>
                    <a:pt x="3073" y="9542"/>
                  </a:cubicBezTo>
                  <a:cubicBezTo>
                    <a:pt x="2733" y="9114"/>
                    <a:pt x="2271" y="8899"/>
                    <a:pt x="1809" y="8899"/>
                  </a:cubicBezTo>
                  <a:cubicBezTo>
                    <a:pt x="747" y="8899"/>
                    <a:pt x="-317" y="10028"/>
                    <a:pt x="88" y="12287"/>
                  </a:cubicBezTo>
                  <a:cubicBezTo>
                    <a:pt x="485" y="14506"/>
                    <a:pt x="1697" y="14855"/>
                    <a:pt x="2424" y="14855"/>
                  </a:cubicBezTo>
                  <a:cubicBezTo>
                    <a:pt x="2758" y="14855"/>
                    <a:pt x="2991" y="14780"/>
                    <a:pt x="2991" y="14780"/>
                  </a:cubicBezTo>
                  <a:cubicBezTo>
                    <a:pt x="3875" y="17479"/>
                    <a:pt x="5305" y="18252"/>
                    <a:pt x="6652" y="18252"/>
                  </a:cubicBezTo>
                  <a:cubicBezTo>
                    <a:pt x="8460" y="18252"/>
                    <a:pt x="10121" y="16859"/>
                    <a:pt x="10121" y="16859"/>
                  </a:cubicBezTo>
                  <a:cubicBezTo>
                    <a:pt x="10370" y="19354"/>
                    <a:pt x="11986" y="21351"/>
                    <a:pt x="14184" y="21600"/>
                  </a:cubicBezTo>
                  <a:cubicBezTo>
                    <a:pt x="14184" y="21600"/>
                    <a:pt x="14191" y="21600"/>
                    <a:pt x="14205" y="21600"/>
                  </a:cubicBezTo>
                  <a:cubicBezTo>
                    <a:pt x="14382" y="21600"/>
                    <a:pt x="15644" y="21388"/>
                    <a:pt x="18288" y="15779"/>
                  </a:cubicBezTo>
                  <a:cubicBezTo>
                    <a:pt x="21149" y="9709"/>
                    <a:pt x="13479" y="8545"/>
                    <a:pt x="13479" y="8545"/>
                  </a:cubicBezTo>
                  <a:cubicBezTo>
                    <a:pt x="13479" y="8545"/>
                    <a:pt x="15469" y="4804"/>
                    <a:pt x="12235" y="977"/>
                  </a:cubicBezTo>
                  <a:cubicBezTo>
                    <a:pt x="11650" y="284"/>
                    <a:pt x="11124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8" name="Google Shape;994;p40"/>
            <p:cNvSpPr/>
            <p:nvPr/>
          </p:nvSpPr>
          <p:spPr>
            <a:xfrm flipH="1">
              <a:off x="1157500" y="308547"/>
              <a:ext cx="65995" cy="32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2945" y="0"/>
                  </a:moveTo>
                  <a:cubicBezTo>
                    <a:pt x="2859" y="0"/>
                    <a:pt x="2795" y="47"/>
                    <a:pt x="2739" y="140"/>
                  </a:cubicBezTo>
                  <a:cubicBezTo>
                    <a:pt x="1591" y="2635"/>
                    <a:pt x="731" y="5437"/>
                    <a:pt x="13" y="8249"/>
                  </a:cubicBezTo>
                  <a:cubicBezTo>
                    <a:pt x="-503" y="14163"/>
                    <a:pt x="14786" y="21600"/>
                    <a:pt x="18904" y="21600"/>
                  </a:cubicBezTo>
                  <a:cubicBezTo>
                    <a:pt x="19343" y="21600"/>
                    <a:pt x="19652" y="21516"/>
                    <a:pt x="19807" y="21338"/>
                  </a:cubicBezTo>
                  <a:cubicBezTo>
                    <a:pt x="20379" y="20395"/>
                    <a:pt x="21097" y="9184"/>
                    <a:pt x="19519" y="8866"/>
                  </a:cubicBezTo>
                  <a:cubicBezTo>
                    <a:pt x="7326" y="6568"/>
                    <a:pt x="3951" y="0"/>
                    <a:pt x="29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9" name="Google Shape;995;p40"/>
            <p:cNvSpPr/>
            <p:nvPr/>
          </p:nvSpPr>
          <p:spPr>
            <a:xfrm flipH="1">
              <a:off x="747384" y="453884"/>
              <a:ext cx="193915" cy="258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10" name="Google Shape;996;p40"/>
            <p:cNvSpPr/>
            <p:nvPr/>
          </p:nvSpPr>
          <p:spPr>
            <a:xfrm flipH="1">
              <a:off x="529677" y="453884"/>
              <a:ext cx="193929" cy="258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pic>
        <p:nvPicPr>
          <p:cNvPr id="1112" name="IMG_5635.png" descr="IMG_5635.png"/>
          <p:cNvPicPr>
            <a:picLocks noChangeAspect="1"/>
          </p:cNvPicPr>
          <p:nvPr/>
        </p:nvPicPr>
        <p:blipFill>
          <a:blip r:embed="rId3">
            <a:extLst/>
          </a:blip>
          <a:srcRect l="7621" t="4974" r="0" b="60989"/>
          <a:stretch>
            <a:fillRect/>
          </a:stretch>
        </p:blipFill>
        <p:spPr>
          <a:xfrm>
            <a:off x="7959187" y="1305932"/>
            <a:ext cx="14863483" cy="4491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3" name="IMG_5635.png" descr="IMG_5635.png"/>
          <p:cNvPicPr>
            <a:picLocks noChangeAspect="1"/>
          </p:cNvPicPr>
          <p:nvPr/>
        </p:nvPicPr>
        <p:blipFill>
          <a:blip r:embed="rId3">
            <a:extLst/>
          </a:blip>
          <a:srcRect l="2881" t="39175" r="4225" b="1254"/>
          <a:stretch>
            <a:fillRect/>
          </a:stretch>
        </p:blipFill>
        <p:spPr>
          <a:xfrm>
            <a:off x="2649326" y="4982602"/>
            <a:ext cx="14085318" cy="74076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33" name="تجميع"/>
          <p:cNvGrpSpPr/>
          <p:nvPr/>
        </p:nvGrpSpPr>
        <p:grpSpPr>
          <a:xfrm>
            <a:off x="-8292" y="3110932"/>
            <a:ext cx="1931519" cy="9593313"/>
            <a:chOff x="0" y="-2"/>
            <a:chExt cx="1931517" cy="9593312"/>
          </a:xfrm>
        </p:grpSpPr>
        <p:grpSp>
          <p:nvGrpSpPr>
            <p:cNvPr id="1131" name="تجميع"/>
            <p:cNvGrpSpPr/>
            <p:nvPr/>
          </p:nvGrpSpPr>
          <p:grpSpPr>
            <a:xfrm>
              <a:off x="0" y="-3"/>
              <a:ext cx="1931519" cy="9593313"/>
              <a:chOff x="0" y="-1"/>
              <a:chExt cx="1931517" cy="9593312"/>
            </a:xfrm>
          </p:grpSpPr>
          <p:grpSp>
            <p:nvGrpSpPr>
              <p:cNvPr id="1129" name="تجميع"/>
              <p:cNvGrpSpPr/>
              <p:nvPr/>
            </p:nvGrpSpPr>
            <p:grpSpPr>
              <a:xfrm>
                <a:off x="284470" y="-2"/>
                <a:ext cx="1362582" cy="9593313"/>
                <a:chOff x="0" y="0"/>
                <a:chExt cx="1362581" cy="9593312"/>
              </a:xfrm>
            </p:grpSpPr>
            <p:grpSp>
              <p:nvGrpSpPr>
                <p:cNvPr id="1118" name="تجميع"/>
                <p:cNvGrpSpPr/>
                <p:nvPr/>
              </p:nvGrpSpPr>
              <p:grpSpPr>
                <a:xfrm>
                  <a:off x="-1" y="-1"/>
                  <a:ext cx="1362583" cy="9593313"/>
                  <a:chOff x="0" y="0"/>
                  <a:chExt cx="1362581" cy="9593312"/>
                </a:xfrm>
              </p:grpSpPr>
              <p:grpSp>
                <p:nvGrpSpPr>
                  <p:cNvPr id="1116" name="تجميع"/>
                  <p:cNvGrpSpPr/>
                  <p:nvPr/>
                </p:nvGrpSpPr>
                <p:grpSpPr>
                  <a:xfrm>
                    <a:off x="-1" y="123870"/>
                    <a:ext cx="1362583" cy="9469443"/>
                    <a:chOff x="0" y="0"/>
                    <a:chExt cx="1362581" cy="9469442"/>
                  </a:xfrm>
                </p:grpSpPr>
                <p:sp>
                  <p:nvSpPr>
                    <p:cNvPr id="1114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82" cy="1012295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8" tIns="121918" rIns="121918" bIns="121918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115" name="مستطيل"/>
                    <p:cNvSpPr/>
                    <p:nvPr/>
                  </p:nvSpPr>
                  <p:spPr>
                    <a:xfrm>
                      <a:off x="62080" y="547502"/>
                      <a:ext cx="1234405" cy="89219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8" tIns="121918" rIns="121918" bIns="121918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1117" name="أدوات"/>
                  <p:cNvSpPr txBox="1"/>
                  <p:nvPr/>
                </p:nvSpPr>
                <p:spPr>
                  <a:xfrm>
                    <a:off x="15535" y="0"/>
                    <a:ext cx="1281961" cy="94233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8" tIns="121918" rIns="121918" bIns="121918" numCol="1" anchor="t">
                    <a:sp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119" name="IMG_4012.png" descr="IMG_4012.png">
                  <a:hlinkClick r:id="rId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20" name="IMG_4015.jpeg" descr="IMG_4015.jpeg">
                  <a:hlinkClick r:id="rId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151651" y="8714087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123" name="تجميع"/>
                <p:cNvGrpSpPr/>
                <p:nvPr/>
              </p:nvGrpSpPr>
              <p:grpSpPr>
                <a:xfrm>
                  <a:off x="132139" y="3356434"/>
                  <a:ext cx="1073752" cy="2620313"/>
                  <a:chOff x="0" y="0"/>
                  <a:chExt cx="1073751" cy="2620312"/>
                </a:xfrm>
              </p:grpSpPr>
              <p:pic>
                <p:nvPicPr>
                  <p:cNvPr id="1121" name="IMG_4016.jpeg" descr="IMG_4016.jpeg">
                    <a:hlinkClick r:id="rId8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7666" y="0"/>
                    <a:ext cx="1066086" cy="829175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122" name="صورة 20" descr="صورة 20">
                    <a:hlinkClick r:id="rId10" invalidUrl="" action="" tgtFrame="" tooltip="" history="1" highlightClick="0" endSnd="0"/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/>
                  </a:blip>
                  <a:srcRect l="22637" t="19074" r="22637" b="19073"/>
                  <a:stretch>
                    <a:fillRect/>
                  </a:stretch>
                </p:blipFill>
                <p:spPr>
                  <a:xfrm>
                    <a:off x="0" y="1791138"/>
                    <a:ext cx="1066085" cy="829175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124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3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25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48439" y="6924408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26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/>
                </a:blip>
                <a:srcRect l="14158" t="12402" r="14157" b="12402"/>
                <a:stretch>
                  <a:fillRect/>
                </a:stretch>
              </p:blipFill>
              <p:spPr>
                <a:xfrm>
                  <a:off x="145254" y="1570620"/>
                  <a:ext cx="1066084" cy="82917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27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6"/>
                  <a:ext cx="1066084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28" name="IMG_4024.jpeg" descr="IMG_4024.jpeg"/>
                <p:cNvPicPr>
                  <a:picLocks noChangeAspect="1"/>
                </p:cNvPicPr>
                <p:nvPr/>
              </p:nvPicPr>
              <p:blipFill>
                <a:blip r:embed="rId20">
                  <a:extLst/>
                </a:blip>
                <a:srcRect l="28867" t="10670" r="31388" b="37594"/>
                <a:stretch>
                  <a:fillRect/>
                </a:stretch>
              </p:blipFill>
              <p:spPr>
                <a:xfrm>
                  <a:off x="139991" y="2463798"/>
                  <a:ext cx="1077929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130" name="نشاط"/>
              <p:cNvSpPr txBox="1"/>
              <p:nvPr/>
            </p:nvSpPr>
            <p:spPr>
              <a:xfrm>
                <a:off x="0" y="8643745"/>
                <a:ext cx="1931518" cy="5410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8" tIns="121918" rIns="121918" bIns="121918" numCol="1" anchor="t">
                <a:spAutoFit/>
              </a:bodyPr>
              <a:lstStyle>
                <a:lvl1pPr algn="ctr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  <p:pic>
          <p:nvPicPr>
            <p:cNvPr id="1132" name="Picture 2" descr="Picture 2">
              <a:hlinkClick r:id="rId2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6" cy="86709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134" name="الجدول"/>
          <p:cNvGraphicFramePr/>
          <p:nvPr/>
        </p:nvGraphicFramePr>
        <p:xfrm>
          <a:off x="21472146" y="13061973"/>
          <a:ext cx="20460985" cy="482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{4C3C2611-4C71-4FC5-86AE-919BDF0F9419}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agazine Social Media by Slidesgo">
  <a:themeElements>
    <a:clrScheme name="Magazine Social Media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63238"/>
      </a:accent2>
      <a:accent3>
        <a:srgbClr val="FF4094"/>
      </a:accent3>
      <a:accent4>
        <a:srgbClr val="FCD4E6"/>
      </a:accent4>
      <a:accent5>
        <a:srgbClr val="8F6024"/>
      </a:accent5>
      <a:accent6>
        <a:srgbClr val="8F2453"/>
      </a:accent6>
      <a:hlink>
        <a:srgbClr val="0000FF"/>
      </a:hlink>
      <a:folHlink>
        <a:srgbClr val="FF00FF"/>
      </a:folHlink>
    </a:clrScheme>
    <a:fontScheme name="Magazine Social Media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gazine Social Media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8" tIns="121918" rIns="121918" bIns="121918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gazine Social Media by Slidesgo">
  <a:themeElements>
    <a:clrScheme name="Magazine Social Media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63238"/>
      </a:accent2>
      <a:accent3>
        <a:srgbClr val="FF4094"/>
      </a:accent3>
      <a:accent4>
        <a:srgbClr val="FCD4E6"/>
      </a:accent4>
      <a:accent5>
        <a:srgbClr val="8F6024"/>
      </a:accent5>
      <a:accent6>
        <a:srgbClr val="8F2453"/>
      </a:accent6>
      <a:hlink>
        <a:srgbClr val="0000FF"/>
      </a:hlink>
      <a:folHlink>
        <a:srgbClr val="FF00FF"/>
      </a:folHlink>
    </a:clrScheme>
    <a:fontScheme name="Magazine Social Media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gazine Social Media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8" tIns="121918" rIns="121918" bIns="121918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