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rtl="1" latinLnBrk="0">
      <a:defRPr sz="1600">
        <a:latin typeface="+mj-lt"/>
        <a:ea typeface="+mj-ea"/>
        <a:cs typeface="+mj-cs"/>
        <a:sym typeface="Calibri"/>
      </a:defRPr>
    </a:lvl1pPr>
    <a:lvl2pPr indent="228600" defTabSz="1219200" rtl="1" latinLnBrk="0">
      <a:defRPr sz="1600">
        <a:latin typeface="+mj-lt"/>
        <a:ea typeface="+mj-ea"/>
        <a:cs typeface="+mj-cs"/>
        <a:sym typeface="Calibri"/>
      </a:defRPr>
    </a:lvl2pPr>
    <a:lvl3pPr indent="457200" defTabSz="1219200" rtl="1" latinLnBrk="0">
      <a:defRPr sz="1600">
        <a:latin typeface="+mj-lt"/>
        <a:ea typeface="+mj-ea"/>
        <a:cs typeface="+mj-cs"/>
        <a:sym typeface="Calibri"/>
      </a:defRPr>
    </a:lvl3pPr>
    <a:lvl4pPr indent="685800" defTabSz="1219200" rtl="1" latinLnBrk="0">
      <a:defRPr sz="1600">
        <a:latin typeface="+mj-lt"/>
        <a:ea typeface="+mj-ea"/>
        <a:cs typeface="+mj-cs"/>
        <a:sym typeface="Calibri"/>
      </a:defRPr>
    </a:lvl4pPr>
    <a:lvl5pPr indent="914400" defTabSz="1219200" rtl="1" latinLnBrk="0">
      <a:defRPr sz="1600">
        <a:latin typeface="+mj-lt"/>
        <a:ea typeface="+mj-ea"/>
        <a:cs typeface="+mj-cs"/>
        <a:sym typeface="Calibri"/>
      </a:defRPr>
    </a:lvl5pPr>
    <a:lvl6pPr indent="1143000" defTabSz="1219200" rtl="1" latinLnBrk="0">
      <a:defRPr sz="1600">
        <a:latin typeface="+mj-lt"/>
        <a:ea typeface="+mj-ea"/>
        <a:cs typeface="+mj-cs"/>
        <a:sym typeface="Calibri"/>
      </a:defRPr>
    </a:lvl6pPr>
    <a:lvl7pPr indent="1371600" defTabSz="1219200" rtl="1" latinLnBrk="0">
      <a:defRPr sz="1600">
        <a:latin typeface="+mj-lt"/>
        <a:ea typeface="+mj-ea"/>
        <a:cs typeface="+mj-cs"/>
        <a:sym typeface="Calibri"/>
      </a:defRPr>
    </a:lvl7pPr>
    <a:lvl8pPr indent="1600200" defTabSz="1219200" rtl="1" latinLnBrk="0">
      <a:defRPr sz="1600">
        <a:latin typeface="+mj-lt"/>
        <a:ea typeface="+mj-ea"/>
        <a:cs typeface="+mj-cs"/>
        <a:sym typeface="Calibri"/>
      </a:defRPr>
    </a:lvl8pPr>
    <a:lvl9pPr indent="1828800" defTabSz="1219200" rtl="1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914399" y="2840565"/>
            <a:ext cx="10363201" cy="196003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828799" y="5181600"/>
            <a:ext cx="8534401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10972801" cy="603462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963082" y="5875866"/>
            <a:ext cx="10363206" cy="1816102"/>
          </a:xfrm>
          <a:prstGeom prst="rect">
            <a:avLst/>
          </a:prstGeom>
        </p:spPr>
        <p:txBody>
          <a:bodyPr anchor="t"/>
          <a:lstStyle>
            <a:lvl1pPr algn="l">
              <a:defRPr b="1" cap="all"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963082" y="3875613"/>
            <a:ext cx="10363206" cy="200025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5384801" cy="6034623"/>
          </a:xfrm>
          <a:prstGeom prst="rect">
            <a:avLst/>
          </a:prstGeom>
        </p:spPr>
        <p:txBody>
          <a:bodyPr/>
          <a:lstStyle>
            <a:lvl1pPr marL="440871" indent="-440871">
              <a:defRPr sz="3600"/>
            </a:lvl1pPr>
            <a:lvl2pPr marL="885823" indent="-428623">
              <a:defRPr sz="3600"/>
            </a:lvl2pPr>
            <a:lvl3pPr marL="1325877" indent="-411477">
              <a:defRPr sz="3600"/>
            </a:lvl3pPr>
            <a:lvl4pPr marL="1828800" indent="-457200">
              <a:defRPr sz="3600"/>
            </a:lvl4pPr>
            <a:lvl5pPr marL="2286000" indent="-457200"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609599" y="2046815"/>
            <a:ext cx="5386918" cy="8530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3200"/>
            </a:lvl1pPr>
            <a:lvl2pPr marL="0" indent="0">
              <a:spcBef>
                <a:spcPts val="500"/>
              </a:spcBef>
              <a:buSzTx/>
              <a:buFontTx/>
              <a:buNone/>
              <a:defRPr b="1" sz="3200"/>
            </a:lvl2pPr>
            <a:lvl3pPr marL="0" indent="0">
              <a:spcBef>
                <a:spcPts val="500"/>
              </a:spcBef>
              <a:buSzTx/>
              <a:buFontTx/>
              <a:buNone/>
              <a:defRPr b="1" sz="3200"/>
            </a:lvl3pPr>
            <a:lvl4pPr marL="0" indent="0">
              <a:spcBef>
                <a:spcPts val="500"/>
              </a:spcBef>
              <a:buSzTx/>
              <a:buFontTx/>
              <a:buNone/>
              <a:defRPr b="1" sz="3200"/>
            </a:lvl4pPr>
            <a:lvl5pPr marL="0" indent="0">
              <a:spcBef>
                <a:spcPts val="500"/>
              </a:spcBef>
              <a:buSzTx/>
              <a:buFontTx/>
              <a:buNone/>
              <a:defRPr b="1"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93362" y="2046815"/>
            <a:ext cx="5389038" cy="853023"/>
          </a:xfrm>
          <a:prstGeom prst="rect">
            <a:avLst/>
          </a:prstGeom>
          <a:ln w="12700"/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3"/>
          <p:cNvSpPr/>
          <p:nvPr/>
        </p:nvSpPr>
        <p:spPr>
          <a:xfrm>
            <a:off x="1581497" y="775496"/>
            <a:ext cx="21649982" cy="11910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/>
          </a:p>
        </p:txBody>
      </p:sp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0"/>
          <a:stretch>
            <a:fillRect/>
          </a:stretch>
        </p:blipFill>
        <p:spPr>
          <a:xfrm>
            <a:off x="-37020" y="12457146"/>
            <a:ext cx="3648772" cy="104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4033.png" descr="IMG_4033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0" t="1255" r="0" b="1255"/>
          <a:stretch>
            <a:fillRect/>
          </a:stretch>
        </p:blipFill>
        <p:spPr>
          <a:xfrm>
            <a:off x="1787415" y="939667"/>
            <a:ext cx="2592302" cy="2278162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/>
          <p:nvPr>
            <p:ph type="title"/>
          </p:nvPr>
        </p:nvSpPr>
        <p:spPr>
          <a:xfrm>
            <a:off x="609599" y="364066"/>
            <a:ext cx="4011089" cy="154940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sz="quarter" idx="1"/>
          </p:nvPr>
        </p:nvSpPr>
        <p:spPr>
          <a:xfrm>
            <a:off x="4766733" y="364066"/>
            <a:ext cx="6815667" cy="7804156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Text Placeholder 3"/>
          <p:cNvSpPr/>
          <p:nvPr>
            <p:ph type="body" sz="quarter" idx="21"/>
          </p:nvPr>
        </p:nvSpPr>
        <p:spPr>
          <a:xfrm>
            <a:off x="609596" y="1913466"/>
            <a:ext cx="4011092" cy="6254756"/>
          </a:xfrm>
          <a:prstGeom prst="rect">
            <a:avLst/>
          </a:prstGeom>
          <a:ln w="12700"/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/>
          <p:nvPr>
            <p:ph type="title"/>
          </p:nvPr>
        </p:nvSpPr>
        <p:spPr>
          <a:xfrm>
            <a:off x="2389717" y="6400800"/>
            <a:ext cx="7315206" cy="75565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" name="Picture Placeholder 2"/>
          <p:cNvSpPr/>
          <p:nvPr>
            <p:ph type="pic" sz="quarter" idx="21"/>
          </p:nvPr>
        </p:nvSpPr>
        <p:spPr>
          <a:xfrm>
            <a:off x="2389717" y="817029"/>
            <a:ext cx="7315206" cy="548640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2389717" y="7156445"/>
            <a:ext cx="7315206" cy="1073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800"/>
            </a:lvl1pPr>
            <a:lvl2pPr marL="0" indent="0">
              <a:spcBef>
                <a:spcPts val="200"/>
              </a:spcBef>
              <a:buSzTx/>
              <a:buFontTx/>
              <a:buNone/>
              <a:defRPr sz="1800"/>
            </a:lvl2pPr>
            <a:lvl3pPr marL="0" indent="0">
              <a:spcBef>
                <a:spcPts val="200"/>
              </a:spcBef>
              <a:buSzTx/>
              <a:buFontTx/>
              <a:buNone/>
              <a:defRPr sz="1800"/>
            </a:lvl3pPr>
            <a:lvl4pPr marL="0" indent="0">
              <a:spcBef>
                <a:spcPts val="200"/>
              </a:spcBef>
              <a:buSzTx/>
              <a:buFontTx/>
              <a:buNone/>
              <a:defRPr sz="1800"/>
            </a:lvl4pPr>
            <a:lvl5pPr marL="0" indent="0">
              <a:spcBef>
                <a:spcPts val="200"/>
              </a:spcBef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609599" y="366183"/>
            <a:ext cx="10972801" cy="15240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241413" y="8553016"/>
            <a:ext cx="340991" cy="331069"/>
          </a:xfrm>
          <a:prstGeom prst="rect">
            <a:avLst/>
          </a:prstGeom>
          <a:ln w="25400">
            <a:miter lim="400000"/>
          </a:ln>
        </p:spPr>
        <p:txBody>
          <a:bodyPr wrap="none" lIns="60957" tIns="60957" rIns="60957" bIns="6095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50056" marR="0" indent="-450056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85820" marR="0" indent="-42862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14450" marR="0" indent="-40005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851660" marR="0" indent="-48006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3088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7660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2232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80455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137657" marR="0" indent="-480057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hyperlink" Target="https://www.liveworksheets.com/xz2738541iv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slide" Target="slide10.xml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7.png"/><Relationship Id="rId4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2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3" Type="http://schemas.openxmlformats.org/officeDocument/2006/relationships/image" Target="../media/image9.png"/><Relationship Id="rId4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7.png"/><Relationship Id="rId4" Type="http://schemas.openxmlformats.org/officeDocument/2006/relationships/image" Target="../media/image3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6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7.png"/><Relationship Id="rId4" Type="http://schemas.openxmlformats.org/officeDocument/2006/relationships/image" Target="../media/image3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8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طيل مستدير الزوايا"/>
          <p:cNvSpPr/>
          <p:nvPr/>
        </p:nvSpPr>
        <p:spPr>
          <a:xfrm>
            <a:off x="5490818" y="3071602"/>
            <a:ext cx="15095788" cy="3881116"/>
          </a:xfrm>
          <a:prstGeom prst="roundRect">
            <a:avLst>
              <a:gd name="adj" fmla="val 13089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98" name="مربع نص 1"/>
          <p:cNvSpPr txBox="1"/>
          <p:nvPr/>
        </p:nvSpPr>
        <p:spPr>
          <a:xfrm>
            <a:off x="7853053" y="2909152"/>
            <a:ext cx="10371318" cy="39192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sz="9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منتصف</a:t>
            </a:r>
            <a:r>
              <a:t> الفصل</a:t>
            </a:r>
          </a:p>
          <a:p>
            <a:pPr algn="ctr" rtl="0">
              <a:defRPr sz="74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</a:t>
            </a:r>
            <a:r>
              <a:t>السادس</a:t>
            </a:r>
            <a:endParaRPr b="1">
              <a:latin typeface="+mj-lt"/>
              <a:ea typeface="+mj-ea"/>
              <a:cs typeface="+mj-cs"/>
              <a:sym typeface="Calibri"/>
            </a:endParaRPr>
          </a:p>
          <a:p>
            <a:pPr algn="ctr" rtl="0">
              <a:defRPr sz="2600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الدروس من ٦-١ الى ٦-٤</a:t>
            </a:r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215" y="3933856"/>
            <a:ext cx="9782147" cy="9782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G_5763.jpeg" descr="IMG_5763.jpeg"/>
          <p:cNvPicPr>
            <a:picLocks noChangeAspect="1"/>
          </p:cNvPicPr>
          <p:nvPr/>
        </p:nvPicPr>
        <p:blipFill>
          <a:blip r:embed="rId3">
            <a:extLst/>
          </a:blip>
          <a:srcRect l="0" t="757" r="0" b="757"/>
          <a:stretch>
            <a:fillRect/>
          </a:stretch>
        </p:blipFill>
        <p:spPr>
          <a:xfrm>
            <a:off x="16053672" y="5047855"/>
            <a:ext cx="1619360" cy="1621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G_1141.png" descr="IMG_1141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6419" t="5676" r="26419" b="38459"/>
          <a:stretch>
            <a:fillRect/>
          </a:stretch>
        </p:blipFill>
        <p:spPr>
          <a:xfrm>
            <a:off x="8350270" y="5122333"/>
            <a:ext cx="1833655" cy="14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2933" t="42237" r="26031" b="37767"/>
          <a:stretch>
            <a:fillRect/>
          </a:stretch>
        </p:blipFill>
        <p:spPr>
          <a:xfrm>
            <a:off x="8799936" y="11965251"/>
            <a:ext cx="4238813" cy="911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G_4033.png" descr="IMG_4033.png"/>
          <p:cNvPicPr>
            <a:picLocks noChangeAspect="1"/>
          </p:cNvPicPr>
          <p:nvPr/>
        </p:nvPicPr>
        <p:blipFill>
          <a:blip r:embed="rId7">
            <a:extLst/>
          </a:blip>
          <a:srcRect l="5582" t="5287" r="5582" b="5287"/>
          <a:stretch>
            <a:fillRect/>
          </a:stretch>
        </p:blipFill>
        <p:spPr>
          <a:xfrm>
            <a:off x="1530839" y="4959349"/>
            <a:ext cx="2091946" cy="1898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تجميع"/>
          <p:cNvGrpSpPr/>
          <p:nvPr/>
        </p:nvGrpSpPr>
        <p:grpSpPr>
          <a:xfrm>
            <a:off x="14238190" y="0"/>
            <a:ext cx="10145810" cy="2141089"/>
            <a:chOff x="0" y="0"/>
            <a:chExt cx="10145808" cy="2141088"/>
          </a:xfrm>
        </p:grpSpPr>
        <p:sp>
          <p:nvSpPr>
            <p:cNvPr id="104" name="الفصل"/>
            <p:cNvSpPr txBox="1"/>
            <p:nvPr/>
          </p:nvSpPr>
          <p:spPr>
            <a:xfrm>
              <a:off x="7460119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7" name="تجميع"/>
            <p:cNvGrpSpPr/>
            <p:nvPr/>
          </p:nvGrpSpPr>
          <p:grpSpPr>
            <a:xfrm>
              <a:off x="8326946" y="508515"/>
              <a:ext cx="981041" cy="1445150"/>
              <a:chOff x="0" y="0"/>
              <a:chExt cx="981040" cy="1445148"/>
            </a:xfrm>
          </p:grpSpPr>
          <p:sp>
            <p:nvSpPr>
              <p:cNvPr id="10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>
                    <a:solidFill>
                      <a:srgbClr val="F4E7D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" name="٦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sp>
          <p:nvSpPr>
            <p:cNvPr id="108" name="القياس:الطول والكتلة والسعة"/>
            <p:cNvSpPr txBox="1"/>
            <p:nvPr/>
          </p:nvSpPr>
          <p:spPr>
            <a:xfrm>
              <a:off x="0" y="270292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القياس:الطول والكتلة والسعة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405071" y="8165480"/>
            <a:ext cx="6182506" cy="512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17113" y="11470690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5694.png" descr="IMG_569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0623" y="570058"/>
            <a:ext cx="17426995" cy="9055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07283" y="8342941"/>
            <a:ext cx="5661418" cy="5661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265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66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68" name="IMG_5694.png" descr="IMG_569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23612" y="570058"/>
            <a:ext cx="9994006" cy="51928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تجميع"/>
          <p:cNvGrpSpPr/>
          <p:nvPr/>
        </p:nvGrpSpPr>
        <p:grpSpPr>
          <a:xfrm>
            <a:off x="2563687" y="4238129"/>
            <a:ext cx="11021443" cy="4947143"/>
            <a:chOff x="0" y="-38099"/>
            <a:chExt cx="11021441" cy="4947141"/>
          </a:xfrm>
        </p:grpSpPr>
        <p:grpSp>
          <p:nvGrpSpPr>
            <p:cNvPr id="273" name="تجميع"/>
            <p:cNvGrpSpPr/>
            <p:nvPr/>
          </p:nvGrpSpPr>
          <p:grpSpPr>
            <a:xfrm>
              <a:off x="2454870" y="-38100"/>
              <a:ext cx="6031147" cy="3758739"/>
              <a:chOff x="-38099" y="-38100"/>
              <a:chExt cx="6031146" cy="3758738"/>
            </a:xfrm>
          </p:grpSpPr>
          <p:pic>
            <p:nvPicPr>
              <p:cNvPr id="269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38100" y="194"/>
                <a:ext cx="3745155" cy="3720445"/>
              </a:xfrm>
              <a:prstGeom prst="rect">
                <a:avLst/>
              </a:prstGeom>
              <a:effectLst/>
            </p:spPr>
          </p:pic>
          <p:pic>
            <p:nvPicPr>
              <p:cNvPr id="271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247892" y="-38100"/>
                <a:ext cx="3745155" cy="3720444"/>
              </a:xfrm>
              <a:prstGeom prst="rect">
                <a:avLst/>
              </a:prstGeom>
              <a:effectLst/>
            </p:spPr>
          </p:pic>
        </p:grpSp>
        <p:grpSp>
          <p:nvGrpSpPr>
            <p:cNvPr id="283" name="تجميع"/>
            <p:cNvGrpSpPr/>
            <p:nvPr/>
          </p:nvGrpSpPr>
          <p:grpSpPr>
            <a:xfrm>
              <a:off x="0" y="304869"/>
              <a:ext cx="11021442" cy="4604173"/>
              <a:chOff x="0" y="0"/>
              <a:chExt cx="11021441" cy="4604171"/>
            </a:xfrm>
          </p:grpSpPr>
          <p:sp>
            <p:nvSpPr>
              <p:cNvPr id="274" name="اللون الأسود"/>
              <p:cNvSpPr txBox="1"/>
              <p:nvPr/>
            </p:nvSpPr>
            <p:spPr>
              <a:xfrm>
                <a:off x="8456857" y="0"/>
                <a:ext cx="2564585" cy="11191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914400">
                  <a:spcBef>
                    <a:spcPts val="700"/>
                  </a:spcBef>
                  <a:defRPr b="1" sz="3500">
                    <a:solidFill>
                      <a:schemeClr val="accent2">
                        <a:satOff val="-4966"/>
                        <a:lumOff val="-10549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اللون الأسود</a:t>
                </a:r>
              </a:p>
            </p:txBody>
          </p:sp>
          <p:sp>
            <p:nvSpPr>
              <p:cNvPr id="275" name="اللون الأخضر"/>
              <p:cNvSpPr txBox="1"/>
              <p:nvPr/>
            </p:nvSpPr>
            <p:spPr>
              <a:xfrm>
                <a:off x="0" y="378376"/>
                <a:ext cx="2564585" cy="1119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914400">
                  <a:spcBef>
                    <a:spcPts val="700"/>
                  </a:spcBef>
                  <a:defRPr b="1" sz="3200">
                    <a:solidFill>
                      <a:schemeClr val="accent1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اللون الأخضر</a:t>
                </a:r>
              </a:p>
            </p:txBody>
          </p:sp>
          <p:sp>
            <p:nvSpPr>
              <p:cNvPr id="276" name="اللونين معاً"/>
              <p:cNvSpPr txBox="1"/>
              <p:nvPr/>
            </p:nvSpPr>
            <p:spPr>
              <a:xfrm>
                <a:off x="3722610" y="3990014"/>
                <a:ext cx="2213965" cy="614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ctr" defTabSz="914400">
                  <a:spcBef>
                    <a:spcPts val="700"/>
                  </a:spcBef>
                  <a:defRPr b="1" sz="3400">
                    <a:solidFill>
                      <a:schemeClr val="accent3">
                        <a:satOff val="-6373"/>
                        <a:lumOff val="-10823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اللونين معاً</a:t>
                </a:r>
              </a:p>
            </p:txBody>
          </p:sp>
          <p:pic>
            <p:nvPicPr>
              <p:cNvPr id="277" name="IMG_2583.png" descr="IMG_2583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80376" t="0" r="0" b="80376"/>
              <a:stretch>
                <a:fillRect/>
              </a:stretch>
            </p:blipFill>
            <p:spPr>
              <a:xfrm>
                <a:off x="8830702" y="937971"/>
                <a:ext cx="908402" cy="9067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8" name="IMG_2583.png" descr="IMG_2583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80376" t="0" r="0" b="80376"/>
              <a:stretch>
                <a:fillRect/>
              </a:stretch>
            </p:blipFill>
            <p:spPr>
              <a:xfrm flipH="1">
                <a:off x="1656183" y="937971"/>
                <a:ext cx="908402" cy="9067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9" name="IMG_2583.png" descr="IMG_2583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31310" t="9054" r="51597" b="71191"/>
              <a:stretch>
                <a:fillRect/>
              </a:stretch>
            </p:blipFill>
            <p:spPr>
              <a:xfrm rot="11820000">
                <a:off x="4999202" y="3135025"/>
                <a:ext cx="1152554" cy="13297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0" name="٧"/>
              <p:cNvSpPr txBox="1"/>
              <p:nvPr/>
            </p:nvSpPr>
            <p:spPr>
              <a:xfrm>
                <a:off x="4740692" y="1119187"/>
                <a:ext cx="1336375" cy="88856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914400">
                  <a:spcBef>
                    <a:spcPts val="700"/>
                  </a:spcBef>
                  <a:defRPr b="1" sz="5400">
                    <a:solidFill>
                      <a:srgbClr val="E63B7A"/>
                    </a:solidFill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281" name="٢٨ - ٧ =٢١"/>
              <p:cNvSpPr txBox="1"/>
              <p:nvPr/>
            </p:nvSpPr>
            <p:spPr>
              <a:xfrm>
                <a:off x="6122675" y="728480"/>
                <a:ext cx="2334183" cy="16699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 rtl="0">
                  <a:spcBef>
                    <a:spcPts val="700"/>
                  </a:spcBef>
                  <a:defRPr b="1" sz="5400"/>
                </a:pPr>
                <a:r>
                  <a:t>٢٨ - ٧ =</a:t>
                </a:r>
                <a:r>
                  <a:rPr>
                    <a:solidFill>
                      <a:srgbClr val="E63B7A"/>
                    </a:solidFill>
                  </a:rPr>
                  <a:t>٢١</a:t>
                </a:r>
              </a:p>
            </p:txBody>
          </p:sp>
          <p:sp>
            <p:nvSpPr>
              <p:cNvPr id="282" name="١٤ - ٧ =٧"/>
              <p:cNvSpPr txBox="1"/>
              <p:nvPr/>
            </p:nvSpPr>
            <p:spPr>
              <a:xfrm>
                <a:off x="2564584" y="728480"/>
                <a:ext cx="2334183" cy="16699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 rtl="0">
                  <a:spcBef>
                    <a:spcPts val="700"/>
                  </a:spcBef>
                  <a:defRPr b="1" sz="5400"/>
                </a:pPr>
                <a:r>
                  <a:t>١٤ - ٧ =</a:t>
                </a:r>
                <a:r>
                  <a:rPr>
                    <a:solidFill>
                      <a:srgbClr val="E63B7A"/>
                    </a:solidFill>
                  </a:rPr>
                  <a:t>٧</a:t>
                </a:r>
              </a:p>
            </p:txBody>
          </p:sp>
        </p:grpSp>
      </p:grpSp>
      <p:sp>
        <p:nvSpPr>
          <p:cNvPr id="285" name="عدد اللذين يفضلون اللون الأخضر فقط = ٧ أشخاص"/>
          <p:cNvSpPr txBox="1"/>
          <p:nvPr/>
        </p:nvSpPr>
        <p:spPr>
          <a:xfrm>
            <a:off x="8667949" y="9185271"/>
            <a:ext cx="10439335" cy="12874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914400">
              <a:spcBef>
                <a:spcPts val="700"/>
              </a:spcBef>
              <a:defRPr b="1" sz="4200">
                <a:solidFill>
                  <a:srgbClr val="0061FE"/>
                </a:solidFill>
              </a:defRPr>
            </a:lvl1pPr>
          </a:lstStyle>
          <a:p>
            <a:pPr rtl="0">
              <a:defRPr/>
            </a:pPr>
            <a:r>
              <a:t>عدد اللذين يفضلون اللون الأخضر فقط = ٧ أشخاص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254" y="6016476"/>
            <a:ext cx="7290367" cy="729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50980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5695.png" descr="IMG_569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65437" y="482047"/>
            <a:ext cx="18786046" cy="9393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2373948" cy="1015412"/>
            <a:chOff x="-2" y="-2"/>
            <a:chExt cx="2373946" cy="1015410"/>
          </a:xfrm>
        </p:grpSpPr>
        <p:sp>
          <p:nvSpPr>
            <p:cNvPr id="291" name="Freeform 13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92" name="Freeform 15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94" name="IMG_3573.png" descr="IMG_3573.png"/>
          <p:cNvPicPr>
            <a:picLocks noChangeAspect="1"/>
          </p:cNvPicPr>
          <p:nvPr/>
        </p:nvPicPr>
        <p:blipFill>
          <a:blip r:embed="rId3">
            <a:extLst/>
          </a:blip>
          <a:srcRect l="4010" t="18485" r="4010" b="18485"/>
          <a:stretch>
            <a:fillRect/>
          </a:stretch>
        </p:blipFill>
        <p:spPr>
          <a:xfrm>
            <a:off x="18428223" y="9404714"/>
            <a:ext cx="6340595" cy="4344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G_5695.png" descr="IMG_569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75826" y="602264"/>
            <a:ext cx="18786046" cy="9393024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مستطيل"/>
          <p:cNvSpPr/>
          <p:nvPr/>
        </p:nvSpPr>
        <p:spPr>
          <a:xfrm>
            <a:off x="15786893" y="8078275"/>
            <a:ext cx="4406602" cy="2123921"/>
          </a:xfrm>
          <a:prstGeom prst="rect">
            <a:avLst/>
          </a:prstGeom>
          <a:ln w="63500">
            <a:solidFill>
              <a:schemeClr val="accent2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242" y="6873544"/>
            <a:ext cx="5231215" cy="5812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65199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5697.png" descr="IMG_569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9464" y="495979"/>
            <a:ext cx="17892617" cy="9026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302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303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305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01940" y="9100711"/>
            <a:ext cx="4682061" cy="46820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8" name="تجميع"/>
          <p:cNvGrpSpPr/>
          <p:nvPr/>
        </p:nvGrpSpPr>
        <p:grpSpPr>
          <a:xfrm>
            <a:off x="7094768" y="939667"/>
            <a:ext cx="7404404" cy="2689016"/>
            <a:chOff x="0" y="0"/>
            <a:chExt cx="7404403" cy="2689015"/>
          </a:xfrm>
        </p:grpSpPr>
        <p:grpSp>
          <p:nvGrpSpPr>
            <p:cNvPr id="313" name="تجميع"/>
            <p:cNvGrpSpPr/>
            <p:nvPr/>
          </p:nvGrpSpPr>
          <p:grpSpPr>
            <a:xfrm>
              <a:off x="1650609" y="48501"/>
              <a:ext cx="5753795" cy="2640515"/>
              <a:chOff x="0" y="0"/>
              <a:chExt cx="5753793" cy="2640513"/>
            </a:xfrm>
          </p:grpSpPr>
          <p:grpSp>
            <p:nvGrpSpPr>
              <p:cNvPr id="311" name="تجميع"/>
              <p:cNvGrpSpPr/>
              <p:nvPr/>
            </p:nvGrpSpPr>
            <p:grpSpPr>
              <a:xfrm>
                <a:off x="623537" y="0"/>
                <a:ext cx="5130257" cy="2640514"/>
                <a:chOff x="0" y="0"/>
                <a:chExt cx="5130255" cy="2640513"/>
              </a:xfrm>
            </p:grpSpPr>
            <p:sp>
              <p:nvSpPr>
                <p:cNvPr id="306" name="تجميع"/>
                <p:cNvSpPr txBox="1"/>
                <p:nvPr/>
              </p:nvSpPr>
              <p:spPr>
                <a:xfrm>
                  <a:off x="3589437" y="222469"/>
                  <a:ext cx="1540819" cy="156840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  <p:grpSp>
              <p:nvGrpSpPr>
                <p:cNvPr id="310" name="تجميع"/>
                <p:cNvGrpSpPr/>
                <p:nvPr/>
              </p:nvGrpSpPr>
              <p:grpSpPr>
                <a:xfrm>
                  <a:off x="0" y="0"/>
                  <a:ext cx="4063895" cy="2640514"/>
                  <a:chOff x="0" y="0"/>
                  <a:chExt cx="4063894" cy="2640513"/>
                </a:xfrm>
              </p:grpSpPr>
              <p:sp>
                <p:nvSpPr>
                  <p:cNvPr id="307" name="Google Shape;532;p34"/>
                  <p:cNvSpPr txBox="1"/>
                  <p:nvPr/>
                </p:nvSpPr>
                <p:spPr>
                  <a:xfrm>
                    <a:off x="739757" y="942810"/>
                    <a:ext cx="2715305" cy="16977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6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٨</a:t>
                    </a:r>
                  </a:p>
                </p:txBody>
              </p:sp>
              <p:sp>
                <p:nvSpPr>
                  <p:cNvPr id="308" name="Google Shape;532;p34"/>
                  <p:cNvSpPr txBox="1"/>
                  <p:nvPr/>
                </p:nvSpPr>
                <p:spPr>
                  <a:xfrm>
                    <a:off x="0" y="0"/>
                    <a:ext cx="4063895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194559" rtl="0">
                      <a:defRPr sz="594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(٨ × ١) + ٣</a:t>
                    </a:r>
                  </a:p>
                </p:txBody>
              </p:sp>
              <p:sp>
                <p:nvSpPr>
                  <p:cNvPr id="309" name="خط"/>
                  <p:cNvSpPr/>
                  <p:nvPr/>
                </p:nvSpPr>
                <p:spPr>
                  <a:xfrm flipH="1" flipV="1">
                    <a:off x="369612" y="1313776"/>
                    <a:ext cx="3324670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defTabSz="2438400" rtl="0">
                      <a:defRPr sz="3600">
                        <a:solidFill>
                          <a:srgbClr val="143E63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sp>
            <p:nvSpPr>
              <p:cNvPr id="312" name="Google Shape;532;p34"/>
              <p:cNvSpPr txBox="1"/>
              <p:nvPr/>
            </p:nvSpPr>
            <p:spPr>
              <a:xfrm>
                <a:off x="0" y="418608"/>
                <a:ext cx="1116226" cy="13203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43327" rtl="0">
                  <a:defRPr sz="542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grpSp>
          <p:nvGrpSpPr>
            <p:cNvPr id="317" name="تجميع"/>
            <p:cNvGrpSpPr/>
            <p:nvPr/>
          </p:nvGrpSpPr>
          <p:grpSpPr>
            <a:xfrm>
              <a:off x="-1" y="0"/>
              <a:ext cx="2136951" cy="2403238"/>
              <a:chOff x="0" y="0"/>
              <a:chExt cx="2136949" cy="2403237"/>
            </a:xfrm>
          </p:grpSpPr>
          <p:sp>
            <p:nvSpPr>
              <p:cNvPr id="314" name="Google Shape;532;p34"/>
              <p:cNvSpPr txBox="1"/>
              <p:nvPr/>
            </p:nvSpPr>
            <p:spPr>
              <a:xfrm>
                <a:off x="0" y="784207"/>
                <a:ext cx="2057795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315" name="خط"/>
              <p:cNvSpPr/>
              <p:nvPr/>
            </p:nvSpPr>
            <p:spPr>
              <a:xfrm>
                <a:off x="430197" y="1161652"/>
                <a:ext cx="135571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532;p34"/>
              <p:cNvSpPr txBox="1"/>
              <p:nvPr/>
            </p:nvSpPr>
            <p:spPr>
              <a:xfrm>
                <a:off x="79155" y="0"/>
                <a:ext cx="205779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١١</a:t>
                </a:r>
              </a:p>
            </p:txBody>
          </p:sp>
        </p:grpSp>
      </p:grpSp>
      <p:pic>
        <p:nvPicPr>
          <p:cNvPr id="319" name="IMG_5697.png" descr="IMG_5697.png"/>
          <p:cNvPicPr>
            <a:picLocks noChangeAspect="1"/>
          </p:cNvPicPr>
          <p:nvPr/>
        </p:nvPicPr>
        <p:blipFill>
          <a:blip r:embed="rId4">
            <a:extLst/>
          </a:blip>
          <a:srcRect l="75318" t="41821" r="0" b="35428"/>
          <a:stretch>
            <a:fillRect/>
          </a:stretch>
        </p:blipFill>
        <p:spPr>
          <a:xfrm>
            <a:off x="13718218" y="939667"/>
            <a:ext cx="4416211" cy="205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5697.png" descr="IMG_5697.png"/>
          <p:cNvPicPr>
            <a:picLocks noChangeAspect="1"/>
          </p:cNvPicPr>
          <p:nvPr/>
        </p:nvPicPr>
        <p:blipFill>
          <a:blip r:embed="rId4">
            <a:extLst/>
          </a:blip>
          <a:srcRect l="29898" t="41555" r="45419" b="35694"/>
          <a:stretch>
            <a:fillRect/>
          </a:stretch>
        </p:blipFill>
        <p:spPr>
          <a:xfrm>
            <a:off x="13718219" y="3803585"/>
            <a:ext cx="4416211" cy="205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5697.png" descr="IMG_5697.png"/>
          <p:cNvPicPr>
            <a:picLocks noChangeAspect="1"/>
          </p:cNvPicPr>
          <p:nvPr/>
        </p:nvPicPr>
        <p:blipFill>
          <a:blip r:embed="rId4">
            <a:extLst/>
          </a:blip>
          <a:srcRect l="75318" t="68992" r="0" b="4794"/>
          <a:stretch>
            <a:fillRect/>
          </a:stretch>
        </p:blipFill>
        <p:spPr>
          <a:xfrm>
            <a:off x="13718220" y="6667503"/>
            <a:ext cx="4416210" cy="2365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5697.png" descr="IMG_5697.png"/>
          <p:cNvPicPr>
            <a:picLocks noChangeAspect="1"/>
          </p:cNvPicPr>
          <p:nvPr/>
        </p:nvPicPr>
        <p:blipFill>
          <a:blip r:embed="rId4">
            <a:extLst/>
          </a:blip>
          <a:srcRect l="29495" t="69525" r="45822" b="4262"/>
          <a:stretch>
            <a:fillRect/>
          </a:stretch>
        </p:blipFill>
        <p:spPr>
          <a:xfrm>
            <a:off x="13676393" y="9957427"/>
            <a:ext cx="4416212" cy="2365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8" name="تجميع"/>
          <p:cNvGrpSpPr/>
          <p:nvPr/>
        </p:nvGrpSpPr>
        <p:grpSpPr>
          <a:xfrm>
            <a:off x="11322944" y="3628682"/>
            <a:ext cx="2766837" cy="2479438"/>
            <a:chOff x="0" y="0"/>
            <a:chExt cx="2766835" cy="2479437"/>
          </a:xfrm>
        </p:grpSpPr>
        <p:sp>
          <p:nvSpPr>
            <p:cNvPr id="323" name="تجميع"/>
            <p:cNvSpPr txBox="1"/>
            <p:nvPr/>
          </p:nvSpPr>
          <p:spPr>
            <a:xfrm>
              <a:off x="1650609" y="467110"/>
              <a:ext cx="1116227" cy="13203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327" name="تجميع"/>
            <p:cNvGrpSpPr/>
            <p:nvPr/>
          </p:nvGrpSpPr>
          <p:grpSpPr>
            <a:xfrm>
              <a:off x="-1" y="0"/>
              <a:ext cx="2136951" cy="2479438"/>
              <a:chOff x="0" y="0"/>
              <a:chExt cx="2136949" cy="2479437"/>
            </a:xfrm>
          </p:grpSpPr>
          <p:sp>
            <p:nvSpPr>
              <p:cNvPr id="324" name="Google Shape;532;p34"/>
              <p:cNvSpPr txBox="1"/>
              <p:nvPr/>
            </p:nvSpPr>
            <p:spPr>
              <a:xfrm>
                <a:off x="0" y="860407"/>
                <a:ext cx="2057795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325" name="خط"/>
              <p:cNvSpPr/>
              <p:nvPr/>
            </p:nvSpPr>
            <p:spPr>
              <a:xfrm>
                <a:off x="430197" y="1161652"/>
                <a:ext cx="135571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532;p34"/>
              <p:cNvSpPr txBox="1"/>
              <p:nvPr/>
            </p:nvSpPr>
            <p:spPr>
              <a:xfrm>
                <a:off x="79155" y="0"/>
                <a:ext cx="205779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٢٣</a:t>
                </a:r>
              </a:p>
            </p:txBody>
          </p:sp>
        </p:grpSp>
      </p:grpSp>
      <p:grpSp>
        <p:nvGrpSpPr>
          <p:cNvPr id="334" name="تجميع"/>
          <p:cNvGrpSpPr/>
          <p:nvPr/>
        </p:nvGrpSpPr>
        <p:grpSpPr>
          <a:xfrm>
            <a:off x="11125314" y="6667503"/>
            <a:ext cx="2766837" cy="2479438"/>
            <a:chOff x="0" y="0"/>
            <a:chExt cx="2766835" cy="2479437"/>
          </a:xfrm>
        </p:grpSpPr>
        <p:sp>
          <p:nvSpPr>
            <p:cNvPr id="329" name="تجميع"/>
            <p:cNvSpPr txBox="1"/>
            <p:nvPr/>
          </p:nvSpPr>
          <p:spPr>
            <a:xfrm>
              <a:off x="1650609" y="467110"/>
              <a:ext cx="1116227" cy="13203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333" name="تجميع"/>
            <p:cNvGrpSpPr/>
            <p:nvPr/>
          </p:nvGrpSpPr>
          <p:grpSpPr>
            <a:xfrm>
              <a:off x="-1" y="0"/>
              <a:ext cx="2136951" cy="2479438"/>
              <a:chOff x="0" y="0"/>
              <a:chExt cx="2136949" cy="2479437"/>
            </a:xfrm>
          </p:grpSpPr>
          <p:sp>
            <p:nvSpPr>
              <p:cNvPr id="330" name="Google Shape;532;p34"/>
              <p:cNvSpPr txBox="1"/>
              <p:nvPr/>
            </p:nvSpPr>
            <p:spPr>
              <a:xfrm>
                <a:off x="0" y="860407"/>
                <a:ext cx="2057795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331" name="خط"/>
              <p:cNvSpPr/>
              <p:nvPr/>
            </p:nvSpPr>
            <p:spPr>
              <a:xfrm>
                <a:off x="430197" y="1161652"/>
                <a:ext cx="135571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532;p34"/>
              <p:cNvSpPr txBox="1"/>
              <p:nvPr/>
            </p:nvSpPr>
            <p:spPr>
              <a:xfrm>
                <a:off x="79155" y="0"/>
                <a:ext cx="205779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١٧</a:t>
                </a:r>
              </a:p>
            </p:txBody>
          </p:sp>
        </p:grpSp>
      </p:grpSp>
      <p:grpSp>
        <p:nvGrpSpPr>
          <p:cNvPr id="340" name="تجميع"/>
          <p:cNvGrpSpPr/>
          <p:nvPr/>
        </p:nvGrpSpPr>
        <p:grpSpPr>
          <a:xfrm>
            <a:off x="10796970" y="9957427"/>
            <a:ext cx="2766837" cy="2479438"/>
            <a:chOff x="0" y="0"/>
            <a:chExt cx="2766835" cy="2479437"/>
          </a:xfrm>
        </p:grpSpPr>
        <p:sp>
          <p:nvSpPr>
            <p:cNvPr id="335" name="تجميع"/>
            <p:cNvSpPr txBox="1"/>
            <p:nvPr/>
          </p:nvSpPr>
          <p:spPr>
            <a:xfrm>
              <a:off x="1650609" y="467110"/>
              <a:ext cx="1116227" cy="13203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339" name="تجميع"/>
            <p:cNvGrpSpPr/>
            <p:nvPr/>
          </p:nvGrpSpPr>
          <p:grpSpPr>
            <a:xfrm>
              <a:off x="-1" y="0"/>
              <a:ext cx="2136951" cy="2479438"/>
              <a:chOff x="0" y="0"/>
              <a:chExt cx="2136949" cy="2479437"/>
            </a:xfrm>
          </p:grpSpPr>
          <p:sp>
            <p:nvSpPr>
              <p:cNvPr id="336" name="Google Shape;532;p34"/>
              <p:cNvSpPr txBox="1"/>
              <p:nvPr/>
            </p:nvSpPr>
            <p:spPr>
              <a:xfrm>
                <a:off x="0" y="860407"/>
                <a:ext cx="2057795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337" name="خط"/>
              <p:cNvSpPr/>
              <p:nvPr/>
            </p:nvSpPr>
            <p:spPr>
              <a:xfrm>
                <a:off x="430197" y="1161652"/>
                <a:ext cx="135571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532;p34"/>
              <p:cNvSpPr txBox="1"/>
              <p:nvPr/>
            </p:nvSpPr>
            <p:spPr>
              <a:xfrm>
                <a:off x="79155" y="0"/>
                <a:ext cx="205779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٢٢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3573.png" descr="IMG_3573.png"/>
          <p:cNvPicPr>
            <a:picLocks noChangeAspect="1"/>
          </p:cNvPicPr>
          <p:nvPr/>
        </p:nvPicPr>
        <p:blipFill>
          <a:blip r:embed="rId2">
            <a:extLst/>
          </a:blip>
          <a:srcRect l="0" t="20327" r="0" b="19768"/>
          <a:stretch>
            <a:fillRect/>
          </a:stretch>
        </p:blipFill>
        <p:spPr>
          <a:xfrm>
            <a:off x="0" y="8426087"/>
            <a:ext cx="7603195" cy="4554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صورة 10" descr="صورة 10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4" b="18517"/>
          <a:stretch>
            <a:fillRect/>
          </a:stretch>
        </p:blipFill>
        <p:spPr>
          <a:xfrm flipH="1" rot="16200000">
            <a:off x="21840924" y="11456606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G_5696.png" descr="IMG_569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3180" y="775496"/>
            <a:ext cx="13872289" cy="936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346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347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349" name="IMG_3560.png" descr="IMG_3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50790" y="8577323"/>
            <a:ext cx="5433211" cy="5433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5696.png" descr="IMG_569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08014" y="775496"/>
            <a:ext cx="11065978" cy="74673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" name="تجميع"/>
          <p:cNvGrpSpPr/>
          <p:nvPr/>
        </p:nvGrpSpPr>
        <p:grpSpPr>
          <a:xfrm>
            <a:off x="5555982" y="7257067"/>
            <a:ext cx="5510526" cy="2640514"/>
            <a:chOff x="0" y="0"/>
            <a:chExt cx="5510525" cy="2640513"/>
          </a:xfrm>
        </p:grpSpPr>
        <p:grpSp>
          <p:nvGrpSpPr>
            <p:cNvPr id="357" name="تجميع"/>
            <p:cNvGrpSpPr/>
            <p:nvPr/>
          </p:nvGrpSpPr>
          <p:grpSpPr>
            <a:xfrm>
              <a:off x="1683840" y="-1"/>
              <a:ext cx="3826686" cy="2640515"/>
              <a:chOff x="0" y="0"/>
              <a:chExt cx="3826684" cy="2640513"/>
            </a:xfrm>
          </p:grpSpPr>
          <p:grpSp>
            <p:nvGrpSpPr>
              <p:cNvPr id="355" name="تجميع"/>
              <p:cNvGrpSpPr/>
              <p:nvPr/>
            </p:nvGrpSpPr>
            <p:grpSpPr>
              <a:xfrm>
                <a:off x="558112" y="-1"/>
                <a:ext cx="3268573" cy="2640515"/>
                <a:chOff x="0" y="0"/>
                <a:chExt cx="3268572" cy="2640513"/>
              </a:xfrm>
            </p:grpSpPr>
            <p:sp>
              <p:nvSpPr>
                <p:cNvPr id="351" name="Google Shape;532;p34"/>
                <p:cNvSpPr txBox="1"/>
                <p:nvPr/>
              </p:nvSpPr>
              <p:spPr>
                <a:xfrm>
                  <a:off x="553269" y="942810"/>
                  <a:ext cx="2715304" cy="169770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١٠</a:t>
                  </a:r>
                </a:p>
              </p:txBody>
            </p:sp>
            <p:sp>
              <p:nvSpPr>
                <p:cNvPr id="352" name="Google Shape;532;p34"/>
                <p:cNvSpPr txBox="1"/>
                <p:nvPr/>
              </p:nvSpPr>
              <p:spPr>
                <a:xfrm>
                  <a:off x="840715" y="0"/>
                  <a:ext cx="2140411" cy="149792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389632" rtl="0">
                    <a:defRPr sz="646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٧</a:t>
                  </a:r>
                </a:p>
              </p:txBody>
            </p:sp>
            <p:sp>
              <p:nvSpPr>
                <p:cNvPr id="353" name="خط"/>
                <p:cNvSpPr/>
                <p:nvPr/>
              </p:nvSpPr>
              <p:spPr>
                <a:xfrm flipH="1" flipV="1">
                  <a:off x="1253322" y="1265689"/>
                  <a:ext cx="1727804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2438400" rtl="0">
                    <a:defRPr sz="3600">
                      <a:solidFill>
                        <a:srgbClr val="143E63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4" name="Google Shape;532;p34"/>
                <p:cNvSpPr txBox="1"/>
                <p:nvPr/>
              </p:nvSpPr>
              <p:spPr>
                <a:xfrm>
                  <a:off x="0" y="385088"/>
                  <a:ext cx="1681431" cy="169770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٦</a:t>
                  </a:r>
                </a:p>
              </p:txBody>
            </p:sp>
          </p:grpSp>
          <p:sp>
            <p:nvSpPr>
              <p:cNvPr id="356" name="Google Shape;532;p34"/>
              <p:cNvSpPr txBox="1"/>
              <p:nvPr/>
            </p:nvSpPr>
            <p:spPr>
              <a:xfrm>
                <a:off x="0" y="466695"/>
                <a:ext cx="1116226" cy="13203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43327" rtl="0">
                  <a:defRPr sz="542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grpSp>
          <p:nvGrpSpPr>
            <p:cNvPr id="361" name="تجميع"/>
            <p:cNvGrpSpPr/>
            <p:nvPr/>
          </p:nvGrpSpPr>
          <p:grpSpPr>
            <a:xfrm>
              <a:off x="-1" y="118638"/>
              <a:ext cx="2136951" cy="2403238"/>
              <a:chOff x="0" y="0"/>
              <a:chExt cx="2136949" cy="2403237"/>
            </a:xfrm>
          </p:grpSpPr>
          <p:sp>
            <p:nvSpPr>
              <p:cNvPr id="358" name="Google Shape;532;p34"/>
              <p:cNvSpPr txBox="1"/>
              <p:nvPr/>
            </p:nvSpPr>
            <p:spPr>
              <a:xfrm>
                <a:off x="0" y="784207"/>
                <a:ext cx="2057795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359" name="خط"/>
              <p:cNvSpPr/>
              <p:nvPr/>
            </p:nvSpPr>
            <p:spPr>
              <a:xfrm>
                <a:off x="430197" y="1161652"/>
                <a:ext cx="135571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532;p34"/>
              <p:cNvSpPr txBox="1"/>
              <p:nvPr/>
            </p:nvSpPr>
            <p:spPr>
              <a:xfrm>
                <a:off x="79155" y="0"/>
                <a:ext cx="205779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٦٧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904723" y="7774579"/>
            <a:ext cx="6595631" cy="5464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698136" y="2593754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5698.png" descr="IMG_569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16888" y="240150"/>
            <a:ext cx="15906699" cy="4320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18797587" y="9087246"/>
            <a:ext cx="5586397" cy="4628589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يكون الكسر اصغر من ١ إذا كان البسط أصغر من المقام ويكون الكسر أكبر من ١ إذا كان البسط أكبر من المقام"/>
          <p:cNvSpPr txBox="1"/>
          <p:nvPr/>
        </p:nvSpPr>
        <p:spPr>
          <a:xfrm>
            <a:off x="6072918" y="5664716"/>
            <a:ext cx="13497105" cy="21320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lnSpc>
                <a:spcPct val="175000"/>
              </a:lnSpc>
              <a:defRPr b="1" sz="5300">
                <a:solidFill>
                  <a:srgbClr val="0056D6"/>
                </a:solidFill>
              </a:defRPr>
            </a:pPr>
            <a:r>
              <a:t>يكون الكسر اصغر من </a:t>
            </a:r>
            <a:r>
              <a:rPr>
                <a:solidFill>
                  <a:srgbClr val="E63B7A"/>
                </a:solidFill>
              </a:rPr>
              <a:t>١</a:t>
            </a:r>
            <a:r>
              <a:t> إذا كان البسط أصغر من المقام ويكون الكسر أكبر من </a:t>
            </a:r>
            <a:r>
              <a:rPr>
                <a:solidFill>
                  <a:srgbClr val="E63B7A"/>
                </a:solidFill>
              </a:rPr>
              <a:t>١</a:t>
            </a:r>
            <a:r>
              <a:t> إذا كان البسط أكبر من المقام</a:t>
            </a:r>
          </a:p>
        </p:txBody>
      </p:sp>
      <p:pic>
        <p:nvPicPr>
          <p:cNvPr id="370" name="IMG_5698.png" descr="IMG_569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6888" y="240150"/>
            <a:ext cx="15906699" cy="4320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943023" y="11480893"/>
            <a:ext cx="1194135" cy="80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G_5690.png" descr="IMG_5690.png"/>
          <p:cNvPicPr>
            <a:picLocks noChangeAspect="1"/>
          </p:cNvPicPr>
          <p:nvPr/>
        </p:nvPicPr>
        <p:blipFill>
          <a:blip r:embed="rId4">
            <a:extLst/>
          </a:blip>
          <a:srcRect l="0" t="0" r="1285" b="3369"/>
          <a:stretch>
            <a:fillRect/>
          </a:stretch>
        </p:blipFill>
        <p:spPr>
          <a:xfrm>
            <a:off x="8098209" y="939667"/>
            <a:ext cx="14772687" cy="9652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115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16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18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63639" y="7783740"/>
            <a:ext cx="5720361" cy="572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G_5690.png" descr="IMG_5690.png"/>
          <p:cNvPicPr>
            <a:picLocks noChangeAspect="1"/>
          </p:cNvPicPr>
          <p:nvPr/>
        </p:nvPicPr>
        <p:blipFill>
          <a:blip r:embed="rId4">
            <a:extLst/>
          </a:blip>
          <a:srcRect l="0" t="32372" r="3534" b="39232"/>
          <a:stretch>
            <a:fillRect/>
          </a:stretch>
        </p:blipFill>
        <p:spPr>
          <a:xfrm>
            <a:off x="8242469" y="1256645"/>
            <a:ext cx="14436077" cy="2836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" name="تجميع"/>
          <p:cNvGrpSpPr/>
          <p:nvPr/>
        </p:nvGrpSpPr>
        <p:grpSpPr>
          <a:xfrm>
            <a:off x="10946284" y="4093111"/>
            <a:ext cx="7188397" cy="1904317"/>
            <a:chOff x="0" y="0"/>
            <a:chExt cx="7188396" cy="1904315"/>
          </a:xfrm>
        </p:grpSpPr>
        <p:sp>
          <p:nvSpPr>
            <p:cNvPr id="120" name="نصيب كل منهم ="/>
            <p:cNvSpPr txBox="1"/>
            <p:nvPr/>
          </p:nvSpPr>
          <p:spPr>
            <a:xfrm>
              <a:off x="1425074" y="250270"/>
              <a:ext cx="5763323" cy="14037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6300">
                  <a:solidFill>
                    <a:srgbClr val="E63B7A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نصيب كل منهم = </a:t>
              </a:r>
            </a:p>
          </p:txBody>
        </p:sp>
        <p:grpSp>
          <p:nvGrpSpPr>
            <p:cNvPr id="124" name="تجميع"/>
            <p:cNvGrpSpPr/>
            <p:nvPr/>
          </p:nvGrpSpPr>
          <p:grpSpPr>
            <a:xfrm>
              <a:off x="0" y="0"/>
              <a:ext cx="2249061" cy="1904316"/>
              <a:chOff x="0" y="0"/>
              <a:chExt cx="2249060" cy="1904315"/>
            </a:xfrm>
          </p:grpSpPr>
          <p:sp>
            <p:nvSpPr>
              <p:cNvPr id="121" name="٥"/>
              <p:cNvSpPr txBox="1"/>
              <p:nvPr/>
            </p:nvSpPr>
            <p:spPr>
              <a:xfrm>
                <a:off x="545445" y="0"/>
                <a:ext cx="1158170" cy="10815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53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22" name="ـــــــــ"/>
              <p:cNvSpPr txBox="1"/>
              <p:nvPr/>
            </p:nvSpPr>
            <p:spPr>
              <a:xfrm>
                <a:off x="0" y="206545"/>
                <a:ext cx="2249061" cy="10815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ـــــــــ</a:t>
                </a:r>
              </a:p>
            </p:txBody>
          </p:sp>
          <p:sp>
            <p:nvSpPr>
              <p:cNvPr id="123" name="٨"/>
              <p:cNvSpPr txBox="1"/>
              <p:nvPr/>
            </p:nvSpPr>
            <p:spPr>
              <a:xfrm>
                <a:off x="473983" y="822735"/>
                <a:ext cx="1301095" cy="10815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1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</p:grpSp>
      </p:grpSp>
      <p:pic>
        <p:nvPicPr>
          <p:cNvPr id="126" name="IMG_5690.png" descr="IMG_5690.png"/>
          <p:cNvPicPr>
            <a:picLocks noChangeAspect="1"/>
          </p:cNvPicPr>
          <p:nvPr/>
        </p:nvPicPr>
        <p:blipFill>
          <a:blip r:embed="rId4">
            <a:extLst/>
          </a:blip>
          <a:srcRect l="0" t="67789" r="3534" b="3816"/>
          <a:stretch>
            <a:fillRect/>
          </a:stretch>
        </p:blipFill>
        <p:spPr>
          <a:xfrm>
            <a:off x="4629640" y="6365507"/>
            <a:ext cx="14436076" cy="28364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" name="تجميع"/>
          <p:cNvGrpSpPr/>
          <p:nvPr/>
        </p:nvGrpSpPr>
        <p:grpSpPr>
          <a:xfrm>
            <a:off x="7352086" y="9201973"/>
            <a:ext cx="7188397" cy="1892295"/>
            <a:chOff x="0" y="0"/>
            <a:chExt cx="7188396" cy="1892294"/>
          </a:xfrm>
        </p:grpSpPr>
        <p:sp>
          <p:nvSpPr>
            <p:cNvPr id="127" name="نصيب كل منهن ="/>
            <p:cNvSpPr txBox="1"/>
            <p:nvPr/>
          </p:nvSpPr>
          <p:spPr>
            <a:xfrm>
              <a:off x="1425074" y="250270"/>
              <a:ext cx="5763323" cy="14037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6300">
                  <a:solidFill>
                    <a:srgbClr val="E63B7A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نصيب كل منهن = </a:t>
              </a:r>
            </a:p>
          </p:txBody>
        </p:sp>
        <p:grpSp>
          <p:nvGrpSpPr>
            <p:cNvPr id="131" name="تجميع"/>
            <p:cNvGrpSpPr/>
            <p:nvPr/>
          </p:nvGrpSpPr>
          <p:grpSpPr>
            <a:xfrm>
              <a:off x="0" y="0"/>
              <a:ext cx="2249061" cy="1892295"/>
              <a:chOff x="0" y="0"/>
              <a:chExt cx="2249060" cy="1892294"/>
            </a:xfrm>
          </p:grpSpPr>
          <p:sp>
            <p:nvSpPr>
              <p:cNvPr id="128" name="١"/>
              <p:cNvSpPr txBox="1"/>
              <p:nvPr/>
            </p:nvSpPr>
            <p:spPr>
              <a:xfrm>
                <a:off x="545445" y="0"/>
                <a:ext cx="1158170" cy="10747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53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  <p:sp>
            <p:nvSpPr>
              <p:cNvPr id="129" name="ـــــــــ"/>
              <p:cNvSpPr txBox="1"/>
              <p:nvPr/>
            </p:nvSpPr>
            <p:spPr>
              <a:xfrm>
                <a:off x="0" y="205242"/>
                <a:ext cx="2249061" cy="10747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ـــــــــ</a:t>
                </a:r>
              </a:p>
            </p:txBody>
          </p:sp>
          <p:sp>
            <p:nvSpPr>
              <p:cNvPr id="130" name="٤"/>
              <p:cNvSpPr txBox="1"/>
              <p:nvPr/>
            </p:nvSpPr>
            <p:spPr>
              <a:xfrm>
                <a:off x="473983" y="817542"/>
                <a:ext cx="1301095" cy="10747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1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0" y="5914016"/>
            <a:ext cx="7066482" cy="706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747039" y="2108842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G_5691.png" descr="IMG_569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7945" y="460806"/>
            <a:ext cx="13089597" cy="4753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G_5692.png" descr="IMG_569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99943" y="6730750"/>
            <a:ext cx="13059051" cy="5452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5761.png" descr="IMG_5761.png"/>
          <p:cNvPicPr>
            <a:picLocks noChangeAspect="1"/>
          </p:cNvPicPr>
          <p:nvPr/>
        </p:nvPicPr>
        <p:blipFill>
          <a:blip r:embed="rId6">
            <a:extLst/>
          </a:blip>
          <a:srcRect l="17031" t="0" r="20028" b="0"/>
          <a:stretch>
            <a:fillRect/>
          </a:stretch>
        </p:blipFill>
        <p:spPr>
          <a:xfrm>
            <a:off x="5660513" y="3217730"/>
            <a:ext cx="5478859" cy="3992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15876" y="11441735"/>
            <a:ext cx="1955801" cy="836558"/>
            <a:chOff x="-2" y="-2"/>
            <a:chExt cx="1955800" cy="836556"/>
          </a:xfrm>
        </p:grpSpPr>
        <p:sp>
          <p:nvSpPr>
            <p:cNvPr id="140" name="Freeform 9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41" name="Freeform 11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43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8" r="0" b="0"/>
          <a:stretch>
            <a:fillRect/>
          </a:stretch>
        </p:blipFill>
        <p:spPr>
          <a:xfrm>
            <a:off x="19055892" y="9099776"/>
            <a:ext cx="5572161" cy="468396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مستطيل"/>
          <p:cNvSpPr/>
          <p:nvPr/>
        </p:nvSpPr>
        <p:spPr>
          <a:xfrm>
            <a:off x="6482042" y="9785367"/>
            <a:ext cx="12509276" cy="1340765"/>
          </a:xfrm>
          <a:prstGeom prst="rect">
            <a:avLst/>
          </a:prstGeom>
          <a:ln w="63500">
            <a:solidFill>
              <a:schemeClr val="accent2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pic>
        <p:nvPicPr>
          <p:cNvPr id="145" name="IMG_5691.png" descr="IMG_569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07897" y="775496"/>
            <a:ext cx="12012288" cy="4362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5692.png" descr="IMG_569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50292" y="5705107"/>
            <a:ext cx="13059050" cy="5452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5761.png" descr="IMG_5761.png"/>
          <p:cNvPicPr>
            <a:picLocks noChangeAspect="1"/>
          </p:cNvPicPr>
          <p:nvPr/>
        </p:nvPicPr>
        <p:blipFill>
          <a:blip r:embed="rId6">
            <a:extLst/>
          </a:blip>
          <a:srcRect l="17031" t="0" r="20028" b="0"/>
          <a:stretch>
            <a:fillRect/>
          </a:stretch>
        </p:blipFill>
        <p:spPr>
          <a:xfrm>
            <a:off x="4379802" y="2078698"/>
            <a:ext cx="5478858" cy="3992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91926" y="11509787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5693.png" descr="IMG_5693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44187"/>
          <a:stretch>
            <a:fillRect/>
          </a:stretch>
        </p:blipFill>
        <p:spPr>
          <a:xfrm>
            <a:off x="7173785" y="775496"/>
            <a:ext cx="15818659" cy="6865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53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54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56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78448" y="9517922"/>
            <a:ext cx="4411195" cy="4411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5693.png" descr="IMG_5693.png"/>
          <p:cNvPicPr>
            <a:picLocks noChangeAspect="1"/>
          </p:cNvPicPr>
          <p:nvPr/>
        </p:nvPicPr>
        <p:blipFill>
          <a:blip r:embed="rId4">
            <a:extLst/>
          </a:blip>
          <a:srcRect l="77061" t="24335" r="4711" b="59824"/>
          <a:stretch>
            <a:fillRect/>
          </a:stretch>
        </p:blipFill>
        <p:spPr>
          <a:xfrm>
            <a:off x="20348182" y="1436694"/>
            <a:ext cx="2883232" cy="194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5693.png" descr="IMG_5693.png"/>
          <p:cNvPicPr>
            <a:picLocks noChangeAspect="1"/>
          </p:cNvPicPr>
          <p:nvPr/>
        </p:nvPicPr>
        <p:blipFill>
          <a:blip r:embed="rId4">
            <a:extLst/>
          </a:blip>
          <a:srcRect l="37390" t="24335" r="44382" b="59824"/>
          <a:stretch>
            <a:fillRect/>
          </a:stretch>
        </p:blipFill>
        <p:spPr>
          <a:xfrm>
            <a:off x="9620398" y="1475983"/>
            <a:ext cx="2883232" cy="194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5693.png" descr="IMG_5693.png"/>
          <p:cNvPicPr>
            <a:picLocks noChangeAspect="1"/>
          </p:cNvPicPr>
          <p:nvPr/>
        </p:nvPicPr>
        <p:blipFill>
          <a:blip r:embed="rId4">
            <a:extLst/>
          </a:blip>
          <a:srcRect l="72045" t="38604" r="5623" b="45555"/>
          <a:stretch>
            <a:fillRect/>
          </a:stretch>
        </p:blipFill>
        <p:spPr>
          <a:xfrm>
            <a:off x="19412448" y="7091403"/>
            <a:ext cx="3532408" cy="194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5693.png" descr="IMG_5693.png"/>
          <p:cNvPicPr>
            <a:picLocks noChangeAspect="1"/>
          </p:cNvPicPr>
          <p:nvPr/>
        </p:nvPicPr>
        <p:blipFill>
          <a:blip r:embed="rId4">
            <a:extLst/>
          </a:blip>
          <a:srcRect l="32982" t="39190" r="44686" b="44969"/>
          <a:stretch>
            <a:fillRect/>
          </a:stretch>
        </p:blipFill>
        <p:spPr>
          <a:xfrm>
            <a:off x="8659415" y="7129395"/>
            <a:ext cx="3532408" cy="19484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تجميع"/>
          <p:cNvGrpSpPr/>
          <p:nvPr/>
        </p:nvGrpSpPr>
        <p:grpSpPr>
          <a:xfrm>
            <a:off x="13643078" y="1214069"/>
            <a:ext cx="3832779" cy="4007322"/>
            <a:chOff x="0" y="0"/>
            <a:chExt cx="3832777" cy="4007320"/>
          </a:xfrm>
        </p:grpSpPr>
        <p:pic>
          <p:nvPicPr>
            <p:cNvPr id="161" name="IMG_3246.png" descr="IMG_324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832018"/>
              <a:ext cx="3832777" cy="1759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9" name="تجميع"/>
            <p:cNvGrpSpPr/>
            <p:nvPr/>
          </p:nvGrpSpPr>
          <p:grpSpPr>
            <a:xfrm>
              <a:off x="601729" y="-1"/>
              <a:ext cx="3231049" cy="4007322"/>
              <a:chOff x="0" y="0"/>
              <a:chExt cx="3231048" cy="4007320"/>
            </a:xfrm>
          </p:grpSpPr>
          <p:sp>
            <p:nvSpPr>
              <p:cNvPr id="162" name="٩"/>
              <p:cNvSpPr txBox="1"/>
              <p:nvPr/>
            </p:nvSpPr>
            <p:spPr>
              <a:xfrm>
                <a:off x="1584458" y="1124116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163" name="٥"/>
              <p:cNvSpPr txBox="1"/>
              <p:nvPr/>
            </p:nvSpPr>
            <p:spPr>
              <a:xfrm>
                <a:off x="0" y="1124116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64" name="١"/>
              <p:cNvSpPr txBox="1"/>
              <p:nvPr/>
            </p:nvSpPr>
            <p:spPr>
              <a:xfrm>
                <a:off x="1272406" y="0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E63B7A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  <p:sp>
            <p:nvSpPr>
              <p:cNvPr id="165" name="٥"/>
              <p:cNvSpPr txBox="1"/>
              <p:nvPr/>
            </p:nvSpPr>
            <p:spPr>
              <a:xfrm>
                <a:off x="1584458" y="2003861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66" name="٤"/>
              <p:cNvSpPr txBox="1"/>
              <p:nvPr/>
            </p:nvSpPr>
            <p:spPr>
              <a:xfrm>
                <a:off x="1584458" y="2832024"/>
                <a:ext cx="878105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4E7A27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167" name="خط"/>
              <p:cNvSpPr/>
              <p:nvPr/>
            </p:nvSpPr>
            <p:spPr>
              <a:xfrm>
                <a:off x="1134104" y="2940686"/>
                <a:ext cx="1534577" cy="1"/>
              </a:xfrm>
              <a:prstGeom prst="line">
                <a:avLst/>
              </a:prstGeom>
              <a:noFill/>
              <a:ln w="63500" cap="flat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FF409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8" name="-"/>
              <p:cNvSpPr txBox="1"/>
              <p:nvPr/>
            </p:nvSpPr>
            <p:spPr>
              <a:xfrm>
                <a:off x="2417502" y="1421647"/>
                <a:ext cx="813547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</p:grpSp>
      </p:grpSp>
      <p:grpSp>
        <p:nvGrpSpPr>
          <p:cNvPr id="177" name="تجميع"/>
          <p:cNvGrpSpPr/>
          <p:nvPr/>
        </p:nvGrpSpPr>
        <p:grpSpPr>
          <a:xfrm>
            <a:off x="17475855" y="1263167"/>
            <a:ext cx="3319402" cy="2432426"/>
            <a:chOff x="0" y="0"/>
            <a:chExt cx="3319400" cy="2432424"/>
          </a:xfrm>
        </p:grpSpPr>
        <p:grpSp>
          <p:nvGrpSpPr>
            <p:cNvPr id="175" name="تجميع"/>
            <p:cNvGrpSpPr/>
            <p:nvPr/>
          </p:nvGrpSpPr>
          <p:grpSpPr>
            <a:xfrm>
              <a:off x="0" y="413934"/>
              <a:ext cx="3319401" cy="2018491"/>
              <a:chOff x="0" y="0"/>
              <a:chExt cx="3319400" cy="2018490"/>
            </a:xfrm>
          </p:grpSpPr>
          <p:sp>
            <p:nvSpPr>
              <p:cNvPr id="171" name="١"/>
              <p:cNvSpPr txBox="1"/>
              <p:nvPr/>
            </p:nvSpPr>
            <p:spPr>
              <a:xfrm>
                <a:off x="0" y="0"/>
                <a:ext cx="1115904" cy="13456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400">
                    <a:solidFill>
                      <a:srgbClr val="E63B7A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  <p:sp>
            <p:nvSpPr>
              <p:cNvPr id="172" name="٥"/>
              <p:cNvSpPr txBox="1"/>
              <p:nvPr/>
            </p:nvSpPr>
            <p:spPr>
              <a:xfrm>
                <a:off x="730984" y="672830"/>
                <a:ext cx="1523719" cy="13456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1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73" name="خط"/>
              <p:cNvSpPr/>
              <p:nvPr/>
            </p:nvSpPr>
            <p:spPr>
              <a:xfrm>
                <a:off x="899511" y="712332"/>
                <a:ext cx="1261960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FF409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="/>
              <p:cNvSpPr txBox="1"/>
              <p:nvPr/>
            </p:nvSpPr>
            <p:spPr>
              <a:xfrm>
                <a:off x="1795682" y="71252"/>
                <a:ext cx="1523719" cy="13456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1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sp>
          <p:nvSpPr>
            <p:cNvPr id="176" name="٤"/>
            <p:cNvSpPr txBox="1"/>
            <p:nvPr/>
          </p:nvSpPr>
          <p:spPr>
            <a:xfrm>
              <a:off x="898937" y="0"/>
              <a:ext cx="1006487" cy="13471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7300">
                  <a:solidFill>
                    <a:srgbClr val="4E7A27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٤</a:t>
              </a:r>
            </a:p>
          </p:txBody>
        </p:sp>
      </p:grpSp>
      <p:grpSp>
        <p:nvGrpSpPr>
          <p:cNvPr id="187" name="تجميع"/>
          <p:cNvGrpSpPr/>
          <p:nvPr/>
        </p:nvGrpSpPr>
        <p:grpSpPr>
          <a:xfrm>
            <a:off x="3180815" y="775496"/>
            <a:ext cx="3832779" cy="4007322"/>
            <a:chOff x="0" y="0"/>
            <a:chExt cx="3832777" cy="4007320"/>
          </a:xfrm>
        </p:grpSpPr>
        <p:pic>
          <p:nvPicPr>
            <p:cNvPr id="178" name="IMG_3246.png" descr="IMG_324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832018"/>
              <a:ext cx="3832777" cy="1759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6" name="تجميع"/>
            <p:cNvGrpSpPr/>
            <p:nvPr/>
          </p:nvGrpSpPr>
          <p:grpSpPr>
            <a:xfrm>
              <a:off x="601729" y="-1"/>
              <a:ext cx="3231049" cy="4007322"/>
              <a:chOff x="0" y="0"/>
              <a:chExt cx="3231048" cy="4007320"/>
            </a:xfrm>
          </p:grpSpPr>
          <p:sp>
            <p:nvSpPr>
              <p:cNvPr id="179" name="١٠"/>
              <p:cNvSpPr txBox="1"/>
              <p:nvPr/>
            </p:nvSpPr>
            <p:spPr>
              <a:xfrm>
                <a:off x="1584458" y="1124116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80" name="٧"/>
              <p:cNvSpPr txBox="1"/>
              <p:nvPr/>
            </p:nvSpPr>
            <p:spPr>
              <a:xfrm>
                <a:off x="0" y="1124116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181" name="١"/>
              <p:cNvSpPr txBox="1"/>
              <p:nvPr/>
            </p:nvSpPr>
            <p:spPr>
              <a:xfrm>
                <a:off x="1272406" y="0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E63B7A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  <p:sp>
            <p:nvSpPr>
              <p:cNvPr id="182" name="٧"/>
              <p:cNvSpPr txBox="1"/>
              <p:nvPr/>
            </p:nvSpPr>
            <p:spPr>
              <a:xfrm>
                <a:off x="1584458" y="2003861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183" name="٣"/>
              <p:cNvSpPr txBox="1"/>
              <p:nvPr/>
            </p:nvSpPr>
            <p:spPr>
              <a:xfrm>
                <a:off x="1584458" y="2832024"/>
                <a:ext cx="878105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4E7A27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84" name="خط"/>
              <p:cNvSpPr/>
              <p:nvPr/>
            </p:nvSpPr>
            <p:spPr>
              <a:xfrm>
                <a:off x="1134104" y="2940686"/>
                <a:ext cx="1534577" cy="1"/>
              </a:xfrm>
              <a:prstGeom prst="line">
                <a:avLst/>
              </a:prstGeom>
              <a:noFill/>
              <a:ln w="63500" cap="flat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FF409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5" name="-"/>
              <p:cNvSpPr txBox="1"/>
              <p:nvPr/>
            </p:nvSpPr>
            <p:spPr>
              <a:xfrm>
                <a:off x="2417502" y="1421647"/>
                <a:ext cx="813547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</p:grpSp>
      </p:grpSp>
      <p:grpSp>
        <p:nvGrpSpPr>
          <p:cNvPr id="194" name="تجميع"/>
          <p:cNvGrpSpPr/>
          <p:nvPr/>
        </p:nvGrpSpPr>
        <p:grpSpPr>
          <a:xfrm>
            <a:off x="6832616" y="1302456"/>
            <a:ext cx="3319401" cy="2432426"/>
            <a:chOff x="0" y="0"/>
            <a:chExt cx="3319400" cy="2432424"/>
          </a:xfrm>
        </p:grpSpPr>
        <p:grpSp>
          <p:nvGrpSpPr>
            <p:cNvPr id="192" name="تجميع"/>
            <p:cNvGrpSpPr/>
            <p:nvPr/>
          </p:nvGrpSpPr>
          <p:grpSpPr>
            <a:xfrm>
              <a:off x="0" y="413934"/>
              <a:ext cx="3319401" cy="2018491"/>
              <a:chOff x="0" y="0"/>
              <a:chExt cx="3319400" cy="2018490"/>
            </a:xfrm>
          </p:grpSpPr>
          <p:sp>
            <p:nvSpPr>
              <p:cNvPr id="188" name="١"/>
              <p:cNvSpPr txBox="1"/>
              <p:nvPr/>
            </p:nvSpPr>
            <p:spPr>
              <a:xfrm>
                <a:off x="0" y="0"/>
                <a:ext cx="1115904" cy="13456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400">
                    <a:solidFill>
                      <a:srgbClr val="E63B7A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  <p:sp>
            <p:nvSpPr>
              <p:cNvPr id="189" name="٧"/>
              <p:cNvSpPr txBox="1"/>
              <p:nvPr/>
            </p:nvSpPr>
            <p:spPr>
              <a:xfrm>
                <a:off x="730984" y="672830"/>
                <a:ext cx="1523719" cy="13456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1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190" name="خط"/>
              <p:cNvSpPr/>
              <p:nvPr/>
            </p:nvSpPr>
            <p:spPr>
              <a:xfrm>
                <a:off x="899511" y="712332"/>
                <a:ext cx="1261960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FF409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1" name="="/>
              <p:cNvSpPr txBox="1"/>
              <p:nvPr/>
            </p:nvSpPr>
            <p:spPr>
              <a:xfrm>
                <a:off x="1795682" y="71252"/>
                <a:ext cx="1523719" cy="13456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1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sp>
          <p:nvSpPr>
            <p:cNvPr id="193" name="٣"/>
            <p:cNvSpPr txBox="1"/>
            <p:nvPr/>
          </p:nvSpPr>
          <p:spPr>
            <a:xfrm>
              <a:off x="898937" y="0"/>
              <a:ext cx="1006487" cy="13471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7300">
                  <a:solidFill>
                    <a:srgbClr val="4E7A27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٣</a:t>
              </a:r>
            </a:p>
          </p:txBody>
        </p:sp>
      </p:grpSp>
      <p:grpSp>
        <p:nvGrpSpPr>
          <p:cNvPr id="204" name="تجميع"/>
          <p:cNvGrpSpPr/>
          <p:nvPr/>
        </p:nvGrpSpPr>
        <p:grpSpPr>
          <a:xfrm>
            <a:off x="13356632" y="6857999"/>
            <a:ext cx="3832779" cy="4007322"/>
            <a:chOff x="0" y="0"/>
            <a:chExt cx="3832777" cy="4007320"/>
          </a:xfrm>
        </p:grpSpPr>
        <p:pic>
          <p:nvPicPr>
            <p:cNvPr id="195" name="IMG_3246.png" descr="IMG_324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832018"/>
              <a:ext cx="3832777" cy="1759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3" name="تجميع"/>
            <p:cNvGrpSpPr/>
            <p:nvPr/>
          </p:nvGrpSpPr>
          <p:grpSpPr>
            <a:xfrm>
              <a:off x="601729" y="-1"/>
              <a:ext cx="3231049" cy="4007322"/>
              <a:chOff x="0" y="0"/>
              <a:chExt cx="3231048" cy="4007320"/>
            </a:xfrm>
          </p:grpSpPr>
          <p:sp>
            <p:nvSpPr>
              <p:cNvPr id="196" name="١٦"/>
              <p:cNvSpPr txBox="1"/>
              <p:nvPr/>
            </p:nvSpPr>
            <p:spPr>
              <a:xfrm>
                <a:off x="1241836" y="1124116"/>
                <a:ext cx="1319112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١٦</a:t>
                </a:r>
              </a:p>
            </p:txBody>
          </p:sp>
          <p:sp>
            <p:nvSpPr>
              <p:cNvPr id="197" name="٣"/>
              <p:cNvSpPr txBox="1"/>
              <p:nvPr/>
            </p:nvSpPr>
            <p:spPr>
              <a:xfrm>
                <a:off x="0" y="1124116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98" name="٥"/>
              <p:cNvSpPr txBox="1"/>
              <p:nvPr/>
            </p:nvSpPr>
            <p:spPr>
              <a:xfrm>
                <a:off x="1272406" y="0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E63B7A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99" name="١٥"/>
              <p:cNvSpPr txBox="1"/>
              <p:nvPr/>
            </p:nvSpPr>
            <p:spPr>
              <a:xfrm>
                <a:off x="1228858" y="2003861"/>
                <a:ext cx="1319111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١٥</a:t>
                </a:r>
              </a:p>
            </p:txBody>
          </p:sp>
          <p:sp>
            <p:nvSpPr>
              <p:cNvPr id="200" name="١"/>
              <p:cNvSpPr txBox="1"/>
              <p:nvPr/>
            </p:nvSpPr>
            <p:spPr>
              <a:xfrm>
                <a:off x="1584458" y="2832024"/>
                <a:ext cx="878105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4E7A27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  <p:sp>
            <p:nvSpPr>
              <p:cNvPr id="201" name="خط"/>
              <p:cNvSpPr/>
              <p:nvPr/>
            </p:nvSpPr>
            <p:spPr>
              <a:xfrm>
                <a:off x="1134104" y="2940686"/>
                <a:ext cx="1534577" cy="1"/>
              </a:xfrm>
              <a:prstGeom prst="line">
                <a:avLst/>
              </a:prstGeom>
              <a:noFill/>
              <a:ln w="63500" cap="flat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FF409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2" name="-"/>
              <p:cNvSpPr txBox="1"/>
              <p:nvPr/>
            </p:nvSpPr>
            <p:spPr>
              <a:xfrm>
                <a:off x="2417502" y="1421647"/>
                <a:ext cx="813547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</p:grpSp>
      </p:grpSp>
      <p:grpSp>
        <p:nvGrpSpPr>
          <p:cNvPr id="211" name="تجميع"/>
          <p:cNvGrpSpPr/>
          <p:nvPr/>
        </p:nvGrpSpPr>
        <p:grpSpPr>
          <a:xfrm>
            <a:off x="17000708" y="7085496"/>
            <a:ext cx="3319402" cy="2432426"/>
            <a:chOff x="0" y="0"/>
            <a:chExt cx="3319400" cy="2432424"/>
          </a:xfrm>
        </p:grpSpPr>
        <p:grpSp>
          <p:nvGrpSpPr>
            <p:cNvPr id="209" name="تجميع"/>
            <p:cNvGrpSpPr/>
            <p:nvPr/>
          </p:nvGrpSpPr>
          <p:grpSpPr>
            <a:xfrm>
              <a:off x="0" y="413934"/>
              <a:ext cx="3319401" cy="2018491"/>
              <a:chOff x="0" y="0"/>
              <a:chExt cx="3319400" cy="2018490"/>
            </a:xfrm>
          </p:grpSpPr>
          <p:sp>
            <p:nvSpPr>
              <p:cNvPr id="205" name="٥"/>
              <p:cNvSpPr txBox="1"/>
              <p:nvPr/>
            </p:nvSpPr>
            <p:spPr>
              <a:xfrm>
                <a:off x="0" y="0"/>
                <a:ext cx="1115904" cy="13456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400">
                    <a:solidFill>
                      <a:srgbClr val="E63B7A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206" name="٣"/>
              <p:cNvSpPr txBox="1"/>
              <p:nvPr/>
            </p:nvSpPr>
            <p:spPr>
              <a:xfrm>
                <a:off x="730984" y="672830"/>
                <a:ext cx="1523719" cy="13456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1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207" name="خط"/>
              <p:cNvSpPr/>
              <p:nvPr/>
            </p:nvSpPr>
            <p:spPr>
              <a:xfrm>
                <a:off x="899511" y="712332"/>
                <a:ext cx="1261960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FF409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8" name="="/>
              <p:cNvSpPr txBox="1"/>
              <p:nvPr/>
            </p:nvSpPr>
            <p:spPr>
              <a:xfrm>
                <a:off x="1795682" y="71252"/>
                <a:ext cx="1523719" cy="13456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1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sp>
          <p:nvSpPr>
            <p:cNvPr id="210" name="١"/>
            <p:cNvSpPr txBox="1"/>
            <p:nvPr/>
          </p:nvSpPr>
          <p:spPr>
            <a:xfrm>
              <a:off x="898937" y="0"/>
              <a:ext cx="1006487" cy="13471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7300">
                  <a:solidFill>
                    <a:srgbClr val="4E7A27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</a:t>
              </a:r>
            </a:p>
          </p:txBody>
        </p:sp>
      </p:grpSp>
      <p:grpSp>
        <p:nvGrpSpPr>
          <p:cNvPr id="221" name="تجميع"/>
          <p:cNvGrpSpPr/>
          <p:nvPr/>
        </p:nvGrpSpPr>
        <p:grpSpPr>
          <a:xfrm>
            <a:off x="3467261" y="6857999"/>
            <a:ext cx="3832778" cy="4007322"/>
            <a:chOff x="0" y="0"/>
            <a:chExt cx="3832777" cy="4007320"/>
          </a:xfrm>
        </p:grpSpPr>
        <p:pic>
          <p:nvPicPr>
            <p:cNvPr id="212" name="IMG_3246.png" descr="IMG_324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832018"/>
              <a:ext cx="3832777" cy="1759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0" name="تجميع"/>
            <p:cNvGrpSpPr/>
            <p:nvPr/>
          </p:nvGrpSpPr>
          <p:grpSpPr>
            <a:xfrm>
              <a:off x="601729" y="-1"/>
              <a:ext cx="3231049" cy="4007322"/>
              <a:chOff x="0" y="0"/>
              <a:chExt cx="3231048" cy="4007320"/>
            </a:xfrm>
          </p:grpSpPr>
          <p:sp>
            <p:nvSpPr>
              <p:cNvPr id="213" name="٣٠"/>
              <p:cNvSpPr txBox="1"/>
              <p:nvPr/>
            </p:nvSpPr>
            <p:spPr>
              <a:xfrm>
                <a:off x="1241836" y="1124116"/>
                <a:ext cx="1319112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٣٠</a:t>
                </a:r>
              </a:p>
            </p:txBody>
          </p:sp>
          <p:sp>
            <p:nvSpPr>
              <p:cNvPr id="214" name="١٠"/>
              <p:cNvSpPr txBox="1"/>
              <p:nvPr/>
            </p:nvSpPr>
            <p:spPr>
              <a:xfrm>
                <a:off x="0" y="1124116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215" name="٣"/>
              <p:cNvSpPr txBox="1"/>
              <p:nvPr/>
            </p:nvSpPr>
            <p:spPr>
              <a:xfrm>
                <a:off x="1272406" y="0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E63B7A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216" name="٣٠"/>
              <p:cNvSpPr txBox="1"/>
              <p:nvPr/>
            </p:nvSpPr>
            <p:spPr>
              <a:xfrm>
                <a:off x="1228858" y="2003861"/>
                <a:ext cx="1319111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٣٠</a:t>
                </a:r>
              </a:p>
            </p:txBody>
          </p:sp>
          <p:sp>
            <p:nvSpPr>
              <p:cNvPr id="217" name="٠٠"/>
              <p:cNvSpPr txBox="1"/>
              <p:nvPr/>
            </p:nvSpPr>
            <p:spPr>
              <a:xfrm>
                <a:off x="1584458" y="2832024"/>
                <a:ext cx="878105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4E7A27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٠٠</a:t>
                </a:r>
              </a:p>
            </p:txBody>
          </p:sp>
          <p:sp>
            <p:nvSpPr>
              <p:cNvPr id="218" name="خط"/>
              <p:cNvSpPr/>
              <p:nvPr/>
            </p:nvSpPr>
            <p:spPr>
              <a:xfrm>
                <a:off x="1134104" y="2940686"/>
                <a:ext cx="1534577" cy="1"/>
              </a:xfrm>
              <a:prstGeom prst="line">
                <a:avLst/>
              </a:prstGeom>
              <a:noFill/>
              <a:ln w="63500" cap="flat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FF409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9" name="-"/>
              <p:cNvSpPr txBox="1"/>
              <p:nvPr/>
            </p:nvSpPr>
            <p:spPr>
              <a:xfrm>
                <a:off x="2417502" y="1421647"/>
                <a:ext cx="813547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</p:grpSp>
      </p:grpSp>
      <p:sp>
        <p:nvSpPr>
          <p:cNvPr id="222" name="= ٣"/>
          <p:cNvSpPr txBox="1"/>
          <p:nvPr/>
        </p:nvSpPr>
        <p:spPr>
          <a:xfrm>
            <a:off x="7023758" y="7533078"/>
            <a:ext cx="2209886" cy="11412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 algn="ctr" defTabSz="2438400" rtl="0">
              <a:lnSpc>
                <a:spcPct val="150000"/>
              </a:lnSpc>
              <a:defRPr sz="6400">
                <a:solidFill>
                  <a:srgbClr val="E63B7A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= ٣</a:t>
            </a:r>
          </a:p>
        </p:txBody>
      </p:sp>
      <p:sp>
        <p:nvSpPr>
          <p:cNvPr id="223" name="خط"/>
          <p:cNvSpPr/>
          <p:nvPr/>
        </p:nvSpPr>
        <p:spPr>
          <a:xfrm flipV="1">
            <a:off x="13324882" y="1857175"/>
            <a:ext cx="1" cy="10001650"/>
          </a:xfrm>
          <a:prstGeom prst="line">
            <a:avLst/>
          </a:prstGeom>
          <a:ln w="635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121917" tIns="121917" rIns="121917" bIns="121917"/>
          <a:lstStyle/>
          <a:p>
            <a:pPr/>
          </a:p>
        </p:txBody>
      </p:sp>
      <p:sp>
        <p:nvSpPr>
          <p:cNvPr id="224" name="خط"/>
          <p:cNvSpPr/>
          <p:nvPr/>
        </p:nvSpPr>
        <p:spPr>
          <a:xfrm flipH="1" flipV="1">
            <a:off x="3924628" y="6581791"/>
            <a:ext cx="18472196" cy="1"/>
          </a:xfrm>
          <a:prstGeom prst="line">
            <a:avLst/>
          </a:prstGeom>
          <a:ln w="635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121917" tIns="121917" rIns="121917" bIns="121917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" y="6533830"/>
            <a:ext cx="7182171" cy="718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318272" y="2297358"/>
            <a:ext cx="1193802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5693.png" descr="IMG_5693.png"/>
          <p:cNvPicPr>
            <a:picLocks noChangeAspect="1"/>
          </p:cNvPicPr>
          <p:nvPr/>
        </p:nvPicPr>
        <p:blipFill>
          <a:blip r:embed="rId4">
            <a:extLst/>
          </a:blip>
          <a:srcRect l="0" t="53166" r="1215" b="0"/>
          <a:stretch>
            <a:fillRect/>
          </a:stretch>
        </p:blipFill>
        <p:spPr>
          <a:xfrm>
            <a:off x="8173353" y="571169"/>
            <a:ext cx="14792711" cy="5453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2373948" cy="1015412"/>
            <a:chOff x="-2" y="-2"/>
            <a:chExt cx="2373946" cy="1015410"/>
          </a:xfrm>
        </p:grpSpPr>
        <p:sp>
          <p:nvSpPr>
            <p:cNvPr id="230" name="Freeform 10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31" name="Freeform 12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33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4525" y="9134363"/>
            <a:ext cx="4369476" cy="4369476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عدد القوارب  = ٣٥ ÷ ٤ = ٨ قوارب…"/>
          <p:cNvSpPr txBox="1"/>
          <p:nvPr/>
        </p:nvSpPr>
        <p:spPr>
          <a:xfrm>
            <a:off x="9796538" y="9682635"/>
            <a:ext cx="8827492" cy="1692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b="1" sz="5600">
                <a:solidFill>
                  <a:srgbClr val="0056D6"/>
                </a:solidFill>
              </a:defRPr>
            </a:pPr>
            <a:r>
              <a:t>عدد القوارب  = ٣٥ ÷ ٤ = </a:t>
            </a:r>
            <a:r>
              <a:rPr>
                <a:solidFill>
                  <a:srgbClr val="B92D5D"/>
                </a:solidFill>
              </a:rPr>
              <a:t>٨ قوارب</a:t>
            </a:r>
            <a:endParaRPr>
              <a:solidFill>
                <a:srgbClr val="B92D5D"/>
              </a:solidFill>
            </a:endParaRPr>
          </a:p>
          <a:p>
            <a:pPr algn="ctr" rtl="0">
              <a:defRPr b="1" sz="5600">
                <a:solidFill>
                  <a:srgbClr val="0056D6"/>
                </a:solidFill>
              </a:defRPr>
            </a:pPr>
            <a:r>
              <a:t>ويتبقى </a:t>
            </a:r>
            <a:r>
              <a:rPr>
                <a:solidFill>
                  <a:srgbClr val="B92D5D"/>
                </a:solidFill>
              </a:rPr>
              <a:t>٣</a:t>
            </a:r>
            <a:r>
              <a:t> سترات </a:t>
            </a:r>
          </a:p>
        </p:txBody>
      </p:sp>
      <p:pic>
        <p:nvPicPr>
          <p:cNvPr id="235" name="IMG_5693.png" descr="IMG_5693.png"/>
          <p:cNvPicPr>
            <a:picLocks noChangeAspect="1"/>
          </p:cNvPicPr>
          <p:nvPr/>
        </p:nvPicPr>
        <p:blipFill>
          <a:blip r:embed="rId4">
            <a:extLst/>
          </a:blip>
          <a:srcRect l="0" t="53166" r="1215" b="0"/>
          <a:stretch>
            <a:fillRect/>
          </a:stretch>
        </p:blipFill>
        <p:spPr>
          <a:xfrm>
            <a:off x="8173353" y="571169"/>
            <a:ext cx="14792711" cy="54536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تجميع"/>
          <p:cNvGrpSpPr/>
          <p:nvPr/>
        </p:nvGrpSpPr>
        <p:grpSpPr>
          <a:xfrm>
            <a:off x="5174353" y="6521390"/>
            <a:ext cx="3832778" cy="4007321"/>
            <a:chOff x="0" y="0"/>
            <a:chExt cx="3832777" cy="4007320"/>
          </a:xfrm>
        </p:grpSpPr>
        <p:pic>
          <p:nvPicPr>
            <p:cNvPr id="236" name="IMG_3246.png" descr="IMG_324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832018"/>
              <a:ext cx="3832777" cy="1759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4" name="تجميع"/>
            <p:cNvGrpSpPr/>
            <p:nvPr/>
          </p:nvGrpSpPr>
          <p:grpSpPr>
            <a:xfrm>
              <a:off x="601729" y="-1"/>
              <a:ext cx="3231049" cy="4007322"/>
              <a:chOff x="0" y="0"/>
              <a:chExt cx="3231048" cy="4007320"/>
            </a:xfrm>
          </p:grpSpPr>
          <p:sp>
            <p:nvSpPr>
              <p:cNvPr id="237" name="٣٥"/>
              <p:cNvSpPr txBox="1"/>
              <p:nvPr/>
            </p:nvSpPr>
            <p:spPr>
              <a:xfrm>
                <a:off x="1241836" y="1124116"/>
                <a:ext cx="1319112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٣٥</a:t>
                </a:r>
              </a:p>
            </p:txBody>
          </p:sp>
          <p:sp>
            <p:nvSpPr>
              <p:cNvPr id="238" name="٤"/>
              <p:cNvSpPr txBox="1"/>
              <p:nvPr/>
            </p:nvSpPr>
            <p:spPr>
              <a:xfrm>
                <a:off x="0" y="1124116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239" name="٨"/>
              <p:cNvSpPr txBox="1"/>
              <p:nvPr/>
            </p:nvSpPr>
            <p:spPr>
              <a:xfrm>
                <a:off x="1272406" y="0"/>
                <a:ext cx="862284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E63B7A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240" name="٣٢"/>
              <p:cNvSpPr txBox="1"/>
              <p:nvPr/>
            </p:nvSpPr>
            <p:spPr>
              <a:xfrm>
                <a:off x="1228858" y="2003861"/>
                <a:ext cx="1319111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٣٢</a:t>
                </a:r>
              </a:p>
            </p:txBody>
          </p:sp>
          <p:sp>
            <p:nvSpPr>
              <p:cNvPr id="241" name="٣"/>
              <p:cNvSpPr txBox="1"/>
              <p:nvPr/>
            </p:nvSpPr>
            <p:spPr>
              <a:xfrm>
                <a:off x="1584458" y="2832024"/>
                <a:ext cx="878105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4E7A27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242" name="خط"/>
              <p:cNvSpPr/>
              <p:nvPr/>
            </p:nvSpPr>
            <p:spPr>
              <a:xfrm>
                <a:off x="1134104" y="2940686"/>
                <a:ext cx="1534577" cy="1"/>
              </a:xfrm>
              <a:prstGeom prst="line">
                <a:avLst/>
              </a:prstGeom>
              <a:noFill/>
              <a:ln w="63500" cap="flat">
                <a:solidFill>
                  <a:srgbClr val="33333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FF409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-"/>
              <p:cNvSpPr txBox="1"/>
              <p:nvPr/>
            </p:nvSpPr>
            <p:spPr>
              <a:xfrm>
                <a:off x="2417502" y="1421647"/>
                <a:ext cx="813547" cy="11752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0061F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</p:grpSp>
      </p:grpSp>
      <p:grpSp>
        <p:nvGrpSpPr>
          <p:cNvPr id="258" name="تجميع"/>
          <p:cNvGrpSpPr/>
          <p:nvPr/>
        </p:nvGrpSpPr>
        <p:grpSpPr>
          <a:xfrm>
            <a:off x="15304628" y="6637419"/>
            <a:ext cx="4362249" cy="2432426"/>
            <a:chOff x="0" y="0"/>
            <a:chExt cx="4362248" cy="2432424"/>
          </a:xfrm>
        </p:grpSpPr>
        <p:grpSp>
          <p:nvGrpSpPr>
            <p:cNvPr id="252" name="تجميع"/>
            <p:cNvGrpSpPr/>
            <p:nvPr/>
          </p:nvGrpSpPr>
          <p:grpSpPr>
            <a:xfrm>
              <a:off x="0" y="0"/>
              <a:ext cx="3319401" cy="2432425"/>
              <a:chOff x="0" y="0"/>
              <a:chExt cx="3319400" cy="2432424"/>
            </a:xfrm>
          </p:grpSpPr>
          <p:grpSp>
            <p:nvGrpSpPr>
              <p:cNvPr id="250" name="تجميع"/>
              <p:cNvGrpSpPr/>
              <p:nvPr/>
            </p:nvGrpSpPr>
            <p:grpSpPr>
              <a:xfrm>
                <a:off x="0" y="413934"/>
                <a:ext cx="3319401" cy="2018491"/>
                <a:chOff x="0" y="0"/>
                <a:chExt cx="3319400" cy="2018490"/>
              </a:xfrm>
            </p:grpSpPr>
            <p:sp>
              <p:nvSpPr>
                <p:cNvPr id="246" name="٨"/>
                <p:cNvSpPr txBox="1"/>
                <p:nvPr/>
              </p:nvSpPr>
              <p:spPr>
                <a:xfrm>
                  <a:off x="0" y="0"/>
                  <a:ext cx="1115904" cy="13456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6400">
                      <a:solidFill>
                        <a:srgbClr val="E63B7A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/>
                  <a:r>
                    <a:t>٨</a:t>
                  </a:r>
                </a:p>
              </p:txBody>
            </p:sp>
            <p:sp>
              <p:nvSpPr>
                <p:cNvPr id="247" name="٤"/>
                <p:cNvSpPr txBox="1"/>
                <p:nvPr/>
              </p:nvSpPr>
              <p:spPr>
                <a:xfrm>
                  <a:off x="730984" y="672830"/>
                  <a:ext cx="1523719" cy="13456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61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/>
                  <a:r>
                    <a:t>٤</a:t>
                  </a:r>
                </a:p>
              </p:txBody>
            </p:sp>
            <p:sp>
              <p:nvSpPr>
                <p:cNvPr id="248" name="خط"/>
                <p:cNvSpPr/>
                <p:nvPr/>
              </p:nvSpPr>
              <p:spPr>
                <a:xfrm>
                  <a:off x="899511" y="712332"/>
                  <a:ext cx="1261960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2438400" rtl="0">
                    <a:defRPr sz="3600">
                      <a:solidFill>
                        <a:srgbClr val="FF4094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49" name="="/>
                <p:cNvSpPr txBox="1"/>
                <p:nvPr/>
              </p:nvSpPr>
              <p:spPr>
                <a:xfrm>
                  <a:off x="1795682" y="71252"/>
                  <a:ext cx="1523719" cy="13456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61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</p:grpSp>
          <p:sp>
            <p:nvSpPr>
              <p:cNvPr id="251" name="٣"/>
              <p:cNvSpPr txBox="1"/>
              <p:nvPr/>
            </p:nvSpPr>
            <p:spPr>
              <a:xfrm>
                <a:off x="898937" y="0"/>
                <a:ext cx="1006487" cy="134713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7300">
                    <a:solidFill>
                      <a:srgbClr val="4E7A27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  <p:grpSp>
          <p:nvGrpSpPr>
            <p:cNvPr id="257" name="تجميع"/>
            <p:cNvGrpSpPr/>
            <p:nvPr/>
          </p:nvGrpSpPr>
          <p:grpSpPr>
            <a:xfrm>
              <a:off x="2838529" y="155848"/>
              <a:ext cx="1523720" cy="2276577"/>
              <a:chOff x="0" y="0"/>
              <a:chExt cx="1523718" cy="2276575"/>
            </a:xfrm>
          </p:grpSpPr>
          <p:grpSp>
            <p:nvGrpSpPr>
              <p:cNvPr id="255" name="تجميع"/>
              <p:cNvGrpSpPr/>
              <p:nvPr/>
            </p:nvGrpSpPr>
            <p:grpSpPr>
              <a:xfrm>
                <a:off x="0" y="930915"/>
                <a:ext cx="1523719" cy="1345661"/>
                <a:chOff x="0" y="0"/>
                <a:chExt cx="1523718" cy="1345660"/>
              </a:xfrm>
            </p:grpSpPr>
            <p:sp>
              <p:nvSpPr>
                <p:cNvPr id="253" name="٤"/>
                <p:cNvSpPr txBox="1"/>
                <p:nvPr/>
              </p:nvSpPr>
              <p:spPr>
                <a:xfrm>
                  <a:off x="0" y="0"/>
                  <a:ext cx="1523719" cy="13456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61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/>
                  <a:r>
                    <a:t>٤</a:t>
                  </a:r>
                </a:p>
              </p:txBody>
            </p:sp>
            <p:sp>
              <p:nvSpPr>
                <p:cNvPr id="254" name="خط"/>
                <p:cNvSpPr/>
                <p:nvPr/>
              </p:nvSpPr>
              <p:spPr>
                <a:xfrm>
                  <a:off x="168527" y="39502"/>
                  <a:ext cx="1261960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2438400" rtl="0">
                    <a:defRPr sz="3600">
                      <a:solidFill>
                        <a:srgbClr val="FF4094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256" name="٣٥"/>
              <p:cNvSpPr txBox="1"/>
              <p:nvPr/>
            </p:nvSpPr>
            <p:spPr>
              <a:xfrm>
                <a:off x="0" y="0"/>
                <a:ext cx="1523719" cy="13456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sz="61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/>
                <a:r>
                  <a:t>٣٥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