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8" r:id="rId5"/>
    <p:sldId id="269" r:id="rId6"/>
    <p:sldId id="280" r:id="rId7"/>
    <p:sldId id="378" r:id="rId8"/>
    <p:sldId id="379" r:id="rId9"/>
    <p:sldId id="266" r:id="rId10"/>
    <p:sldId id="265" r:id="rId11"/>
    <p:sldId id="382" r:id="rId12"/>
    <p:sldId id="278" r:id="rId13"/>
    <p:sldId id="383" r:id="rId14"/>
    <p:sldId id="384" r:id="rId15"/>
    <p:sldId id="385" r:id="rId16"/>
    <p:sldId id="386" r:id="rId17"/>
    <p:sldId id="3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978"/>
    <a:srgbClr val="006854"/>
    <a:srgbClr val="01BC96"/>
    <a:srgbClr val="00D0A8"/>
    <a:srgbClr val="00A283"/>
    <a:srgbClr val="FFFFFF"/>
    <a:srgbClr val="53D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7221B-F28E-488A-B91B-866CFAEDE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08D34-2BC3-468E-8772-5C7A6A6D1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DDC6C-B317-4669-BC46-BD1F513E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8B41-2905-4D3F-B022-DD931121D97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E0CAE-8B69-49BD-9B06-CF002F1E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8B14D-A713-44FD-8EEA-F0EB0528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02CE-BE12-4A57-82F4-E5120836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4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B584-D320-4411-AA84-881B561C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4FB13-650F-4EBB-A94F-A70B915FD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9B3CA-3F45-4E02-B2A0-11C0335B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8B41-2905-4D3F-B022-DD931121D97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8469C-3EBD-461C-B0E2-10B40C3F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59397-87BF-4C5D-91B4-89818613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02CE-BE12-4A57-82F4-E5120836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068E29-E334-42C8-B664-B5329ACB8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841CD8-E8A2-4162-88D9-99B107980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B55F7-C0EB-4608-BE69-3AFCEA2A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8B41-2905-4D3F-B022-DD931121D97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B2FC0-7D93-4D80-91B5-CF3C2A0D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B84CD-8490-47CF-9B3F-20F3640C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02CE-BE12-4A57-82F4-E5120836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4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5152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EA83-CDF6-42BF-AFC4-CCDACDB7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73502-4521-4638-BA94-B7911D040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26680-844D-4878-85D0-194C6F3A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8B41-2905-4D3F-B022-DD931121D97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AB796-A7E2-4C12-BFD0-BA63CD91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01C27-1785-4437-A4D0-2A8DD3EA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02CE-BE12-4A57-82F4-E5120836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AB2D-8BEC-4C6D-BE89-9150DDC8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A4E00-4D24-4EC0-973B-1FD1C2DA5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47688-572A-47AC-BE82-C591E170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8B41-2905-4D3F-B022-DD931121D97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74A93-8F6C-4492-AD8A-76F4E091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8E6F0-75B7-417E-894E-08D659A2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02CE-BE12-4A57-82F4-E5120836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7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137A-96AD-46F1-96A8-15CF94A6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D8EC1-8037-437E-A861-C820CE377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12DB0-D009-4DF4-AA1A-CFAE3F619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A6B50-39B1-46B6-B22C-6A9DC7392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8B41-2905-4D3F-B022-DD931121D97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D27F3-C975-45E2-B7B1-7688BCC4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A6E5D-D4FC-4DBF-B8A0-56314570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02CE-BE12-4A57-82F4-E5120836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0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E6B1-FB12-4A2D-B7D1-834E73DF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C4DC7-7FF8-4065-B0E3-D1589387D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ECF6D-4C04-49AC-9C7E-E9595DC4B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F5122-54B4-459C-B48F-A3A7023C2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BF5D52-7B36-48A1-9608-D065A4BA0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C5E01-7BC1-43C8-BA4A-8EA2CA97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8B41-2905-4D3F-B022-DD931121D97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75C45-2552-4476-B34F-160672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7F303-052B-41C2-8844-CF629898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02CE-BE12-4A57-82F4-E5120836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0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FEB7-D065-44D5-A23F-D319B7D8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A9BD1-05C5-4441-889B-6D172747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8B41-2905-4D3F-B022-DD931121D97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EF5A6-D498-4D91-8C2A-921D2E63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A0FD7-B593-4EB7-98FD-60A2AB31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02CE-BE12-4A57-82F4-E5120836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5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74DC0-6AC8-4C88-A7A6-552482D9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8B41-2905-4D3F-B022-DD931121D97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48AB8-0E2D-45C3-93FA-85380795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A5567-014E-48FE-BAF3-7F27FCE6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02CE-BE12-4A57-82F4-E5120836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2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82E6-4A6F-41D7-B443-241AFA6A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5F746-51DA-453C-9ECB-8662B0CF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70EC2-A280-4165-9AF3-9EE335434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605C2-07D9-4F89-A95B-D061273E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8B41-2905-4D3F-B022-DD931121D97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74F18-E8A2-4A29-8E90-904C1043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3F2DD-6A9B-4D0A-9121-5147E89C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02CE-BE12-4A57-82F4-E5120836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3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E251-487D-48C8-877E-A723A1FA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E2B34-94C7-452F-9F26-963D5EDA2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60B6E-1927-4286-BF1C-8C607FA21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69B33-53AA-4D63-90AF-ADC8D2A8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8B41-2905-4D3F-B022-DD931121D97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47942-E800-4BC6-820D-B23DDAF6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07FA7-A3C2-483B-A2C1-2C39676C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02CE-BE12-4A57-82F4-E5120836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5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3B063-E719-436B-94E2-1DDBD3C7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629FD-4F5C-49DA-8247-1F164EF24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4F09B-BD50-42C5-8357-F49C44F789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8B41-2905-4D3F-B022-DD931121D975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26DE9-BA4A-4352-AF73-23EF3C2B3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1085B-E87A-49CF-BE44-CDC731B54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702CE-BE12-4A57-82F4-E51208366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iveworksheets.com/jm484913u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05EC25F7-48FD-41A2-A78A-DBB8221B17E9}"/>
              </a:ext>
            </a:extLst>
          </p:cNvPr>
          <p:cNvSpPr>
            <a:spLocks/>
          </p:cNvSpPr>
          <p:nvPr/>
        </p:nvSpPr>
        <p:spPr bwMode="auto">
          <a:xfrm flipH="1">
            <a:off x="0" y="-1"/>
            <a:ext cx="8654313" cy="635508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FA4C915-195F-4F35-ADF0-F452470E0BF7}"/>
              </a:ext>
            </a:extLst>
          </p:cNvPr>
          <p:cNvSpPr>
            <a:spLocks/>
          </p:cNvSpPr>
          <p:nvPr/>
        </p:nvSpPr>
        <p:spPr bwMode="auto">
          <a:xfrm flipH="1">
            <a:off x="0" y="0"/>
            <a:ext cx="7652115" cy="561914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377">
            <a:extLst>
              <a:ext uri="{FF2B5EF4-FFF2-40B4-BE49-F238E27FC236}">
                <a16:creationId xmlns:a16="http://schemas.microsoft.com/office/drawing/2014/main" id="{8DAB204D-206A-41FB-BB34-7F38544908A2}"/>
              </a:ext>
            </a:extLst>
          </p:cNvPr>
          <p:cNvSpPr>
            <a:spLocks/>
          </p:cNvSpPr>
          <p:nvPr/>
        </p:nvSpPr>
        <p:spPr bwMode="auto">
          <a:xfrm>
            <a:off x="1006400" y="24808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 378">
            <a:extLst>
              <a:ext uri="{FF2B5EF4-FFF2-40B4-BE49-F238E27FC236}">
                <a16:creationId xmlns:a16="http://schemas.microsoft.com/office/drawing/2014/main" id="{57E1E4C4-C397-4B4B-B2D7-BAC66770ED1F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 379">
            <a:extLst>
              <a:ext uri="{FF2B5EF4-FFF2-40B4-BE49-F238E27FC236}">
                <a16:creationId xmlns:a16="http://schemas.microsoft.com/office/drawing/2014/main" id="{6D97933A-3951-417C-A3E1-B63F6FDD7523}"/>
              </a:ext>
            </a:extLst>
          </p:cNvPr>
          <p:cNvSpPr>
            <a:spLocks/>
          </p:cNvSpPr>
          <p:nvPr/>
        </p:nvSpPr>
        <p:spPr bwMode="auto">
          <a:xfrm>
            <a:off x="4245845" y="1138134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380">
            <a:extLst>
              <a:ext uri="{FF2B5EF4-FFF2-40B4-BE49-F238E27FC236}">
                <a16:creationId xmlns:a16="http://schemas.microsoft.com/office/drawing/2014/main" id="{EA9F0DE4-7CC1-4857-9DEA-96ECB92AAA4D}"/>
              </a:ext>
            </a:extLst>
          </p:cNvPr>
          <p:cNvSpPr>
            <a:spLocks/>
          </p:cNvSpPr>
          <p:nvPr/>
        </p:nvSpPr>
        <p:spPr bwMode="auto">
          <a:xfrm>
            <a:off x="1523427" y="826406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 381">
            <a:extLst>
              <a:ext uri="{FF2B5EF4-FFF2-40B4-BE49-F238E27FC236}">
                <a16:creationId xmlns:a16="http://schemas.microsoft.com/office/drawing/2014/main" id="{E4AB7F4B-FEEB-4E9E-8E5A-9E35DDBA8B23}"/>
              </a:ext>
            </a:extLst>
          </p:cNvPr>
          <p:cNvSpPr>
            <a:spLocks/>
          </p:cNvSpPr>
          <p:nvPr/>
        </p:nvSpPr>
        <p:spPr bwMode="auto">
          <a:xfrm>
            <a:off x="3695209" y="31636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Freeform 382">
            <a:extLst>
              <a:ext uri="{FF2B5EF4-FFF2-40B4-BE49-F238E27FC236}">
                <a16:creationId xmlns:a16="http://schemas.microsoft.com/office/drawing/2014/main" id="{EE32378B-1977-4FF3-BD29-D9B71A6D9CC2}"/>
              </a:ext>
            </a:extLst>
          </p:cNvPr>
          <p:cNvSpPr>
            <a:spLocks/>
          </p:cNvSpPr>
          <p:nvPr/>
        </p:nvSpPr>
        <p:spPr bwMode="auto">
          <a:xfrm flipV="1">
            <a:off x="2013768" y="1504720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F56E45-6C7D-45FF-BD04-1CCF8FFA5D61}"/>
              </a:ext>
            </a:extLst>
          </p:cNvPr>
          <p:cNvGrpSpPr/>
          <p:nvPr/>
        </p:nvGrpSpPr>
        <p:grpSpPr>
          <a:xfrm>
            <a:off x="3825058" y="579055"/>
            <a:ext cx="330632" cy="330632"/>
            <a:chOff x="8167254" y="1214127"/>
            <a:chExt cx="574964" cy="57496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ACB9E9-D5F9-463A-A200-694F508AD7C5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E11FB4-D6F9-4DD7-A991-1278CF5F23F7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C7D1E5-67B7-4A2B-BC91-599D515ED212}"/>
              </a:ext>
            </a:extLst>
          </p:cNvPr>
          <p:cNvGrpSpPr/>
          <p:nvPr/>
        </p:nvGrpSpPr>
        <p:grpSpPr>
          <a:xfrm>
            <a:off x="2059499" y="4792973"/>
            <a:ext cx="544999" cy="544999"/>
            <a:chOff x="8167254" y="1214127"/>
            <a:chExt cx="574964" cy="5749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162A56-DF40-41BD-84F4-756A312B82C0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E4AA653-5A9D-42F0-9CC5-16679BF7B436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2DD23D2-30A5-49C2-BA7E-6B9CD4191F8A}"/>
              </a:ext>
            </a:extLst>
          </p:cNvPr>
          <p:cNvSpPr/>
          <p:nvPr/>
        </p:nvSpPr>
        <p:spPr>
          <a:xfrm>
            <a:off x="6952343" y="3240915"/>
            <a:ext cx="3826669" cy="931054"/>
          </a:xfrm>
          <a:prstGeom prst="rect">
            <a:avLst/>
          </a:pr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EEC748-8BF9-4135-B432-03184B1B8D6A}"/>
              </a:ext>
            </a:extLst>
          </p:cNvPr>
          <p:cNvSpPr txBox="1"/>
          <p:nvPr/>
        </p:nvSpPr>
        <p:spPr>
          <a:xfrm>
            <a:off x="7109918" y="3240914"/>
            <a:ext cx="393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>
                <a:solidFill>
                  <a:schemeClr val="bg1"/>
                </a:solidFill>
                <a:latin typeface="BadaBoom BB" panose="020B0603050302020204" pitchFamily="34" charset="0"/>
              </a:rPr>
              <a:t>Since when?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1C575C-87AD-40D6-BD41-476F3D0A680F}"/>
              </a:ext>
            </a:extLst>
          </p:cNvPr>
          <p:cNvSpPr txBox="1"/>
          <p:nvPr/>
        </p:nvSpPr>
        <p:spPr>
          <a:xfrm>
            <a:off x="8102171" y="4171969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20th Century Font" panose="00000400000000000000" pitchFamily="2" charset="0"/>
              </a:rPr>
              <a:t>Grammar</a:t>
            </a:r>
            <a:endParaRPr lang="en-US" sz="2800" dirty="0">
              <a:latin typeface="20th Century Font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91AF72-3D28-46B0-999F-D0B7C11FF174}"/>
              </a:ext>
            </a:extLst>
          </p:cNvPr>
          <p:cNvSpPr txBox="1"/>
          <p:nvPr/>
        </p:nvSpPr>
        <p:spPr>
          <a:xfrm>
            <a:off x="7933326" y="2278258"/>
            <a:ext cx="2743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latin typeface="20th Century Font" panose="00000400000000000000" pitchFamily="2" charset="0"/>
              </a:rPr>
              <a:t>Unit 5</a:t>
            </a:r>
            <a:endParaRPr lang="en-US" sz="5400" dirty="0">
              <a:latin typeface="20th Century Fon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886B7-4EAB-E0E0-7590-16F7CE958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342289" y="788141"/>
            <a:ext cx="4091782" cy="53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92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9D26C85-FA3B-48EF-B2E5-6D8CAB4BE3DA}"/>
              </a:ext>
            </a:extLst>
          </p:cNvPr>
          <p:cNvSpPr>
            <a:spLocks/>
          </p:cNvSpPr>
          <p:nvPr/>
        </p:nvSpPr>
        <p:spPr bwMode="auto">
          <a:xfrm>
            <a:off x="-1" y="0"/>
            <a:ext cx="8153497" cy="6858000"/>
          </a:xfrm>
          <a:custGeom>
            <a:avLst/>
            <a:gdLst>
              <a:gd name="T0" fmla="*/ 497 w 548"/>
              <a:gd name="T1" fmla="*/ 408 h 461"/>
              <a:gd name="T2" fmla="*/ 415 w 548"/>
              <a:gd name="T3" fmla="*/ 310 h 461"/>
              <a:gd name="T4" fmla="*/ 350 w 548"/>
              <a:gd name="T5" fmla="*/ 236 h 461"/>
              <a:gd name="T6" fmla="*/ 393 w 548"/>
              <a:gd name="T7" fmla="*/ 156 h 461"/>
              <a:gd name="T8" fmla="*/ 520 w 548"/>
              <a:gd name="T9" fmla="*/ 34 h 461"/>
              <a:gd name="T10" fmla="*/ 529 w 548"/>
              <a:gd name="T11" fmla="*/ 0 h 461"/>
              <a:gd name="T12" fmla="*/ 0 w 548"/>
              <a:gd name="T13" fmla="*/ 0 h 461"/>
              <a:gd name="T14" fmla="*/ 0 w 548"/>
              <a:gd name="T15" fmla="*/ 461 h 461"/>
              <a:gd name="T16" fmla="*/ 548 w 548"/>
              <a:gd name="T17" fmla="*/ 461 h 461"/>
              <a:gd name="T18" fmla="*/ 497 w 548"/>
              <a:gd name="T19" fmla="*/ 40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8" h="461">
                <a:moveTo>
                  <a:pt x="497" y="408"/>
                </a:moveTo>
                <a:cubicBezTo>
                  <a:pt x="476" y="367"/>
                  <a:pt x="457" y="332"/>
                  <a:pt x="415" y="310"/>
                </a:cubicBezTo>
                <a:cubicBezTo>
                  <a:pt x="385" y="295"/>
                  <a:pt x="354" y="275"/>
                  <a:pt x="350" y="236"/>
                </a:cubicBezTo>
                <a:cubicBezTo>
                  <a:pt x="347" y="204"/>
                  <a:pt x="366" y="172"/>
                  <a:pt x="393" y="156"/>
                </a:cubicBezTo>
                <a:cubicBezTo>
                  <a:pt x="444" y="125"/>
                  <a:pt x="498" y="96"/>
                  <a:pt x="520" y="34"/>
                </a:cubicBezTo>
                <a:cubicBezTo>
                  <a:pt x="523" y="26"/>
                  <a:pt x="528" y="12"/>
                  <a:pt x="5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461"/>
                  <a:pt x="0" y="461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25" y="446"/>
                  <a:pt x="510" y="434"/>
                  <a:pt x="497" y="408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378">
            <a:extLst>
              <a:ext uri="{FF2B5EF4-FFF2-40B4-BE49-F238E27FC236}">
                <a16:creationId xmlns:a16="http://schemas.microsoft.com/office/drawing/2014/main" id="{12573CC2-6206-4558-BE50-A40001A6F6A7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 379">
            <a:extLst>
              <a:ext uri="{FF2B5EF4-FFF2-40B4-BE49-F238E27FC236}">
                <a16:creationId xmlns:a16="http://schemas.microsoft.com/office/drawing/2014/main" id="{03688D16-9A94-4BCF-8D12-6560F5F586D1}"/>
              </a:ext>
            </a:extLst>
          </p:cNvPr>
          <p:cNvSpPr>
            <a:spLocks/>
          </p:cNvSpPr>
          <p:nvPr/>
        </p:nvSpPr>
        <p:spPr bwMode="auto">
          <a:xfrm>
            <a:off x="3288583" y="503223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E2C4B3-4270-447E-86BB-90722042731C}"/>
              </a:ext>
            </a:extLst>
          </p:cNvPr>
          <p:cNvGrpSpPr/>
          <p:nvPr/>
        </p:nvGrpSpPr>
        <p:grpSpPr>
          <a:xfrm>
            <a:off x="3825058" y="579055"/>
            <a:ext cx="330632" cy="330632"/>
            <a:chOff x="8167254" y="1214127"/>
            <a:chExt cx="574964" cy="57496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83DF8D1-38F0-4BB1-B790-68206600DFB3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4A3CCD-3E67-48B0-8569-2183633ECFDB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20DEFAF6-0A1C-4479-B24B-66D76F87ED0A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Grammar</a:t>
            </a:r>
          </a:p>
        </p:txBody>
      </p:sp>
      <p:pic>
        <p:nvPicPr>
          <p:cNvPr id="15" name="صورة 4">
            <a:extLst>
              <a:ext uri="{FF2B5EF4-FFF2-40B4-BE49-F238E27FC236}">
                <a16:creationId xmlns:a16="http://schemas.microsoft.com/office/drawing/2014/main" id="{9EA2FDDE-D11A-444D-AE0F-FA87B6246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t="30570" r="6625"/>
          <a:stretch/>
        </p:blipFill>
        <p:spPr>
          <a:xfrm>
            <a:off x="1574041" y="1142985"/>
            <a:ext cx="9172504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4">
            <a:extLst>
              <a:ext uri="{FF2B5EF4-FFF2-40B4-BE49-F238E27FC236}">
                <a16:creationId xmlns:a16="http://schemas.microsoft.com/office/drawing/2014/main" id="{B40BC616-1469-CC6C-AF80-40E70D81A9AB}"/>
              </a:ext>
            </a:extLst>
          </p:cNvPr>
          <p:cNvSpPr txBox="1"/>
          <p:nvPr/>
        </p:nvSpPr>
        <p:spPr>
          <a:xfrm>
            <a:off x="9120604" y="0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50</a:t>
            </a:r>
          </a:p>
        </p:txBody>
      </p:sp>
    </p:spTree>
    <p:extLst>
      <p:ext uri="{BB962C8B-B14F-4D97-AF65-F5344CB8AC3E}">
        <p14:creationId xmlns:p14="http://schemas.microsoft.com/office/powerpoint/2010/main" val="316544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09D8FF-F354-4688-B316-266FBD1CA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2D6C1A00-86A2-4386-9E76-F2029C10EC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r="8137" b="19176"/>
          <a:stretch/>
        </p:blipFill>
        <p:spPr>
          <a:xfrm>
            <a:off x="2207568" y="1781176"/>
            <a:ext cx="7776864" cy="3587477"/>
          </a:xfrm>
          <a:prstGeom prst="rect">
            <a:avLst/>
          </a:prstGeom>
        </p:spPr>
      </p:pic>
      <p:sp>
        <p:nvSpPr>
          <p:cNvPr id="4" name="مستطيل 4">
            <a:extLst>
              <a:ext uri="{FF2B5EF4-FFF2-40B4-BE49-F238E27FC236}">
                <a16:creationId xmlns:a16="http://schemas.microsoft.com/office/drawing/2014/main" id="{3B38E1EC-75B5-45DF-853A-086D008F8B62}"/>
              </a:ext>
            </a:extLst>
          </p:cNvPr>
          <p:cNvSpPr/>
          <p:nvPr/>
        </p:nvSpPr>
        <p:spPr>
          <a:xfrm>
            <a:off x="7074678" y="2344317"/>
            <a:ext cx="551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19978"/>
                </a:solidFill>
              </a:rPr>
              <a:t>for</a:t>
            </a:r>
            <a:endParaRPr lang="ar-SA" sz="2400" b="1" dirty="0">
              <a:solidFill>
                <a:srgbClr val="019978"/>
              </a:solidFill>
            </a:endParaRPr>
          </a:p>
        </p:txBody>
      </p:sp>
      <p:sp>
        <p:nvSpPr>
          <p:cNvPr id="5" name="مستطيل 5">
            <a:extLst>
              <a:ext uri="{FF2B5EF4-FFF2-40B4-BE49-F238E27FC236}">
                <a16:creationId xmlns:a16="http://schemas.microsoft.com/office/drawing/2014/main" id="{5B7E889C-1D00-4F48-A0EA-7DAD5E1A16C5}"/>
              </a:ext>
            </a:extLst>
          </p:cNvPr>
          <p:cNvSpPr/>
          <p:nvPr/>
        </p:nvSpPr>
        <p:spPr>
          <a:xfrm>
            <a:off x="6781116" y="3064397"/>
            <a:ext cx="551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19978"/>
                </a:solidFill>
              </a:rPr>
              <a:t>for</a:t>
            </a:r>
            <a:endParaRPr lang="ar-SA" sz="2400" b="1" dirty="0">
              <a:solidFill>
                <a:srgbClr val="019978"/>
              </a:solidFill>
            </a:endParaRPr>
          </a:p>
        </p:txBody>
      </p:sp>
      <p:sp>
        <p:nvSpPr>
          <p:cNvPr id="6" name="مستطيل 6">
            <a:extLst>
              <a:ext uri="{FF2B5EF4-FFF2-40B4-BE49-F238E27FC236}">
                <a16:creationId xmlns:a16="http://schemas.microsoft.com/office/drawing/2014/main" id="{149A974D-B26E-492D-84FA-66A7C82115E3}"/>
              </a:ext>
            </a:extLst>
          </p:cNvPr>
          <p:cNvSpPr/>
          <p:nvPr/>
        </p:nvSpPr>
        <p:spPr>
          <a:xfrm>
            <a:off x="6262235" y="3714388"/>
            <a:ext cx="551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19978"/>
                </a:solidFill>
              </a:rPr>
              <a:t>for</a:t>
            </a:r>
            <a:endParaRPr lang="ar-SA" sz="2400" b="1" dirty="0">
              <a:solidFill>
                <a:srgbClr val="019978"/>
              </a:solidFill>
            </a:endParaRPr>
          </a:p>
        </p:txBody>
      </p:sp>
      <p:sp>
        <p:nvSpPr>
          <p:cNvPr id="7" name="مستطيل 7">
            <a:extLst>
              <a:ext uri="{FF2B5EF4-FFF2-40B4-BE49-F238E27FC236}">
                <a16:creationId xmlns:a16="http://schemas.microsoft.com/office/drawing/2014/main" id="{54F8EB94-D056-43A6-A7BB-BF629ACB9AA7}"/>
              </a:ext>
            </a:extLst>
          </p:cNvPr>
          <p:cNvSpPr/>
          <p:nvPr/>
        </p:nvSpPr>
        <p:spPr>
          <a:xfrm>
            <a:off x="5986294" y="4072509"/>
            <a:ext cx="551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19978"/>
                </a:solidFill>
              </a:rPr>
              <a:t>for</a:t>
            </a:r>
            <a:endParaRPr lang="ar-SA" sz="2400" b="1" dirty="0">
              <a:solidFill>
                <a:srgbClr val="019978"/>
              </a:solidFill>
            </a:endParaRPr>
          </a:p>
        </p:txBody>
      </p:sp>
      <p:sp>
        <p:nvSpPr>
          <p:cNvPr id="8" name="مستطيل 8">
            <a:extLst>
              <a:ext uri="{FF2B5EF4-FFF2-40B4-BE49-F238E27FC236}">
                <a16:creationId xmlns:a16="http://schemas.microsoft.com/office/drawing/2014/main" id="{6A295CF4-C1CD-4B97-A59F-E79DF7062998}"/>
              </a:ext>
            </a:extLst>
          </p:cNvPr>
          <p:cNvSpPr/>
          <p:nvPr/>
        </p:nvSpPr>
        <p:spPr>
          <a:xfrm>
            <a:off x="5396616" y="2704357"/>
            <a:ext cx="832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19978"/>
                </a:solidFill>
              </a:rPr>
              <a:t>since</a:t>
            </a:r>
            <a:endParaRPr lang="ar-SA" sz="2400" b="1" dirty="0">
              <a:solidFill>
                <a:srgbClr val="019978"/>
              </a:solidFill>
            </a:endParaRPr>
          </a:p>
        </p:txBody>
      </p:sp>
      <p:sp>
        <p:nvSpPr>
          <p:cNvPr id="9" name="مستطيل 9">
            <a:extLst>
              <a:ext uri="{FF2B5EF4-FFF2-40B4-BE49-F238E27FC236}">
                <a16:creationId xmlns:a16="http://schemas.microsoft.com/office/drawing/2014/main" id="{0A6B656D-626F-4E6D-968B-36DCF8472301}"/>
              </a:ext>
            </a:extLst>
          </p:cNvPr>
          <p:cNvSpPr/>
          <p:nvPr/>
        </p:nvSpPr>
        <p:spPr>
          <a:xfrm>
            <a:off x="6727343" y="3356540"/>
            <a:ext cx="832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19978"/>
                </a:solidFill>
              </a:rPr>
              <a:t>since</a:t>
            </a:r>
            <a:endParaRPr lang="ar-SA" sz="2400" b="1" dirty="0">
              <a:solidFill>
                <a:srgbClr val="019978"/>
              </a:solidFill>
            </a:endParaRPr>
          </a:p>
        </p:txBody>
      </p:sp>
      <p:sp>
        <p:nvSpPr>
          <p:cNvPr id="10" name="مستطيل 10">
            <a:extLst>
              <a:ext uri="{FF2B5EF4-FFF2-40B4-BE49-F238E27FC236}">
                <a16:creationId xmlns:a16="http://schemas.microsoft.com/office/drawing/2014/main" id="{0538C6B3-ACAD-4C2B-8FB3-6A28997C68A2}"/>
              </a:ext>
            </a:extLst>
          </p:cNvPr>
          <p:cNvSpPr/>
          <p:nvPr/>
        </p:nvSpPr>
        <p:spPr>
          <a:xfrm>
            <a:off x="5948836" y="4432549"/>
            <a:ext cx="832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19978"/>
                </a:solidFill>
              </a:rPr>
              <a:t>since</a:t>
            </a:r>
            <a:endParaRPr lang="ar-SA" sz="2400" b="1" dirty="0">
              <a:solidFill>
                <a:srgbClr val="019978"/>
              </a:solidFill>
            </a:endParaRPr>
          </a:p>
        </p:txBody>
      </p:sp>
      <p:sp>
        <p:nvSpPr>
          <p:cNvPr id="11" name="مستطيل 11">
            <a:extLst>
              <a:ext uri="{FF2B5EF4-FFF2-40B4-BE49-F238E27FC236}">
                <a16:creationId xmlns:a16="http://schemas.microsoft.com/office/drawing/2014/main" id="{752EF2AC-E7D2-4920-89EC-F9FAB35C6CC5}"/>
              </a:ext>
            </a:extLst>
          </p:cNvPr>
          <p:cNvSpPr/>
          <p:nvPr/>
        </p:nvSpPr>
        <p:spPr>
          <a:xfrm>
            <a:off x="3215680" y="4762501"/>
            <a:ext cx="832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19978"/>
                </a:solidFill>
              </a:rPr>
              <a:t>since</a:t>
            </a:r>
            <a:endParaRPr lang="ar-SA" sz="2400" b="1" dirty="0">
              <a:solidFill>
                <a:srgbClr val="019978"/>
              </a:solidFill>
            </a:endParaRPr>
          </a:p>
        </p:txBody>
      </p:sp>
      <p:sp>
        <p:nvSpPr>
          <p:cNvPr id="12" name="مربع نص 4">
            <a:extLst>
              <a:ext uri="{FF2B5EF4-FFF2-40B4-BE49-F238E27FC236}">
                <a16:creationId xmlns:a16="http://schemas.microsoft.com/office/drawing/2014/main" id="{9687A10A-92D7-1134-F0CA-02C694D1812A}"/>
              </a:ext>
            </a:extLst>
          </p:cNvPr>
          <p:cNvSpPr txBox="1"/>
          <p:nvPr/>
        </p:nvSpPr>
        <p:spPr>
          <a:xfrm>
            <a:off x="-679064" y="5728606"/>
            <a:ext cx="389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Page 50</a:t>
            </a:r>
          </a:p>
        </p:txBody>
      </p:sp>
    </p:spTree>
    <p:extLst>
      <p:ext uri="{BB962C8B-B14F-4D97-AF65-F5344CB8AC3E}">
        <p14:creationId xmlns:p14="http://schemas.microsoft.com/office/powerpoint/2010/main" val="11323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BD8EC8C-AAC6-4F4C-9226-6CB6DCEA5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9ECE085-D5CE-40DF-BB4D-43224959FE10}"/>
              </a:ext>
            </a:extLst>
          </p:cNvPr>
          <p:cNvSpPr txBox="1"/>
          <p:nvPr/>
        </p:nvSpPr>
        <p:spPr>
          <a:xfrm>
            <a:off x="5550506" y="3103734"/>
            <a:ext cx="81530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People have eaten </a:t>
            </a:r>
            <a:r>
              <a:rPr lang="en-US" sz="2400" b="1" dirty="0">
                <a:solidFill>
                  <a:srgbClr val="019978"/>
                </a:solidFill>
                <a:latin typeface="+mj-lt"/>
              </a:rPr>
              <a:t>canned food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since the early 1800s.</a:t>
            </a:r>
          </a:p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People have worn </a:t>
            </a:r>
            <a:r>
              <a:rPr lang="en-US" sz="2400" b="1" dirty="0">
                <a:solidFill>
                  <a:srgbClr val="019978"/>
                </a:solidFill>
                <a:latin typeface="+mj-lt"/>
              </a:rPr>
              <a:t>wristwatches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for over 100 years.</a:t>
            </a:r>
          </a:p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People have had </a:t>
            </a:r>
            <a:r>
              <a:rPr lang="en-US" sz="2400" b="1" dirty="0">
                <a:solidFill>
                  <a:srgbClr val="019978"/>
                </a:solidFill>
                <a:latin typeface="+mj-lt"/>
              </a:rPr>
              <a:t>radios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since 1901.</a:t>
            </a:r>
          </a:p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People have used </a:t>
            </a:r>
            <a:r>
              <a:rPr lang="en-US" sz="2400" b="1" dirty="0">
                <a:solidFill>
                  <a:srgbClr val="019978"/>
                </a:solidFill>
                <a:latin typeface="+mj-lt"/>
              </a:rPr>
              <a:t>toothpaste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for over 170 years.</a:t>
            </a:r>
          </a:p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People have used </a:t>
            </a:r>
            <a:r>
              <a:rPr lang="en-US" sz="2400" b="1" dirty="0">
                <a:solidFill>
                  <a:srgbClr val="019978"/>
                </a:solidFill>
                <a:latin typeface="+mj-lt"/>
              </a:rPr>
              <a:t>electric light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bulbs since 1879.</a:t>
            </a:r>
          </a:p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People have made </a:t>
            </a:r>
            <a:r>
              <a:rPr lang="en-US" sz="2400" b="1" dirty="0">
                <a:solidFill>
                  <a:srgbClr val="019978"/>
                </a:solidFill>
                <a:latin typeface="+mj-lt"/>
              </a:rPr>
              <a:t>films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since 1895.</a:t>
            </a:r>
          </a:p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People have used </a:t>
            </a:r>
            <a:r>
              <a:rPr lang="en-US" sz="2400" b="1" dirty="0">
                <a:solidFill>
                  <a:srgbClr val="019978"/>
                </a:solidFill>
                <a:latin typeface="+mj-lt"/>
              </a:rPr>
              <a:t>paper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clips since the 1890s.</a:t>
            </a:r>
          </a:p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People have flown </a:t>
            </a:r>
            <a:r>
              <a:rPr lang="en-US" sz="2400" b="1" dirty="0">
                <a:solidFill>
                  <a:srgbClr val="019978"/>
                </a:solidFill>
                <a:latin typeface="+mj-lt"/>
              </a:rPr>
              <a:t>airplanes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since 1903.</a:t>
            </a:r>
          </a:p>
          <a:p>
            <a:pPr algn="l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People have used </a:t>
            </a:r>
            <a:r>
              <a:rPr lang="en-US" sz="2400" b="1" dirty="0">
                <a:solidFill>
                  <a:srgbClr val="019978"/>
                </a:solidFill>
                <a:latin typeface="+mj-lt"/>
              </a:rPr>
              <a:t>ballpoint pens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for a long time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ar-SA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F8F7DA-E90C-4930-980F-0A660A26FF44}"/>
              </a:ext>
            </a:extLst>
          </p:cNvPr>
          <p:cNvSpPr txBox="1"/>
          <p:nvPr/>
        </p:nvSpPr>
        <p:spPr>
          <a:xfrm>
            <a:off x="8253793" y="2127979"/>
            <a:ext cx="3368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1CCF65B-4C36-47B7-921E-DA316B1561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11" y="402172"/>
            <a:ext cx="6280441" cy="3180075"/>
          </a:xfrm>
          <a:prstGeom prst="rect">
            <a:avLst/>
          </a:prstGeom>
        </p:spPr>
      </p:pic>
      <p:sp>
        <p:nvSpPr>
          <p:cNvPr id="2" name="مربع نص 4">
            <a:extLst>
              <a:ext uri="{FF2B5EF4-FFF2-40B4-BE49-F238E27FC236}">
                <a16:creationId xmlns:a16="http://schemas.microsoft.com/office/drawing/2014/main" id="{AEAD2153-5AA7-D406-8F00-FFD68CA4EA75}"/>
              </a:ext>
            </a:extLst>
          </p:cNvPr>
          <p:cNvSpPr txBox="1"/>
          <p:nvPr/>
        </p:nvSpPr>
        <p:spPr>
          <a:xfrm>
            <a:off x="-328195" y="5621732"/>
            <a:ext cx="389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Page 51</a:t>
            </a:r>
          </a:p>
        </p:txBody>
      </p:sp>
    </p:spTree>
    <p:extLst>
      <p:ext uri="{BB962C8B-B14F-4D97-AF65-F5344CB8AC3E}">
        <p14:creationId xmlns:p14="http://schemas.microsoft.com/office/powerpoint/2010/main" val="1181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BD8EC8C-AAC6-4F4C-9226-6CB6DCEA5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صورة 3">
            <a:extLst>
              <a:ext uri="{FF2B5EF4-FFF2-40B4-BE49-F238E27FC236}">
                <a16:creationId xmlns:a16="http://schemas.microsoft.com/office/drawing/2014/main" id="{4533DB88-688A-46B0-B50A-DE849E073C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76817" r="11168"/>
          <a:stretch/>
        </p:blipFill>
        <p:spPr>
          <a:xfrm>
            <a:off x="1264443" y="755055"/>
            <a:ext cx="9507576" cy="1969193"/>
          </a:xfrm>
          <a:prstGeom prst="rect">
            <a:avLst/>
          </a:prstGeom>
        </p:spPr>
      </p:pic>
      <p:sp>
        <p:nvSpPr>
          <p:cNvPr id="7" name="مستطيل 1">
            <a:extLst>
              <a:ext uri="{FF2B5EF4-FFF2-40B4-BE49-F238E27FC236}">
                <a16:creationId xmlns:a16="http://schemas.microsoft.com/office/drawing/2014/main" id="{BF51D231-1681-4E0D-86A0-4BB83C66F316}"/>
              </a:ext>
            </a:extLst>
          </p:cNvPr>
          <p:cNvSpPr/>
          <p:nvPr/>
        </p:nvSpPr>
        <p:spPr>
          <a:xfrm>
            <a:off x="2948571" y="2722265"/>
            <a:ext cx="8963746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Sample conversation: </a:t>
            </a:r>
          </a:p>
          <a:p>
            <a:pPr algn="l" rtl="0"/>
            <a:r>
              <a:rPr lang="en-US" sz="2400" b="1" dirty="0">
                <a:solidFill>
                  <a:srgbClr val="FF3300"/>
                </a:solidFill>
              </a:rPr>
              <a:t>A: </a:t>
            </a:r>
            <a:r>
              <a:rPr lang="en-US" sz="2400" dirty="0">
                <a:solidFill>
                  <a:srgbClr val="FF3300"/>
                </a:solidFill>
              </a:rPr>
              <a:t>Do you have a cell phone?</a:t>
            </a:r>
          </a:p>
          <a:p>
            <a:pPr algn="l" rtl="0"/>
            <a:r>
              <a:rPr lang="en-US" sz="2400" b="1" dirty="0">
                <a:solidFill>
                  <a:srgbClr val="019978"/>
                </a:solidFill>
              </a:rPr>
              <a:t>B: Yes, I do.</a:t>
            </a:r>
          </a:p>
          <a:p>
            <a:pPr algn="l" rtl="0"/>
            <a:r>
              <a:rPr lang="en-US" sz="2400" b="1" dirty="0">
                <a:solidFill>
                  <a:srgbClr val="FF3300"/>
                </a:solidFill>
              </a:rPr>
              <a:t>A: How long have you had it?</a:t>
            </a:r>
          </a:p>
          <a:p>
            <a:pPr algn="l" rtl="0"/>
            <a:r>
              <a:rPr lang="en-US" sz="2400" b="1" dirty="0">
                <a:solidFill>
                  <a:srgbClr val="019978"/>
                </a:solidFill>
              </a:rPr>
              <a:t>B: I’ve had it since 2018. / I’ve had it for two years.</a:t>
            </a:r>
          </a:p>
          <a:p>
            <a:pPr algn="l" rtl="0"/>
            <a:r>
              <a:rPr lang="en-US" sz="2400" b="1" dirty="0">
                <a:solidFill>
                  <a:srgbClr val="006854"/>
                </a:solidFill>
              </a:rPr>
              <a:t>*Make similar conversation</a:t>
            </a:r>
            <a:r>
              <a:rPr lang="en-US" sz="2400" dirty="0">
                <a:solidFill>
                  <a:srgbClr val="006854"/>
                </a:solidFill>
              </a:rPr>
              <a:t> </a:t>
            </a:r>
            <a:r>
              <a:rPr lang="en-US" sz="2400" b="1" dirty="0">
                <a:solidFill>
                  <a:srgbClr val="006854"/>
                </a:solidFill>
              </a:rPr>
              <a:t>using the following information:</a:t>
            </a:r>
          </a:p>
          <a:p>
            <a:pPr algn="l" rtl="0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-Live in Riyadh / 2016 or 4 years</a:t>
            </a:r>
          </a:p>
          <a:p>
            <a:pPr algn="l" rtl="0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-go to the gym / June or 5 months</a:t>
            </a:r>
          </a:p>
          <a:p>
            <a:pPr algn="l" rtl="0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-play football  / I was a child or 16 years</a:t>
            </a:r>
          </a:p>
          <a:p>
            <a:pPr algn="l" rtl="0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-clean your room  / 7:00 p.m. or 1 hour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B11E3-1740-4436-8B4D-A9E50C56F6FE}"/>
              </a:ext>
            </a:extLst>
          </p:cNvPr>
          <p:cNvSpPr txBox="1"/>
          <p:nvPr/>
        </p:nvSpPr>
        <p:spPr>
          <a:xfrm>
            <a:off x="516298" y="2962890"/>
            <a:ext cx="3368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  <p:sp>
        <p:nvSpPr>
          <p:cNvPr id="2" name="مربع نص 4">
            <a:extLst>
              <a:ext uri="{FF2B5EF4-FFF2-40B4-BE49-F238E27FC236}">
                <a16:creationId xmlns:a16="http://schemas.microsoft.com/office/drawing/2014/main" id="{382557B7-D996-47C9-4A25-9FE0132DA103}"/>
              </a:ext>
            </a:extLst>
          </p:cNvPr>
          <p:cNvSpPr txBox="1"/>
          <p:nvPr/>
        </p:nvSpPr>
        <p:spPr>
          <a:xfrm>
            <a:off x="-839947" y="5808265"/>
            <a:ext cx="389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Page 51</a:t>
            </a:r>
          </a:p>
        </p:txBody>
      </p:sp>
    </p:spTree>
    <p:extLst>
      <p:ext uri="{BB962C8B-B14F-4D97-AF65-F5344CB8AC3E}">
        <p14:creationId xmlns:p14="http://schemas.microsoft.com/office/powerpoint/2010/main" val="13521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09D8FF-F354-4688-B316-266FBD1CA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صورة 1">
            <a:extLst>
              <a:ext uri="{FF2B5EF4-FFF2-40B4-BE49-F238E27FC236}">
                <a16:creationId xmlns:a16="http://schemas.microsoft.com/office/drawing/2014/main" id="{714216A5-8C22-47CE-B87A-3436391233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7"/>
          <a:stretch/>
        </p:blipFill>
        <p:spPr>
          <a:xfrm>
            <a:off x="1524000" y="695847"/>
            <a:ext cx="9144000" cy="5776390"/>
          </a:xfrm>
          <a:prstGeom prst="rect">
            <a:avLst/>
          </a:prstGeom>
        </p:spPr>
      </p:pic>
      <p:sp>
        <p:nvSpPr>
          <p:cNvPr id="13" name="مستطيل 2">
            <a:extLst>
              <a:ext uri="{FF2B5EF4-FFF2-40B4-BE49-F238E27FC236}">
                <a16:creationId xmlns:a16="http://schemas.microsoft.com/office/drawing/2014/main" id="{A6DC3D31-7D8F-4E4B-B57D-B7276587745D}"/>
              </a:ext>
            </a:extLst>
          </p:cNvPr>
          <p:cNvSpPr/>
          <p:nvPr/>
        </p:nvSpPr>
        <p:spPr>
          <a:xfrm>
            <a:off x="3359992" y="2632833"/>
            <a:ext cx="1178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19978"/>
                </a:solidFill>
              </a:rPr>
              <a:t>have</a:t>
            </a:r>
            <a:r>
              <a:rPr lang="en-US" dirty="0">
                <a:solidFill>
                  <a:srgbClr val="019978"/>
                </a:solidFill>
              </a:rPr>
              <a:t> </a:t>
            </a:r>
            <a:r>
              <a:rPr lang="en-US" b="1" dirty="0">
                <a:solidFill>
                  <a:srgbClr val="019978"/>
                </a:solidFill>
              </a:rPr>
              <a:t>tried</a:t>
            </a:r>
            <a:endParaRPr lang="ar-SA" dirty="0">
              <a:solidFill>
                <a:srgbClr val="019978"/>
              </a:solidFill>
            </a:endParaRPr>
          </a:p>
        </p:txBody>
      </p:sp>
      <p:sp>
        <p:nvSpPr>
          <p:cNvPr id="14" name="مستطيل 4">
            <a:extLst>
              <a:ext uri="{FF2B5EF4-FFF2-40B4-BE49-F238E27FC236}">
                <a16:creationId xmlns:a16="http://schemas.microsoft.com/office/drawing/2014/main" id="{D3212166-4D2D-4B5B-A1ED-8EC6C41D647F}"/>
              </a:ext>
            </a:extLst>
          </p:cNvPr>
          <p:cNvSpPr/>
          <p:nvPr/>
        </p:nvSpPr>
        <p:spPr>
          <a:xfrm>
            <a:off x="3424979" y="2928094"/>
            <a:ext cx="1031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19978"/>
                </a:solidFill>
              </a:rPr>
              <a:t>invented</a:t>
            </a:r>
            <a:endParaRPr lang="ar-SA" b="1" dirty="0">
              <a:solidFill>
                <a:srgbClr val="019978"/>
              </a:solidFill>
            </a:endParaRPr>
          </a:p>
        </p:txBody>
      </p:sp>
      <p:sp>
        <p:nvSpPr>
          <p:cNvPr id="15" name="مستطيل 5">
            <a:extLst>
              <a:ext uri="{FF2B5EF4-FFF2-40B4-BE49-F238E27FC236}">
                <a16:creationId xmlns:a16="http://schemas.microsoft.com/office/drawing/2014/main" id="{95F7F838-6100-4156-B2FE-1C411233FC07}"/>
              </a:ext>
            </a:extLst>
          </p:cNvPr>
          <p:cNvSpPr/>
          <p:nvPr/>
        </p:nvSpPr>
        <p:spPr>
          <a:xfrm>
            <a:off x="8891809" y="2932772"/>
            <a:ext cx="620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19978"/>
                </a:solidFill>
              </a:rPr>
              <a:t>kept</a:t>
            </a:r>
            <a:endParaRPr lang="ar-SA" b="1" dirty="0">
              <a:solidFill>
                <a:srgbClr val="019978"/>
              </a:solidFill>
            </a:endParaRPr>
          </a:p>
        </p:txBody>
      </p:sp>
      <p:sp>
        <p:nvSpPr>
          <p:cNvPr id="16" name="مستطيل 6">
            <a:extLst>
              <a:ext uri="{FF2B5EF4-FFF2-40B4-BE49-F238E27FC236}">
                <a16:creationId xmlns:a16="http://schemas.microsoft.com/office/drawing/2014/main" id="{35ECD5F0-AA4A-471D-BD03-841F4A397E7C}"/>
              </a:ext>
            </a:extLst>
          </p:cNvPr>
          <p:cNvSpPr/>
          <p:nvPr/>
        </p:nvSpPr>
        <p:spPr>
          <a:xfrm>
            <a:off x="3302234" y="3573333"/>
            <a:ext cx="109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19978"/>
                </a:solidFill>
              </a:rPr>
              <a:t>imported</a:t>
            </a:r>
            <a:endParaRPr lang="ar-SA" b="1" dirty="0">
              <a:solidFill>
                <a:srgbClr val="019978"/>
              </a:solidFill>
            </a:endParaRPr>
          </a:p>
        </p:txBody>
      </p:sp>
      <p:sp>
        <p:nvSpPr>
          <p:cNvPr id="17" name="مستطيل 7">
            <a:extLst>
              <a:ext uri="{FF2B5EF4-FFF2-40B4-BE49-F238E27FC236}">
                <a16:creationId xmlns:a16="http://schemas.microsoft.com/office/drawing/2014/main" id="{8EF17477-5B0E-4359-BBFD-3087A7D342EE}"/>
              </a:ext>
            </a:extLst>
          </p:cNvPr>
          <p:cNvSpPr/>
          <p:nvPr/>
        </p:nvSpPr>
        <p:spPr>
          <a:xfrm>
            <a:off x="6456041" y="3573333"/>
            <a:ext cx="51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19978"/>
                </a:solidFill>
              </a:rPr>
              <a:t>put</a:t>
            </a:r>
            <a:endParaRPr lang="ar-SA" b="1" dirty="0">
              <a:solidFill>
                <a:srgbClr val="019978"/>
              </a:solidFill>
            </a:endParaRPr>
          </a:p>
        </p:txBody>
      </p:sp>
      <p:sp>
        <p:nvSpPr>
          <p:cNvPr id="18" name="مستطيل 8">
            <a:extLst>
              <a:ext uri="{FF2B5EF4-FFF2-40B4-BE49-F238E27FC236}">
                <a16:creationId xmlns:a16="http://schemas.microsoft.com/office/drawing/2014/main" id="{184570FB-7CFF-4F1B-83B1-E3228EDFC60D}"/>
              </a:ext>
            </a:extLst>
          </p:cNvPr>
          <p:cNvSpPr/>
          <p:nvPr/>
        </p:nvSpPr>
        <p:spPr>
          <a:xfrm>
            <a:off x="8099400" y="3865766"/>
            <a:ext cx="64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19978"/>
                </a:solidFill>
              </a:rPr>
              <a:t>built</a:t>
            </a:r>
            <a:endParaRPr lang="ar-SA" b="1" dirty="0">
              <a:solidFill>
                <a:srgbClr val="019978"/>
              </a:solidFill>
            </a:endParaRPr>
          </a:p>
        </p:txBody>
      </p:sp>
      <p:sp>
        <p:nvSpPr>
          <p:cNvPr id="19" name="مستطيل 9">
            <a:extLst>
              <a:ext uri="{FF2B5EF4-FFF2-40B4-BE49-F238E27FC236}">
                <a16:creationId xmlns:a16="http://schemas.microsoft.com/office/drawing/2014/main" id="{CF307E75-7AE6-4E04-B47B-A3090EB9C107}"/>
              </a:ext>
            </a:extLst>
          </p:cNvPr>
          <p:cNvSpPr/>
          <p:nvPr/>
        </p:nvSpPr>
        <p:spPr>
          <a:xfrm>
            <a:off x="8648664" y="4152230"/>
            <a:ext cx="1103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19978"/>
                </a:solidFill>
              </a:rPr>
              <a:t>appeared</a:t>
            </a:r>
            <a:endParaRPr lang="ar-SA" b="1" dirty="0">
              <a:solidFill>
                <a:srgbClr val="019978"/>
              </a:solidFill>
            </a:endParaRPr>
          </a:p>
        </p:txBody>
      </p:sp>
      <p:sp>
        <p:nvSpPr>
          <p:cNvPr id="20" name="مستطيل 10">
            <a:extLst>
              <a:ext uri="{FF2B5EF4-FFF2-40B4-BE49-F238E27FC236}">
                <a16:creationId xmlns:a16="http://schemas.microsoft.com/office/drawing/2014/main" id="{7573A458-3FB5-43A2-B1E2-F2143EF2C63D}"/>
              </a:ext>
            </a:extLst>
          </p:cNvPr>
          <p:cNvSpPr/>
          <p:nvPr/>
        </p:nvSpPr>
        <p:spPr>
          <a:xfrm>
            <a:off x="7025941" y="4412075"/>
            <a:ext cx="1099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19978"/>
                </a:solidFill>
              </a:rPr>
              <a:t>have</a:t>
            </a:r>
          </a:p>
          <a:p>
            <a:pPr algn="ctr"/>
            <a:r>
              <a:rPr lang="en-US" sz="1600" b="1" dirty="0">
                <a:solidFill>
                  <a:srgbClr val="019978"/>
                </a:solidFill>
              </a:rPr>
              <a:t> preserved</a:t>
            </a:r>
            <a:endParaRPr lang="ar-SA" sz="1600" b="1" dirty="0">
              <a:solidFill>
                <a:srgbClr val="019978"/>
              </a:solidFill>
            </a:endParaRPr>
          </a:p>
        </p:txBody>
      </p:sp>
      <p:sp>
        <p:nvSpPr>
          <p:cNvPr id="21" name="مستطيل 11">
            <a:extLst>
              <a:ext uri="{FF2B5EF4-FFF2-40B4-BE49-F238E27FC236}">
                <a16:creationId xmlns:a16="http://schemas.microsoft.com/office/drawing/2014/main" id="{37686518-CA21-4719-8A6D-7B78D7EF439F}"/>
              </a:ext>
            </a:extLst>
          </p:cNvPr>
          <p:cNvSpPr/>
          <p:nvPr/>
        </p:nvSpPr>
        <p:spPr>
          <a:xfrm>
            <a:off x="2711625" y="5063241"/>
            <a:ext cx="985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19978"/>
                </a:solidFill>
              </a:rPr>
              <a:t>became</a:t>
            </a:r>
            <a:r>
              <a:rPr lang="en-US" dirty="0">
                <a:solidFill>
                  <a:srgbClr val="019978"/>
                </a:solidFill>
              </a:rPr>
              <a:t> </a:t>
            </a:r>
            <a:endParaRPr lang="ar-SA" dirty="0">
              <a:solidFill>
                <a:srgbClr val="019978"/>
              </a:solidFill>
            </a:endParaRPr>
          </a:p>
        </p:txBody>
      </p:sp>
      <p:sp>
        <p:nvSpPr>
          <p:cNvPr id="22" name="مستطيل 12">
            <a:extLst>
              <a:ext uri="{FF2B5EF4-FFF2-40B4-BE49-F238E27FC236}">
                <a16:creationId xmlns:a16="http://schemas.microsoft.com/office/drawing/2014/main" id="{E2D2B1E3-44E2-4711-B41F-531C928C6579}"/>
              </a:ext>
            </a:extLst>
          </p:cNvPr>
          <p:cNvSpPr/>
          <p:nvPr/>
        </p:nvSpPr>
        <p:spPr>
          <a:xfrm>
            <a:off x="7807365" y="5067755"/>
            <a:ext cx="1207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19978"/>
                </a:solidFill>
              </a:rPr>
              <a:t>have cooled</a:t>
            </a:r>
            <a:endParaRPr lang="ar-SA" sz="1600" b="1" dirty="0">
              <a:solidFill>
                <a:srgbClr val="019978"/>
              </a:solidFill>
            </a:endParaRPr>
          </a:p>
        </p:txBody>
      </p:sp>
      <p:sp>
        <p:nvSpPr>
          <p:cNvPr id="3" name="مربع نص 4">
            <a:extLst>
              <a:ext uri="{FF2B5EF4-FFF2-40B4-BE49-F238E27FC236}">
                <a16:creationId xmlns:a16="http://schemas.microsoft.com/office/drawing/2014/main" id="{46B82A2B-E883-363E-D3E5-AEFBD0841E5B}"/>
              </a:ext>
            </a:extLst>
          </p:cNvPr>
          <p:cNvSpPr txBox="1"/>
          <p:nvPr/>
        </p:nvSpPr>
        <p:spPr>
          <a:xfrm>
            <a:off x="-900849" y="5906818"/>
            <a:ext cx="389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Page 51</a:t>
            </a:r>
          </a:p>
        </p:txBody>
      </p:sp>
    </p:spTree>
    <p:extLst>
      <p:ext uri="{BB962C8B-B14F-4D97-AF65-F5344CB8AC3E}">
        <p14:creationId xmlns:p14="http://schemas.microsoft.com/office/powerpoint/2010/main" val="2026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FC783A-E77B-4F2F-8BD6-FB38697410DA}"/>
              </a:ext>
            </a:extLst>
          </p:cNvPr>
          <p:cNvSpPr/>
          <p:nvPr/>
        </p:nvSpPr>
        <p:spPr>
          <a:xfrm>
            <a:off x="2016695" y="1757010"/>
            <a:ext cx="3664454" cy="193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800" b="1" dirty="0">
                <a:solidFill>
                  <a:srgbClr val="00B895"/>
                </a:solidFill>
                <a:latin typeface="Oregano" panose="03060702040602030A04" pitchFamily="66" charset="0"/>
                <a:cs typeface="+mj-cs"/>
              </a:rPr>
              <a:t>Page </a:t>
            </a:r>
            <a:r>
              <a:rPr lang="en-US" sz="8800" b="1" u="sng" dirty="0">
                <a:solidFill>
                  <a:srgbClr val="00B895"/>
                </a:solidFill>
                <a:latin typeface="Oregano" panose="03060702040602030A04" pitchFamily="66" charset="0"/>
                <a:cs typeface="+mj-cs"/>
              </a:rPr>
              <a:t>198</a:t>
            </a:r>
            <a:endParaRPr lang="ar-SA" sz="8800" b="1" u="sng" dirty="0">
              <a:solidFill>
                <a:srgbClr val="00B895"/>
              </a:solidFill>
              <a:latin typeface="Oregano" panose="03060702040602030A04" pitchFamily="66" charset="0"/>
              <a:cs typeface="+mj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52FDDCE-4135-427B-A920-7FE0E8D0A5DA}"/>
              </a:ext>
            </a:extLst>
          </p:cNvPr>
          <p:cNvSpPr txBox="1"/>
          <p:nvPr/>
        </p:nvSpPr>
        <p:spPr>
          <a:xfrm>
            <a:off x="593471" y="327577"/>
            <a:ext cx="379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Homework</a:t>
            </a:r>
          </a:p>
        </p:txBody>
      </p:sp>
      <p:sp>
        <p:nvSpPr>
          <p:cNvPr id="464" name="Freeform 9">
            <a:extLst>
              <a:ext uri="{FF2B5EF4-FFF2-40B4-BE49-F238E27FC236}">
                <a16:creationId xmlns:a16="http://schemas.microsoft.com/office/drawing/2014/main" id="{7D869373-3927-4AA3-808F-57ABA0219DA4}"/>
              </a:ext>
            </a:extLst>
          </p:cNvPr>
          <p:cNvSpPr>
            <a:spLocks/>
          </p:cNvSpPr>
          <p:nvPr/>
        </p:nvSpPr>
        <p:spPr bwMode="auto">
          <a:xfrm>
            <a:off x="5893594" y="2250280"/>
            <a:ext cx="6293750" cy="4607719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9">
            <a:extLst>
              <a:ext uri="{FF2B5EF4-FFF2-40B4-BE49-F238E27FC236}">
                <a16:creationId xmlns:a16="http://schemas.microsoft.com/office/drawing/2014/main" id="{A1770691-ED97-44E1-8500-1FB9C194982A}"/>
              </a:ext>
            </a:extLst>
          </p:cNvPr>
          <p:cNvSpPr>
            <a:spLocks/>
          </p:cNvSpPr>
          <p:nvPr/>
        </p:nvSpPr>
        <p:spPr bwMode="auto">
          <a:xfrm>
            <a:off x="6707981" y="2621756"/>
            <a:ext cx="5484018" cy="4236244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E95BF-24AF-4C9A-9117-4EC341FF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9" y="2918514"/>
            <a:ext cx="7230355" cy="36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34330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09D8FF-F354-4688-B316-266FBD1CA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صورة 2">
            <a:extLst>
              <a:ext uri="{FF2B5EF4-FFF2-40B4-BE49-F238E27FC236}">
                <a16:creationId xmlns:a16="http://schemas.microsoft.com/office/drawing/2014/main" id="{BCE0231D-1E97-4CBE-A8A9-58C0D1405B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02"/>
          <a:stretch/>
        </p:blipFill>
        <p:spPr>
          <a:xfrm>
            <a:off x="1055987" y="1414964"/>
            <a:ext cx="10457729" cy="4336256"/>
          </a:xfrm>
          <a:prstGeom prst="rect">
            <a:avLst/>
          </a:prstGeom>
        </p:spPr>
      </p:pic>
      <p:sp>
        <p:nvSpPr>
          <p:cNvPr id="20" name="مستطيل 4">
            <a:extLst>
              <a:ext uri="{FF2B5EF4-FFF2-40B4-BE49-F238E27FC236}">
                <a16:creationId xmlns:a16="http://schemas.microsoft.com/office/drawing/2014/main" id="{40616391-979D-444A-8E24-743011A17F42}"/>
              </a:ext>
            </a:extLst>
          </p:cNvPr>
          <p:cNvSpPr/>
          <p:nvPr/>
        </p:nvSpPr>
        <p:spPr>
          <a:xfrm>
            <a:off x="4321002" y="2104877"/>
            <a:ext cx="7918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19978"/>
                </a:solidFill>
              </a:rPr>
              <a:t>arrived</a:t>
            </a:r>
            <a:endParaRPr lang="ar-SA" sz="1600" b="1" dirty="0">
              <a:solidFill>
                <a:srgbClr val="019978"/>
              </a:solidFill>
            </a:endParaRPr>
          </a:p>
        </p:txBody>
      </p:sp>
      <p:sp>
        <p:nvSpPr>
          <p:cNvPr id="21" name="مستطيل 5">
            <a:extLst>
              <a:ext uri="{FF2B5EF4-FFF2-40B4-BE49-F238E27FC236}">
                <a16:creationId xmlns:a16="http://schemas.microsoft.com/office/drawing/2014/main" id="{1FDCA932-214A-48B7-9AE6-763A358337B5}"/>
              </a:ext>
            </a:extLst>
          </p:cNvPr>
          <p:cNvSpPr/>
          <p:nvPr/>
        </p:nvSpPr>
        <p:spPr>
          <a:xfrm>
            <a:off x="4738744" y="2751892"/>
            <a:ext cx="454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19978"/>
                </a:solidFill>
              </a:rPr>
              <a:t>ate</a:t>
            </a:r>
            <a:endParaRPr lang="ar-SA" sz="1600" b="1" dirty="0">
              <a:solidFill>
                <a:srgbClr val="019978"/>
              </a:solidFill>
            </a:endParaRPr>
          </a:p>
        </p:txBody>
      </p:sp>
      <p:sp>
        <p:nvSpPr>
          <p:cNvPr id="22" name="مستطيل 6">
            <a:extLst>
              <a:ext uri="{FF2B5EF4-FFF2-40B4-BE49-F238E27FC236}">
                <a16:creationId xmlns:a16="http://schemas.microsoft.com/office/drawing/2014/main" id="{89ACC369-56B6-41F4-9241-B9B24B0D0C7A}"/>
              </a:ext>
            </a:extLst>
          </p:cNvPr>
          <p:cNvSpPr/>
          <p:nvPr/>
        </p:nvSpPr>
        <p:spPr>
          <a:xfrm>
            <a:off x="5461833" y="3153054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19978"/>
                </a:solidFill>
              </a:rPr>
              <a:t>did</a:t>
            </a:r>
            <a:endParaRPr lang="ar-SA" sz="1600" b="1" dirty="0">
              <a:solidFill>
                <a:srgbClr val="019978"/>
              </a:solidFill>
            </a:endParaRPr>
          </a:p>
        </p:txBody>
      </p:sp>
      <p:sp>
        <p:nvSpPr>
          <p:cNvPr id="23" name="مستطيل 7">
            <a:extLst>
              <a:ext uri="{FF2B5EF4-FFF2-40B4-BE49-F238E27FC236}">
                <a16:creationId xmlns:a16="http://schemas.microsoft.com/office/drawing/2014/main" id="{C5CB6719-7CB3-4667-A07E-C1172AC00DA0}"/>
              </a:ext>
            </a:extLst>
          </p:cNvPr>
          <p:cNvSpPr/>
          <p:nvPr/>
        </p:nvSpPr>
        <p:spPr>
          <a:xfrm>
            <a:off x="7981705" y="3090446"/>
            <a:ext cx="470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19978"/>
                </a:solidFill>
              </a:rPr>
              <a:t>call</a:t>
            </a:r>
            <a:endParaRPr lang="ar-SA" sz="1600" b="1" dirty="0">
              <a:solidFill>
                <a:srgbClr val="019978"/>
              </a:solidFill>
            </a:endParaRPr>
          </a:p>
        </p:txBody>
      </p:sp>
      <p:sp>
        <p:nvSpPr>
          <p:cNvPr id="24" name="مستطيل 8">
            <a:extLst>
              <a:ext uri="{FF2B5EF4-FFF2-40B4-BE49-F238E27FC236}">
                <a16:creationId xmlns:a16="http://schemas.microsoft.com/office/drawing/2014/main" id="{0C57BA13-2053-4EF6-8B79-49BA15E316CD}"/>
              </a:ext>
            </a:extLst>
          </p:cNvPr>
          <p:cNvSpPr/>
          <p:nvPr/>
        </p:nvSpPr>
        <p:spPr>
          <a:xfrm>
            <a:off x="4579859" y="4092970"/>
            <a:ext cx="881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19978"/>
                </a:solidFill>
              </a:rPr>
              <a:t>finished</a:t>
            </a:r>
            <a:endParaRPr lang="ar-SA" sz="1600" b="1" dirty="0">
              <a:solidFill>
                <a:srgbClr val="019978"/>
              </a:solidFill>
            </a:endParaRPr>
          </a:p>
        </p:txBody>
      </p:sp>
      <p:sp>
        <p:nvSpPr>
          <p:cNvPr id="25" name="مستطيل 9">
            <a:extLst>
              <a:ext uri="{FF2B5EF4-FFF2-40B4-BE49-F238E27FC236}">
                <a16:creationId xmlns:a16="http://schemas.microsoft.com/office/drawing/2014/main" id="{68F1240D-7864-4B17-9B09-6A9054D93956}"/>
              </a:ext>
            </a:extLst>
          </p:cNvPr>
          <p:cNvSpPr/>
          <p:nvPr/>
        </p:nvSpPr>
        <p:spPr>
          <a:xfrm>
            <a:off x="5075348" y="4724363"/>
            <a:ext cx="772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19978"/>
                </a:solidFill>
              </a:rPr>
              <a:t>passed</a:t>
            </a:r>
            <a:endParaRPr lang="ar-SA" sz="1600" b="1" dirty="0">
              <a:solidFill>
                <a:srgbClr val="019978"/>
              </a:solidFill>
            </a:endParaRPr>
          </a:p>
        </p:txBody>
      </p:sp>
      <p:sp>
        <p:nvSpPr>
          <p:cNvPr id="26" name="مستطيل 10">
            <a:extLst>
              <a:ext uri="{FF2B5EF4-FFF2-40B4-BE49-F238E27FC236}">
                <a16:creationId xmlns:a16="http://schemas.microsoft.com/office/drawing/2014/main" id="{BE7CA50C-C8BF-4643-A2CD-3FE7F73277E3}"/>
              </a:ext>
            </a:extLst>
          </p:cNvPr>
          <p:cNvSpPr/>
          <p:nvPr/>
        </p:nvSpPr>
        <p:spPr>
          <a:xfrm>
            <a:off x="4908367" y="5104482"/>
            <a:ext cx="611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19978"/>
                </a:solidFill>
              </a:rPr>
              <a:t>were</a:t>
            </a:r>
            <a:endParaRPr lang="ar-SA" sz="1600" b="1" dirty="0">
              <a:solidFill>
                <a:srgbClr val="0199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09D8FF-F354-4688-B316-266FBD1CA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صورة 2">
            <a:extLst>
              <a:ext uri="{FF2B5EF4-FFF2-40B4-BE49-F238E27FC236}">
                <a16:creationId xmlns:a16="http://schemas.microsoft.com/office/drawing/2014/main" id="{003CE2BE-7FF7-40F5-BCA4-755A3C011A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2" b="19551"/>
          <a:stretch/>
        </p:blipFill>
        <p:spPr>
          <a:xfrm>
            <a:off x="2363293" y="1073943"/>
            <a:ext cx="7028867" cy="2621633"/>
          </a:xfrm>
          <a:prstGeom prst="rect">
            <a:avLst/>
          </a:prstGeom>
        </p:spPr>
      </p:pic>
      <p:sp>
        <p:nvSpPr>
          <p:cNvPr id="15" name="مستطيل 11">
            <a:extLst>
              <a:ext uri="{FF2B5EF4-FFF2-40B4-BE49-F238E27FC236}">
                <a16:creationId xmlns:a16="http://schemas.microsoft.com/office/drawing/2014/main" id="{81DAE5DA-4BC2-44C7-A380-C170329699C2}"/>
              </a:ext>
            </a:extLst>
          </p:cNvPr>
          <p:cNvSpPr/>
          <p:nvPr/>
        </p:nvSpPr>
        <p:spPr>
          <a:xfrm>
            <a:off x="3506504" y="2066799"/>
            <a:ext cx="3722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19978"/>
                </a:solidFill>
              </a:rPr>
              <a:t>My brother has played tennis in the new park.</a:t>
            </a:r>
          </a:p>
        </p:txBody>
      </p:sp>
      <p:sp>
        <p:nvSpPr>
          <p:cNvPr id="16" name="مستطيل 12">
            <a:extLst>
              <a:ext uri="{FF2B5EF4-FFF2-40B4-BE49-F238E27FC236}">
                <a16:creationId xmlns:a16="http://schemas.microsoft.com/office/drawing/2014/main" id="{E9D179E5-8F7A-4764-BDD6-377FA5FEEA63}"/>
              </a:ext>
            </a:extLst>
          </p:cNvPr>
          <p:cNvSpPr/>
          <p:nvPr/>
        </p:nvSpPr>
        <p:spPr>
          <a:xfrm>
            <a:off x="3506504" y="2470166"/>
            <a:ext cx="2624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19978"/>
                </a:solidFill>
              </a:rPr>
              <a:t>Saeed</a:t>
            </a:r>
            <a:r>
              <a:rPr lang="en-US" sz="1400" b="1" dirty="0">
                <a:solidFill>
                  <a:srgbClr val="019978"/>
                </a:solidFill>
              </a:rPr>
              <a:t> has tried to learn French.</a:t>
            </a:r>
          </a:p>
        </p:txBody>
      </p:sp>
      <p:sp>
        <p:nvSpPr>
          <p:cNvPr id="17" name="مستطيل 13">
            <a:extLst>
              <a:ext uri="{FF2B5EF4-FFF2-40B4-BE49-F238E27FC236}">
                <a16:creationId xmlns:a16="http://schemas.microsoft.com/office/drawing/2014/main" id="{90FF4900-207B-4BAB-A1EB-560001D86390}"/>
              </a:ext>
            </a:extLst>
          </p:cNvPr>
          <p:cNvSpPr/>
          <p:nvPr/>
        </p:nvSpPr>
        <p:spPr>
          <a:xfrm>
            <a:off x="3506504" y="2969122"/>
            <a:ext cx="3318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19978"/>
                </a:solidFill>
              </a:rPr>
              <a:t>We have gone camping in the mountains.</a:t>
            </a:r>
          </a:p>
        </p:txBody>
      </p:sp>
      <p:sp>
        <p:nvSpPr>
          <p:cNvPr id="18" name="مستطيل 14">
            <a:extLst>
              <a:ext uri="{FF2B5EF4-FFF2-40B4-BE49-F238E27FC236}">
                <a16:creationId xmlns:a16="http://schemas.microsoft.com/office/drawing/2014/main" id="{D2C06D79-6E8B-44A1-989C-B0CE7CA56A75}"/>
              </a:ext>
            </a:extLst>
          </p:cNvPr>
          <p:cNvSpPr/>
          <p:nvPr/>
        </p:nvSpPr>
        <p:spPr>
          <a:xfrm>
            <a:off x="3506504" y="3364793"/>
            <a:ext cx="7028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19978"/>
                </a:solidFill>
              </a:rPr>
              <a:t>My parents have eaten at the Indian restaurant by the bookstore.</a:t>
            </a:r>
          </a:p>
        </p:txBody>
      </p:sp>
      <p:pic>
        <p:nvPicPr>
          <p:cNvPr id="30" name="صورة 2">
            <a:extLst>
              <a:ext uri="{FF2B5EF4-FFF2-40B4-BE49-F238E27FC236}">
                <a16:creationId xmlns:a16="http://schemas.microsoft.com/office/drawing/2014/main" id="{61B1912F-ADE0-4650-B312-9B190EB527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80000"/>
          <a:stretch/>
        </p:blipFill>
        <p:spPr>
          <a:xfrm>
            <a:off x="2846511" y="3986213"/>
            <a:ext cx="6790137" cy="1700211"/>
          </a:xfrm>
          <a:prstGeom prst="rect">
            <a:avLst/>
          </a:prstGeom>
        </p:spPr>
      </p:pic>
      <p:sp>
        <p:nvSpPr>
          <p:cNvPr id="32" name="مستطيل 15">
            <a:extLst>
              <a:ext uri="{FF2B5EF4-FFF2-40B4-BE49-F238E27FC236}">
                <a16:creationId xmlns:a16="http://schemas.microsoft.com/office/drawing/2014/main" id="{2CF5C871-8881-4F2A-A55F-C20A01FD2239}"/>
              </a:ext>
            </a:extLst>
          </p:cNvPr>
          <p:cNvSpPr/>
          <p:nvPr/>
        </p:nvSpPr>
        <p:spPr>
          <a:xfrm>
            <a:off x="3481895" y="4289315"/>
            <a:ext cx="5562946" cy="31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19978"/>
                </a:solidFill>
              </a:rPr>
              <a:t>Has your brother played tennis in the new park?</a:t>
            </a:r>
          </a:p>
        </p:txBody>
      </p:sp>
      <p:sp>
        <p:nvSpPr>
          <p:cNvPr id="33" name="مستطيل 16">
            <a:extLst>
              <a:ext uri="{FF2B5EF4-FFF2-40B4-BE49-F238E27FC236}">
                <a16:creationId xmlns:a16="http://schemas.microsoft.com/office/drawing/2014/main" id="{0AEFB366-8DA1-490B-B132-E568EE377E5C}"/>
              </a:ext>
            </a:extLst>
          </p:cNvPr>
          <p:cNvSpPr/>
          <p:nvPr/>
        </p:nvSpPr>
        <p:spPr>
          <a:xfrm>
            <a:off x="3481895" y="4642381"/>
            <a:ext cx="2756864" cy="31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19978"/>
                </a:solidFill>
              </a:rPr>
              <a:t>Has </a:t>
            </a:r>
            <a:r>
              <a:rPr lang="en-US" sz="1400" b="1" dirty="0" err="1">
                <a:solidFill>
                  <a:srgbClr val="019978"/>
                </a:solidFill>
              </a:rPr>
              <a:t>Saeed</a:t>
            </a:r>
            <a:r>
              <a:rPr lang="en-US" sz="1400" b="1" dirty="0">
                <a:solidFill>
                  <a:srgbClr val="019978"/>
                </a:solidFill>
              </a:rPr>
              <a:t> tried to learn French?</a:t>
            </a:r>
          </a:p>
        </p:txBody>
      </p:sp>
      <p:sp>
        <p:nvSpPr>
          <p:cNvPr id="34" name="مستطيل 17">
            <a:extLst>
              <a:ext uri="{FF2B5EF4-FFF2-40B4-BE49-F238E27FC236}">
                <a16:creationId xmlns:a16="http://schemas.microsoft.com/office/drawing/2014/main" id="{D4259F7F-41EA-44B6-AFFA-B4C081BA56C2}"/>
              </a:ext>
            </a:extLst>
          </p:cNvPr>
          <p:cNvSpPr/>
          <p:nvPr/>
        </p:nvSpPr>
        <p:spPr>
          <a:xfrm>
            <a:off x="3481895" y="4960864"/>
            <a:ext cx="3492567" cy="31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19978"/>
                </a:solidFill>
              </a:rPr>
              <a:t>Have you gone camping in the mountains?</a:t>
            </a:r>
          </a:p>
        </p:txBody>
      </p:sp>
      <p:sp>
        <p:nvSpPr>
          <p:cNvPr id="35" name="مستطيل 18">
            <a:extLst>
              <a:ext uri="{FF2B5EF4-FFF2-40B4-BE49-F238E27FC236}">
                <a16:creationId xmlns:a16="http://schemas.microsoft.com/office/drawing/2014/main" id="{B0E1C853-0859-4C6E-B7D1-0000383601ED}"/>
              </a:ext>
            </a:extLst>
          </p:cNvPr>
          <p:cNvSpPr/>
          <p:nvPr/>
        </p:nvSpPr>
        <p:spPr>
          <a:xfrm>
            <a:off x="3481895" y="5287774"/>
            <a:ext cx="6790137" cy="31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19978"/>
                </a:solidFill>
              </a:rPr>
              <a:t>Have your parents eaten at the Indian restaurant by the bookstore?</a:t>
            </a:r>
            <a:endParaRPr lang="ar-SA" sz="1400" b="1" dirty="0">
              <a:solidFill>
                <a:srgbClr val="0199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Freeform 451">
            <a:extLst>
              <a:ext uri="{FF2B5EF4-FFF2-40B4-BE49-F238E27FC236}">
                <a16:creationId xmlns:a16="http://schemas.microsoft.com/office/drawing/2014/main" id="{A55E392D-FE5A-4D0F-A2EA-A4E72D0D585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103690" y="1785665"/>
            <a:ext cx="4494717" cy="5681903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804AAA3-45A5-4C03-A031-48FE46A68466}"/>
              </a:ext>
            </a:extLst>
          </p:cNvPr>
          <p:cNvSpPr/>
          <p:nvPr/>
        </p:nvSpPr>
        <p:spPr>
          <a:xfrm>
            <a:off x="3424440" y="317764"/>
            <a:ext cx="5262694" cy="108491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dirty="0">
                <a:ln w="0">
                  <a:noFill/>
                </a:ln>
                <a:solidFill>
                  <a:srgbClr val="00B8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6600" dirty="0">
              <a:ln w="0">
                <a:noFill/>
              </a:ln>
              <a:solidFill>
                <a:srgbClr val="00B89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iwani Bent" panose="02010400000000000000" pitchFamily="2" charset="-78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171F51E-3F80-4665-810C-8D95032A69CD}"/>
              </a:ext>
            </a:extLst>
          </p:cNvPr>
          <p:cNvSpPr txBox="1"/>
          <p:nvPr/>
        </p:nvSpPr>
        <p:spPr>
          <a:xfrm>
            <a:off x="2014620" y="2177591"/>
            <a:ext cx="22717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895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Day:</a:t>
            </a:r>
          </a:p>
          <a:p>
            <a:endParaRPr lang="en-US" b="1" dirty="0">
              <a:solidFill>
                <a:srgbClr val="00B895"/>
              </a:solidFill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  <a:p>
            <a:r>
              <a:rPr lang="en-US" sz="4800" b="1" dirty="0">
                <a:solidFill>
                  <a:srgbClr val="00B895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Date:</a:t>
            </a:r>
          </a:p>
        </p:txBody>
      </p:sp>
      <p:sp>
        <p:nvSpPr>
          <p:cNvPr id="411" name="Freeform 451">
            <a:extLst>
              <a:ext uri="{FF2B5EF4-FFF2-40B4-BE49-F238E27FC236}">
                <a16:creationId xmlns:a16="http://schemas.microsoft.com/office/drawing/2014/main" id="{C7AF3625-7F73-432D-AF10-D04B1F363410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584809" y="2249821"/>
            <a:ext cx="4128128" cy="5116627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8B4156F-A5FD-4AA5-B1BB-70FE20B2554E}"/>
              </a:ext>
            </a:extLst>
          </p:cNvPr>
          <p:cNvGrpSpPr/>
          <p:nvPr/>
        </p:nvGrpSpPr>
        <p:grpSpPr>
          <a:xfrm>
            <a:off x="5791201" y="4024250"/>
            <a:ext cx="5674658" cy="2636527"/>
            <a:chOff x="4770437" y="2254165"/>
            <a:chExt cx="7418388" cy="3563938"/>
          </a:xfrm>
        </p:grpSpPr>
        <p:sp>
          <p:nvSpPr>
            <p:cNvPr id="413" name="Freeform 15">
              <a:extLst>
                <a:ext uri="{FF2B5EF4-FFF2-40B4-BE49-F238E27FC236}">
                  <a16:creationId xmlns:a16="http://schemas.microsoft.com/office/drawing/2014/main" id="{148F642B-1D70-450D-B24C-AB2C10AD5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49" y="2767721"/>
              <a:ext cx="280988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6">
              <a:extLst>
                <a:ext uri="{FF2B5EF4-FFF2-40B4-BE49-F238E27FC236}">
                  <a16:creationId xmlns:a16="http://schemas.microsoft.com/office/drawing/2014/main" id="{680FA49E-F05D-447E-9C43-11DD4F524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762" y="2767721"/>
              <a:ext cx="280988" cy="111125"/>
            </a:xfrm>
            <a:custGeom>
              <a:avLst/>
              <a:gdLst>
                <a:gd name="T0" fmla="*/ 94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4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3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4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7">
              <a:extLst>
                <a:ext uri="{FF2B5EF4-FFF2-40B4-BE49-F238E27FC236}">
                  <a16:creationId xmlns:a16="http://schemas.microsoft.com/office/drawing/2014/main" id="{A275E972-C9F7-40BD-A817-7B0EA2E29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487" y="2637546"/>
              <a:ext cx="279400" cy="109538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1 w 108"/>
                <a:gd name="T5" fmla="*/ 35 h 42"/>
                <a:gd name="T6" fmla="*/ 3 w 108"/>
                <a:gd name="T7" fmla="*/ 17 h 42"/>
                <a:gd name="T8" fmla="*/ 15 w 108"/>
                <a:gd name="T9" fmla="*/ 0 h 42"/>
                <a:gd name="T10" fmla="*/ 86 w 108"/>
                <a:gd name="T11" fmla="*/ 0 h 42"/>
                <a:gd name="T12" fmla="*/ 98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4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8">
              <a:extLst>
                <a:ext uri="{FF2B5EF4-FFF2-40B4-BE49-F238E27FC236}">
                  <a16:creationId xmlns:a16="http://schemas.microsoft.com/office/drawing/2014/main" id="{6E5B31F2-B94C-4CCC-8819-0C7E2EE0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4956090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9">
              <a:extLst>
                <a:ext uri="{FF2B5EF4-FFF2-40B4-BE49-F238E27FC236}">
                  <a16:creationId xmlns:a16="http://schemas.microsoft.com/office/drawing/2014/main" id="{7A074E8B-D79C-475C-B171-1E2FB78C0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7712" y="4956090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20">
              <a:extLst>
                <a:ext uri="{FF2B5EF4-FFF2-40B4-BE49-F238E27FC236}">
                  <a16:creationId xmlns:a16="http://schemas.microsoft.com/office/drawing/2014/main" id="{08E939F0-F9F2-425D-9CC2-88F2BC2EB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850" y="482274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21">
              <a:extLst>
                <a:ext uri="{FF2B5EF4-FFF2-40B4-BE49-F238E27FC236}">
                  <a16:creationId xmlns:a16="http://schemas.microsoft.com/office/drawing/2014/main" id="{E0629046-144E-44CC-B926-9232F24CE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187" y="5021177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22">
              <a:extLst>
                <a:ext uri="{FF2B5EF4-FFF2-40B4-BE49-F238E27FC236}">
                  <a16:creationId xmlns:a16="http://schemas.microsoft.com/office/drawing/2014/main" id="{D63D6987-C529-4C7E-A453-C28BB73C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9700" y="5021177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23">
              <a:extLst>
                <a:ext uri="{FF2B5EF4-FFF2-40B4-BE49-F238E27FC236}">
                  <a16:creationId xmlns:a16="http://schemas.microsoft.com/office/drawing/2014/main" id="{454350B3-8D2F-40FE-A0CE-B915B5FC0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3187" y="4744952"/>
              <a:ext cx="282575" cy="109538"/>
            </a:xfrm>
            <a:custGeom>
              <a:avLst/>
              <a:gdLst>
                <a:gd name="T0" fmla="*/ 94 w 109"/>
                <a:gd name="T1" fmla="*/ 42 h 42"/>
                <a:gd name="T2" fmla="*/ 22 w 109"/>
                <a:gd name="T3" fmla="*/ 42 h 42"/>
                <a:gd name="T4" fmla="*/ 11 w 109"/>
                <a:gd name="T5" fmla="*/ 35 h 42"/>
                <a:gd name="T6" fmla="*/ 4 w 109"/>
                <a:gd name="T7" fmla="*/ 17 h 42"/>
                <a:gd name="T8" fmla="*/ 15 w 109"/>
                <a:gd name="T9" fmla="*/ 0 h 42"/>
                <a:gd name="T10" fmla="*/ 87 w 109"/>
                <a:gd name="T11" fmla="*/ 0 h 42"/>
                <a:gd name="T12" fmla="*/ 98 w 109"/>
                <a:gd name="T13" fmla="*/ 7 h 42"/>
                <a:gd name="T14" fmla="*/ 105 w 109"/>
                <a:gd name="T15" fmla="*/ 25 h 42"/>
                <a:gd name="T16" fmla="*/ 94 w 109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42">
                  <a:moveTo>
                    <a:pt x="94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3" y="39"/>
                    <a:pt x="11" y="3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2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9" y="33"/>
                    <a:pt x="103" y="42"/>
                    <a:pt x="94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24">
              <a:extLst>
                <a:ext uri="{FF2B5EF4-FFF2-40B4-BE49-F238E27FC236}">
                  <a16:creationId xmlns:a16="http://schemas.microsoft.com/office/drawing/2014/main" id="{9C2DB0E5-1A4B-43B3-9863-1FF148FEB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9837" y="4887827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6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4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25">
              <a:extLst>
                <a:ext uri="{FF2B5EF4-FFF2-40B4-BE49-F238E27FC236}">
                  <a16:creationId xmlns:a16="http://schemas.microsoft.com/office/drawing/2014/main" id="{7A7FBF56-DAD8-4C34-B957-596E1A2B1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4637" y="4887827"/>
              <a:ext cx="279400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6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4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6" y="43"/>
                    <a:pt x="12" y="40"/>
                    <a:pt x="10" y="3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4"/>
                    <a:pt x="97" y="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26">
              <a:extLst>
                <a:ext uri="{FF2B5EF4-FFF2-40B4-BE49-F238E27FC236}">
                  <a16:creationId xmlns:a16="http://schemas.microsoft.com/office/drawing/2014/main" id="{0FB34254-DFD8-4AB9-BDAA-15676A37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0" y="4589377"/>
              <a:ext cx="280988" cy="111125"/>
            </a:xfrm>
            <a:custGeom>
              <a:avLst/>
              <a:gdLst>
                <a:gd name="T0" fmla="*/ 94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4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3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4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27">
              <a:extLst>
                <a:ext uri="{FF2B5EF4-FFF2-40B4-BE49-F238E27FC236}">
                  <a16:creationId xmlns:a16="http://schemas.microsoft.com/office/drawing/2014/main" id="{1A9161D9-D975-471C-88D0-752D3669D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0" y="3046327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28">
              <a:extLst>
                <a:ext uri="{FF2B5EF4-FFF2-40B4-BE49-F238E27FC236}">
                  <a16:creationId xmlns:a16="http://schemas.microsoft.com/office/drawing/2014/main" id="{91BCDD20-182F-4C09-AB3B-8A7A88A0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8437" y="3197140"/>
              <a:ext cx="280988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4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29">
              <a:extLst>
                <a:ext uri="{FF2B5EF4-FFF2-40B4-BE49-F238E27FC236}">
                  <a16:creationId xmlns:a16="http://schemas.microsoft.com/office/drawing/2014/main" id="{A592AEF1-F5F3-4415-A71D-96E955C41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7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0">
              <a:extLst>
                <a:ext uri="{FF2B5EF4-FFF2-40B4-BE49-F238E27FC236}">
                  <a16:creationId xmlns:a16="http://schemas.microsoft.com/office/drawing/2014/main" id="{59038D14-A1AE-43B1-A320-B5EFB576D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900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1">
              <a:extLst>
                <a:ext uri="{FF2B5EF4-FFF2-40B4-BE49-F238E27FC236}">
                  <a16:creationId xmlns:a16="http://schemas.microsoft.com/office/drawing/2014/main" id="{0DA66B14-241A-4AF0-89D7-3C9A0309B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050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2">
              <a:extLst>
                <a:ext uri="{FF2B5EF4-FFF2-40B4-BE49-F238E27FC236}">
                  <a16:creationId xmlns:a16="http://schemas.microsoft.com/office/drawing/2014/main" id="{DEFD2D95-007F-49BA-88C7-2F425A51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7" y="3951202"/>
              <a:ext cx="280988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0 w 108"/>
                <a:gd name="T5" fmla="*/ 35 h 42"/>
                <a:gd name="T6" fmla="*/ 3 w 108"/>
                <a:gd name="T7" fmla="*/ 17 h 42"/>
                <a:gd name="T8" fmla="*/ 14 w 108"/>
                <a:gd name="T9" fmla="*/ 0 h 42"/>
                <a:gd name="T10" fmla="*/ 86 w 108"/>
                <a:gd name="T11" fmla="*/ 0 h 42"/>
                <a:gd name="T12" fmla="*/ 97 w 108"/>
                <a:gd name="T13" fmla="*/ 7 h 42"/>
                <a:gd name="T14" fmla="*/ 104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6" y="42"/>
                    <a:pt x="12" y="39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7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3">
              <a:extLst>
                <a:ext uri="{FF2B5EF4-FFF2-40B4-BE49-F238E27FC236}">
                  <a16:creationId xmlns:a16="http://schemas.microsoft.com/office/drawing/2014/main" id="{AB229BDF-1ABC-4839-9AEF-CB89493C9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00" y="3951202"/>
              <a:ext cx="279400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1 w 108"/>
                <a:gd name="T5" fmla="*/ 35 h 42"/>
                <a:gd name="T6" fmla="*/ 3 w 108"/>
                <a:gd name="T7" fmla="*/ 17 h 42"/>
                <a:gd name="T8" fmla="*/ 15 w 108"/>
                <a:gd name="T9" fmla="*/ 0 h 42"/>
                <a:gd name="T10" fmla="*/ 86 w 108"/>
                <a:gd name="T11" fmla="*/ 0 h 42"/>
                <a:gd name="T12" fmla="*/ 98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4">
              <a:extLst>
                <a:ext uri="{FF2B5EF4-FFF2-40B4-BE49-F238E27FC236}">
                  <a16:creationId xmlns:a16="http://schemas.microsoft.com/office/drawing/2014/main" id="{E2409DEF-2A64-4D8D-92C9-71BAC55F5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5" y="3951202"/>
              <a:ext cx="280988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0 w 108"/>
                <a:gd name="T5" fmla="*/ 35 h 42"/>
                <a:gd name="T6" fmla="*/ 3 w 108"/>
                <a:gd name="T7" fmla="*/ 17 h 42"/>
                <a:gd name="T8" fmla="*/ 14 w 108"/>
                <a:gd name="T9" fmla="*/ 0 h 42"/>
                <a:gd name="T10" fmla="*/ 86 w 108"/>
                <a:gd name="T11" fmla="*/ 0 h 42"/>
                <a:gd name="T12" fmla="*/ 97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5">
              <a:extLst>
                <a:ext uri="{FF2B5EF4-FFF2-40B4-BE49-F238E27FC236}">
                  <a16:creationId xmlns:a16="http://schemas.microsoft.com/office/drawing/2014/main" id="{8A7D8B0E-D608-4B05-A2D1-51A459D97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5543465"/>
              <a:ext cx="6656388" cy="274638"/>
            </a:xfrm>
            <a:custGeom>
              <a:avLst/>
              <a:gdLst>
                <a:gd name="T0" fmla="*/ 2527 w 2565"/>
                <a:gd name="T1" fmla="*/ 106 h 106"/>
                <a:gd name="T2" fmla="*/ 68 w 2565"/>
                <a:gd name="T3" fmla="*/ 106 h 106"/>
                <a:gd name="T4" fmla="*/ 0 w 2565"/>
                <a:gd name="T5" fmla="*/ 38 h 106"/>
                <a:gd name="T6" fmla="*/ 0 w 2565"/>
                <a:gd name="T7" fmla="*/ 38 h 106"/>
                <a:gd name="T8" fmla="*/ 39 w 2565"/>
                <a:gd name="T9" fmla="*/ 0 h 106"/>
                <a:gd name="T10" fmla="*/ 2527 w 2565"/>
                <a:gd name="T11" fmla="*/ 0 h 106"/>
                <a:gd name="T12" fmla="*/ 2565 w 2565"/>
                <a:gd name="T13" fmla="*/ 38 h 106"/>
                <a:gd name="T14" fmla="*/ 2565 w 2565"/>
                <a:gd name="T15" fmla="*/ 67 h 106"/>
                <a:gd name="T16" fmla="*/ 2527 w 2565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5" h="106">
                  <a:moveTo>
                    <a:pt x="2527" y="106"/>
                  </a:moveTo>
                  <a:cubicBezTo>
                    <a:pt x="68" y="106"/>
                    <a:pt x="68" y="106"/>
                    <a:pt x="68" y="106"/>
                  </a:cubicBezTo>
                  <a:cubicBezTo>
                    <a:pt x="31" y="106"/>
                    <a:pt x="0" y="7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2527" y="0"/>
                    <a:pt x="2527" y="0"/>
                    <a:pt x="2527" y="0"/>
                  </a:cubicBezTo>
                  <a:cubicBezTo>
                    <a:pt x="2548" y="0"/>
                    <a:pt x="2565" y="17"/>
                    <a:pt x="2565" y="38"/>
                  </a:cubicBezTo>
                  <a:cubicBezTo>
                    <a:pt x="2565" y="67"/>
                    <a:pt x="2565" y="67"/>
                    <a:pt x="2565" y="67"/>
                  </a:cubicBezTo>
                  <a:cubicBezTo>
                    <a:pt x="2565" y="89"/>
                    <a:pt x="2548" y="106"/>
                    <a:pt x="2527" y="106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36">
              <a:extLst>
                <a:ext uri="{FF2B5EF4-FFF2-40B4-BE49-F238E27FC236}">
                  <a16:creationId xmlns:a16="http://schemas.microsoft.com/office/drawing/2014/main" id="{0CAE77C0-D92D-4759-B32A-AC82100E1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7" y="5451390"/>
              <a:ext cx="6656388" cy="200025"/>
            </a:xfrm>
            <a:custGeom>
              <a:avLst/>
              <a:gdLst>
                <a:gd name="T0" fmla="*/ 2526 w 2565"/>
                <a:gd name="T1" fmla="*/ 77 h 77"/>
                <a:gd name="T2" fmla="*/ 38 w 2565"/>
                <a:gd name="T3" fmla="*/ 77 h 77"/>
                <a:gd name="T4" fmla="*/ 0 w 2565"/>
                <a:gd name="T5" fmla="*/ 39 h 77"/>
                <a:gd name="T6" fmla="*/ 0 w 2565"/>
                <a:gd name="T7" fmla="*/ 39 h 77"/>
                <a:gd name="T8" fmla="*/ 38 w 2565"/>
                <a:gd name="T9" fmla="*/ 0 h 77"/>
                <a:gd name="T10" fmla="*/ 2526 w 2565"/>
                <a:gd name="T11" fmla="*/ 0 h 77"/>
                <a:gd name="T12" fmla="*/ 2565 w 2565"/>
                <a:gd name="T13" fmla="*/ 39 h 77"/>
                <a:gd name="T14" fmla="*/ 2565 w 2565"/>
                <a:gd name="T15" fmla="*/ 39 h 77"/>
                <a:gd name="T16" fmla="*/ 2526 w 2565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5" h="77">
                  <a:moveTo>
                    <a:pt x="2526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526" y="0"/>
                    <a:pt x="2526" y="0"/>
                    <a:pt x="2526" y="0"/>
                  </a:cubicBezTo>
                  <a:cubicBezTo>
                    <a:pt x="2548" y="0"/>
                    <a:pt x="2565" y="17"/>
                    <a:pt x="2565" y="39"/>
                  </a:cubicBezTo>
                  <a:cubicBezTo>
                    <a:pt x="2565" y="39"/>
                    <a:pt x="2565" y="39"/>
                    <a:pt x="2565" y="39"/>
                  </a:cubicBezTo>
                  <a:cubicBezTo>
                    <a:pt x="2565" y="60"/>
                    <a:pt x="2548" y="77"/>
                    <a:pt x="2526" y="7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37">
              <a:extLst>
                <a:ext uri="{FF2B5EF4-FFF2-40B4-BE49-F238E27FC236}">
                  <a16:creationId xmlns:a16="http://schemas.microsoft.com/office/drawing/2014/main" id="{77CE608F-E611-49CE-A9F7-7E762C88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3350" y="5451390"/>
              <a:ext cx="625475" cy="200025"/>
            </a:xfrm>
            <a:custGeom>
              <a:avLst/>
              <a:gdLst>
                <a:gd name="T0" fmla="*/ 202 w 241"/>
                <a:gd name="T1" fmla="*/ 77 h 77"/>
                <a:gd name="T2" fmla="*/ 38 w 241"/>
                <a:gd name="T3" fmla="*/ 77 h 77"/>
                <a:gd name="T4" fmla="*/ 0 w 241"/>
                <a:gd name="T5" fmla="*/ 39 h 77"/>
                <a:gd name="T6" fmla="*/ 0 w 241"/>
                <a:gd name="T7" fmla="*/ 39 h 77"/>
                <a:gd name="T8" fmla="*/ 38 w 241"/>
                <a:gd name="T9" fmla="*/ 0 h 77"/>
                <a:gd name="T10" fmla="*/ 202 w 241"/>
                <a:gd name="T11" fmla="*/ 0 h 77"/>
                <a:gd name="T12" fmla="*/ 241 w 241"/>
                <a:gd name="T13" fmla="*/ 39 h 77"/>
                <a:gd name="T14" fmla="*/ 241 w 241"/>
                <a:gd name="T15" fmla="*/ 39 h 77"/>
                <a:gd name="T16" fmla="*/ 202 w 241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77">
                  <a:moveTo>
                    <a:pt x="202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24" y="0"/>
                    <a:pt x="241" y="17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60"/>
                    <a:pt x="224" y="77"/>
                    <a:pt x="202" y="7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42">
              <a:extLst>
                <a:ext uri="{FF2B5EF4-FFF2-40B4-BE49-F238E27FC236}">
                  <a16:creationId xmlns:a16="http://schemas.microsoft.com/office/drawing/2014/main" id="{5E408AEB-D13B-44CF-9368-90F0CE01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387" y="2966952"/>
              <a:ext cx="1800225" cy="8064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3">
              <a:extLst>
                <a:ext uri="{FF2B5EF4-FFF2-40B4-BE49-F238E27FC236}">
                  <a16:creationId xmlns:a16="http://schemas.microsoft.com/office/drawing/2014/main" id="{0B139E53-A6E1-4852-9A6E-E6D86CA53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0" y="3033627"/>
              <a:ext cx="1800225" cy="808038"/>
            </a:xfrm>
            <a:custGeom>
              <a:avLst/>
              <a:gdLst>
                <a:gd name="T0" fmla="*/ 1111 w 1134"/>
                <a:gd name="T1" fmla="*/ 0 h 509"/>
                <a:gd name="T2" fmla="*/ 1111 w 1134"/>
                <a:gd name="T3" fmla="*/ 489 h 509"/>
                <a:gd name="T4" fmla="*/ 0 w 1134"/>
                <a:gd name="T5" fmla="*/ 489 h 509"/>
                <a:gd name="T6" fmla="*/ 0 w 1134"/>
                <a:gd name="T7" fmla="*/ 509 h 509"/>
                <a:gd name="T8" fmla="*/ 1134 w 1134"/>
                <a:gd name="T9" fmla="*/ 509 h 509"/>
                <a:gd name="T10" fmla="*/ 1134 w 1134"/>
                <a:gd name="T11" fmla="*/ 0 h 509"/>
                <a:gd name="T12" fmla="*/ 1111 w 1134"/>
                <a:gd name="T1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4" h="509">
                  <a:moveTo>
                    <a:pt x="1111" y="0"/>
                  </a:moveTo>
                  <a:lnTo>
                    <a:pt x="1111" y="489"/>
                  </a:lnTo>
                  <a:lnTo>
                    <a:pt x="0" y="489"/>
                  </a:lnTo>
                  <a:lnTo>
                    <a:pt x="0" y="509"/>
                  </a:lnTo>
                  <a:lnTo>
                    <a:pt x="1134" y="509"/>
                  </a:lnTo>
                  <a:lnTo>
                    <a:pt x="1134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4">
              <a:extLst>
                <a:ext uri="{FF2B5EF4-FFF2-40B4-BE49-F238E27FC236}">
                  <a16:creationId xmlns:a16="http://schemas.microsoft.com/office/drawing/2014/main" id="{82B1FC33-1B9D-4C9F-B3BB-17B34F334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7" y="2438315"/>
              <a:ext cx="66675" cy="595313"/>
            </a:xfrm>
            <a:custGeom>
              <a:avLst/>
              <a:gdLst>
                <a:gd name="T0" fmla="*/ 13 w 26"/>
                <a:gd name="T1" fmla="*/ 229 h 229"/>
                <a:gd name="T2" fmla="*/ 13 w 26"/>
                <a:gd name="T3" fmla="*/ 229 h 229"/>
                <a:gd name="T4" fmla="*/ 0 w 26"/>
                <a:gd name="T5" fmla="*/ 216 h 229"/>
                <a:gd name="T6" fmla="*/ 0 w 26"/>
                <a:gd name="T7" fmla="*/ 13 h 229"/>
                <a:gd name="T8" fmla="*/ 13 w 26"/>
                <a:gd name="T9" fmla="*/ 0 h 229"/>
                <a:gd name="T10" fmla="*/ 13 w 26"/>
                <a:gd name="T11" fmla="*/ 0 h 229"/>
                <a:gd name="T12" fmla="*/ 26 w 26"/>
                <a:gd name="T13" fmla="*/ 13 h 229"/>
                <a:gd name="T14" fmla="*/ 26 w 26"/>
                <a:gd name="T15" fmla="*/ 216 h 229"/>
                <a:gd name="T16" fmla="*/ 13 w 26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9">
                  <a:moveTo>
                    <a:pt x="13" y="229"/>
                  </a:moveTo>
                  <a:cubicBezTo>
                    <a:pt x="13" y="229"/>
                    <a:pt x="13" y="229"/>
                    <a:pt x="13" y="229"/>
                  </a:cubicBezTo>
                  <a:cubicBezTo>
                    <a:pt x="6" y="229"/>
                    <a:pt x="0" y="223"/>
                    <a:pt x="0" y="2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26" y="223"/>
                    <a:pt x="20" y="229"/>
                    <a:pt x="13" y="2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5">
              <a:extLst>
                <a:ext uri="{FF2B5EF4-FFF2-40B4-BE49-F238E27FC236}">
                  <a16:creationId xmlns:a16="http://schemas.microsoft.com/office/drawing/2014/main" id="{92313153-2394-4EA5-ADE5-28FEDBFA4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2" y="2438315"/>
              <a:ext cx="66675" cy="595313"/>
            </a:xfrm>
            <a:custGeom>
              <a:avLst/>
              <a:gdLst>
                <a:gd name="T0" fmla="*/ 13 w 26"/>
                <a:gd name="T1" fmla="*/ 229 h 229"/>
                <a:gd name="T2" fmla="*/ 13 w 26"/>
                <a:gd name="T3" fmla="*/ 229 h 229"/>
                <a:gd name="T4" fmla="*/ 0 w 26"/>
                <a:gd name="T5" fmla="*/ 216 h 229"/>
                <a:gd name="T6" fmla="*/ 0 w 26"/>
                <a:gd name="T7" fmla="*/ 13 h 229"/>
                <a:gd name="T8" fmla="*/ 13 w 26"/>
                <a:gd name="T9" fmla="*/ 0 h 229"/>
                <a:gd name="T10" fmla="*/ 13 w 26"/>
                <a:gd name="T11" fmla="*/ 0 h 229"/>
                <a:gd name="T12" fmla="*/ 26 w 26"/>
                <a:gd name="T13" fmla="*/ 13 h 229"/>
                <a:gd name="T14" fmla="*/ 26 w 26"/>
                <a:gd name="T15" fmla="*/ 216 h 229"/>
                <a:gd name="T16" fmla="*/ 13 w 26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9">
                  <a:moveTo>
                    <a:pt x="13" y="229"/>
                  </a:moveTo>
                  <a:cubicBezTo>
                    <a:pt x="13" y="229"/>
                    <a:pt x="13" y="229"/>
                    <a:pt x="13" y="229"/>
                  </a:cubicBezTo>
                  <a:cubicBezTo>
                    <a:pt x="6" y="229"/>
                    <a:pt x="0" y="223"/>
                    <a:pt x="0" y="2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26" y="223"/>
                    <a:pt x="20" y="229"/>
                    <a:pt x="13" y="2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6">
              <a:extLst>
                <a:ext uri="{FF2B5EF4-FFF2-40B4-BE49-F238E27FC236}">
                  <a16:creationId xmlns:a16="http://schemas.microsoft.com/office/drawing/2014/main" id="{DD0DA804-5C09-43AF-9AAA-EE2C88AF7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7" y="2389102"/>
              <a:ext cx="6324600" cy="117475"/>
            </a:xfrm>
            <a:custGeom>
              <a:avLst/>
              <a:gdLst>
                <a:gd name="T0" fmla="*/ 2415 w 2437"/>
                <a:gd name="T1" fmla="*/ 45 h 45"/>
                <a:gd name="T2" fmla="*/ 22 w 2437"/>
                <a:gd name="T3" fmla="*/ 45 h 45"/>
                <a:gd name="T4" fmla="*/ 0 w 2437"/>
                <a:gd name="T5" fmla="*/ 23 h 45"/>
                <a:gd name="T6" fmla="*/ 0 w 2437"/>
                <a:gd name="T7" fmla="*/ 23 h 45"/>
                <a:gd name="T8" fmla="*/ 22 w 2437"/>
                <a:gd name="T9" fmla="*/ 0 h 45"/>
                <a:gd name="T10" fmla="*/ 2415 w 2437"/>
                <a:gd name="T11" fmla="*/ 0 h 45"/>
                <a:gd name="T12" fmla="*/ 2437 w 2437"/>
                <a:gd name="T13" fmla="*/ 23 h 45"/>
                <a:gd name="T14" fmla="*/ 2437 w 2437"/>
                <a:gd name="T15" fmla="*/ 23 h 45"/>
                <a:gd name="T16" fmla="*/ 2415 w 2437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7" h="45">
                  <a:moveTo>
                    <a:pt x="2415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15" y="0"/>
                    <a:pt x="2415" y="0"/>
                    <a:pt x="2415" y="0"/>
                  </a:cubicBezTo>
                  <a:cubicBezTo>
                    <a:pt x="2427" y="0"/>
                    <a:pt x="2437" y="10"/>
                    <a:pt x="2437" y="23"/>
                  </a:cubicBezTo>
                  <a:cubicBezTo>
                    <a:pt x="2437" y="23"/>
                    <a:pt x="2437" y="23"/>
                    <a:pt x="2437" y="23"/>
                  </a:cubicBezTo>
                  <a:cubicBezTo>
                    <a:pt x="2437" y="35"/>
                    <a:pt x="2427" y="45"/>
                    <a:pt x="2415" y="4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7">
              <a:extLst>
                <a:ext uri="{FF2B5EF4-FFF2-40B4-BE49-F238E27FC236}">
                  <a16:creationId xmlns:a16="http://schemas.microsoft.com/office/drawing/2014/main" id="{54064901-C373-414E-9265-8BF1BB471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7" y="2285915"/>
              <a:ext cx="6324600" cy="38100"/>
            </a:xfrm>
            <a:custGeom>
              <a:avLst/>
              <a:gdLst>
                <a:gd name="T0" fmla="*/ 2430 w 2437"/>
                <a:gd name="T1" fmla="*/ 0 h 15"/>
                <a:gd name="T2" fmla="*/ 7 w 2437"/>
                <a:gd name="T3" fmla="*/ 0 h 15"/>
                <a:gd name="T4" fmla="*/ 0 w 2437"/>
                <a:gd name="T5" fmla="*/ 8 h 15"/>
                <a:gd name="T6" fmla="*/ 0 w 2437"/>
                <a:gd name="T7" fmla="*/ 8 h 15"/>
                <a:gd name="T8" fmla="*/ 7 w 2437"/>
                <a:gd name="T9" fmla="*/ 15 h 15"/>
                <a:gd name="T10" fmla="*/ 2430 w 2437"/>
                <a:gd name="T11" fmla="*/ 15 h 15"/>
                <a:gd name="T12" fmla="*/ 2437 w 2437"/>
                <a:gd name="T13" fmla="*/ 8 h 15"/>
                <a:gd name="T14" fmla="*/ 2437 w 2437"/>
                <a:gd name="T15" fmla="*/ 8 h 15"/>
                <a:gd name="T16" fmla="*/ 2430 w 2437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7" h="15">
                  <a:moveTo>
                    <a:pt x="243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2430" y="15"/>
                    <a:pt x="2430" y="15"/>
                    <a:pt x="2430" y="15"/>
                  </a:cubicBezTo>
                  <a:cubicBezTo>
                    <a:pt x="2434" y="15"/>
                    <a:pt x="2437" y="12"/>
                    <a:pt x="2437" y="8"/>
                  </a:cubicBezTo>
                  <a:cubicBezTo>
                    <a:pt x="2437" y="8"/>
                    <a:pt x="2437" y="8"/>
                    <a:pt x="2437" y="8"/>
                  </a:cubicBezTo>
                  <a:cubicBezTo>
                    <a:pt x="2437" y="3"/>
                    <a:pt x="2434" y="0"/>
                    <a:pt x="243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8">
              <a:extLst>
                <a:ext uri="{FF2B5EF4-FFF2-40B4-BE49-F238E27FC236}">
                  <a16:creationId xmlns:a16="http://schemas.microsoft.com/office/drawing/2014/main" id="{959DEBF5-3DF1-43FD-B7D7-39BF8D45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0" y="4016290"/>
              <a:ext cx="79375" cy="204788"/>
            </a:xfrm>
            <a:custGeom>
              <a:avLst/>
              <a:gdLst>
                <a:gd name="T0" fmla="*/ 15 w 30"/>
                <a:gd name="T1" fmla="*/ 79 h 79"/>
                <a:gd name="T2" fmla="*/ 15 w 30"/>
                <a:gd name="T3" fmla="*/ 79 h 79"/>
                <a:gd name="T4" fmla="*/ 0 w 30"/>
                <a:gd name="T5" fmla="*/ 65 h 79"/>
                <a:gd name="T6" fmla="*/ 0 w 30"/>
                <a:gd name="T7" fmla="*/ 15 h 79"/>
                <a:gd name="T8" fmla="*/ 15 w 30"/>
                <a:gd name="T9" fmla="*/ 0 h 79"/>
                <a:gd name="T10" fmla="*/ 15 w 30"/>
                <a:gd name="T11" fmla="*/ 0 h 79"/>
                <a:gd name="T12" fmla="*/ 30 w 30"/>
                <a:gd name="T13" fmla="*/ 15 h 79"/>
                <a:gd name="T14" fmla="*/ 30 w 30"/>
                <a:gd name="T15" fmla="*/ 65 h 79"/>
                <a:gd name="T16" fmla="*/ 15 w 30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79">
                  <a:moveTo>
                    <a:pt x="15" y="79"/>
                  </a:moveTo>
                  <a:cubicBezTo>
                    <a:pt x="15" y="79"/>
                    <a:pt x="15" y="79"/>
                    <a:pt x="15" y="79"/>
                  </a:cubicBezTo>
                  <a:cubicBezTo>
                    <a:pt x="7" y="79"/>
                    <a:pt x="0" y="73"/>
                    <a:pt x="0" y="6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73"/>
                    <a:pt x="23" y="79"/>
                    <a:pt x="15" y="7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9">
              <a:extLst>
                <a:ext uri="{FF2B5EF4-FFF2-40B4-BE49-F238E27FC236}">
                  <a16:creationId xmlns:a16="http://schemas.microsoft.com/office/drawing/2014/main" id="{957D5D17-33BE-439B-971A-133864B9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3922627"/>
              <a:ext cx="77788" cy="274638"/>
            </a:xfrm>
            <a:custGeom>
              <a:avLst/>
              <a:gdLst>
                <a:gd name="T0" fmla="*/ 15 w 30"/>
                <a:gd name="T1" fmla="*/ 106 h 106"/>
                <a:gd name="T2" fmla="*/ 15 w 30"/>
                <a:gd name="T3" fmla="*/ 106 h 106"/>
                <a:gd name="T4" fmla="*/ 0 w 30"/>
                <a:gd name="T5" fmla="*/ 91 h 106"/>
                <a:gd name="T6" fmla="*/ 0 w 30"/>
                <a:gd name="T7" fmla="*/ 15 h 106"/>
                <a:gd name="T8" fmla="*/ 15 w 30"/>
                <a:gd name="T9" fmla="*/ 0 h 106"/>
                <a:gd name="T10" fmla="*/ 15 w 30"/>
                <a:gd name="T11" fmla="*/ 0 h 106"/>
                <a:gd name="T12" fmla="*/ 30 w 30"/>
                <a:gd name="T13" fmla="*/ 15 h 106"/>
                <a:gd name="T14" fmla="*/ 30 w 30"/>
                <a:gd name="T15" fmla="*/ 91 h 106"/>
                <a:gd name="T16" fmla="*/ 15 w 30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6">
                  <a:moveTo>
                    <a:pt x="15" y="106"/>
                  </a:moveTo>
                  <a:cubicBezTo>
                    <a:pt x="15" y="106"/>
                    <a:pt x="15" y="106"/>
                    <a:pt x="15" y="106"/>
                  </a:cubicBezTo>
                  <a:cubicBezTo>
                    <a:pt x="7" y="106"/>
                    <a:pt x="0" y="100"/>
                    <a:pt x="0" y="9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100"/>
                    <a:pt x="23" y="106"/>
                    <a:pt x="15" y="10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Oval 50">
              <a:extLst>
                <a:ext uri="{FF2B5EF4-FFF2-40B4-BE49-F238E27FC236}">
                  <a16:creationId xmlns:a16="http://schemas.microsoft.com/office/drawing/2014/main" id="{1B450F1E-FBC7-4017-9722-C7A8C35C8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825" y="3600365"/>
              <a:ext cx="69850" cy="69850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52">
              <a:extLst>
                <a:ext uri="{FF2B5EF4-FFF2-40B4-BE49-F238E27FC236}">
                  <a16:creationId xmlns:a16="http://schemas.microsoft.com/office/drawing/2014/main" id="{114AB2D2-6E0E-4FC0-8450-E10FF127B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9700" y="3322552"/>
              <a:ext cx="101600" cy="115888"/>
            </a:xfrm>
            <a:custGeom>
              <a:avLst/>
              <a:gdLst>
                <a:gd name="T0" fmla="*/ 20 w 39"/>
                <a:gd name="T1" fmla="*/ 45 h 45"/>
                <a:gd name="T2" fmla="*/ 0 w 39"/>
                <a:gd name="T3" fmla="*/ 26 h 45"/>
                <a:gd name="T4" fmla="*/ 0 w 39"/>
                <a:gd name="T5" fmla="*/ 19 h 45"/>
                <a:gd name="T6" fmla="*/ 20 w 39"/>
                <a:gd name="T7" fmla="*/ 0 h 45"/>
                <a:gd name="T8" fmla="*/ 39 w 39"/>
                <a:gd name="T9" fmla="*/ 19 h 45"/>
                <a:gd name="T10" fmla="*/ 39 w 39"/>
                <a:gd name="T11" fmla="*/ 26 h 45"/>
                <a:gd name="T12" fmla="*/ 20 w 39"/>
                <a:gd name="T13" fmla="*/ 45 h 45"/>
                <a:gd name="T14" fmla="*/ 20 w 39"/>
                <a:gd name="T15" fmla="*/ 9 h 45"/>
                <a:gd name="T16" fmla="*/ 10 w 39"/>
                <a:gd name="T17" fmla="*/ 19 h 45"/>
                <a:gd name="T18" fmla="*/ 10 w 39"/>
                <a:gd name="T19" fmla="*/ 26 h 45"/>
                <a:gd name="T20" fmla="*/ 20 w 39"/>
                <a:gd name="T21" fmla="*/ 35 h 45"/>
                <a:gd name="T22" fmla="*/ 30 w 39"/>
                <a:gd name="T23" fmla="*/ 26 h 45"/>
                <a:gd name="T24" fmla="*/ 30 w 39"/>
                <a:gd name="T25" fmla="*/ 19 h 45"/>
                <a:gd name="T26" fmla="*/ 20 w 39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5">
                  <a:moveTo>
                    <a:pt x="20" y="45"/>
                  </a:moveTo>
                  <a:cubicBezTo>
                    <a:pt x="9" y="45"/>
                    <a:pt x="0" y="36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6"/>
                    <a:pt x="30" y="45"/>
                    <a:pt x="20" y="45"/>
                  </a:cubicBezTo>
                  <a:close/>
                  <a:moveTo>
                    <a:pt x="20" y="9"/>
                  </a:moveTo>
                  <a:cubicBezTo>
                    <a:pt x="14" y="9"/>
                    <a:pt x="10" y="14"/>
                    <a:pt x="10" y="1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31"/>
                    <a:pt x="14" y="35"/>
                    <a:pt x="20" y="35"/>
                  </a:cubicBezTo>
                  <a:cubicBezTo>
                    <a:pt x="25" y="35"/>
                    <a:pt x="30" y="31"/>
                    <a:pt x="30" y="26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53">
              <a:extLst>
                <a:ext uri="{FF2B5EF4-FFF2-40B4-BE49-F238E27FC236}">
                  <a16:creationId xmlns:a16="http://schemas.microsoft.com/office/drawing/2014/main" id="{EF47EDA9-E6E3-4343-9EEF-0E1797D0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7" y="2254165"/>
              <a:ext cx="22225" cy="1117600"/>
            </a:xfrm>
            <a:custGeom>
              <a:avLst/>
              <a:gdLst>
                <a:gd name="T0" fmla="*/ 4 w 9"/>
                <a:gd name="T1" fmla="*/ 430 h 430"/>
                <a:gd name="T2" fmla="*/ 0 w 9"/>
                <a:gd name="T3" fmla="*/ 421 h 430"/>
                <a:gd name="T4" fmla="*/ 0 w 9"/>
                <a:gd name="T5" fmla="*/ 9 h 430"/>
                <a:gd name="T6" fmla="*/ 4 w 9"/>
                <a:gd name="T7" fmla="*/ 0 h 430"/>
                <a:gd name="T8" fmla="*/ 9 w 9"/>
                <a:gd name="T9" fmla="*/ 9 h 430"/>
                <a:gd name="T10" fmla="*/ 9 w 9"/>
                <a:gd name="T11" fmla="*/ 421 h 430"/>
                <a:gd name="T12" fmla="*/ 4 w 9"/>
                <a:gd name="T13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30">
                  <a:moveTo>
                    <a:pt x="4" y="430"/>
                  </a:moveTo>
                  <a:cubicBezTo>
                    <a:pt x="2" y="430"/>
                    <a:pt x="0" y="426"/>
                    <a:pt x="0" y="4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2" y="0"/>
                    <a:pt x="4" y="0"/>
                  </a:cubicBezTo>
                  <a:cubicBezTo>
                    <a:pt x="7" y="0"/>
                    <a:pt x="9" y="4"/>
                    <a:pt x="9" y="9"/>
                  </a:cubicBezTo>
                  <a:cubicBezTo>
                    <a:pt x="9" y="421"/>
                    <a:pt x="9" y="421"/>
                    <a:pt x="9" y="421"/>
                  </a:cubicBezTo>
                  <a:cubicBezTo>
                    <a:pt x="9" y="426"/>
                    <a:pt x="7" y="430"/>
                    <a:pt x="4" y="430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54">
              <a:extLst>
                <a:ext uri="{FF2B5EF4-FFF2-40B4-BE49-F238E27FC236}">
                  <a16:creationId xmlns:a16="http://schemas.microsoft.com/office/drawing/2014/main" id="{2566F0A4-87E1-4472-8085-CBE9D662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2" y="3621002"/>
              <a:ext cx="107950" cy="155575"/>
            </a:xfrm>
            <a:custGeom>
              <a:avLst/>
              <a:gdLst>
                <a:gd name="T0" fmla="*/ 21 w 42"/>
                <a:gd name="T1" fmla="*/ 60 h 60"/>
                <a:gd name="T2" fmla="*/ 21 w 42"/>
                <a:gd name="T3" fmla="*/ 60 h 60"/>
                <a:gd name="T4" fmla="*/ 0 w 42"/>
                <a:gd name="T5" fmla="*/ 40 h 60"/>
                <a:gd name="T6" fmla="*/ 0 w 42"/>
                <a:gd name="T7" fmla="*/ 21 h 60"/>
                <a:gd name="T8" fmla="*/ 21 w 42"/>
                <a:gd name="T9" fmla="*/ 0 h 60"/>
                <a:gd name="T10" fmla="*/ 21 w 42"/>
                <a:gd name="T11" fmla="*/ 0 h 60"/>
                <a:gd name="T12" fmla="*/ 42 w 42"/>
                <a:gd name="T13" fmla="*/ 21 h 60"/>
                <a:gd name="T14" fmla="*/ 42 w 42"/>
                <a:gd name="T15" fmla="*/ 40 h 60"/>
                <a:gd name="T16" fmla="*/ 21 w 42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0">
                  <a:moveTo>
                    <a:pt x="21" y="60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0" y="60"/>
                    <a:pt x="0" y="51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51"/>
                    <a:pt x="32" y="60"/>
                    <a:pt x="21" y="60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55">
              <a:extLst>
                <a:ext uri="{FF2B5EF4-FFF2-40B4-BE49-F238E27FC236}">
                  <a16:creationId xmlns:a16="http://schemas.microsoft.com/office/drawing/2014/main" id="{F23945A9-D52D-416A-9019-2B7154851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7" y="3638465"/>
              <a:ext cx="80963" cy="127000"/>
            </a:xfrm>
            <a:custGeom>
              <a:avLst/>
              <a:gdLst>
                <a:gd name="T0" fmla="*/ 15 w 31"/>
                <a:gd name="T1" fmla="*/ 49 h 49"/>
                <a:gd name="T2" fmla="*/ 15 w 31"/>
                <a:gd name="T3" fmla="*/ 49 h 49"/>
                <a:gd name="T4" fmla="*/ 0 w 31"/>
                <a:gd name="T5" fmla="*/ 34 h 49"/>
                <a:gd name="T6" fmla="*/ 0 w 31"/>
                <a:gd name="T7" fmla="*/ 16 h 49"/>
                <a:gd name="T8" fmla="*/ 15 w 31"/>
                <a:gd name="T9" fmla="*/ 0 h 49"/>
                <a:gd name="T10" fmla="*/ 15 w 31"/>
                <a:gd name="T11" fmla="*/ 0 h 49"/>
                <a:gd name="T12" fmla="*/ 31 w 31"/>
                <a:gd name="T13" fmla="*/ 16 h 49"/>
                <a:gd name="T14" fmla="*/ 31 w 31"/>
                <a:gd name="T15" fmla="*/ 34 h 49"/>
                <a:gd name="T16" fmla="*/ 15 w 31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9">
                  <a:moveTo>
                    <a:pt x="1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7" y="49"/>
                    <a:pt x="0" y="42"/>
                    <a:pt x="0" y="3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42"/>
                    <a:pt x="24" y="49"/>
                    <a:pt x="15" y="49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56">
              <a:extLst>
                <a:ext uri="{FF2B5EF4-FFF2-40B4-BE49-F238E27FC236}">
                  <a16:creationId xmlns:a16="http://schemas.microsoft.com/office/drawing/2014/main" id="{97B5E8BF-3C87-4243-9C1B-4E40052B4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7" y="2265277"/>
              <a:ext cx="25400" cy="1743075"/>
            </a:xfrm>
            <a:custGeom>
              <a:avLst/>
              <a:gdLst>
                <a:gd name="T0" fmla="*/ 5 w 10"/>
                <a:gd name="T1" fmla="*/ 671 h 671"/>
                <a:gd name="T2" fmla="*/ 0 w 10"/>
                <a:gd name="T3" fmla="*/ 665 h 671"/>
                <a:gd name="T4" fmla="*/ 0 w 10"/>
                <a:gd name="T5" fmla="*/ 6 h 671"/>
                <a:gd name="T6" fmla="*/ 5 w 10"/>
                <a:gd name="T7" fmla="*/ 0 h 671"/>
                <a:gd name="T8" fmla="*/ 10 w 10"/>
                <a:gd name="T9" fmla="*/ 6 h 671"/>
                <a:gd name="T10" fmla="*/ 10 w 10"/>
                <a:gd name="T11" fmla="*/ 665 h 671"/>
                <a:gd name="T12" fmla="*/ 5 w 10"/>
                <a:gd name="T13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71">
                  <a:moveTo>
                    <a:pt x="5" y="671"/>
                  </a:moveTo>
                  <a:cubicBezTo>
                    <a:pt x="3" y="671"/>
                    <a:pt x="0" y="668"/>
                    <a:pt x="0" y="6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665"/>
                    <a:pt x="10" y="665"/>
                    <a:pt x="10" y="665"/>
                  </a:cubicBezTo>
                  <a:cubicBezTo>
                    <a:pt x="10" y="668"/>
                    <a:pt x="8" y="671"/>
                    <a:pt x="5" y="67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57">
              <a:extLst>
                <a:ext uri="{FF2B5EF4-FFF2-40B4-BE49-F238E27FC236}">
                  <a16:creationId xmlns:a16="http://schemas.microsoft.com/office/drawing/2014/main" id="{34622684-3B27-4B82-80B5-647B799A7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2" y="3744827"/>
              <a:ext cx="177800" cy="247650"/>
            </a:xfrm>
            <a:custGeom>
              <a:avLst/>
              <a:gdLst>
                <a:gd name="T0" fmla="*/ 14 w 69"/>
                <a:gd name="T1" fmla="*/ 95 h 95"/>
                <a:gd name="T2" fmla="*/ 10 w 69"/>
                <a:gd name="T3" fmla="*/ 94 h 95"/>
                <a:gd name="T4" fmla="*/ 2 w 69"/>
                <a:gd name="T5" fmla="*/ 80 h 95"/>
                <a:gd name="T6" fmla="*/ 13 w 69"/>
                <a:gd name="T7" fmla="*/ 46 h 95"/>
                <a:gd name="T8" fmla="*/ 15 w 69"/>
                <a:gd name="T9" fmla="*/ 42 h 95"/>
                <a:gd name="T10" fmla="*/ 47 w 69"/>
                <a:gd name="T11" fmla="*/ 5 h 95"/>
                <a:gd name="T12" fmla="*/ 63 w 69"/>
                <a:gd name="T13" fmla="*/ 4 h 95"/>
                <a:gd name="T14" fmla="*/ 65 w 69"/>
                <a:gd name="T15" fmla="*/ 20 h 95"/>
                <a:gd name="T16" fmla="*/ 35 w 69"/>
                <a:gd name="T17" fmla="*/ 56 h 95"/>
                <a:gd name="T18" fmla="*/ 25 w 69"/>
                <a:gd name="T19" fmla="*/ 87 h 95"/>
                <a:gd name="T20" fmla="*/ 14 w 69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5">
                  <a:moveTo>
                    <a:pt x="14" y="95"/>
                  </a:moveTo>
                  <a:cubicBezTo>
                    <a:pt x="13" y="95"/>
                    <a:pt x="11" y="95"/>
                    <a:pt x="10" y="94"/>
                  </a:cubicBezTo>
                  <a:cubicBezTo>
                    <a:pt x="4" y="92"/>
                    <a:pt x="0" y="86"/>
                    <a:pt x="2" y="8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4"/>
                    <a:pt x="15" y="4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1" y="0"/>
                    <a:pt x="58" y="0"/>
                    <a:pt x="63" y="4"/>
                  </a:cubicBezTo>
                  <a:cubicBezTo>
                    <a:pt x="68" y="8"/>
                    <a:pt x="69" y="15"/>
                    <a:pt x="65" y="20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3" y="92"/>
                    <a:pt x="19" y="95"/>
                    <a:pt x="14" y="95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58">
              <a:extLst>
                <a:ext uri="{FF2B5EF4-FFF2-40B4-BE49-F238E27FC236}">
                  <a16:creationId xmlns:a16="http://schemas.microsoft.com/office/drawing/2014/main" id="{160FE152-4CDB-4383-902F-63534F91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2" y="3976602"/>
              <a:ext cx="596900" cy="93663"/>
            </a:xfrm>
            <a:custGeom>
              <a:avLst/>
              <a:gdLst>
                <a:gd name="T0" fmla="*/ 212 w 230"/>
                <a:gd name="T1" fmla="*/ 36 h 36"/>
                <a:gd name="T2" fmla="*/ 18 w 230"/>
                <a:gd name="T3" fmla="*/ 36 h 36"/>
                <a:gd name="T4" fmla="*/ 0 w 230"/>
                <a:gd name="T5" fmla="*/ 18 h 36"/>
                <a:gd name="T6" fmla="*/ 0 w 230"/>
                <a:gd name="T7" fmla="*/ 18 h 36"/>
                <a:gd name="T8" fmla="*/ 18 w 230"/>
                <a:gd name="T9" fmla="*/ 0 h 36"/>
                <a:gd name="T10" fmla="*/ 212 w 230"/>
                <a:gd name="T11" fmla="*/ 0 h 36"/>
                <a:gd name="T12" fmla="*/ 230 w 230"/>
                <a:gd name="T13" fmla="*/ 18 h 36"/>
                <a:gd name="T14" fmla="*/ 230 w 230"/>
                <a:gd name="T15" fmla="*/ 18 h 36"/>
                <a:gd name="T16" fmla="*/ 212 w 23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36">
                  <a:moveTo>
                    <a:pt x="212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2" y="0"/>
                    <a:pt x="230" y="8"/>
                    <a:pt x="230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0" y="28"/>
                    <a:pt x="222" y="36"/>
                    <a:pt x="212" y="3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59">
              <a:extLst>
                <a:ext uri="{FF2B5EF4-FFF2-40B4-BE49-F238E27FC236}">
                  <a16:creationId xmlns:a16="http://schemas.microsoft.com/office/drawing/2014/main" id="{A05D7949-9520-4E44-88AB-17E5EE02F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3976602"/>
              <a:ext cx="119063" cy="93663"/>
            </a:xfrm>
            <a:custGeom>
              <a:avLst/>
              <a:gdLst>
                <a:gd name="T0" fmla="*/ 46 w 46"/>
                <a:gd name="T1" fmla="*/ 18 h 36"/>
                <a:gd name="T2" fmla="*/ 34 w 46"/>
                <a:gd name="T3" fmla="*/ 0 h 36"/>
                <a:gd name="T4" fmla="*/ 13 w 46"/>
                <a:gd name="T5" fmla="*/ 0 h 36"/>
                <a:gd name="T6" fmla="*/ 0 w 46"/>
                <a:gd name="T7" fmla="*/ 18 h 36"/>
                <a:gd name="T8" fmla="*/ 13 w 46"/>
                <a:gd name="T9" fmla="*/ 36 h 36"/>
                <a:gd name="T10" fmla="*/ 34 w 46"/>
                <a:gd name="T11" fmla="*/ 36 h 36"/>
                <a:gd name="T12" fmla="*/ 46 w 46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6">
                  <a:moveTo>
                    <a:pt x="46" y="18"/>
                  </a:moveTo>
                  <a:cubicBezTo>
                    <a:pt x="46" y="8"/>
                    <a:pt x="41" y="0"/>
                    <a:pt x="3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3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1" y="36"/>
                    <a:pt x="46" y="28"/>
                    <a:pt x="46" y="18"/>
                  </a:cubicBezTo>
                  <a:close/>
                </a:path>
              </a:pathLst>
            </a:custGeom>
            <a:solidFill>
              <a:srgbClr val="4D6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60">
              <a:extLst>
                <a:ext uri="{FF2B5EF4-FFF2-40B4-BE49-F238E27FC236}">
                  <a16:creationId xmlns:a16="http://schemas.microsoft.com/office/drawing/2014/main" id="{15D6E451-FF9B-493A-BDB0-6795CE08D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922627"/>
              <a:ext cx="134938" cy="66675"/>
            </a:xfrm>
            <a:custGeom>
              <a:avLst/>
              <a:gdLst>
                <a:gd name="T0" fmla="*/ 39 w 52"/>
                <a:gd name="T1" fmla="*/ 26 h 26"/>
                <a:gd name="T2" fmla="*/ 13 w 52"/>
                <a:gd name="T3" fmla="*/ 26 h 26"/>
                <a:gd name="T4" fmla="*/ 0 w 52"/>
                <a:gd name="T5" fmla="*/ 13 h 26"/>
                <a:gd name="T6" fmla="*/ 0 w 52"/>
                <a:gd name="T7" fmla="*/ 13 h 26"/>
                <a:gd name="T8" fmla="*/ 13 w 52"/>
                <a:gd name="T9" fmla="*/ 0 h 26"/>
                <a:gd name="T10" fmla="*/ 39 w 52"/>
                <a:gd name="T11" fmla="*/ 0 h 26"/>
                <a:gd name="T12" fmla="*/ 52 w 52"/>
                <a:gd name="T13" fmla="*/ 13 h 26"/>
                <a:gd name="T14" fmla="*/ 52 w 52"/>
                <a:gd name="T15" fmla="*/ 13 h 26"/>
                <a:gd name="T16" fmla="*/ 39 w 5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6">
                  <a:moveTo>
                    <a:pt x="39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6" y="0"/>
                    <a:pt x="52" y="6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0"/>
                    <a:pt x="46" y="26"/>
                    <a:pt x="39" y="2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61">
              <a:extLst>
                <a:ext uri="{FF2B5EF4-FFF2-40B4-BE49-F238E27FC236}">
                  <a16:creationId xmlns:a16="http://schemas.microsoft.com/office/drawing/2014/main" id="{7B23784E-CEE2-48C9-9639-BBE75CCDC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0" y="3722602"/>
              <a:ext cx="165100" cy="266700"/>
            </a:xfrm>
            <a:custGeom>
              <a:avLst/>
              <a:gdLst>
                <a:gd name="T0" fmla="*/ 48 w 64"/>
                <a:gd name="T1" fmla="*/ 103 h 103"/>
                <a:gd name="T2" fmla="*/ 16 w 64"/>
                <a:gd name="T3" fmla="*/ 103 h 103"/>
                <a:gd name="T4" fmla="*/ 0 w 64"/>
                <a:gd name="T5" fmla="*/ 87 h 103"/>
                <a:gd name="T6" fmla="*/ 0 w 64"/>
                <a:gd name="T7" fmla="*/ 45 h 103"/>
                <a:gd name="T8" fmla="*/ 44 w 64"/>
                <a:gd name="T9" fmla="*/ 0 h 103"/>
                <a:gd name="T10" fmla="*/ 44 w 64"/>
                <a:gd name="T11" fmla="*/ 0 h 103"/>
                <a:gd name="T12" fmla="*/ 64 w 64"/>
                <a:gd name="T13" fmla="*/ 20 h 103"/>
                <a:gd name="T14" fmla="*/ 64 w 64"/>
                <a:gd name="T15" fmla="*/ 87 h 103"/>
                <a:gd name="T16" fmla="*/ 48 w 64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3">
                  <a:moveTo>
                    <a:pt x="48" y="103"/>
                  </a:moveTo>
                  <a:cubicBezTo>
                    <a:pt x="16" y="103"/>
                    <a:pt x="16" y="103"/>
                    <a:pt x="16" y="103"/>
                  </a:cubicBezTo>
                  <a:cubicBezTo>
                    <a:pt x="7" y="103"/>
                    <a:pt x="0" y="96"/>
                    <a:pt x="0" y="8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96"/>
                    <a:pt x="57" y="103"/>
                    <a:pt x="48" y="103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62">
              <a:extLst>
                <a:ext uri="{FF2B5EF4-FFF2-40B4-BE49-F238E27FC236}">
                  <a16:creationId xmlns:a16="http://schemas.microsoft.com/office/drawing/2014/main" id="{2553CB55-6057-47D4-9046-23743A4D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7" y="3722602"/>
              <a:ext cx="61913" cy="266700"/>
            </a:xfrm>
            <a:custGeom>
              <a:avLst/>
              <a:gdLst>
                <a:gd name="T0" fmla="*/ 4 w 24"/>
                <a:gd name="T1" fmla="*/ 0 h 103"/>
                <a:gd name="T2" fmla="*/ 0 w 24"/>
                <a:gd name="T3" fmla="*/ 0 h 103"/>
                <a:gd name="T4" fmla="*/ 16 w 24"/>
                <a:gd name="T5" fmla="*/ 20 h 103"/>
                <a:gd name="T6" fmla="*/ 16 w 24"/>
                <a:gd name="T7" fmla="*/ 87 h 103"/>
                <a:gd name="T8" fmla="*/ 0 w 24"/>
                <a:gd name="T9" fmla="*/ 103 h 103"/>
                <a:gd name="T10" fmla="*/ 8 w 24"/>
                <a:gd name="T11" fmla="*/ 103 h 103"/>
                <a:gd name="T12" fmla="*/ 24 w 24"/>
                <a:gd name="T13" fmla="*/ 87 h 103"/>
                <a:gd name="T14" fmla="*/ 24 w 24"/>
                <a:gd name="T15" fmla="*/ 20 h 103"/>
                <a:gd name="T16" fmla="*/ 4 w 2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9" y="2"/>
                    <a:pt x="16" y="10"/>
                    <a:pt x="16" y="20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6" y="96"/>
                    <a:pt x="8" y="103"/>
                    <a:pt x="0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7" y="103"/>
                    <a:pt x="24" y="96"/>
                    <a:pt x="24" y="8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9"/>
                    <a:pt x="15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63">
              <a:extLst>
                <a:ext uri="{FF2B5EF4-FFF2-40B4-BE49-F238E27FC236}">
                  <a16:creationId xmlns:a16="http://schemas.microsoft.com/office/drawing/2014/main" id="{5323EE03-A58B-4D12-A884-0B177764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2" y="4157577"/>
              <a:ext cx="123825" cy="125413"/>
            </a:xfrm>
            <a:custGeom>
              <a:avLst/>
              <a:gdLst>
                <a:gd name="T0" fmla="*/ 44 w 48"/>
                <a:gd name="T1" fmla="*/ 44 h 48"/>
                <a:gd name="T2" fmla="*/ 44 w 48"/>
                <a:gd name="T3" fmla="*/ 44 h 48"/>
                <a:gd name="T4" fmla="*/ 28 w 48"/>
                <a:gd name="T5" fmla="*/ 44 h 48"/>
                <a:gd name="T6" fmla="*/ 7 w 48"/>
                <a:gd name="T7" fmla="*/ 31 h 48"/>
                <a:gd name="T8" fmla="*/ 7 w 48"/>
                <a:gd name="T9" fmla="*/ 7 h 48"/>
                <a:gd name="T10" fmla="*/ 7 w 48"/>
                <a:gd name="T11" fmla="*/ 7 h 48"/>
                <a:gd name="T12" fmla="*/ 31 w 48"/>
                <a:gd name="T13" fmla="*/ 7 h 48"/>
                <a:gd name="T14" fmla="*/ 44 w 48"/>
                <a:gd name="T15" fmla="*/ 29 h 48"/>
                <a:gd name="T16" fmla="*/ 44 w 48"/>
                <a:gd name="T1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8">
                  <a:moveTo>
                    <a:pt x="44" y="44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39" y="48"/>
                    <a:pt x="33" y="48"/>
                    <a:pt x="28" y="4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0" y="24"/>
                    <a:pt x="0" y="13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4" y="0"/>
                    <a:pt x="25" y="0"/>
                    <a:pt x="31" y="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8" y="33"/>
                    <a:pt x="48" y="40"/>
                    <a:pt x="44" y="44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64">
              <a:extLst>
                <a:ext uri="{FF2B5EF4-FFF2-40B4-BE49-F238E27FC236}">
                  <a16:creationId xmlns:a16="http://schemas.microsoft.com/office/drawing/2014/main" id="{37C8277F-54AA-4B29-93E4-61343914A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125" y="3644815"/>
              <a:ext cx="80963" cy="25400"/>
            </a:xfrm>
            <a:custGeom>
              <a:avLst/>
              <a:gdLst>
                <a:gd name="T0" fmla="*/ 28 w 31"/>
                <a:gd name="T1" fmla="*/ 6 h 10"/>
                <a:gd name="T2" fmla="*/ 3 w 31"/>
                <a:gd name="T3" fmla="*/ 10 h 10"/>
                <a:gd name="T4" fmla="*/ 0 w 31"/>
                <a:gd name="T5" fmla="*/ 8 h 10"/>
                <a:gd name="T6" fmla="*/ 0 w 31"/>
                <a:gd name="T7" fmla="*/ 8 h 10"/>
                <a:gd name="T8" fmla="*/ 3 w 31"/>
                <a:gd name="T9" fmla="*/ 4 h 10"/>
                <a:gd name="T10" fmla="*/ 28 w 31"/>
                <a:gd name="T11" fmla="*/ 0 h 10"/>
                <a:gd name="T12" fmla="*/ 31 w 31"/>
                <a:gd name="T13" fmla="*/ 3 h 10"/>
                <a:gd name="T14" fmla="*/ 31 w 31"/>
                <a:gd name="T15" fmla="*/ 3 h 10"/>
                <a:gd name="T16" fmla="*/ 28 w 31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0">
                  <a:moveTo>
                    <a:pt x="28" y="6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5"/>
                    <a:pt x="30" y="6"/>
                    <a:pt x="28" y="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5">
              <a:extLst>
                <a:ext uri="{FF2B5EF4-FFF2-40B4-BE49-F238E27FC236}">
                  <a16:creationId xmlns:a16="http://schemas.microsoft.com/office/drawing/2014/main" id="{6E8A14FA-9C90-4CAB-8539-581CC47EF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400" y="4135352"/>
              <a:ext cx="93663" cy="142875"/>
            </a:xfrm>
            <a:custGeom>
              <a:avLst/>
              <a:gdLst>
                <a:gd name="T0" fmla="*/ 27 w 36"/>
                <a:gd name="T1" fmla="*/ 53 h 55"/>
                <a:gd name="T2" fmla="*/ 27 w 36"/>
                <a:gd name="T3" fmla="*/ 53 h 55"/>
                <a:gd name="T4" fmla="*/ 14 w 36"/>
                <a:gd name="T5" fmla="*/ 45 h 55"/>
                <a:gd name="T6" fmla="*/ 2 w 36"/>
                <a:gd name="T7" fmla="*/ 23 h 55"/>
                <a:gd name="T8" fmla="*/ 15 w 36"/>
                <a:gd name="T9" fmla="*/ 2 h 55"/>
                <a:gd name="T10" fmla="*/ 15 w 36"/>
                <a:gd name="T11" fmla="*/ 2 h 55"/>
                <a:gd name="T12" fmla="*/ 36 w 36"/>
                <a:gd name="T13" fmla="*/ 15 h 55"/>
                <a:gd name="T14" fmla="*/ 35 w 36"/>
                <a:gd name="T15" fmla="*/ 41 h 55"/>
                <a:gd name="T16" fmla="*/ 27 w 36"/>
                <a:gd name="T17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5">
                  <a:moveTo>
                    <a:pt x="27" y="53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1" y="55"/>
                    <a:pt x="15" y="51"/>
                    <a:pt x="14" y="4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3"/>
                    <a:pt x="6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5" y="0"/>
                    <a:pt x="34" y="6"/>
                    <a:pt x="36" y="1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6"/>
                    <a:pt x="33" y="52"/>
                    <a:pt x="27" y="53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66">
              <a:extLst>
                <a:ext uri="{FF2B5EF4-FFF2-40B4-BE49-F238E27FC236}">
                  <a16:creationId xmlns:a16="http://schemas.microsoft.com/office/drawing/2014/main" id="{D772059B-9F69-46D3-9677-64E5F74F0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2" y="3622590"/>
              <a:ext cx="212725" cy="203200"/>
            </a:xfrm>
            <a:custGeom>
              <a:avLst/>
              <a:gdLst>
                <a:gd name="T0" fmla="*/ 14 w 82"/>
                <a:gd name="T1" fmla="*/ 78 h 78"/>
                <a:gd name="T2" fmla="*/ 4 w 82"/>
                <a:gd name="T3" fmla="*/ 72 h 78"/>
                <a:gd name="T4" fmla="*/ 8 w 82"/>
                <a:gd name="T5" fmla="*/ 56 h 78"/>
                <a:gd name="T6" fmla="*/ 41 w 82"/>
                <a:gd name="T7" fmla="*/ 36 h 78"/>
                <a:gd name="T8" fmla="*/ 58 w 82"/>
                <a:gd name="T9" fmla="*/ 7 h 78"/>
                <a:gd name="T10" fmla="*/ 74 w 82"/>
                <a:gd name="T11" fmla="*/ 3 h 78"/>
                <a:gd name="T12" fmla="*/ 79 w 82"/>
                <a:gd name="T13" fmla="*/ 19 h 78"/>
                <a:gd name="T14" fmla="*/ 60 w 82"/>
                <a:gd name="T15" fmla="*/ 51 h 78"/>
                <a:gd name="T16" fmla="*/ 56 w 82"/>
                <a:gd name="T17" fmla="*/ 55 h 78"/>
                <a:gd name="T18" fmla="*/ 20 w 82"/>
                <a:gd name="T19" fmla="*/ 76 h 78"/>
                <a:gd name="T20" fmla="*/ 14 w 82"/>
                <a:gd name="T2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14" y="78"/>
                  </a:moveTo>
                  <a:cubicBezTo>
                    <a:pt x="10" y="78"/>
                    <a:pt x="6" y="76"/>
                    <a:pt x="4" y="72"/>
                  </a:cubicBezTo>
                  <a:cubicBezTo>
                    <a:pt x="0" y="67"/>
                    <a:pt x="2" y="59"/>
                    <a:pt x="8" y="5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"/>
                    <a:pt x="69" y="0"/>
                    <a:pt x="74" y="3"/>
                  </a:cubicBezTo>
                  <a:cubicBezTo>
                    <a:pt x="80" y="6"/>
                    <a:pt x="82" y="13"/>
                    <a:pt x="79" y="1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3"/>
                    <a:pt x="58" y="54"/>
                    <a:pt x="56" y="5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8" y="78"/>
                    <a:pt x="16" y="78"/>
                    <a:pt x="14" y="78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67">
              <a:extLst>
                <a:ext uri="{FF2B5EF4-FFF2-40B4-BE49-F238E27FC236}">
                  <a16:creationId xmlns:a16="http://schemas.microsoft.com/office/drawing/2014/main" id="{F6F302ED-233F-4CB1-B829-4C8120178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3625765"/>
              <a:ext cx="192088" cy="200025"/>
            </a:xfrm>
            <a:custGeom>
              <a:avLst/>
              <a:gdLst>
                <a:gd name="T0" fmla="*/ 66 w 74"/>
                <a:gd name="T1" fmla="*/ 2 h 77"/>
                <a:gd name="T2" fmla="*/ 58 w 74"/>
                <a:gd name="T3" fmla="*/ 1 h 77"/>
                <a:gd name="T4" fmla="*/ 62 w 74"/>
                <a:gd name="T5" fmla="*/ 16 h 77"/>
                <a:gd name="T6" fmla="*/ 44 w 74"/>
                <a:gd name="T7" fmla="*/ 48 h 77"/>
                <a:gd name="T8" fmla="*/ 39 w 74"/>
                <a:gd name="T9" fmla="*/ 53 h 77"/>
                <a:gd name="T10" fmla="*/ 4 w 74"/>
                <a:gd name="T11" fmla="*/ 74 h 77"/>
                <a:gd name="T12" fmla="*/ 0 w 74"/>
                <a:gd name="T13" fmla="*/ 75 h 77"/>
                <a:gd name="T14" fmla="*/ 6 w 74"/>
                <a:gd name="T15" fmla="*/ 77 h 77"/>
                <a:gd name="T16" fmla="*/ 12 w 74"/>
                <a:gd name="T17" fmla="*/ 75 h 77"/>
                <a:gd name="T18" fmla="*/ 48 w 74"/>
                <a:gd name="T19" fmla="*/ 54 h 77"/>
                <a:gd name="T20" fmla="*/ 52 w 74"/>
                <a:gd name="T21" fmla="*/ 50 h 77"/>
                <a:gd name="T22" fmla="*/ 71 w 74"/>
                <a:gd name="T23" fmla="*/ 18 h 77"/>
                <a:gd name="T24" fmla="*/ 66 w 74"/>
                <a:gd name="T2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77">
                  <a:moveTo>
                    <a:pt x="66" y="2"/>
                  </a:moveTo>
                  <a:cubicBezTo>
                    <a:pt x="64" y="0"/>
                    <a:pt x="61" y="0"/>
                    <a:pt x="58" y="1"/>
                  </a:cubicBezTo>
                  <a:cubicBezTo>
                    <a:pt x="64" y="4"/>
                    <a:pt x="65" y="11"/>
                    <a:pt x="62" y="16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3" y="50"/>
                    <a:pt x="41" y="52"/>
                    <a:pt x="39" y="5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1" y="76"/>
                    <a:pt x="4" y="77"/>
                    <a:pt x="6" y="77"/>
                  </a:cubicBezTo>
                  <a:cubicBezTo>
                    <a:pt x="8" y="77"/>
                    <a:pt x="10" y="77"/>
                    <a:pt x="12" y="7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0" y="53"/>
                    <a:pt x="51" y="52"/>
                    <a:pt x="52" y="50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4" y="12"/>
                    <a:pt x="72" y="5"/>
                    <a:pt x="6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Oval 68">
              <a:extLst>
                <a:ext uri="{FF2B5EF4-FFF2-40B4-BE49-F238E27FC236}">
                  <a16:creationId xmlns:a16="http://schemas.microsoft.com/office/drawing/2014/main" id="{2F3F229B-6C4D-4B93-B32F-F1FAFFAA6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7" y="3968665"/>
              <a:ext cx="80963" cy="20638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9">
              <a:extLst>
                <a:ext uri="{FF2B5EF4-FFF2-40B4-BE49-F238E27FC236}">
                  <a16:creationId xmlns:a16="http://schemas.microsoft.com/office/drawing/2014/main" id="{3A0BD58B-72B2-4F03-993A-87BE016C8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651165"/>
              <a:ext cx="23813" cy="50800"/>
            </a:xfrm>
            <a:custGeom>
              <a:avLst/>
              <a:gdLst>
                <a:gd name="T0" fmla="*/ 4 w 9"/>
                <a:gd name="T1" fmla="*/ 19 h 19"/>
                <a:gd name="T2" fmla="*/ 4 w 9"/>
                <a:gd name="T3" fmla="*/ 19 h 19"/>
                <a:gd name="T4" fmla="*/ 0 w 9"/>
                <a:gd name="T5" fmla="*/ 15 h 19"/>
                <a:gd name="T6" fmla="*/ 0 w 9"/>
                <a:gd name="T7" fmla="*/ 5 h 19"/>
                <a:gd name="T8" fmla="*/ 4 w 9"/>
                <a:gd name="T9" fmla="*/ 0 h 19"/>
                <a:gd name="T10" fmla="*/ 4 w 9"/>
                <a:gd name="T11" fmla="*/ 0 h 19"/>
                <a:gd name="T12" fmla="*/ 9 w 9"/>
                <a:gd name="T13" fmla="*/ 5 h 19"/>
                <a:gd name="T14" fmla="*/ 9 w 9"/>
                <a:gd name="T15" fmla="*/ 15 h 19"/>
                <a:gd name="T16" fmla="*/ 4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7"/>
                    <a:pt x="7" y="19"/>
                    <a:pt x="4" y="19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0">
              <a:extLst>
                <a:ext uri="{FF2B5EF4-FFF2-40B4-BE49-F238E27FC236}">
                  <a16:creationId xmlns:a16="http://schemas.microsoft.com/office/drawing/2014/main" id="{ED7355FE-C0AE-4D48-9E61-481F7EAC5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7" y="3605127"/>
              <a:ext cx="114300" cy="68263"/>
            </a:xfrm>
            <a:custGeom>
              <a:avLst/>
              <a:gdLst>
                <a:gd name="T0" fmla="*/ 22 w 44"/>
                <a:gd name="T1" fmla="*/ 1 h 26"/>
                <a:gd name="T2" fmla="*/ 0 w 44"/>
                <a:gd name="T3" fmla="*/ 26 h 26"/>
                <a:gd name="T4" fmla="*/ 44 w 44"/>
                <a:gd name="T5" fmla="*/ 21 h 26"/>
                <a:gd name="T6" fmla="*/ 22 w 44"/>
                <a:gd name="T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6">
                  <a:moveTo>
                    <a:pt x="22" y="1"/>
                  </a:moveTo>
                  <a:cubicBezTo>
                    <a:pt x="9" y="3"/>
                    <a:pt x="0" y="14"/>
                    <a:pt x="0" y="2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9"/>
                    <a:pt x="34" y="0"/>
                    <a:pt x="22" y="1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71">
              <a:extLst>
                <a:ext uri="{FF2B5EF4-FFF2-40B4-BE49-F238E27FC236}">
                  <a16:creationId xmlns:a16="http://schemas.microsoft.com/office/drawing/2014/main" id="{76AA463E-063A-4170-8AD8-BD179D73B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2" y="3670215"/>
              <a:ext cx="15875" cy="36513"/>
            </a:xfrm>
            <a:custGeom>
              <a:avLst/>
              <a:gdLst>
                <a:gd name="T0" fmla="*/ 3 w 6"/>
                <a:gd name="T1" fmla="*/ 14 h 14"/>
                <a:gd name="T2" fmla="*/ 3 w 6"/>
                <a:gd name="T3" fmla="*/ 14 h 14"/>
                <a:gd name="T4" fmla="*/ 0 w 6"/>
                <a:gd name="T5" fmla="*/ 10 h 14"/>
                <a:gd name="T6" fmla="*/ 0 w 6"/>
                <a:gd name="T7" fmla="*/ 3 h 14"/>
                <a:gd name="T8" fmla="*/ 3 w 6"/>
                <a:gd name="T9" fmla="*/ 0 h 14"/>
                <a:gd name="T10" fmla="*/ 3 w 6"/>
                <a:gd name="T11" fmla="*/ 0 h 14"/>
                <a:gd name="T12" fmla="*/ 6 w 6"/>
                <a:gd name="T13" fmla="*/ 3 h 14"/>
                <a:gd name="T14" fmla="*/ 6 w 6"/>
                <a:gd name="T15" fmla="*/ 10 h 14"/>
                <a:gd name="T16" fmla="*/ 3 w 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2"/>
                    <a:pt x="5" y="14"/>
                    <a:pt x="3" y="14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72">
              <a:extLst>
                <a:ext uri="{FF2B5EF4-FFF2-40B4-BE49-F238E27FC236}">
                  <a16:creationId xmlns:a16="http://schemas.microsoft.com/office/drawing/2014/main" id="{2EE56C00-0EE7-4C9B-A228-D2597774A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637" y="3568615"/>
              <a:ext cx="23813" cy="49213"/>
            </a:xfrm>
            <a:custGeom>
              <a:avLst/>
              <a:gdLst>
                <a:gd name="T0" fmla="*/ 5 w 9"/>
                <a:gd name="T1" fmla="*/ 19 h 19"/>
                <a:gd name="T2" fmla="*/ 5 w 9"/>
                <a:gd name="T3" fmla="*/ 19 h 19"/>
                <a:gd name="T4" fmla="*/ 0 w 9"/>
                <a:gd name="T5" fmla="*/ 14 h 19"/>
                <a:gd name="T6" fmla="*/ 0 w 9"/>
                <a:gd name="T7" fmla="*/ 4 h 19"/>
                <a:gd name="T8" fmla="*/ 5 w 9"/>
                <a:gd name="T9" fmla="*/ 0 h 19"/>
                <a:gd name="T10" fmla="*/ 5 w 9"/>
                <a:gd name="T11" fmla="*/ 0 h 19"/>
                <a:gd name="T12" fmla="*/ 9 w 9"/>
                <a:gd name="T13" fmla="*/ 4 h 19"/>
                <a:gd name="T14" fmla="*/ 9 w 9"/>
                <a:gd name="T15" fmla="*/ 14 h 19"/>
                <a:gd name="T16" fmla="*/ 5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7"/>
                    <a:pt x="7" y="19"/>
                    <a:pt x="5" y="1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73">
              <a:extLst>
                <a:ext uri="{FF2B5EF4-FFF2-40B4-BE49-F238E27FC236}">
                  <a16:creationId xmlns:a16="http://schemas.microsoft.com/office/drawing/2014/main" id="{BCE0B116-332F-42DF-8E75-B86B599A9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3516227"/>
              <a:ext cx="65088" cy="428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74">
              <a:extLst>
                <a:ext uri="{FF2B5EF4-FFF2-40B4-BE49-F238E27FC236}">
                  <a16:creationId xmlns:a16="http://schemas.microsoft.com/office/drawing/2014/main" id="{6525C6CF-F269-4ACB-AC7F-F8CAF9576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3551152"/>
              <a:ext cx="73025" cy="28575"/>
            </a:xfrm>
            <a:custGeom>
              <a:avLst/>
              <a:gdLst>
                <a:gd name="T0" fmla="*/ 20 w 28"/>
                <a:gd name="T1" fmla="*/ 11 h 11"/>
                <a:gd name="T2" fmla="*/ 7 w 28"/>
                <a:gd name="T3" fmla="*/ 11 h 11"/>
                <a:gd name="T4" fmla="*/ 0 w 28"/>
                <a:gd name="T5" fmla="*/ 3 h 11"/>
                <a:gd name="T6" fmla="*/ 0 w 28"/>
                <a:gd name="T7" fmla="*/ 0 h 11"/>
                <a:gd name="T8" fmla="*/ 28 w 28"/>
                <a:gd name="T9" fmla="*/ 0 h 11"/>
                <a:gd name="T10" fmla="*/ 28 w 28"/>
                <a:gd name="T11" fmla="*/ 3 h 11"/>
                <a:gd name="T12" fmla="*/ 20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0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8"/>
                    <a:pt x="24" y="11"/>
                    <a:pt x="20" y="1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75">
              <a:extLst>
                <a:ext uri="{FF2B5EF4-FFF2-40B4-BE49-F238E27FC236}">
                  <a16:creationId xmlns:a16="http://schemas.microsoft.com/office/drawing/2014/main" id="{3C37F001-BB76-47E0-8F3E-BF2699DCE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2" y="4095665"/>
              <a:ext cx="76200" cy="101600"/>
            </a:xfrm>
            <a:custGeom>
              <a:avLst/>
              <a:gdLst>
                <a:gd name="T0" fmla="*/ 15 w 29"/>
                <a:gd name="T1" fmla="*/ 39 h 39"/>
                <a:gd name="T2" fmla="*/ 15 w 29"/>
                <a:gd name="T3" fmla="*/ 39 h 39"/>
                <a:gd name="T4" fmla="*/ 0 w 29"/>
                <a:gd name="T5" fmla="*/ 25 h 39"/>
                <a:gd name="T6" fmla="*/ 0 w 29"/>
                <a:gd name="T7" fmla="*/ 15 h 39"/>
                <a:gd name="T8" fmla="*/ 15 w 29"/>
                <a:gd name="T9" fmla="*/ 0 h 39"/>
                <a:gd name="T10" fmla="*/ 15 w 29"/>
                <a:gd name="T11" fmla="*/ 0 h 39"/>
                <a:gd name="T12" fmla="*/ 29 w 29"/>
                <a:gd name="T13" fmla="*/ 15 h 39"/>
                <a:gd name="T14" fmla="*/ 29 w 29"/>
                <a:gd name="T15" fmla="*/ 25 h 39"/>
                <a:gd name="T16" fmla="*/ 15 w 2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1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7" y="39"/>
                    <a:pt x="0" y="33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33"/>
                    <a:pt x="23" y="39"/>
                    <a:pt x="15" y="39"/>
                  </a:cubicBezTo>
                  <a:close/>
                </a:path>
              </a:pathLst>
            </a:custGeom>
            <a:noFill/>
            <a:ln w="7938" cap="flat">
              <a:solidFill>
                <a:srgbClr val="2289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76">
              <a:extLst>
                <a:ext uri="{FF2B5EF4-FFF2-40B4-BE49-F238E27FC236}">
                  <a16:creationId xmlns:a16="http://schemas.microsoft.com/office/drawing/2014/main" id="{36444666-8368-461F-9730-E78F8C308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0" y="4022640"/>
              <a:ext cx="33338" cy="125413"/>
            </a:xfrm>
            <a:custGeom>
              <a:avLst/>
              <a:gdLst>
                <a:gd name="T0" fmla="*/ 7 w 13"/>
                <a:gd name="T1" fmla="*/ 48 h 48"/>
                <a:gd name="T2" fmla="*/ 7 w 13"/>
                <a:gd name="T3" fmla="*/ 48 h 48"/>
                <a:gd name="T4" fmla="*/ 0 w 13"/>
                <a:gd name="T5" fmla="*/ 42 h 48"/>
                <a:gd name="T6" fmla="*/ 0 w 13"/>
                <a:gd name="T7" fmla="*/ 7 h 48"/>
                <a:gd name="T8" fmla="*/ 7 w 13"/>
                <a:gd name="T9" fmla="*/ 0 h 48"/>
                <a:gd name="T10" fmla="*/ 7 w 13"/>
                <a:gd name="T11" fmla="*/ 0 h 48"/>
                <a:gd name="T12" fmla="*/ 13 w 13"/>
                <a:gd name="T13" fmla="*/ 7 h 48"/>
                <a:gd name="T14" fmla="*/ 13 w 13"/>
                <a:gd name="T15" fmla="*/ 42 h 48"/>
                <a:gd name="T16" fmla="*/ 7 w 1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7" y="48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5"/>
                    <a:pt x="10" y="48"/>
                    <a:pt x="7" y="4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77">
              <a:extLst>
                <a:ext uri="{FF2B5EF4-FFF2-40B4-BE49-F238E27FC236}">
                  <a16:creationId xmlns:a16="http://schemas.microsoft.com/office/drawing/2014/main" id="{50A3FF21-3296-4E7B-939B-29F57AA4A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450" y="3887702"/>
              <a:ext cx="15875" cy="349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Oval 78">
              <a:extLst>
                <a:ext uri="{FF2B5EF4-FFF2-40B4-BE49-F238E27FC236}">
                  <a16:creationId xmlns:a16="http://schemas.microsoft.com/office/drawing/2014/main" id="{F181A828-CD64-4142-B64A-CAE71995C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7175" y="3787690"/>
              <a:ext cx="61913" cy="155575"/>
            </a:xfrm>
            <a:prstGeom prst="ellipse">
              <a:avLst/>
            </a:prstGeom>
            <a:noFill/>
            <a:ln w="1588" cap="flat">
              <a:solidFill>
                <a:srgbClr val="2289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79">
              <a:extLst>
                <a:ext uri="{FF2B5EF4-FFF2-40B4-BE49-F238E27FC236}">
                  <a16:creationId xmlns:a16="http://schemas.microsoft.com/office/drawing/2014/main" id="{F3DC48DA-51BA-4C87-90C4-5432F0D8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2265277"/>
              <a:ext cx="25400" cy="1565275"/>
            </a:xfrm>
            <a:custGeom>
              <a:avLst/>
              <a:gdLst>
                <a:gd name="T0" fmla="*/ 5 w 10"/>
                <a:gd name="T1" fmla="*/ 603 h 603"/>
                <a:gd name="T2" fmla="*/ 0 w 10"/>
                <a:gd name="T3" fmla="*/ 591 h 603"/>
                <a:gd name="T4" fmla="*/ 0 w 10"/>
                <a:gd name="T5" fmla="*/ 11 h 603"/>
                <a:gd name="T6" fmla="*/ 5 w 10"/>
                <a:gd name="T7" fmla="*/ 0 h 603"/>
                <a:gd name="T8" fmla="*/ 10 w 10"/>
                <a:gd name="T9" fmla="*/ 11 h 603"/>
                <a:gd name="T10" fmla="*/ 10 w 10"/>
                <a:gd name="T11" fmla="*/ 591 h 603"/>
                <a:gd name="T12" fmla="*/ 5 w 10"/>
                <a:gd name="T1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03">
                  <a:moveTo>
                    <a:pt x="5" y="603"/>
                  </a:moveTo>
                  <a:cubicBezTo>
                    <a:pt x="3" y="603"/>
                    <a:pt x="0" y="598"/>
                    <a:pt x="0" y="59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5" y="0"/>
                  </a:cubicBezTo>
                  <a:cubicBezTo>
                    <a:pt x="8" y="0"/>
                    <a:pt x="10" y="5"/>
                    <a:pt x="10" y="11"/>
                  </a:cubicBezTo>
                  <a:cubicBezTo>
                    <a:pt x="10" y="591"/>
                    <a:pt x="10" y="591"/>
                    <a:pt x="10" y="591"/>
                  </a:cubicBezTo>
                  <a:cubicBezTo>
                    <a:pt x="10" y="598"/>
                    <a:pt x="8" y="603"/>
                    <a:pt x="5" y="603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80">
              <a:extLst>
                <a:ext uri="{FF2B5EF4-FFF2-40B4-BE49-F238E27FC236}">
                  <a16:creationId xmlns:a16="http://schemas.microsoft.com/office/drawing/2014/main" id="{6C0AD982-FA45-4C27-8721-E1BCD0F0E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1612" y="3903577"/>
              <a:ext cx="150813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81">
              <a:extLst>
                <a:ext uri="{FF2B5EF4-FFF2-40B4-BE49-F238E27FC236}">
                  <a16:creationId xmlns:a16="http://schemas.microsoft.com/office/drawing/2014/main" id="{3EEDDC15-15C1-427A-8209-35C154A1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2" y="3903577"/>
              <a:ext cx="150813" cy="195263"/>
            </a:xfrm>
            <a:custGeom>
              <a:avLst/>
              <a:gdLst>
                <a:gd name="T0" fmla="*/ 82 w 95"/>
                <a:gd name="T1" fmla="*/ 0 h 123"/>
                <a:gd name="T2" fmla="*/ 82 w 95"/>
                <a:gd name="T3" fmla="*/ 110 h 123"/>
                <a:gd name="T4" fmla="*/ 0 w 95"/>
                <a:gd name="T5" fmla="*/ 110 h 123"/>
                <a:gd name="T6" fmla="*/ 0 w 95"/>
                <a:gd name="T7" fmla="*/ 123 h 123"/>
                <a:gd name="T8" fmla="*/ 95 w 95"/>
                <a:gd name="T9" fmla="*/ 123 h 123"/>
                <a:gd name="T10" fmla="*/ 95 w 95"/>
                <a:gd name="T11" fmla="*/ 0 h 123"/>
                <a:gd name="T12" fmla="*/ 82 w 95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3">
                  <a:moveTo>
                    <a:pt x="82" y="0"/>
                  </a:moveTo>
                  <a:lnTo>
                    <a:pt x="82" y="110"/>
                  </a:lnTo>
                  <a:lnTo>
                    <a:pt x="0" y="110"/>
                  </a:lnTo>
                  <a:lnTo>
                    <a:pt x="0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82">
              <a:extLst>
                <a:ext uri="{FF2B5EF4-FFF2-40B4-BE49-F238E27FC236}">
                  <a16:creationId xmlns:a16="http://schemas.microsoft.com/office/drawing/2014/main" id="{C365EFE7-D791-4C0F-90B7-CFB8E1CF6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962" y="3916277"/>
              <a:ext cx="106363" cy="111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Oval 83">
              <a:extLst>
                <a:ext uri="{FF2B5EF4-FFF2-40B4-BE49-F238E27FC236}">
                  <a16:creationId xmlns:a16="http://schemas.microsoft.com/office/drawing/2014/main" id="{39CE5156-1BEC-43B2-B699-06FC1BD40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7487" y="3968665"/>
              <a:ext cx="52388" cy="730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84">
              <a:extLst>
                <a:ext uri="{FF2B5EF4-FFF2-40B4-BE49-F238E27FC236}">
                  <a16:creationId xmlns:a16="http://schemas.microsoft.com/office/drawing/2014/main" id="{EFFEA909-1FC7-479D-8D81-445EB8A4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2412" y="3887702"/>
              <a:ext cx="14288" cy="349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Oval 85">
              <a:extLst>
                <a:ext uri="{FF2B5EF4-FFF2-40B4-BE49-F238E27FC236}">
                  <a16:creationId xmlns:a16="http://schemas.microsoft.com/office/drawing/2014/main" id="{FFF6DA8F-49DF-45D2-8B63-541119621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2" y="5119602"/>
              <a:ext cx="254000" cy="36036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Oval 86">
              <a:extLst>
                <a:ext uri="{FF2B5EF4-FFF2-40B4-BE49-F238E27FC236}">
                  <a16:creationId xmlns:a16="http://schemas.microsoft.com/office/drawing/2014/main" id="{DA6D5832-5229-4DC0-A8ED-950DB689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2" y="4919577"/>
              <a:ext cx="63500" cy="90488"/>
            </a:xfrm>
            <a:prstGeom prst="ellipse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87">
              <a:extLst>
                <a:ext uri="{FF2B5EF4-FFF2-40B4-BE49-F238E27FC236}">
                  <a16:creationId xmlns:a16="http://schemas.microsoft.com/office/drawing/2014/main" id="{16B1EF90-44CC-4650-8305-2BEB37BBF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013240"/>
              <a:ext cx="355600" cy="150813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88">
              <a:extLst>
                <a:ext uri="{FF2B5EF4-FFF2-40B4-BE49-F238E27FC236}">
                  <a16:creationId xmlns:a16="http://schemas.microsoft.com/office/drawing/2014/main" id="{44C40227-E2D8-45CD-A1E6-BFC210238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013240"/>
              <a:ext cx="33338" cy="150813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89">
              <a:extLst>
                <a:ext uri="{FF2B5EF4-FFF2-40B4-BE49-F238E27FC236}">
                  <a16:creationId xmlns:a16="http://schemas.microsoft.com/office/drawing/2014/main" id="{BEC7335F-0B3E-428F-898E-4F900E36C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62" y="5218027"/>
              <a:ext cx="225425" cy="18415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90">
              <a:extLst>
                <a:ext uri="{FF2B5EF4-FFF2-40B4-BE49-F238E27FC236}">
                  <a16:creationId xmlns:a16="http://schemas.microsoft.com/office/drawing/2014/main" id="{D3048BC0-1BFA-45AD-AD20-DE414CF6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962" y="5218027"/>
              <a:ext cx="228600" cy="18415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91">
              <a:extLst>
                <a:ext uri="{FF2B5EF4-FFF2-40B4-BE49-F238E27FC236}">
                  <a16:creationId xmlns:a16="http://schemas.microsoft.com/office/drawing/2014/main" id="{1C65AE70-DB18-419F-8967-6C4CA928E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181515"/>
              <a:ext cx="690563" cy="220663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Oval 92">
              <a:extLst>
                <a:ext uri="{FF2B5EF4-FFF2-40B4-BE49-F238E27FC236}">
                  <a16:creationId xmlns:a16="http://schemas.microsoft.com/office/drawing/2014/main" id="{71287A85-0EEB-43A3-86E5-7A932E71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2" y="5135477"/>
              <a:ext cx="233363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93">
              <a:extLst>
                <a:ext uri="{FF2B5EF4-FFF2-40B4-BE49-F238E27FC236}">
                  <a16:creationId xmlns:a16="http://schemas.microsoft.com/office/drawing/2014/main" id="{530216A7-60D6-41BC-8A76-8679EB0D6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181515"/>
              <a:ext cx="33338" cy="150813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Oval 94">
              <a:extLst>
                <a:ext uri="{FF2B5EF4-FFF2-40B4-BE49-F238E27FC236}">
                  <a16:creationId xmlns:a16="http://schemas.microsoft.com/office/drawing/2014/main" id="{3BDADF00-13DA-4D97-B740-ED15FB8CC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262" y="5135477"/>
              <a:ext cx="230188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95">
              <a:extLst>
                <a:ext uri="{FF2B5EF4-FFF2-40B4-BE49-F238E27FC236}">
                  <a16:creationId xmlns:a16="http://schemas.microsoft.com/office/drawing/2014/main" id="{EA50F262-9FFA-4B5A-BFB7-98ADC1474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4849727"/>
              <a:ext cx="474663" cy="407988"/>
            </a:xfrm>
            <a:custGeom>
              <a:avLst/>
              <a:gdLst>
                <a:gd name="T0" fmla="*/ 183 w 183"/>
                <a:gd name="T1" fmla="*/ 157 h 157"/>
                <a:gd name="T2" fmla="*/ 0 w 183"/>
                <a:gd name="T3" fmla="*/ 157 h 157"/>
                <a:gd name="T4" fmla="*/ 0 w 183"/>
                <a:gd name="T5" fmla="*/ 50 h 157"/>
                <a:gd name="T6" fmla="*/ 51 w 183"/>
                <a:gd name="T7" fmla="*/ 0 h 157"/>
                <a:gd name="T8" fmla="*/ 183 w 183"/>
                <a:gd name="T9" fmla="*/ 0 h 157"/>
                <a:gd name="T10" fmla="*/ 183 w 183"/>
                <a:gd name="T1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57">
                  <a:moveTo>
                    <a:pt x="183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83" y="0"/>
                    <a:pt x="183" y="0"/>
                    <a:pt x="183" y="0"/>
                  </a:cubicBezTo>
                  <a:lnTo>
                    <a:pt x="183" y="157"/>
                  </a:lnTo>
                  <a:close/>
                </a:path>
              </a:pathLst>
            </a:custGeom>
            <a:solidFill>
              <a:srgbClr val="B4C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96">
              <a:extLst>
                <a:ext uri="{FF2B5EF4-FFF2-40B4-BE49-F238E27FC236}">
                  <a16:creationId xmlns:a16="http://schemas.microsoft.com/office/drawing/2014/main" id="{C7531A87-20AE-4EA8-A8D8-BA07B6AE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4552865"/>
              <a:ext cx="842963" cy="704850"/>
            </a:xfrm>
            <a:custGeom>
              <a:avLst/>
              <a:gdLst>
                <a:gd name="T0" fmla="*/ 325 w 325"/>
                <a:gd name="T1" fmla="*/ 271 h 271"/>
                <a:gd name="T2" fmla="*/ 0 w 325"/>
                <a:gd name="T3" fmla="*/ 271 h 271"/>
                <a:gd name="T4" fmla="*/ 0 w 325"/>
                <a:gd name="T5" fmla="*/ 143 h 271"/>
                <a:gd name="T6" fmla="*/ 143 w 325"/>
                <a:gd name="T7" fmla="*/ 0 h 271"/>
                <a:gd name="T8" fmla="*/ 325 w 325"/>
                <a:gd name="T9" fmla="*/ 0 h 271"/>
                <a:gd name="T10" fmla="*/ 325 w 325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271">
                  <a:moveTo>
                    <a:pt x="325" y="271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325" y="0"/>
                    <a:pt x="325" y="0"/>
                    <a:pt x="325" y="0"/>
                  </a:cubicBezTo>
                  <a:lnTo>
                    <a:pt x="325" y="271"/>
                  </a:lnTo>
                  <a:close/>
                </a:path>
              </a:pathLst>
            </a:custGeom>
            <a:solidFill>
              <a:srgbClr val="EDF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97">
              <a:extLst>
                <a:ext uri="{FF2B5EF4-FFF2-40B4-BE49-F238E27FC236}">
                  <a16:creationId xmlns:a16="http://schemas.microsoft.com/office/drawing/2014/main" id="{8AD381C1-4EB5-48A2-881B-AE0187F35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4829090"/>
              <a:ext cx="852488" cy="428625"/>
            </a:xfrm>
            <a:custGeom>
              <a:avLst/>
              <a:gdLst>
                <a:gd name="T0" fmla="*/ 181 w 329"/>
                <a:gd name="T1" fmla="*/ 1 h 165"/>
                <a:gd name="T2" fmla="*/ 154 w 329"/>
                <a:gd name="T3" fmla="*/ 28 h 165"/>
                <a:gd name="T4" fmla="*/ 21 w 329"/>
                <a:gd name="T5" fmla="*/ 28 h 165"/>
                <a:gd name="T6" fmla="*/ 3 w 329"/>
                <a:gd name="T7" fmla="*/ 9 h 165"/>
                <a:gd name="T8" fmla="*/ 0 w 329"/>
                <a:gd name="T9" fmla="*/ 37 h 165"/>
                <a:gd name="T10" fmla="*/ 0 w 329"/>
                <a:gd name="T11" fmla="*/ 165 h 165"/>
                <a:gd name="T12" fmla="*/ 329 w 329"/>
                <a:gd name="T13" fmla="*/ 165 h 165"/>
                <a:gd name="T14" fmla="*/ 329 w 329"/>
                <a:gd name="T15" fmla="*/ 0 h 165"/>
                <a:gd name="T16" fmla="*/ 181 w 329"/>
                <a:gd name="T1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165">
                  <a:moveTo>
                    <a:pt x="181" y="1"/>
                  </a:moveTo>
                  <a:cubicBezTo>
                    <a:pt x="154" y="28"/>
                    <a:pt x="154" y="28"/>
                    <a:pt x="15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8"/>
                    <a:pt x="0" y="28"/>
                    <a:pt x="0" y="3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29" y="165"/>
                    <a:pt x="329" y="165"/>
                    <a:pt x="329" y="165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B4C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98">
              <a:extLst>
                <a:ext uri="{FF2B5EF4-FFF2-40B4-BE49-F238E27FC236}">
                  <a16:creationId xmlns:a16="http://schemas.microsoft.com/office/drawing/2014/main" id="{56821D73-93C6-4FD0-B85D-BC4B5FAFA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5218027"/>
              <a:ext cx="312738" cy="184150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99">
              <a:extLst>
                <a:ext uri="{FF2B5EF4-FFF2-40B4-BE49-F238E27FC236}">
                  <a16:creationId xmlns:a16="http://schemas.microsoft.com/office/drawing/2014/main" id="{9AFA95E9-57A5-43CE-B132-5F91C1769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7" y="4478252"/>
              <a:ext cx="236538" cy="661988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100">
              <a:extLst>
                <a:ext uri="{FF2B5EF4-FFF2-40B4-BE49-F238E27FC236}">
                  <a16:creationId xmlns:a16="http://schemas.microsoft.com/office/drawing/2014/main" id="{3375CCB5-BE9D-4A44-9F54-C1E8B2F83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5218027"/>
              <a:ext cx="163513" cy="184150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101">
              <a:extLst>
                <a:ext uri="{FF2B5EF4-FFF2-40B4-BE49-F238E27FC236}">
                  <a16:creationId xmlns:a16="http://schemas.microsoft.com/office/drawing/2014/main" id="{F2CF5747-40AB-4B32-AB04-8D6167ED4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5218027"/>
              <a:ext cx="165100" cy="184150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102">
              <a:extLst>
                <a:ext uri="{FF2B5EF4-FFF2-40B4-BE49-F238E27FC236}">
                  <a16:creationId xmlns:a16="http://schemas.microsoft.com/office/drawing/2014/main" id="{594ED0C7-C1C5-42AC-BAA7-F94AA512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7" y="5108490"/>
              <a:ext cx="1681163" cy="98425"/>
            </a:xfrm>
            <a:custGeom>
              <a:avLst/>
              <a:gdLst>
                <a:gd name="T0" fmla="*/ 616 w 648"/>
                <a:gd name="T1" fmla="*/ 38 h 38"/>
                <a:gd name="T2" fmla="*/ 0 w 648"/>
                <a:gd name="T3" fmla="*/ 38 h 38"/>
                <a:gd name="T4" fmla="*/ 0 w 648"/>
                <a:gd name="T5" fmla="*/ 0 h 38"/>
                <a:gd name="T6" fmla="*/ 648 w 648"/>
                <a:gd name="T7" fmla="*/ 0 h 38"/>
                <a:gd name="T8" fmla="*/ 648 w 648"/>
                <a:gd name="T9" fmla="*/ 6 h 38"/>
                <a:gd name="T10" fmla="*/ 616 w 648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38">
                  <a:moveTo>
                    <a:pt x="616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48" y="6"/>
                    <a:pt x="648" y="6"/>
                    <a:pt x="648" y="6"/>
                  </a:cubicBezTo>
                  <a:cubicBezTo>
                    <a:pt x="648" y="23"/>
                    <a:pt x="633" y="38"/>
                    <a:pt x="616" y="3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Oval 103">
              <a:extLst>
                <a:ext uri="{FF2B5EF4-FFF2-40B4-BE49-F238E27FC236}">
                  <a16:creationId xmlns:a16="http://schemas.microsoft.com/office/drawing/2014/main" id="{286F4092-BE40-45C1-BF65-471410A5F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722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104">
              <a:extLst>
                <a:ext uri="{FF2B5EF4-FFF2-40B4-BE49-F238E27FC236}">
                  <a16:creationId xmlns:a16="http://schemas.microsoft.com/office/drawing/2014/main" id="{EF4E2A14-39D6-44A6-9C37-B287B695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7" y="4209965"/>
              <a:ext cx="1782763" cy="898525"/>
            </a:xfrm>
            <a:prstGeom prst="rect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05">
              <a:extLst>
                <a:ext uri="{FF2B5EF4-FFF2-40B4-BE49-F238E27FC236}">
                  <a16:creationId xmlns:a16="http://schemas.microsoft.com/office/drawing/2014/main" id="{A46F29AD-736B-49C1-8A7E-A5C396D8F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7" y="4209965"/>
              <a:ext cx="976313" cy="89852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Oval 106">
              <a:extLst>
                <a:ext uri="{FF2B5EF4-FFF2-40B4-BE49-F238E27FC236}">
                  <a16:creationId xmlns:a16="http://schemas.microsoft.com/office/drawing/2014/main" id="{77D6B6D9-2186-4E40-A4CE-90A50BE60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Oval 107">
              <a:extLst>
                <a:ext uri="{FF2B5EF4-FFF2-40B4-BE49-F238E27FC236}">
                  <a16:creationId xmlns:a16="http://schemas.microsoft.com/office/drawing/2014/main" id="{790D6C51-EF58-4371-888E-9345AB67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387" y="5119602"/>
              <a:ext cx="250825" cy="36036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08">
              <a:extLst>
                <a:ext uri="{FF2B5EF4-FFF2-40B4-BE49-F238E27FC236}">
                  <a16:creationId xmlns:a16="http://schemas.microsoft.com/office/drawing/2014/main" id="{3A8441AE-3693-4F57-8FAC-100B19C8A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7" y="5225965"/>
              <a:ext cx="1535113" cy="98425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109">
              <a:extLst>
                <a:ext uri="{FF2B5EF4-FFF2-40B4-BE49-F238E27FC236}">
                  <a16:creationId xmlns:a16="http://schemas.microsoft.com/office/drawing/2014/main" id="{AE38B5D7-823C-4A18-B983-3CF09BC76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200" y="5335502"/>
              <a:ext cx="1498600" cy="17463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10">
              <a:extLst>
                <a:ext uri="{FF2B5EF4-FFF2-40B4-BE49-F238E27FC236}">
                  <a16:creationId xmlns:a16="http://schemas.microsoft.com/office/drawing/2014/main" id="{60DD40C4-4E27-44D7-8877-1AAE18166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5116427"/>
              <a:ext cx="161925" cy="146050"/>
            </a:xfrm>
            <a:custGeom>
              <a:avLst/>
              <a:gdLst>
                <a:gd name="T0" fmla="*/ 62 w 102"/>
                <a:gd name="T1" fmla="*/ 92 h 92"/>
                <a:gd name="T2" fmla="*/ 0 w 102"/>
                <a:gd name="T3" fmla="*/ 92 h 92"/>
                <a:gd name="T4" fmla="*/ 41 w 102"/>
                <a:gd name="T5" fmla="*/ 0 h 92"/>
                <a:gd name="T6" fmla="*/ 102 w 102"/>
                <a:gd name="T7" fmla="*/ 0 h 92"/>
                <a:gd name="T8" fmla="*/ 62 w 102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2">
                  <a:moveTo>
                    <a:pt x="62" y="92"/>
                  </a:moveTo>
                  <a:lnTo>
                    <a:pt x="0" y="92"/>
                  </a:lnTo>
                  <a:lnTo>
                    <a:pt x="41" y="0"/>
                  </a:lnTo>
                  <a:lnTo>
                    <a:pt x="102" y="0"/>
                  </a:lnTo>
                  <a:lnTo>
                    <a:pt x="62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111">
              <a:extLst>
                <a:ext uri="{FF2B5EF4-FFF2-40B4-BE49-F238E27FC236}">
                  <a16:creationId xmlns:a16="http://schemas.microsoft.com/office/drawing/2014/main" id="{5AD803F9-3D5D-4D4D-994C-207341B1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7" y="5116427"/>
              <a:ext cx="160338" cy="146050"/>
            </a:xfrm>
            <a:custGeom>
              <a:avLst/>
              <a:gdLst>
                <a:gd name="T0" fmla="*/ 62 w 101"/>
                <a:gd name="T1" fmla="*/ 92 h 92"/>
                <a:gd name="T2" fmla="*/ 0 w 101"/>
                <a:gd name="T3" fmla="*/ 92 h 92"/>
                <a:gd name="T4" fmla="*/ 41 w 101"/>
                <a:gd name="T5" fmla="*/ 0 h 92"/>
                <a:gd name="T6" fmla="*/ 101 w 101"/>
                <a:gd name="T7" fmla="*/ 0 h 92"/>
                <a:gd name="T8" fmla="*/ 62 w 10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2">
                  <a:moveTo>
                    <a:pt x="62" y="92"/>
                  </a:moveTo>
                  <a:lnTo>
                    <a:pt x="0" y="92"/>
                  </a:lnTo>
                  <a:lnTo>
                    <a:pt x="41" y="0"/>
                  </a:lnTo>
                  <a:lnTo>
                    <a:pt x="101" y="0"/>
                  </a:lnTo>
                  <a:lnTo>
                    <a:pt x="62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112">
              <a:extLst>
                <a:ext uri="{FF2B5EF4-FFF2-40B4-BE49-F238E27FC236}">
                  <a16:creationId xmlns:a16="http://schemas.microsoft.com/office/drawing/2014/main" id="{E293BA7C-C047-47E5-A2AD-BB0E3E425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7" y="5116427"/>
              <a:ext cx="160338" cy="146050"/>
            </a:xfrm>
            <a:custGeom>
              <a:avLst/>
              <a:gdLst>
                <a:gd name="T0" fmla="*/ 61 w 101"/>
                <a:gd name="T1" fmla="*/ 92 h 92"/>
                <a:gd name="T2" fmla="*/ 0 w 101"/>
                <a:gd name="T3" fmla="*/ 92 h 92"/>
                <a:gd name="T4" fmla="*/ 39 w 101"/>
                <a:gd name="T5" fmla="*/ 0 h 92"/>
                <a:gd name="T6" fmla="*/ 101 w 101"/>
                <a:gd name="T7" fmla="*/ 0 h 92"/>
                <a:gd name="T8" fmla="*/ 61 w 10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2">
                  <a:moveTo>
                    <a:pt x="61" y="92"/>
                  </a:moveTo>
                  <a:lnTo>
                    <a:pt x="0" y="92"/>
                  </a:lnTo>
                  <a:lnTo>
                    <a:pt x="39" y="0"/>
                  </a:lnTo>
                  <a:lnTo>
                    <a:pt x="101" y="0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113">
              <a:extLst>
                <a:ext uri="{FF2B5EF4-FFF2-40B4-BE49-F238E27FC236}">
                  <a16:creationId xmlns:a16="http://schemas.microsoft.com/office/drawing/2014/main" id="{1F1483B8-C1CD-4086-B045-3B2DC2457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7" y="4622715"/>
              <a:ext cx="247650" cy="227013"/>
            </a:xfrm>
            <a:custGeom>
              <a:avLst/>
              <a:gdLst>
                <a:gd name="T0" fmla="*/ 95 w 95"/>
                <a:gd name="T1" fmla="*/ 87 h 87"/>
                <a:gd name="T2" fmla="*/ 0 w 95"/>
                <a:gd name="T3" fmla="*/ 87 h 87"/>
                <a:gd name="T4" fmla="*/ 0 w 95"/>
                <a:gd name="T5" fmla="*/ 87 h 87"/>
                <a:gd name="T6" fmla="*/ 88 w 95"/>
                <a:gd name="T7" fmla="*/ 0 h 87"/>
                <a:gd name="T8" fmla="*/ 95 w 95"/>
                <a:gd name="T9" fmla="*/ 0 h 87"/>
                <a:gd name="T10" fmla="*/ 95 w 95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87">
                  <a:moveTo>
                    <a:pt x="95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87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Oval 114">
              <a:extLst>
                <a:ext uri="{FF2B5EF4-FFF2-40B4-BE49-F238E27FC236}">
                  <a16:creationId xmlns:a16="http://schemas.microsoft.com/office/drawing/2014/main" id="{DA3F4663-1B5A-49D2-9F3A-66AC3DE70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5135477"/>
              <a:ext cx="230188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Oval 115">
              <a:extLst>
                <a:ext uri="{FF2B5EF4-FFF2-40B4-BE49-F238E27FC236}">
                  <a16:creationId xmlns:a16="http://schemas.microsoft.com/office/drawing/2014/main" id="{780B36B4-E150-4098-BCB6-8D890BD39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Oval 116">
              <a:extLst>
                <a:ext uri="{FF2B5EF4-FFF2-40B4-BE49-F238E27FC236}">
                  <a16:creationId xmlns:a16="http://schemas.microsoft.com/office/drawing/2014/main" id="{964FB3BC-C1EF-497E-8158-E79C3AD88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525" y="5178340"/>
              <a:ext cx="168275" cy="242888"/>
            </a:xfrm>
            <a:prstGeom prst="ellipse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117">
              <a:extLst>
                <a:ext uri="{FF2B5EF4-FFF2-40B4-BE49-F238E27FC236}">
                  <a16:creationId xmlns:a16="http://schemas.microsoft.com/office/drawing/2014/main" id="{97B3C9C9-CF51-4557-B00E-1947806EE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962" y="5178340"/>
              <a:ext cx="168275" cy="242888"/>
            </a:xfrm>
            <a:prstGeom prst="ellipse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118">
              <a:extLst>
                <a:ext uri="{FF2B5EF4-FFF2-40B4-BE49-F238E27FC236}">
                  <a16:creationId xmlns:a16="http://schemas.microsoft.com/office/drawing/2014/main" id="{A7B4B8BD-DD66-4333-A41B-77D3DF00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475" y="4622715"/>
              <a:ext cx="50800" cy="227013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119">
              <a:extLst>
                <a:ext uri="{FF2B5EF4-FFF2-40B4-BE49-F238E27FC236}">
                  <a16:creationId xmlns:a16="http://schemas.microsoft.com/office/drawing/2014/main" id="{2768A9D3-1B10-4258-A0DD-FC4479256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0" y="4800515"/>
              <a:ext cx="115888" cy="77788"/>
            </a:xfrm>
            <a:custGeom>
              <a:avLst/>
              <a:gdLst>
                <a:gd name="T0" fmla="*/ 45 w 45"/>
                <a:gd name="T1" fmla="*/ 30 h 30"/>
                <a:gd name="T2" fmla="*/ 11 w 45"/>
                <a:gd name="T3" fmla="*/ 30 h 30"/>
                <a:gd name="T4" fmla="*/ 0 w 45"/>
                <a:gd name="T5" fmla="*/ 18 h 30"/>
                <a:gd name="T6" fmla="*/ 0 w 45"/>
                <a:gd name="T7" fmla="*/ 12 h 30"/>
                <a:gd name="T8" fmla="*/ 11 w 45"/>
                <a:gd name="T9" fmla="*/ 0 h 30"/>
                <a:gd name="T10" fmla="*/ 31 w 45"/>
                <a:gd name="T11" fmla="*/ 0 h 30"/>
                <a:gd name="T12" fmla="*/ 45 w 45"/>
                <a:gd name="T13" fmla="*/ 14 h 30"/>
                <a:gd name="T14" fmla="*/ 45 w 45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0">
                  <a:moveTo>
                    <a:pt x="45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8" y="0"/>
                    <a:pt x="45" y="6"/>
                    <a:pt x="45" y="14"/>
                  </a:cubicBezTo>
                  <a:lnTo>
                    <a:pt x="45" y="30"/>
                  </a:lnTo>
                  <a:close/>
                </a:path>
              </a:pathLst>
            </a:custGeom>
            <a:solidFill>
              <a:srgbClr val="EDF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120">
              <a:extLst>
                <a:ext uri="{FF2B5EF4-FFF2-40B4-BE49-F238E27FC236}">
                  <a16:creationId xmlns:a16="http://schemas.microsoft.com/office/drawing/2014/main" id="{AD253CCA-2186-4668-96DA-D4C8F7E65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2" y="4810040"/>
              <a:ext cx="82550" cy="60325"/>
            </a:xfrm>
            <a:custGeom>
              <a:avLst/>
              <a:gdLst>
                <a:gd name="T0" fmla="*/ 32 w 32"/>
                <a:gd name="T1" fmla="*/ 23 h 23"/>
                <a:gd name="T2" fmla="*/ 11 w 32"/>
                <a:gd name="T3" fmla="*/ 23 h 23"/>
                <a:gd name="T4" fmla="*/ 0 w 32"/>
                <a:gd name="T5" fmla="*/ 11 h 23"/>
                <a:gd name="T6" fmla="*/ 0 w 32"/>
                <a:gd name="T7" fmla="*/ 11 h 23"/>
                <a:gd name="T8" fmla="*/ 11 w 32"/>
                <a:gd name="T9" fmla="*/ 0 h 23"/>
                <a:gd name="T10" fmla="*/ 18 w 32"/>
                <a:gd name="T11" fmla="*/ 0 h 23"/>
                <a:gd name="T12" fmla="*/ 32 w 32"/>
                <a:gd name="T13" fmla="*/ 13 h 23"/>
                <a:gd name="T14" fmla="*/ 32 w 32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3">
                  <a:moveTo>
                    <a:pt x="32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6" y="0"/>
                    <a:pt x="32" y="6"/>
                    <a:pt x="32" y="13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121">
              <a:extLst>
                <a:ext uri="{FF2B5EF4-FFF2-40B4-BE49-F238E27FC236}">
                  <a16:creationId xmlns:a16="http://schemas.microsoft.com/office/drawing/2014/main" id="{0FD78942-62F8-41F4-8AA0-A6CFBB03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5" y="4838615"/>
              <a:ext cx="350838" cy="354013"/>
            </a:xfrm>
            <a:custGeom>
              <a:avLst/>
              <a:gdLst>
                <a:gd name="T0" fmla="*/ 134 w 135"/>
                <a:gd name="T1" fmla="*/ 136 h 136"/>
                <a:gd name="T2" fmla="*/ 93 w 135"/>
                <a:gd name="T3" fmla="*/ 136 h 136"/>
                <a:gd name="T4" fmla="*/ 91 w 135"/>
                <a:gd name="T5" fmla="*/ 136 h 136"/>
                <a:gd name="T6" fmla="*/ 53 w 135"/>
                <a:gd name="T7" fmla="*/ 100 h 136"/>
                <a:gd name="T8" fmla="*/ 2 w 135"/>
                <a:gd name="T9" fmla="*/ 120 h 136"/>
                <a:gd name="T10" fmla="*/ 1 w 135"/>
                <a:gd name="T11" fmla="*/ 120 h 136"/>
                <a:gd name="T12" fmla="*/ 0 w 135"/>
                <a:gd name="T13" fmla="*/ 119 h 136"/>
                <a:gd name="T14" fmla="*/ 0 w 135"/>
                <a:gd name="T15" fmla="*/ 24 h 136"/>
                <a:gd name="T16" fmla="*/ 0 w 135"/>
                <a:gd name="T17" fmla="*/ 24 h 136"/>
                <a:gd name="T18" fmla="*/ 4 w 135"/>
                <a:gd name="T19" fmla="*/ 14 h 136"/>
                <a:gd name="T20" fmla="*/ 4 w 135"/>
                <a:gd name="T21" fmla="*/ 14 h 136"/>
                <a:gd name="T22" fmla="*/ 14 w 135"/>
                <a:gd name="T23" fmla="*/ 2 h 136"/>
                <a:gd name="T24" fmla="*/ 16 w 135"/>
                <a:gd name="T25" fmla="*/ 2 h 136"/>
                <a:gd name="T26" fmla="*/ 16 w 135"/>
                <a:gd name="T27" fmla="*/ 4 h 136"/>
                <a:gd name="T28" fmla="*/ 6 w 135"/>
                <a:gd name="T29" fmla="*/ 15 h 136"/>
                <a:gd name="T30" fmla="*/ 2 w 135"/>
                <a:gd name="T31" fmla="*/ 24 h 136"/>
                <a:gd name="T32" fmla="*/ 2 w 135"/>
                <a:gd name="T33" fmla="*/ 116 h 136"/>
                <a:gd name="T34" fmla="*/ 53 w 135"/>
                <a:gd name="T35" fmla="*/ 98 h 136"/>
                <a:gd name="T36" fmla="*/ 93 w 135"/>
                <a:gd name="T37" fmla="*/ 134 h 136"/>
                <a:gd name="T38" fmla="*/ 133 w 135"/>
                <a:gd name="T39" fmla="*/ 134 h 136"/>
                <a:gd name="T40" fmla="*/ 133 w 135"/>
                <a:gd name="T41" fmla="*/ 25 h 136"/>
                <a:gd name="T42" fmla="*/ 117 w 135"/>
                <a:gd name="T43" fmla="*/ 9 h 136"/>
                <a:gd name="T44" fmla="*/ 117 w 135"/>
                <a:gd name="T45" fmla="*/ 8 h 136"/>
                <a:gd name="T46" fmla="*/ 117 w 135"/>
                <a:gd name="T47" fmla="*/ 1 h 136"/>
                <a:gd name="T48" fmla="*/ 118 w 135"/>
                <a:gd name="T49" fmla="*/ 0 h 136"/>
                <a:gd name="T50" fmla="*/ 118 w 135"/>
                <a:gd name="T51" fmla="*/ 0 h 136"/>
                <a:gd name="T52" fmla="*/ 119 w 135"/>
                <a:gd name="T53" fmla="*/ 1 h 136"/>
                <a:gd name="T54" fmla="*/ 119 w 135"/>
                <a:gd name="T55" fmla="*/ 8 h 136"/>
                <a:gd name="T56" fmla="*/ 135 w 135"/>
                <a:gd name="T57" fmla="*/ 23 h 136"/>
                <a:gd name="T58" fmla="*/ 135 w 135"/>
                <a:gd name="T59" fmla="*/ 24 h 136"/>
                <a:gd name="T60" fmla="*/ 135 w 135"/>
                <a:gd name="T61" fmla="*/ 135 h 136"/>
                <a:gd name="T62" fmla="*/ 134 w 135"/>
                <a:gd name="T6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36">
                  <a:moveTo>
                    <a:pt x="134" y="136"/>
                  </a:move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1" y="136"/>
                  </a:cubicBezTo>
                  <a:cubicBezTo>
                    <a:pt x="81" y="115"/>
                    <a:pt x="68" y="103"/>
                    <a:pt x="53" y="100"/>
                  </a:cubicBezTo>
                  <a:cubicBezTo>
                    <a:pt x="27" y="96"/>
                    <a:pt x="2" y="120"/>
                    <a:pt x="2" y="120"/>
                  </a:cubicBezTo>
                  <a:cubicBezTo>
                    <a:pt x="2" y="120"/>
                    <a:pt x="1" y="120"/>
                    <a:pt x="1" y="120"/>
                  </a:cubicBezTo>
                  <a:cubicBezTo>
                    <a:pt x="0" y="120"/>
                    <a:pt x="0" y="119"/>
                    <a:pt x="0" y="1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9" y="110"/>
                    <a:pt x="30" y="94"/>
                    <a:pt x="53" y="98"/>
                  </a:cubicBezTo>
                  <a:cubicBezTo>
                    <a:pt x="69" y="101"/>
                    <a:pt x="83" y="113"/>
                    <a:pt x="9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8"/>
                    <a:pt x="117" y="8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7" y="1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19" y="1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5" y="23"/>
                    <a:pt x="135" y="24"/>
                    <a:pt x="135" y="2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6"/>
                    <a:pt x="135" y="136"/>
                    <a:pt x="134" y="13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122">
              <a:extLst>
                <a:ext uri="{FF2B5EF4-FFF2-40B4-BE49-F238E27FC236}">
                  <a16:creationId xmlns:a16="http://schemas.microsoft.com/office/drawing/2014/main" id="{317D8A38-9A3A-4199-A03F-6F9355DF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4209965"/>
              <a:ext cx="392113" cy="8937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123">
              <a:extLst>
                <a:ext uri="{FF2B5EF4-FFF2-40B4-BE49-F238E27FC236}">
                  <a16:creationId xmlns:a16="http://schemas.microsoft.com/office/drawing/2014/main" id="{85BAC04A-9A18-4BF2-810B-19501B8D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4209965"/>
              <a:ext cx="392113" cy="522288"/>
            </a:xfrm>
            <a:custGeom>
              <a:avLst/>
              <a:gdLst>
                <a:gd name="T0" fmla="*/ 247 w 247"/>
                <a:gd name="T1" fmla="*/ 12 h 329"/>
                <a:gd name="T2" fmla="*/ 247 w 247"/>
                <a:gd name="T3" fmla="*/ 0 h 329"/>
                <a:gd name="T4" fmla="*/ 0 w 247"/>
                <a:gd name="T5" fmla="*/ 0 h 329"/>
                <a:gd name="T6" fmla="*/ 0 w 247"/>
                <a:gd name="T7" fmla="*/ 329 h 329"/>
                <a:gd name="T8" fmla="*/ 247 w 247"/>
                <a:gd name="T9" fmla="*/ 1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29">
                  <a:moveTo>
                    <a:pt x="247" y="12"/>
                  </a:moveTo>
                  <a:lnTo>
                    <a:pt x="247" y="0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247" y="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124">
              <a:extLst>
                <a:ext uri="{FF2B5EF4-FFF2-40B4-BE49-F238E27FC236}">
                  <a16:creationId xmlns:a16="http://schemas.microsoft.com/office/drawing/2014/main" id="{C0A17955-13D0-436C-9BF8-DCE7BD90B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2100" y="4197265"/>
              <a:ext cx="831850" cy="925513"/>
            </a:xfrm>
            <a:custGeom>
              <a:avLst/>
              <a:gdLst>
                <a:gd name="T0" fmla="*/ 316 w 321"/>
                <a:gd name="T1" fmla="*/ 356 h 356"/>
                <a:gd name="T2" fmla="*/ 5 w 321"/>
                <a:gd name="T3" fmla="*/ 356 h 356"/>
                <a:gd name="T4" fmla="*/ 0 w 321"/>
                <a:gd name="T5" fmla="*/ 351 h 356"/>
                <a:gd name="T6" fmla="*/ 0 w 321"/>
                <a:gd name="T7" fmla="*/ 5 h 356"/>
                <a:gd name="T8" fmla="*/ 5 w 321"/>
                <a:gd name="T9" fmla="*/ 0 h 356"/>
                <a:gd name="T10" fmla="*/ 316 w 321"/>
                <a:gd name="T11" fmla="*/ 0 h 356"/>
                <a:gd name="T12" fmla="*/ 321 w 321"/>
                <a:gd name="T13" fmla="*/ 5 h 356"/>
                <a:gd name="T14" fmla="*/ 321 w 321"/>
                <a:gd name="T15" fmla="*/ 351 h 356"/>
                <a:gd name="T16" fmla="*/ 316 w 321"/>
                <a:gd name="T17" fmla="*/ 356 h 356"/>
                <a:gd name="T18" fmla="*/ 10 w 321"/>
                <a:gd name="T19" fmla="*/ 346 h 356"/>
                <a:gd name="T20" fmla="*/ 311 w 321"/>
                <a:gd name="T21" fmla="*/ 346 h 356"/>
                <a:gd name="T22" fmla="*/ 311 w 321"/>
                <a:gd name="T23" fmla="*/ 10 h 356"/>
                <a:gd name="T24" fmla="*/ 10 w 321"/>
                <a:gd name="T25" fmla="*/ 10 h 356"/>
                <a:gd name="T26" fmla="*/ 10 w 321"/>
                <a:gd name="T27" fmla="*/ 34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56">
                  <a:moveTo>
                    <a:pt x="316" y="356"/>
                  </a:moveTo>
                  <a:cubicBezTo>
                    <a:pt x="5" y="356"/>
                    <a:pt x="5" y="356"/>
                    <a:pt x="5" y="356"/>
                  </a:cubicBezTo>
                  <a:cubicBezTo>
                    <a:pt x="2" y="356"/>
                    <a:pt x="0" y="354"/>
                    <a:pt x="0" y="3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18" y="0"/>
                    <a:pt x="321" y="2"/>
                    <a:pt x="321" y="5"/>
                  </a:cubicBezTo>
                  <a:cubicBezTo>
                    <a:pt x="321" y="351"/>
                    <a:pt x="321" y="351"/>
                    <a:pt x="321" y="351"/>
                  </a:cubicBezTo>
                  <a:cubicBezTo>
                    <a:pt x="321" y="354"/>
                    <a:pt x="318" y="356"/>
                    <a:pt x="316" y="356"/>
                  </a:cubicBezTo>
                  <a:close/>
                  <a:moveTo>
                    <a:pt x="10" y="346"/>
                  </a:moveTo>
                  <a:cubicBezTo>
                    <a:pt x="311" y="346"/>
                    <a:pt x="311" y="346"/>
                    <a:pt x="311" y="346"/>
                  </a:cubicBezTo>
                  <a:cubicBezTo>
                    <a:pt x="311" y="10"/>
                    <a:pt x="311" y="10"/>
                    <a:pt x="311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346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125">
              <a:extLst>
                <a:ext uri="{FF2B5EF4-FFF2-40B4-BE49-F238E27FC236}">
                  <a16:creationId xmlns:a16="http://schemas.microsoft.com/office/drawing/2014/main" id="{A679C70F-FA93-43AC-8A80-6D048320A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775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126">
              <a:extLst>
                <a:ext uri="{FF2B5EF4-FFF2-40B4-BE49-F238E27FC236}">
                  <a16:creationId xmlns:a16="http://schemas.microsoft.com/office/drawing/2014/main" id="{67836BA8-5CA7-4221-A4CB-2E212E67C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2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127">
              <a:extLst>
                <a:ext uri="{FF2B5EF4-FFF2-40B4-BE49-F238E27FC236}">
                  <a16:creationId xmlns:a16="http://schemas.microsoft.com/office/drawing/2014/main" id="{2841A520-4B4B-461B-95F6-855E3A547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2" y="4356015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128">
              <a:extLst>
                <a:ext uri="{FF2B5EF4-FFF2-40B4-BE49-F238E27FC236}">
                  <a16:creationId xmlns:a16="http://schemas.microsoft.com/office/drawing/2014/main" id="{9BAA0C4F-01F4-4BE1-9A32-A8655F36E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129">
              <a:extLst>
                <a:ext uri="{FF2B5EF4-FFF2-40B4-BE49-F238E27FC236}">
                  <a16:creationId xmlns:a16="http://schemas.microsoft.com/office/drawing/2014/main" id="{D0890213-5258-4302-88E3-7660858BA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4356015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130">
              <a:extLst>
                <a:ext uri="{FF2B5EF4-FFF2-40B4-BE49-F238E27FC236}">
                  <a16:creationId xmlns:a16="http://schemas.microsoft.com/office/drawing/2014/main" id="{135ABC3D-9A07-4C83-944E-642CC02A3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0937" y="4229015"/>
              <a:ext cx="396875" cy="850900"/>
            </a:xfrm>
            <a:prstGeom prst="rect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131">
              <a:extLst>
                <a:ext uri="{FF2B5EF4-FFF2-40B4-BE49-F238E27FC236}">
                  <a16:creationId xmlns:a16="http://schemas.microsoft.com/office/drawing/2014/main" id="{34666B0B-962F-4A90-914A-C99402BEF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37" y="4229015"/>
              <a:ext cx="396875" cy="850900"/>
            </a:xfrm>
            <a:custGeom>
              <a:avLst/>
              <a:gdLst>
                <a:gd name="T0" fmla="*/ 250 w 250"/>
                <a:gd name="T1" fmla="*/ 0 h 536"/>
                <a:gd name="T2" fmla="*/ 0 w 250"/>
                <a:gd name="T3" fmla="*/ 0 h 536"/>
                <a:gd name="T4" fmla="*/ 0 w 250"/>
                <a:gd name="T5" fmla="*/ 536 h 536"/>
                <a:gd name="T6" fmla="*/ 10 w 250"/>
                <a:gd name="T7" fmla="*/ 536 h 536"/>
                <a:gd name="T8" fmla="*/ 250 w 250"/>
                <a:gd name="T9" fmla="*/ 50 h 536"/>
                <a:gd name="T10" fmla="*/ 250 w 250"/>
                <a:gd name="T11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536">
                  <a:moveTo>
                    <a:pt x="250" y="0"/>
                  </a:moveTo>
                  <a:lnTo>
                    <a:pt x="0" y="0"/>
                  </a:lnTo>
                  <a:lnTo>
                    <a:pt x="0" y="536"/>
                  </a:lnTo>
                  <a:lnTo>
                    <a:pt x="10" y="536"/>
                  </a:lnTo>
                  <a:lnTo>
                    <a:pt x="250" y="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ED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32">
              <a:extLst>
                <a:ext uri="{FF2B5EF4-FFF2-40B4-BE49-F238E27FC236}">
                  <a16:creationId xmlns:a16="http://schemas.microsoft.com/office/drawing/2014/main" id="{35EEB0FF-94BA-4397-8448-D34EC1F9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2" y="4625890"/>
              <a:ext cx="131763" cy="360363"/>
            </a:xfrm>
            <a:custGeom>
              <a:avLst/>
              <a:gdLst>
                <a:gd name="T0" fmla="*/ 50 w 51"/>
                <a:gd name="T1" fmla="*/ 9 h 139"/>
                <a:gd name="T2" fmla="*/ 41 w 51"/>
                <a:gd name="T3" fmla="*/ 2 h 139"/>
                <a:gd name="T4" fmla="*/ 29 w 51"/>
                <a:gd name="T5" fmla="*/ 4 h 139"/>
                <a:gd name="T6" fmla="*/ 29 w 51"/>
                <a:gd name="T7" fmla="*/ 4 h 139"/>
                <a:gd name="T8" fmla="*/ 0 w 51"/>
                <a:gd name="T9" fmla="*/ 135 h 139"/>
                <a:gd name="T10" fmla="*/ 22 w 51"/>
                <a:gd name="T11" fmla="*/ 139 h 139"/>
                <a:gd name="T12" fmla="*/ 50 w 51"/>
                <a:gd name="T13" fmla="*/ 9 h 139"/>
                <a:gd name="T14" fmla="*/ 50 w 51"/>
                <a:gd name="T15" fmla="*/ 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39">
                  <a:moveTo>
                    <a:pt x="50" y="9"/>
                  </a:moveTo>
                  <a:cubicBezTo>
                    <a:pt x="51" y="6"/>
                    <a:pt x="47" y="3"/>
                    <a:pt x="41" y="2"/>
                  </a:cubicBezTo>
                  <a:cubicBezTo>
                    <a:pt x="35" y="0"/>
                    <a:pt x="30" y="1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133">
              <a:extLst>
                <a:ext uri="{FF2B5EF4-FFF2-40B4-BE49-F238E27FC236}">
                  <a16:creationId xmlns:a16="http://schemas.microsoft.com/office/drawing/2014/main" id="{D125528E-99C5-4444-92E0-65BA9717E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037" y="4602077"/>
              <a:ext cx="192088" cy="349250"/>
            </a:xfrm>
            <a:custGeom>
              <a:avLst/>
              <a:gdLst>
                <a:gd name="T0" fmla="*/ 73 w 74"/>
                <a:gd name="T1" fmla="*/ 11 h 134"/>
                <a:gd name="T2" fmla="*/ 68 w 74"/>
                <a:gd name="T3" fmla="*/ 0 h 134"/>
                <a:gd name="T4" fmla="*/ 66 w 74"/>
                <a:gd name="T5" fmla="*/ 3 h 134"/>
                <a:gd name="T6" fmla="*/ 65 w 74"/>
                <a:gd name="T7" fmla="*/ 2 h 134"/>
                <a:gd name="T8" fmla="*/ 53 w 74"/>
                <a:gd name="T9" fmla="*/ 3 h 134"/>
                <a:gd name="T10" fmla="*/ 53 w 74"/>
                <a:gd name="T11" fmla="*/ 3 h 134"/>
                <a:gd name="T12" fmla="*/ 0 w 74"/>
                <a:gd name="T13" fmla="*/ 125 h 134"/>
                <a:gd name="T14" fmla="*/ 20 w 74"/>
                <a:gd name="T15" fmla="*/ 134 h 134"/>
                <a:gd name="T16" fmla="*/ 73 w 74"/>
                <a:gd name="T17" fmla="*/ 11 h 134"/>
                <a:gd name="T18" fmla="*/ 73 w 74"/>
                <a:gd name="T19" fmla="*/ 11 h 134"/>
                <a:gd name="T20" fmla="*/ 73 w 74"/>
                <a:gd name="T21" fmla="*/ 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34">
                  <a:moveTo>
                    <a:pt x="73" y="11"/>
                  </a:moveTo>
                  <a:cubicBezTo>
                    <a:pt x="74" y="6"/>
                    <a:pt x="68" y="0"/>
                    <a:pt x="68" y="0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5" y="3"/>
                    <a:pt x="65" y="2"/>
                  </a:cubicBezTo>
                  <a:cubicBezTo>
                    <a:pt x="60" y="0"/>
                    <a:pt x="54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lose/>
                </a:path>
              </a:pathLst>
            </a:custGeom>
            <a:solidFill>
              <a:srgbClr val="CF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134">
              <a:extLst>
                <a:ext uri="{FF2B5EF4-FFF2-40B4-BE49-F238E27FC236}">
                  <a16:creationId xmlns:a16="http://schemas.microsoft.com/office/drawing/2014/main" id="{AFABFD6F-D93F-4338-94B1-F9D99EB7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4600490"/>
              <a:ext cx="101600" cy="204788"/>
            </a:xfrm>
            <a:custGeom>
              <a:avLst/>
              <a:gdLst>
                <a:gd name="T0" fmla="*/ 1 w 39"/>
                <a:gd name="T1" fmla="*/ 79 h 79"/>
                <a:gd name="T2" fmla="*/ 3 w 39"/>
                <a:gd name="T3" fmla="*/ 78 h 79"/>
                <a:gd name="T4" fmla="*/ 39 w 39"/>
                <a:gd name="T5" fmla="*/ 1 h 79"/>
                <a:gd name="T6" fmla="*/ 38 w 39"/>
                <a:gd name="T7" fmla="*/ 1 h 79"/>
                <a:gd name="T8" fmla="*/ 36 w 39"/>
                <a:gd name="T9" fmla="*/ 0 h 79"/>
                <a:gd name="T10" fmla="*/ 0 w 39"/>
                <a:gd name="T11" fmla="*/ 77 h 79"/>
                <a:gd name="T12" fmla="*/ 1 w 39"/>
                <a:gd name="T13" fmla="*/ 79 h 79"/>
                <a:gd name="T14" fmla="*/ 1 w 39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79">
                  <a:moveTo>
                    <a:pt x="1" y="79"/>
                  </a:moveTo>
                  <a:cubicBezTo>
                    <a:pt x="2" y="79"/>
                    <a:pt x="2" y="79"/>
                    <a:pt x="3" y="78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Rectangle 135">
              <a:extLst>
                <a:ext uri="{FF2B5EF4-FFF2-40B4-BE49-F238E27FC236}">
                  <a16:creationId xmlns:a16="http://schemas.microsoft.com/office/drawing/2014/main" id="{84A15E84-FA34-4D23-AFB5-9A1E62F4D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4794165"/>
              <a:ext cx="231775" cy="3016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36">
              <a:extLst>
                <a:ext uri="{FF2B5EF4-FFF2-40B4-BE49-F238E27FC236}">
                  <a16:creationId xmlns:a16="http://schemas.microsoft.com/office/drawing/2014/main" id="{CA85BA49-CADA-4CC8-A94C-D5722339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4794165"/>
              <a:ext cx="231775" cy="301625"/>
            </a:xfrm>
            <a:custGeom>
              <a:avLst/>
              <a:gdLst>
                <a:gd name="T0" fmla="*/ 146 w 146"/>
                <a:gd name="T1" fmla="*/ 171 h 190"/>
                <a:gd name="T2" fmla="*/ 13 w 146"/>
                <a:gd name="T3" fmla="*/ 0 h 190"/>
                <a:gd name="T4" fmla="*/ 0 w 146"/>
                <a:gd name="T5" fmla="*/ 0 h 190"/>
                <a:gd name="T6" fmla="*/ 0 w 146"/>
                <a:gd name="T7" fmla="*/ 190 h 190"/>
                <a:gd name="T8" fmla="*/ 146 w 146"/>
                <a:gd name="T9" fmla="*/ 190 h 190"/>
                <a:gd name="T10" fmla="*/ 146 w 146"/>
                <a:gd name="T11" fmla="*/ 1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90">
                  <a:moveTo>
                    <a:pt x="146" y="171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146" y="190"/>
                  </a:lnTo>
                  <a:lnTo>
                    <a:pt x="146" y="171"/>
                  </a:ln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37">
              <a:extLst>
                <a:ext uri="{FF2B5EF4-FFF2-40B4-BE49-F238E27FC236}">
                  <a16:creationId xmlns:a16="http://schemas.microsoft.com/office/drawing/2014/main" id="{2538BB83-7FA0-4E8A-96B8-56DC27C1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4929102"/>
              <a:ext cx="212725" cy="7938"/>
            </a:xfrm>
            <a:custGeom>
              <a:avLst/>
              <a:gdLst>
                <a:gd name="T0" fmla="*/ 81 w 82"/>
                <a:gd name="T1" fmla="*/ 3 h 3"/>
                <a:gd name="T2" fmla="*/ 1 w 82"/>
                <a:gd name="T3" fmla="*/ 3 h 3"/>
                <a:gd name="T4" fmla="*/ 0 w 82"/>
                <a:gd name="T5" fmla="*/ 1 h 3"/>
                <a:gd name="T6" fmla="*/ 1 w 82"/>
                <a:gd name="T7" fmla="*/ 0 h 3"/>
                <a:gd name="T8" fmla="*/ 81 w 82"/>
                <a:gd name="T9" fmla="*/ 0 h 3"/>
                <a:gd name="T10" fmla="*/ 82 w 82"/>
                <a:gd name="T11" fmla="*/ 1 h 3"/>
                <a:gd name="T12" fmla="*/ 81 w 8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">
                  <a:moveTo>
                    <a:pt x="8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1"/>
                  </a:cubicBezTo>
                  <a:cubicBezTo>
                    <a:pt x="82" y="2"/>
                    <a:pt x="82" y="3"/>
                    <a:pt x="81" y="3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Rectangle 138">
              <a:extLst>
                <a:ext uri="{FF2B5EF4-FFF2-40B4-BE49-F238E27FC236}">
                  <a16:creationId xmlns:a16="http://schemas.microsoft.com/office/drawing/2014/main" id="{14FE3792-83CB-4451-A99E-A0B0C401D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6787" y="4621127"/>
              <a:ext cx="57150" cy="230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Rectangle 139">
              <a:extLst>
                <a:ext uri="{FF2B5EF4-FFF2-40B4-BE49-F238E27FC236}">
                  <a16:creationId xmlns:a16="http://schemas.microsoft.com/office/drawing/2014/main" id="{B27F7CD8-CB08-40E1-95E7-B88913CA1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0" y="4700502"/>
              <a:ext cx="57150" cy="150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140">
              <a:extLst>
                <a:ext uri="{FF2B5EF4-FFF2-40B4-BE49-F238E27FC236}">
                  <a16:creationId xmlns:a16="http://schemas.microsoft.com/office/drawing/2014/main" id="{B1DD6B95-B456-4F87-A457-595777535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712" y="4732252"/>
              <a:ext cx="57150" cy="119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Rectangle 141">
              <a:extLst>
                <a:ext uri="{FF2B5EF4-FFF2-40B4-BE49-F238E27FC236}">
                  <a16:creationId xmlns:a16="http://schemas.microsoft.com/office/drawing/2014/main" id="{AAC42DAB-CE35-467B-A989-25C52747E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087" y="4675102"/>
              <a:ext cx="57150" cy="176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Rectangle 142">
              <a:extLst>
                <a:ext uri="{FF2B5EF4-FFF2-40B4-BE49-F238E27FC236}">
                  <a16:creationId xmlns:a16="http://schemas.microsoft.com/office/drawing/2014/main" id="{2266D501-10BF-48A6-B6FD-7637AA652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4602077"/>
              <a:ext cx="57150" cy="2492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143">
              <a:extLst>
                <a:ext uri="{FF2B5EF4-FFF2-40B4-BE49-F238E27FC236}">
                  <a16:creationId xmlns:a16="http://schemas.microsoft.com/office/drawing/2014/main" id="{5F8B273B-3FDB-4166-B63A-CF6C2242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4589377"/>
              <a:ext cx="28575" cy="282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Rectangle 144">
              <a:extLst>
                <a:ext uri="{FF2B5EF4-FFF2-40B4-BE49-F238E27FC236}">
                  <a16:creationId xmlns:a16="http://schemas.microsoft.com/office/drawing/2014/main" id="{EE0794F1-BB59-42F0-98FA-24B16D767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4857665"/>
              <a:ext cx="446088" cy="14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145">
              <a:extLst>
                <a:ext uri="{FF2B5EF4-FFF2-40B4-BE49-F238E27FC236}">
                  <a16:creationId xmlns:a16="http://schemas.microsoft.com/office/drawing/2014/main" id="{C0BDE717-03CE-462D-B020-AF8E42047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2" y="4519527"/>
              <a:ext cx="300038" cy="134938"/>
            </a:xfrm>
            <a:custGeom>
              <a:avLst/>
              <a:gdLst>
                <a:gd name="T0" fmla="*/ 0 w 189"/>
                <a:gd name="T1" fmla="*/ 3 h 85"/>
                <a:gd name="T2" fmla="*/ 91 w 189"/>
                <a:gd name="T3" fmla="*/ 85 h 85"/>
                <a:gd name="T4" fmla="*/ 189 w 189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85">
                  <a:moveTo>
                    <a:pt x="0" y="3"/>
                  </a:moveTo>
                  <a:lnTo>
                    <a:pt x="91" y="85"/>
                  </a:lnTo>
                  <a:lnTo>
                    <a:pt x="189" y="0"/>
                  </a:lnTo>
                </a:path>
              </a:pathLst>
            </a:custGeom>
            <a:noFill/>
            <a:ln w="7938" cap="flat">
              <a:solidFill>
                <a:srgbClr val="EBF7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146">
              <a:extLst>
                <a:ext uri="{FF2B5EF4-FFF2-40B4-BE49-F238E27FC236}">
                  <a16:creationId xmlns:a16="http://schemas.microsoft.com/office/drawing/2014/main" id="{6415C348-794E-4845-A1C6-BEF537E4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7" y="4511590"/>
              <a:ext cx="12700" cy="12700"/>
            </a:xfrm>
            <a:custGeom>
              <a:avLst/>
              <a:gdLst>
                <a:gd name="T0" fmla="*/ 7 w 8"/>
                <a:gd name="T1" fmla="*/ 8 h 8"/>
                <a:gd name="T2" fmla="*/ 8 w 8"/>
                <a:gd name="T3" fmla="*/ 0 h 8"/>
                <a:gd name="T4" fmla="*/ 0 w 8"/>
                <a:gd name="T5" fmla="*/ 2 h 8"/>
                <a:gd name="T6" fmla="*/ 7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7" y="8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147">
              <a:extLst>
                <a:ext uri="{FF2B5EF4-FFF2-40B4-BE49-F238E27FC236}">
                  <a16:creationId xmlns:a16="http://schemas.microsoft.com/office/drawing/2014/main" id="{5557F6A8-40C8-48AC-8A04-6CB994966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6325" y="4408402"/>
              <a:ext cx="147638" cy="144463"/>
            </a:xfrm>
            <a:custGeom>
              <a:avLst/>
              <a:gdLst>
                <a:gd name="T0" fmla="*/ 28 w 57"/>
                <a:gd name="T1" fmla="*/ 56 h 56"/>
                <a:gd name="T2" fmla="*/ 52 w 57"/>
                <a:gd name="T3" fmla="*/ 17 h 56"/>
                <a:gd name="T4" fmla="*/ 52 w 57"/>
                <a:gd name="T5" fmla="*/ 17 h 56"/>
                <a:gd name="T6" fmla="*/ 35 w 57"/>
                <a:gd name="T7" fmla="*/ 12 h 56"/>
                <a:gd name="T8" fmla="*/ 46 w 57"/>
                <a:gd name="T9" fmla="*/ 15 h 56"/>
                <a:gd name="T10" fmla="*/ 46 w 57"/>
                <a:gd name="T11" fmla="*/ 15 h 56"/>
                <a:gd name="T12" fmla="*/ 37 w 57"/>
                <a:gd name="T13" fmla="*/ 34 h 56"/>
                <a:gd name="T14" fmla="*/ 45 w 57"/>
                <a:gd name="T15" fmla="*/ 24 h 56"/>
                <a:gd name="T16" fmla="*/ 22 w 57"/>
                <a:gd name="T17" fmla="*/ 34 h 56"/>
                <a:gd name="T18" fmla="*/ 28 w 57"/>
                <a:gd name="T19" fmla="*/ 22 h 56"/>
                <a:gd name="T20" fmla="*/ 34 w 57"/>
                <a:gd name="T21" fmla="*/ 34 h 56"/>
                <a:gd name="T22" fmla="*/ 33 w 57"/>
                <a:gd name="T23" fmla="*/ 45 h 56"/>
                <a:gd name="T24" fmla="*/ 23 w 57"/>
                <a:gd name="T25" fmla="*/ 36 h 56"/>
                <a:gd name="T26" fmla="*/ 11 w 57"/>
                <a:gd name="T27" fmla="*/ 28 h 56"/>
                <a:gd name="T28" fmla="*/ 20 w 57"/>
                <a:gd name="T29" fmla="*/ 28 h 56"/>
                <a:gd name="T30" fmla="*/ 11 w 57"/>
                <a:gd name="T31" fmla="*/ 28 h 56"/>
                <a:gd name="T32" fmla="*/ 28 w 57"/>
                <a:gd name="T33" fmla="*/ 11 h 56"/>
                <a:gd name="T34" fmla="*/ 28 w 57"/>
                <a:gd name="T35" fmla="*/ 20 h 56"/>
                <a:gd name="T36" fmla="*/ 32 w 57"/>
                <a:gd name="T37" fmla="*/ 3 h 56"/>
                <a:gd name="T38" fmla="*/ 32 w 57"/>
                <a:gd name="T39" fmla="*/ 9 h 56"/>
                <a:gd name="T40" fmla="*/ 28 w 57"/>
                <a:gd name="T41" fmla="*/ 2 h 56"/>
                <a:gd name="T42" fmla="*/ 22 w 57"/>
                <a:gd name="T43" fmla="*/ 9 h 56"/>
                <a:gd name="T44" fmla="*/ 21 w 57"/>
                <a:gd name="T45" fmla="*/ 12 h 56"/>
                <a:gd name="T46" fmla="*/ 14 w 57"/>
                <a:gd name="T47" fmla="*/ 14 h 56"/>
                <a:gd name="T48" fmla="*/ 3 w 57"/>
                <a:gd name="T49" fmla="*/ 24 h 56"/>
                <a:gd name="T50" fmla="*/ 9 w 57"/>
                <a:gd name="T51" fmla="*/ 24 h 56"/>
                <a:gd name="T52" fmla="*/ 2 w 57"/>
                <a:gd name="T53" fmla="*/ 28 h 56"/>
                <a:gd name="T54" fmla="*/ 11 w 57"/>
                <a:gd name="T55" fmla="*/ 41 h 56"/>
                <a:gd name="T56" fmla="*/ 12 w 57"/>
                <a:gd name="T57" fmla="*/ 35 h 56"/>
                <a:gd name="T58" fmla="*/ 14 w 57"/>
                <a:gd name="T59" fmla="*/ 42 h 56"/>
                <a:gd name="T60" fmla="*/ 24 w 57"/>
                <a:gd name="T61" fmla="*/ 53 h 56"/>
                <a:gd name="T62" fmla="*/ 24 w 57"/>
                <a:gd name="T63" fmla="*/ 47 h 56"/>
                <a:gd name="T64" fmla="*/ 28 w 57"/>
                <a:gd name="T65" fmla="*/ 54 h 56"/>
                <a:gd name="T66" fmla="*/ 35 w 57"/>
                <a:gd name="T67" fmla="*/ 47 h 56"/>
                <a:gd name="T68" fmla="*/ 35 w 57"/>
                <a:gd name="T69" fmla="*/ 44 h 56"/>
                <a:gd name="T70" fmla="*/ 42 w 57"/>
                <a:gd name="T71" fmla="*/ 42 h 56"/>
                <a:gd name="T72" fmla="*/ 53 w 57"/>
                <a:gd name="T73" fmla="*/ 32 h 56"/>
                <a:gd name="T74" fmla="*/ 47 w 57"/>
                <a:gd name="T75" fmla="*/ 32 h 56"/>
                <a:gd name="T76" fmla="*/ 54 w 57"/>
                <a:gd name="T77" fmla="*/ 28 h 56"/>
                <a:gd name="T78" fmla="*/ 12 w 57"/>
                <a:gd name="T79" fmla="*/ 12 h 56"/>
                <a:gd name="T80" fmla="*/ 5 w 57"/>
                <a:gd name="T81" fmla="*/ 39 h 56"/>
                <a:gd name="T82" fmla="*/ 5 w 57"/>
                <a:gd name="T83" fmla="*/ 39 h 56"/>
                <a:gd name="T84" fmla="*/ 52 w 57"/>
                <a:gd name="T85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44" y="56"/>
                    <a:pt x="57" y="44"/>
                    <a:pt x="57" y="28"/>
                  </a:cubicBezTo>
                  <a:cubicBezTo>
                    <a:pt x="57" y="12"/>
                    <a:pt x="44" y="0"/>
                    <a:pt x="28" y="0"/>
                  </a:cubicBezTo>
                  <a:close/>
                  <a:moveTo>
                    <a:pt x="52" y="17"/>
                  </a:moveTo>
                  <a:cubicBezTo>
                    <a:pt x="50" y="15"/>
                    <a:pt x="47" y="14"/>
                    <a:pt x="44" y="12"/>
                  </a:cubicBezTo>
                  <a:cubicBezTo>
                    <a:pt x="43" y="9"/>
                    <a:pt x="41" y="7"/>
                    <a:pt x="39" y="4"/>
                  </a:cubicBezTo>
                  <a:cubicBezTo>
                    <a:pt x="45" y="7"/>
                    <a:pt x="49" y="12"/>
                    <a:pt x="52" y="17"/>
                  </a:cubicBezTo>
                  <a:close/>
                  <a:moveTo>
                    <a:pt x="45" y="21"/>
                  </a:moveTo>
                  <a:cubicBezTo>
                    <a:pt x="42" y="20"/>
                    <a:pt x="39" y="20"/>
                    <a:pt x="36" y="20"/>
                  </a:cubicBezTo>
                  <a:cubicBezTo>
                    <a:pt x="36" y="17"/>
                    <a:pt x="36" y="14"/>
                    <a:pt x="35" y="12"/>
                  </a:cubicBezTo>
                  <a:cubicBezTo>
                    <a:pt x="38" y="12"/>
                    <a:pt x="40" y="13"/>
                    <a:pt x="42" y="14"/>
                  </a:cubicBezTo>
                  <a:cubicBezTo>
                    <a:pt x="43" y="16"/>
                    <a:pt x="44" y="18"/>
                    <a:pt x="45" y="21"/>
                  </a:cubicBezTo>
                  <a:close/>
                  <a:moveTo>
                    <a:pt x="46" y="15"/>
                  </a:moveTo>
                  <a:cubicBezTo>
                    <a:pt x="49" y="18"/>
                    <a:pt x="52" y="21"/>
                    <a:pt x="53" y="24"/>
                  </a:cubicBezTo>
                  <a:cubicBezTo>
                    <a:pt x="52" y="23"/>
                    <a:pt x="50" y="22"/>
                    <a:pt x="47" y="22"/>
                  </a:cubicBezTo>
                  <a:cubicBezTo>
                    <a:pt x="47" y="19"/>
                    <a:pt x="46" y="17"/>
                    <a:pt x="46" y="15"/>
                  </a:cubicBezTo>
                  <a:close/>
                  <a:moveTo>
                    <a:pt x="45" y="28"/>
                  </a:moveTo>
                  <a:cubicBezTo>
                    <a:pt x="45" y="30"/>
                    <a:pt x="45" y="31"/>
                    <a:pt x="45" y="33"/>
                  </a:cubicBezTo>
                  <a:cubicBezTo>
                    <a:pt x="43" y="33"/>
                    <a:pt x="40" y="34"/>
                    <a:pt x="37" y="34"/>
                  </a:cubicBezTo>
                  <a:cubicBezTo>
                    <a:pt x="37" y="32"/>
                    <a:pt x="37" y="30"/>
                    <a:pt x="37" y="28"/>
                  </a:cubicBezTo>
                  <a:cubicBezTo>
                    <a:pt x="37" y="26"/>
                    <a:pt x="37" y="24"/>
                    <a:pt x="37" y="22"/>
                  </a:cubicBezTo>
                  <a:cubicBezTo>
                    <a:pt x="40" y="23"/>
                    <a:pt x="43" y="23"/>
                    <a:pt x="45" y="24"/>
                  </a:cubicBezTo>
                  <a:cubicBezTo>
                    <a:pt x="45" y="25"/>
                    <a:pt x="45" y="27"/>
                    <a:pt x="45" y="28"/>
                  </a:cubicBezTo>
                  <a:close/>
                  <a:moveTo>
                    <a:pt x="28" y="34"/>
                  </a:moveTo>
                  <a:cubicBezTo>
                    <a:pt x="26" y="34"/>
                    <a:pt x="24" y="34"/>
                    <a:pt x="22" y="34"/>
                  </a:cubicBezTo>
                  <a:cubicBezTo>
                    <a:pt x="22" y="32"/>
                    <a:pt x="22" y="30"/>
                    <a:pt x="22" y="28"/>
                  </a:cubicBezTo>
                  <a:cubicBezTo>
                    <a:pt x="22" y="26"/>
                    <a:pt x="22" y="24"/>
                    <a:pt x="22" y="22"/>
                  </a:cubicBezTo>
                  <a:cubicBezTo>
                    <a:pt x="24" y="22"/>
                    <a:pt x="26" y="22"/>
                    <a:pt x="28" y="22"/>
                  </a:cubicBezTo>
                  <a:cubicBezTo>
                    <a:pt x="30" y="22"/>
                    <a:pt x="32" y="22"/>
                    <a:pt x="34" y="22"/>
                  </a:cubicBezTo>
                  <a:cubicBezTo>
                    <a:pt x="34" y="24"/>
                    <a:pt x="34" y="26"/>
                    <a:pt x="34" y="28"/>
                  </a:cubicBezTo>
                  <a:cubicBezTo>
                    <a:pt x="34" y="30"/>
                    <a:pt x="34" y="32"/>
                    <a:pt x="34" y="34"/>
                  </a:cubicBezTo>
                  <a:cubicBezTo>
                    <a:pt x="32" y="34"/>
                    <a:pt x="30" y="34"/>
                    <a:pt x="28" y="34"/>
                  </a:cubicBezTo>
                  <a:close/>
                  <a:moveTo>
                    <a:pt x="34" y="36"/>
                  </a:moveTo>
                  <a:cubicBezTo>
                    <a:pt x="34" y="40"/>
                    <a:pt x="33" y="42"/>
                    <a:pt x="33" y="45"/>
                  </a:cubicBezTo>
                  <a:cubicBezTo>
                    <a:pt x="31" y="45"/>
                    <a:pt x="30" y="45"/>
                    <a:pt x="28" y="45"/>
                  </a:cubicBezTo>
                  <a:cubicBezTo>
                    <a:pt x="27" y="45"/>
                    <a:pt x="25" y="45"/>
                    <a:pt x="24" y="45"/>
                  </a:cubicBezTo>
                  <a:cubicBezTo>
                    <a:pt x="23" y="42"/>
                    <a:pt x="23" y="40"/>
                    <a:pt x="23" y="36"/>
                  </a:cubicBezTo>
                  <a:cubicBezTo>
                    <a:pt x="24" y="37"/>
                    <a:pt x="26" y="37"/>
                    <a:pt x="28" y="37"/>
                  </a:cubicBezTo>
                  <a:cubicBezTo>
                    <a:pt x="30" y="37"/>
                    <a:pt x="32" y="37"/>
                    <a:pt x="34" y="36"/>
                  </a:cubicBezTo>
                  <a:close/>
                  <a:moveTo>
                    <a:pt x="11" y="28"/>
                  </a:moveTo>
                  <a:cubicBezTo>
                    <a:pt x="11" y="27"/>
                    <a:pt x="11" y="25"/>
                    <a:pt x="12" y="24"/>
                  </a:cubicBezTo>
                  <a:cubicBezTo>
                    <a:pt x="14" y="23"/>
                    <a:pt x="17" y="23"/>
                    <a:pt x="20" y="22"/>
                  </a:cubicBezTo>
                  <a:cubicBezTo>
                    <a:pt x="20" y="24"/>
                    <a:pt x="20" y="26"/>
                    <a:pt x="20" y="28"/>
                  </a:cubicBezTo>
                  <a:cubicBezTo>
                    <a:pt x="20" y="30"/>
                    <a:pt x="20" y="32"/>
                    <a:pt x="20" y="34"/>
                  </a:cubicBezTo>
                  <a:cubicBezTo>
                    <a:pt x="17" y="34"/>
                    <a:pt x="14" y="33"/>
                    <a:pt x="12" y="33"/>
                  </a:cubicBezTo>
                  <a:cubicBezTo>
                    <a:pt x="11" y="31"/>
                    <a:pt x="11" y="30"/>
                    <a:pt x="11" y="28"/>
                  </a:cubicBezTo>
                  <a:close/>
                  <a:moveTo>
                    <a:pt x="23" y="20"/>
                  </a:moveTo>
                  <a:cubicBezTo>
                    <a:pt x="23" y="17"/>
                    <a:pt x="23" y="14"/>
                    <a:pt x="24" y="11"/>
                  </a:cubicBezTo>
                  <a:cubicBezTo>
                    <a:pt x="25" y="11"/>
                    <a:pt x="27" y="11"/>
                    <a:pt x="28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3" y="14"/>
                    <a:pt x="34" y="17"/>
                    <a:pt x="34" y="20"/>
                  </a:cubicBezTo>
                  <a:cubicBezTo>
                    <a:pt x="32" y="20"/>
                    <a:pt x="30" y="20"/>
                    <a:pt x="28" y="20"/>
                  </a:cubicBezTo>
                  <a:cubicBezTo>
                    <a:pt x="26" y="20"/>
                    <a:pt x="24" y="20"/>
                    <a:pt x="23" y="20"/>
                  </a:cubicBezTo>
                  <a:close/>
                  <a:moveTo>
                    <a:pt x="35" y="9"/>
                  </a:moveTo>
                  <a:cubicBezTo>
                    <a:pt x="34" y="7"/>
                    <a:pt x="33" y="5"/>
                    <a:pt x="32" y="3"/>
                  </a:cubicBezTo>
                  <a:cubicBezTo>
                    <a:pt x="36" y="4"/>
                    <a:pt x="39" y="7"/>
                    <a:pt x="41" y="11"/>
                  </a:cubicBezTo>
                  <a:cubicBezTo>
                    <a:pt x="39" y="10"/>
                    <a:pt x="37" y="10"/>
                    <a:pt x="35" y="9"/>
                  </a:cubicBezTo>
                  <a:close/>
                  <a:moveTo>
                    <a:pt x="32" y="9"/>
                  </a:moveTo>
                  <a:cubicBezTo>
                    <a:pt x="31" y="9"/>
                    <a:pt x="30" y="9"/>
                    <a:pt x="28" y="9"/>
                  </a:cubicBezTo>
                  <a:cubicBezTo>
                    <a:pt x="27" y="9"/>
                    <a:pt x="26" y="9"/>
                    <a:pt x="24" y="9"/>
                  </a:cubicBezTo>
                  <a:cubicBezTo>
                    <a:pt x="26" y="5"/>
                    <a:pt x="27" y="2"/>
                    <a:pt x="28" y="2"/>
                  </a:cubicBezTo>
                  <a:cubicBezTo>
                    <a:pt x="29" y="2"/>
                    <a:pt x="31" y="5"/>
                    <a:pt x="32" y="9"/>
                  </a:cubicBezTo>
                  <a:close/>
                  <a:moveTo>
                    <a:pt x="24" y="3"/>
                  </a:moveTo>
                  <a:cubicBezTo>
                    <a:pt x="23" y="5"/>
                    <a:pt x="22" y="7"/>
                    <a:pt x="22" y="9"/>
                  </a:cubicBezTo>
                  <a:cubicBezTo>
                    <a:pt x="20" y="10"/>
                    <a:pt x="18" y="10"/>
                    <a:pt x="16" y="11"/>
                  </a:cubicBezTo>
                  <a:cubicBezTo>
                    <a:pt x="18" y="7"/>
                    <a:pt x="21" y="4"/>
                    <a:pt x="24" y="3"/>
                  </a:cubicBezTo>
                  <a:close/>
                  <a:moveTo>
                    <a:pt x="21" y="12"/>
                  </a:moveTo>
                  <a:cubicBezTo>
                    <a:pt x="21" y="14"/>
                    <a:pt x="20" y="17"/>
                    <a:pt x="20" y="20"/>
                  </a:cubicBezTo>
                  <a:cubicBezTo>
                    <a:pt x="17" y="20"/>
                    <a:pt x="14" y="20"/>
                    <a:pt x="12" y="21"/>
                  </a:cubicBezTo>
                  <a:cubicBezTo>
                    <a:pt x="12" y="18"/>
                    <a:pt x="13" y="16"/>
                    <a:pt x="14" y="14"/>
                  </a:cubicBezTo>
                  <a:cubicBezTo>
                    <a:pt x="16" y="13"/>
                    <a:pt x="19" y="12"/>
                    <a:pt x="21" y="12"/>
                  </a:cubicBezTo>
                  <a:close/>
                  <a:moveTo>
                    <a:pt x="9" y="22"/>
                  </a:moveTo>
                  <a:cubicBezTo>
                    <a:pt x="7" y="22"/>
                    <a:pt x="5" y="23"/>
                    <a:pt x="3" y="24"/>
                  </a:cubicBezTo>
                  <a:cubicBezTo>
                    <a:pt x="4" y="21"/>
                    <a:pt x="7" y="18"/>
                    <a:pt x="11" y="15"/>
                  </a:cubicBezTo>
                  <a:cubicBezTo>
                    <a:pt x="10" y="17"/>
                    <a:pt x="10" y="19"/>
                    <a:pt x="9" y="22"/>
                  </a:cubicBezTo>
                  <a:close/>
                  <a:moveTo>
                    <a:pt x="9" y="24"/>
                  </a:moveTo>
                  <a:cubicBezTo>
                    <a:pt x="9" y="25"/>
                    <a:pt x="9" y="27"/>
                    <a:pt x="9" y="28"/>
                  </a:cubicBezTo>
                  <a:cubicBezTo>
                    <a:pt x="9" y="29"/>
                    <a:pt x="9" y="31"/>
                    <a:pt x="9" y="32"/>
                  </a:cubicBezTo>
                  <a:cubicBezTo>
                    <a:pt x="5" y="31"/>
                    <a:pt x="2" y="29"/>
                    <a:pt x="2" y="28"/>
                  </a:cubicBezTo>
                  <a:cubicBezTo>
                    <a:pt x="2" y="27"/>
                    <a:pt x="5" y="25"/>
                    <a:pt x="9" y="24"/>
                  </a:cubicBezTo>
                  <a:close/>
                  <a:moveTo>
                    <a:pt x="9" y="35"/>
                  </a:moveTo>
                  <a:cubicBezTo>
                    <a:pt x="10" y="37"/>
                    <a:pt x="10" y="39"/>
                    <a:pt x="11" y="41"/>
                  </a:cubicBezTo>
                  <a:cubicBezTo>
                    <a:pt x="7" y="38"/>
                    <a:pt x="4" y="35"/>
                    <a:pt x="3" y="32"/>
                  </a:cubicBezTo>
                  <a:cubicBezTo>
                    <a:pt x="5" y="33"/>
                    <a:pt x="7" y="34"/>
                    <a:pt x="9" y="35"/>
                  </a:cubicBezTo>
                  <a:close/>
                  <a:moveTo>
                    <a:pt x="12" y="35"/>
                  </a:moveTo>
                  <a:cubicBezTo>
                    <a:pt x="14" y="36"/>
                    <a:pt x="17" y="36"/>
                    <a:pt x="20" y="36"/>
                  </a:cubicBezTo>
                  <a:cubicBezTo>
                    <a:pt x="20" y="39"/>
                    <a:pt x="21" y="42"/>
                    <a:pt x="21" y="44"/>
                  </a:cubicBezTo>
                  <a:cubicBezTo>
                    <a:pt x="19" y="44"/>
                    <a:pt x="16" y="43"/>
                    <a:pt x="14" y="42"/>
                  </a:cubicBezTo>
                  <a:cubicBezTo>
                    <a:pt x="13" y="40"/>
                    <a:pt x="12" y="38"/>
                    <a:pt x="12" y="35"/>
                  </a:cubicBezTo>
                  <a:close/>
                  <a:moveTo>
                    <a:pt x="22" y="47"/>
                  </a:moveTo>
                  <a:cubicBezTo>
                    <a:pt x="22" y="49"/>
                    <a:pt x="23" y="52"/>
                    <a:pt x="24" y="53"/>
                  </a:cubicBezTo>
                  <a:cubicBezTo>
                    <a:pt x="21" y="52"/>
                    <a:pt x="18" y="49"/>
                    <a:pt x="16" y="45"/>
                  </a:cubicBezTo>
                  <a:cubicBezTo>
                    <a:pt x="18" y="46"/>
                    <a:pt x="20" y="47"/>
                    <a:pt x="22" y="47"/>
                  </a:cubicBezTo>
                  <a:close/>
                  <a:moveTo>
                    <a:pt x="24" y="47"/>
                  </a:moveTo>
                  <a:cubicBezTo>
                    <a:pt x="26" y="47"/>
                    <a:pt x="27" y="47"/>
                    <a:pt x="28" y="47"/>
                  </a:cubicBezTo>
                  <a:cubicBezTo>
                    <a:pt x="30" y="47"/>
                    <a:pt x="31" y="47"/>
                    <a:pt x="32" y="47"/>
                  </a:cubicBezTo>
                  <a:cubicBezTo>
                    <a:pt x="31" y="51"/>
                    <a:pt x="29" y="54"/>
                    <a:pt x="28" y="54"/>
                  </a:cubicBezTo>
                  <a:cubicBezTo>
                    <a:pt x="27" y="54"/>
                    <a:pt x="26" y="51"/>
                    <a:pt x="24" y="47"/>
                  </a:cubicBezTo>
                  <a:close/>
                  <a:moveTo>
                    <a:pt x="32" y="53"/>
                  </a:moveTo>
                  <a:cubicBezTo>
                    <a:pt x="33" y="52"/>
                    <a:pt x="34" y="49"/>
                    <a:pt x="35" y="47"/>
                  </a:cubicBezTo>
                  <a:cubicBezTo>
                    <a:pt x="37" y="47"/>
                    <a:pt x="39" y="46"/>
                    <a:pt x="41" y="45"/>
                  </a:cubicBezTo>
                  <a:cubicBezTo>
                    <a:pt x="39" y="49"/>
                    <a:pt x="36" y="52"/>
                    <a:pt x="32" y="53"/>
                  </a:cubicBezTo>
                  <a:close/>
                  <a:moveTo>
                    <a:pt x="35" y="44"/>
                  </a:moveTo>
                  <a:cubicBezTo>
                    <a:pt x="36" y="42"/>
                    <a:pt x="36" y="39"/>
                    <a:pt x="36" y="36"/>
                  </a:cubicBezTo>
                  <a:cubicBezTo>
                    <a:pt x="39" y="36"/>
                    <a:pt x="42" y="36"/>
                    <a:pt x="45" y="35"/>
                  </a:cubicBezTo>
                  <a:cubicBezTo>
                    <a:pt x="44" y="38"/>
                    <a:pt x="43" y="40"/>
                    <a:pt x="42" y="42"/>
                  </a:cubicBezTo>
                  <a:cubicBezTo>
                    <a:pt x="40" y="43"/>
                    <a:pt x="38" y="44"/>
                    <a:pt x="35" y="44"/>
                  </a:cubicBezTo>
                  <a:close/>
                  <a:moveTo>
                    <a:pt x="47" y="35"/>
                  </a:moveTo>
                  <a:cubicBezTo>
                    <a:pt x="50" y="34"/>
                    <a:pt x="52" y="33"/>
                    <a:pt x="53" y="32"/>
                  </a:cubicBezTo>
                  <a:cubicBezTo>
                    <a:pt x="52" y="35"/>
                    <a:pt x="49" y="38"/>
                    <a:pt x="46" y="41"/>
                  </a:cubicBezTo>
                  <a:cubicBezTo>
                    <a:pt x="46" y="39"/>
                    <a:pt x="47" y="37"/>
                    <a:pt x="47" y="35"/>
                  </a:cubicBezTo>
                  <a:close/>
                  <a:moveTo>
                    <a:pt x="47" y="32"/>
                  </a:moveTo>
                  <a:cubicBezTo>
                    <a:pt x="48" y="31"/>
                    <a:pt x="48" y="29"/>
                    <a:pt x="48" y="28"/>
                  </a:cubicBezTo>
                  <a:cubicBezTo>
                    <a:pt x="48" y="27"/>
                    <a:pt x="48" y="25"/>
                    <a:pt x="47" y="24"/>
                  </a:cubicBezTo>
                  <a:cubicBezTo>
                    <a:pt x="52" y="25"/>
                    <a:pt x="54" y="27"/>
                    <a:pt x="54" y="28"/>
                  </a:cubicBezTo>
                  <a:cubicBezTo>
                    <a:pt x="54" y="29"/>
                    <a:pt x="52" y="31"/>
                    <a:pt x="47" y="32"/>
                  </a:cubicBezTo>
                  <a:close/>
                  <a:moveTo>
                    <a:pt x="18" y="4"/>
                  </a:moveTo>
                  <a:cubicBezTo>
                    <a:pt x="16" y="7"/>
                    <a:pt x="14" y="9"/>
                    <a:pt x="12" y="12"/>
                  </a:cubicBezTo>
                  <a:cubicBezTo>
                    <a:pt x="9" y="14"/>
                    <a:pt x="7" y="15"/>
                    <a:pt x="5" y="17"/>
                  </a:cubicBezTo>
                  <a:cubicBezTo>
                    <a:pt x="7" y="12"/>
                    <a:pt x="12" y="7"/>
                    <a:pt x="18" y="4"/>
                  </a:cubicBezTo>
                  <a:close/>
                  <a:moveTo>
                    <a:pt x="5" y="39"/>
                  </a:moveTo>
                  <a:cubicBezTo>
                    <a:pt x="7" y="41"/>
                    <a:pt x="9" y="43"/>
                    <a:pt x="12" y="44"/>
                  </a:cubicBezTo>
                  <a:cubicBezTo>
                    <a:pt x="14" y="47"/>
                    <a:pt x="16" y="50"/>
                    <a:pt x="18" y="52"/>
                  </a:cubicBezTo>
                  <a:cubicBezTo>
                    <a:pt x="12" y="49"/>
                    <a:pt x="7" y="44"/>
                    <a:pt x="5" y="39"/>
                  </a:cubicBezTo>
                  <a:close/>
                  <a:moveTo>
                    <a:pt x="39" y="52"/>
                  </a:moveTo>
                  <a:cubicBezTo>
                    <a:pt x="41" y="50"/>
                    <a:pt x="43" y="47"/>
                    <a:pt x="44" y="44"/>
                  </a:cubicBezTo>
                  <a:cubicBezTo>
                    <a:pt x="47" y="43"/>
                    <a:pt x="50" y="41"/>
                    <a:pt x="52" y="39"/>
                  </a:cubicBezTo>
                  <a:cubicBezTo>
                    <a:pt x="49" y="44"/>
                    <a:pt x="45" y="49"/>
                    <a:pt x="39" y="52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148">
              <a:extLst>
                <a:ext uri="{FF2B5EF4-FFF2-40B4-BE49-F238E27FC236}">
                  <a16:creationId xmlns:a16="http://schemas.microsoft.com/office/drawing/2014/main" id="{6B06DD95-F4DB-437E-AD67-92DE1B6AF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4389352"/>
              <a:ext cx="1481138" cy="1062038"/>
            </a:xfrm>
            <a:custGeom>
              <a:avLst/>
              <a:gdLst>
                <a:gd name="T0" fmla="*/ 369 w 571"/>
                <a:gd name="T1" fmla="*/ 10 h 409"/>
                <a:gd name="T2" fmla="*/ 152 w 571"/>
                <a:gd name="T3" fmla="*/ 10 h 409"/>
                <a:gd name="T4" fmla="*/ 112 w 571"/>
                <a:gd name="T5" fmla="*/ 0 h 409"/>
                <a:gd name="T6" fmla="*/ 102 w 571"/>
                <a:gd name="T7" fmla="*/ 39 h 409"/>
                <a:gd name="T8" fmla="*/ 138 w 571"/>
                <a:gd name="T9" fmla="*/ 61 h 409"/>
                <a:gd name="T10" fmla="*/ 239 w 571"/>
                <a:gd name="T11" fmla="*/ 287 h 409"/>
                <a:gd name="T12" fmla="*/ 228 w 571"/>
                <a:gd name="T13" fmla="*/ 342 h 409"/>
                <a:gd name="T14" fmla="*/ 174 w 571"/>
                <a:gd name="T15" fmla="*/ 371 h 409"/>
                <a:gd name="T16" fmla="*/ 11 w 571"/>
                <a:gd name="T17" fmla="*/ 371 h 409"/>
                <a:gd name="T18" fmla="*/ 0 w 571"/>
                <a:gd name="T19" fmla="*/ 409 h 409"/>
                <a:gd name="T20" fmla="*/ 131 w 571"/>
                <a:gd name="T21" fmla="*/ 409 h 409"/>
                <a:gd name="T22" fmla="*/ 163 w 571"/>
                <a:gd name="T23" fmla="*/ 409 h 409"/>
                <a:gd name="T24" fmla="*/ 412 w 571"/>
                <a:gd name="T25" fmla="*/ 409 h 409"/>
                <a:gd name="T26" fmla="*/ 562 w 571"/>
                <a:gd name="T27" fmla="*/ 371 h 409"/>
                <a:gd name="T28" fmla="*/ 571 w 571"/>
                <a:gd name="T29" fmla="*/ 295 h 409"/>
                <a:gd name="T30" fmla="*/ 369 w 571"/>
                <a:gd name="T31" fmla="*/ 1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1" h="409">
                  <a:moveTo>
                    <a:pt x="369" y="10"/>
                  </a:moveTo>
                  <a:cubicBezTo>
                    <a:pt x="152" y="10"/>
                    <a:pt x="152" y="10"/>
                    <a:pt x="152" y="10"/>
                  </a:cubicBezTo>
                  <a:cubicBezTo>
                    <a:pt x="141" y="4"/>
                    <a:pt x="127" y="0"/>
                    <a:pt x="112" y="0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19" y="39"/>
                    <a:pt x="132" y="47"/>
                    <a:pt x="138" y="61"/>
                  </a:cubicBezTo>
                  <a:cubicBezTo>
                    <a:pt x="239" y="287"/>
                    <a:pt x="239" y="287"/>
                    <a:pt x="239" y="287"/>
                  </a:cubicBezTo>
                  <a:cubicBezTo>
                    <a:pt x="246" y="304"/>
                    <a:pt x="242" y="324"/>
                    <a:pt x="228" y="342"/>
                  </a:cubicBezTo>
                  <a:cubicBezTo>
                    <a:pt x="214" y="360"/>
                    <a:pt x="194" y="371"/>
                    <a:pt x="174" y="371"/>
                  </a:cubicBezTo>
                  <a:cubicBezTo>
                    <a:pt x="11" y="371"/>
                    <a:pt x="11" y="371"/>
                    <a:pt x="11" y="371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131" y="409"/>
                    <a:pt x="131" y="409"/>
                    <a:pt x="131" y="409"/>
                  </a:cubicBezTo>
                  <a:cubicBezTo>
                    <a:pt x="163" y="409"/>
                    <a:pt x="163" y="409"/>
                    <a:pt x="163" y="409"/>
                  </a:cubicBezTo>
                  <a:cubicBezTo>
                    <a:pt x="412" y="409"/>
                    <a:pt x="412" y="409"/>
                    <a:pt x="412" y="409"/>
                  </a:cubicBezTo>
                  <a:cubicBezTo>
                    <a:pt x="562" y="371"/>
                    <a:pt x="562" y="371"/>
                    <a:pt x="562" y="371"/>
                  </a:cubicBezTo>
                  <a:cubicBezTo>
                    <a:pt x="571" y="295"/>
                    <a:pt x="571" y="295"/>
                    <a:pt x="571" y="295"/>
                  </a:cubicBezTo>
                  <a:lnTo>
                    <a:pt x="369" y="10"/>
                  </a:ln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49">
              <a:extLst>
                <a:ext uri="{FF2B5EF4-FFF2-40B4-BE49-F238E27FC236}">
                  <a16:creationId xmlns:a16="http://schemas.microsoft.com/office/drawing/2014/main" id="{19CE096F-7131-4592-ADF2-1F925203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389352"/>
              <a:ext cx="671513" cy="1062038"/>
            </a:xfrm>
            <a:custGeom>
              <a:avLst/>
              <a:gdLst>
                <a:gd name="T0" fmla="*/ 237 w 259"/>
                <a:gd name="T1" fmla="*/ 265 h 409"/>
                <a:gd name="T2" fmla="*/ 74 w 259"/>
                <a:gd name="T3" fmla="*/ 38 h 409"/>
                <a:gd name="T4" fmla="*/ 0 w 259"/>
                <a:gd name="T5" fmla="*/ 0 h 409"/>
                <a:gd name="T6" fmla="*/ 0 w 259"/>
                <a:gd name="T7" fmla="*/ 39 h 409"/>
                <a:gd name="T8" fmla="*/ 43 w 259"/>
                <a:gd name="T9" fmla="*/ 61 h 409"/>
                <a:gd name="T10" fmla="*/ 205 w 259"/>
                <a:gd name="T11" fmla="*/ 287 h 409"/>
                <a:gd name="T12" fmla="*/ 209 w 259"/>
                <a:gd name="T13" fmla="*/ 342 h 409"/>
                <a:gd name="T14" fmla="*/ 163 w 259"/>
                <a:gd name="T15" fmla="*/ 371 h 409"/>
                <a:gd name="T16" fmla="*/ 0 w 259"/>
                <a:gd name="T17" fmla="*/ 371 h 409"/>
                <a:gd name="T18" fmla="*/ 0 w 259"/>
                <a:gd name="T19" fmla="*/ 409 h 409"/>
                <a:gd name="T20" fmla="*/ 163 w 259"/>
                <a:gd name="T21" fmla="*/ 409 h 409"/>
                <a:gd name="T22" fmla="*/ 244 w 259"/>
                <a:gd name="T23" fmla="*/ 360 h 409"/>
                <a:gd name="T24" fmla="*/ 237 w 259"/>
                <a:gd name="T25" fmla="*/ 26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409">
                  <a:moveTo>
                    <a:pt x="237" y="265"/>
                  </a:moveTo>
                  <a:cubicBezTo>
                    <a:pt x="74" y="38"/>
                    <a:pt x="74" y="38"/>
                    <a:pt x="74" y="38"/>
                  </a:cubicBezTo>
                  <a:cubicBezTo>
                    <a:pt x="57" y="14"/>
                    <a:pt x="3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3" y="47"/>
                    <a:pt x="43" y="61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17" y="304"/>
                    <a:pt x="218" y="324"/>
                    <a:pt x="209" y="342"/>
                  </a:cubicBezTo>
                  <a:cubicBezTo>
                    <a:pt x="200" y="360"/>
                    <a:pt x="183" y="371"/>
                    <a:pt x="163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163" y="409"/>
                    <a:pt x="163" y="409"/>
                    <a:pt x="163" y="409"/>
                  </a:cubicBezTo>
                  <a:cubicBezTo>
                    <a:pt x="197" y="409"/>
                    <a:pt x="228" y="390"/>
                    <a:pt x="244" y="360"/>
                  </a:cubicBezTo>
                  <a:cubicBezTo>
                    <a:pt x="259" y="329"/>
                    <a:pt x="257" y="293"/>
                    <a:pt x="237" y="265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50">
              <a:extLst>
                <a:ext uri="{FF2B5EF4-FFF2-40B4-BE49-F238E27FC236}">
                  <a16:creationId xmlns:a16="http://schemas.microsoft.com/office/drawing/2014/main" id="{C96CE62F-0A76-4F88-9549-59A438FF8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7" y="4389352"/>
              <a:ext cx="1047750" cy="574675"/>
            </a:xfrm>
            <a:custGeom>
              <a:avLst/>
              <a:gdLst>
                <a:gd name="T0" fmla="*/ 404 w 404"/>
                <a:gd name="T1" fmla="*/ 203 h 221"/>
                <a:gd name="T2" fmla="*/ 267 w 404"/>
                <a:gd name="T3" fmla="*/ 10 h 221"/>
                <a:gd name="T4" fmla="*/ 50 w 404"/>
                <a:gd name="T5" fmla="*/ 10 h 221"/>
                <a:gd name="T6" fmla="*/ 10 w 404"/>
                <a:gd name="T7" fmla="*/ 0 h 221"/>
                <a:gd name="T8" fmla="*/ 0 w 404"/>
                <a:gd name="T9" fmla="*/ 39 h 221"/>
                <a:gd name="T10" fmla="*/ 36 w 404"/>
                <a:gd name="T11" fmla="*/ 61 h 221"/>
                <a:gd name="T12" fmla="*/ 108 w 404"/>
                <a:gd name="T13" fmla="*/ 221 h 221"/>
                <a:gd name="T14" fmla="*/ 396 w 404"/>
                <a:gd name="T15" fmla="*/ 221 h 221"/>
                <a:gd name="T16" fmla="*/ 404 w 404"/>
                <a:gd name="T17" fmla="*/ 20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221">
                  <a:moveTo>
                    <a:pt x="404" y="203"/>
                  </a:moveTo>
                  <a:cubicBezTo>
                    <a:pt x="267" y="10"/>
                    <a:pt x="267" y="10"/>
                    <a:pt x="267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4"/>
                    <a:pt x="25" y="0"/>
                    <a:pt x="1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0" y="47"/>
                    <a:pt x="36" y="61"/>
                  </a:cubicBezTo>
                  <a:cubicBezTo>
                    <a:pt x="108" y="221"/>
                    <a:pt x="108" y="221"/>
                    <a:pt x="108" y="221"/>
                  </a:cubicBezTo>
                  <a:cubicBezTo>
                    <a:pt x="396" y="221"/>
                    <a:pt x="396" y="221"/>
                    <a:pt x="396" y="221"/>
                  </a:cubicBezTo>
                  <a:lnTo>
                    <a:pt x="404" y="203"/>
                  </a:ln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51">
              <a:extLst>
                <a:ext uri="{FF2B5EF4-FFF2-40B4-BE49-F238E27FC236}">
                  <a16:creationId xmlns:a16="http://schemas.microsoft.com/office/drawing/2014/main" id="{AAD3E5F9-3A13-425A-9691-D1413D7A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389352"/>
              <a:ext cx="455613" cy="574675"/>
            </a:xfrm>
            <a:custGeom>
              <a:avLst/>
              <a:gdLst>
                <a:gd name="T0" fmla="*/ 0 w 176"/>
                <a:gd name="T1" fmla="*/ 0 h 221"/>
                <a:gd name="T2" fmla="*/ 0 w 176"/>
                <a:gd name="T3" fmla="*/ 39 h 221"/>
                <a:gd name="T4" fmla="*/ 43 w 176"/>
                <a:gd name="T5" fmla="*/ 61 h 221"/>
                <a:gd name="T6" fmla="*/ 158 w 176"/>
                <a:gd name="T7" fmla="*/ 221 h 221"/>
                <a:gd name="T8" fmla="*/ 158 w 176"/>
                <a:gd name="T9" fmla="*/ 221 h 221"/>
                <a:gd name="T10" fmla="*/ 176 w 176"/>
                <a:gd name="T11" fmla="*/ 180 h 221"/>
                <a:gd name="T12" fmla="*/ 74 w 176"/>
                <a:gd name="T13" fmla="*/ 38 h 221"/>
                <a:gd name="T14" fmla="*/ 0 w 176"/>
                <a:gd name="T1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21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3" y="47"/>
                    <a:pt x="43" y="6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57" y="14"/>
                    <a:pt x="3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152">
              <a:extLst>
                <a:ext uri="{FF2B5EF4-FFF2-40B4-BE49-F238E27FC236}">
                  <a16:creationId xmlns:a16="http://schemas.microsoft.com/office/drawing/2014/main" id="{63164214-F2FB-498C-B49F-A9A49D8A3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812" y="2755815"/>
              <a:ext cx="3030538" cy="2044700"/>
            </a:xfrm>
            <a:custGeom>
              <a:avLst/>
              <a:gdLst>
                <a:gd name="T0" fmla="*/ 991 w 1168"/>
                <a:gd name="T1" fmla="*/ 787 h 787"/>
                <a:gd name="T2" fmla="*/ 97 w 1168"/>
                <a:gd name="T3" fmla="*/ 787 h 787"/>
                <a:gd name="T4" fmla="*/ 0 w 1168"/>
                <a:gd name="T5" fmla="*/ 690 h 787"/>
                <a:gd name="T6" fmla="*/ 0 w 1168"/>
                <a:gd name="T7" fmla="*/ 97 h 787"/>
                <a:gd name="T8" fmla="*/ 97 w 1168"/>
                <a:gd name="T9" fmla="*/ 0 h 787"/>
                <a:gd name="T10" fmla="*/ 991 w 1168"/>
                <a:gd name="T11" fmla="*/ 0 h 787"/>
                <a:gd name="T12" fmla="*/ 1168 w 1168"/>
                <a:gd name="T13" fmla="*/ 176 h 787"/>
                <a:gd name="T14" fmla="*/ 1168 w 1168"/>
                <a:gd name="T15" fmla="*/ 610 h 787"/>
                <a:gd name="T16" fmla="*/ 991 w 1168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8" h="787">
                  <a:moveTo>
                    <a:pt x="991" y="787"/>
                  </a:moveTo>
                  <a:cubicBezTo>
                    <a:pt x="97" y="787"/>
                    <a:pt x="97" y="787"/>
                    <a:pt x="97" y="787"/>
                  </a:cubicBezTo>
                  <a:cubicBezTo>
                    <a:pt x="43" y="787"/>
                    <a:pt x="0" y="744"/>
                    <a:pt x="0" y="69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991" y="0"/>
                    <a:pt x="991" y="0"/>
                    <a:pt x="991" y="0"/>
                  </a:cubicBezTo>
                  <a:cubicBezTo>
                    <a:pt x="1089" y="0"/>
                    <a:pt x="1168" y="79"/>
                    <a:pt x="1168" y="176"/>
                  </a:cubicBezTo>
                  <a:cubicBezTo>
                    <a:pt x="1168" y="610"/>
                    <a:pt x="1168" y="610"/>
                    <a:pt x="1168" y="610"/>
                  </a:cubicBezTo>
                  <a:cubicBezTo>
                    <a:pt x="1168" y="708"/>
                    <a:pt x="1089" y="787"/>
                    <a:pt x="991" y="787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153">
              <a:extLst>
                <a:ext uri="{FF2B5EF4-FFF2-40B4-BE49-F238E27FC236}">
                  <a16:creationId xmlns:a16="http://schemas.microsoft.com/office/drawing/2014/main" id="{508CB9FB-E255-4408-A643-E70B6BA65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2" y="2755815"/>
              <a:ext cx="3032125" cy="2044700"/>
            </a:xfrm>
            <a:custGeom>
              <a:avLst/>
              <a:gdLst>
                <a:gd name="T0" fmla="*/ 1071 w 1168"/>
                <a:gd name="T1" fmla="*/ 787 h 787"/>
                <a:gd name="T2" fmla="*/ 97 w 1168"/>
                <a:gd name="T3" fmla="*/ 787 h 787"/>
                <a:gd name="T4" fmla="*/ 0 w 1168"/>
                <a:gd name="T5" fmla="*/ 690 h 787"/>
                <a:gd name="T6" fmla="*/ 0 w 1168"/>
                <a:gd name="T7" fmla="*/ 97 h 787"/>
                <a:gd name="T8" fmla="*/ 97 w 1168"/>
                <a:gd name="T9" fmla="*/ 0 h 787"/>
                <a:gd name="T10" fmla="*/ 1071 w 1168"/>
                <a:gd name="T11" fmla="*/ 0 h 787"/>
                <a:gd name="T12" fmla="*/ 1168 w 1168"/>
                <a:gd name="T13" fmla="*/ 97 h 787"/>
                <a:gd name="T14" fmla="*/ 1168 w 1168"/>
                <a:gd name="T15" fmla="*/ 690 h 787"/>
                <a:gd name="T16" fmla="*/ 1071 w 1168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8" h="787">
                  <a:moveTo>
                    <a:pt x="1071" y="787"/>
                  </a:moveTo>
                  <a:cubicBezTo>
                    <a:pt x="97" y="787"/>
                    <a:pt x="97" y="787"/>
                    <a:pt x="97" y="787"/>
                  </a:cubicBezTo>
                  <a:cubicBezTo>
                    <a:pt x="43" y="787"/>
                    <a:pt x="0" y="744"/>
                    <a:pt x="0" y="69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1071" y="0"/>
                    <a:pt x="1071" y="0"/>
                    <a:pt x="1071" y="0"/>
                  </a:cubicBezTo>
                  <a:cubicBezTo>
                    <a:pt x="1125" y="0"/>
                    <a:pt x="1168" y="43"/>
                    <a:pt x="1168" y="97"/>
                  </a:cubicBezTo>
                  <a:cubicBezTo>
                    <a:pt x="1168" y="690"/>
                    <a:pt x="1168" y="690"/>
                    <a:pt x="1168" y="690"/>
                  </a:cubicBezTo>
                  <a:cubicBezTo>
                    <a:pt x="1168" y="744"/>
                    <a:pt x="1125" y="787"/>
                    <a:pt x="1071" y="787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54">
              <a:extLst>
                <a:ext uri="{FF2B5EF4-FFF2-40B4-BE49-F238E27FC236}">
                  <a16:creationId xmlns:a16="http://schemas.microsoft.com/office/drawing/2014/main" id="{C3AD4511-A23A-4FE1-9449-6036D1026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2" y="4078202"/>
              <a:ext cx="620713" cy="722313"/>
            </a:xfrm>
            <a:custGeom>
              <a:avLst/>
              <a:gdLst>
                <a:gd name="T0" fmla="*/ 0 w 239"/>
                <a:gd name="T1" fmla="*/ 143 h 278"/>
                <a:gd name="T2" fmla="*/ 0 w 239"/>
                <a:gd name="T3" fmla="*/ 181 h 278"/>
                <a:gd name="T4" fmla="*/ 97 w 239"/>
                <a:gd name="T5" fmla="*/ 278 h 278"/>
                <a:gd name="T6" fmla="*/ 147 w 239"/>
                <a:gd name="T7" fmla="*/ 278 h 278"/>
                <a:gd name="T8" fmla="*/ 239 w 239"/>
                <a:gd name="T9" fmla="*/ 5 h 278"/>
                <a:gd name="T10" fmla="*/ 76 w 239"/>
                <a:gd name="T11" fmla="*/ 0 h 278"/>
                <a:gd name="T12" fmla="*/ 0 w 239"/>
                <a:gd name="T13" fmla="*/ 14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78">
                  <a:moveTo>
                    <a:pt x="0" y="143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235"/>
                    <a:pt x="43" y="278"/>
                    <a:pt x="97" y="278"/>
                  </a:cubicBezTo>
                  <a:cubicBezTo>
                    <a:pt x="147" y="278"/>
                    <a:pt x="147" y="278"/>
                    <a:pt x="147" y="278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CED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Rectangle 155">
              <a:extLst>
                <a:ext uri="{FF2B5EF4-FFF2-40B4-BE49-F238E27FC236}">
                  <a16:creationId xmlns:a16="http://schemas.microsoft.com/office/drawing/2014/main" id="{B8CCB135-E449-4713-AD4F-CB482BDDB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7" y="2890752"/>
              <a:ext cx="2771775" cy="1503363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Rectangle 156">
              <a:extLst>
                <a:ext uri="{FF2B5EF4-FFF2-40B4-BE49-F238E27FC236}">
                  <a16:creationId xmlns:a16="http://schemas.microsoft.com/office/drawing/2014/main" id="{9B5B3D51-81E8-4AAA-AE8A-4B88C78F5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5352965"/>
              <a:ext cx="882650" cy="98425"/>
            </a:xfrm>
            <a:prstGeom prst="rect">
              <a:avLst/>
            </a:pr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Rectangle 157">
              <a:extLst>
                <a:ext uri="{FF2B5EF4-FFF2-40B4-BE49-F238E27FC236}">
                  <a16:creationId xmlns:a16="http://schemas.microsoft.com/office/drawing/2014/main" id="{13C5841D-67F5-4EEB-AAEE-B9888FBA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2909802"/>
              <a:ext cx="2085975" cy="146367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58">
              <a:extLst>
                <a:ext uri="{FF2B5EF4-FFF2-40B4-BE49-F238E27FC236}">
                  <a16:creationId xmlns:a16="http://schemas.microsoft.com/office/drawing/2014/main" id="{75CF03CA-2155-425F-8E16-2A3282718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062" y="3101890"/>
              <a:ext cx="428625" cy="315913"/>
            </a:xfrm>
            <a:custGeom>
              <a:avLst/>
              <a:gdLst>
                <a:gd name="T0" fmla="*/ 131 w 165"/>
                <a:gd name="T1" fmla="*/ 0 h 122"/>
                <a:gd name="T2" fmla="*/ 51 w 165"/>
                <a:gd name="T3" fmla="*/ 0 h 122"/>
                <a:gd name="T4" fmla="*/ 17 w 165"/>
                <a:gd name="T5" fmla="*/ 35 h 122"/>
                <a:gd name="T6" fmla="*/ 17 w 165"/>
                <a:gd name="T7" fmla="*/ 54 h 122"/>
                <a:gd name="T8" fmla="*/ 0 w 165"/>
                <a:gd name="T9" fmla="*/ 122 h 122"/>
                <a:gd name="T10" fmla="*/ 64 w 165"/>
                <a:gd name="T11" fmla="*/ 97 h 122"/>
                <a:gd name="T12" fmla="*/ 131 w 165"/>
                <a:gd name="T13" fmla="*/ 97 h 122"/>
                <a:gd name="T14" fmla="*/ 165 w 165"/>
                <a:gd name="T15" fmla="*/ 63 h 122"/>
                <a:gd name="T16" fmla="*/ 165 w 165"/>
                <a:gd name="T17" fmla="*/ 35 h 122"/>
                <a:gd name="T18" fmla="*/ 131 w 165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22">
                  <a:moveTo>
                    <a:pt x="13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32" y="0"/>
                    <a:pt x="17" y="15"/>
                    <a:pt x="17" y="35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50" y="97"/>
                    <a:pt x="165" y="82"/>
                    <a:pt x="165" y="63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15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59">
              <a:extLst>
                <a:ext uri="{FF2B5EF4-FFF2-40B4-BE49-F238E27FC236}">
                  <a16:creationId xmlns:a16="http://schemas.microsoft.com/office/drawing/2014/main" id="{43F24CC6-C5A8-4970-9533-685E8182E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2" y="3228890"/>
              <a:ext cx="282575" cy="207963"/>
            </a:xfrm>
            <a:custGeom>
              <a:avLst/>
              <a:gdLst>
                <a:gd name="T0" fmla="*/ 23 w 109"/>
                <a:gd name="T1" fmla="*/ 0 h 80"/>
                <a:gd name="T2" fmla="*/ 75 w 109"/>
                <a:gd name="T3" fmla="*/ 0 h 80"/>
                <a:gd name="T4" fmla="*/ 98 w 109"/>
                <a:gd name="T5" fmla="*/ 22 h 80"/>
                <a:gd name="T6" fmla="*/ 98 w 109"/>
                <a:gd name="T7" fmla="*/ 35 h 80"/>
                <a:gd name="T8" fmla="*/ 109 w 109"/>
                <a:gd name="T9" fmla="*/ 80 h 80"/>
                <a:gd name="T10" fmla="*/ 67 w 109"/>
                <a:gd name="T11" fmla="*/ 64 h 80"/>
                <a:gd name="T12" fmla="*/ 23 w 109"/>
                <a:gd name="T13" fmla="*/ 64 h 80"/>
                <a:gd name="T14" fmla="*/ 0 w 109"/>
                <a:gd name="T15" fmla="*/ 41 h 80"/>
                <a:gd name="T16" fmla="*/ 0 w 109"/>
                <a:gd name="T17" fmla="*/ 22 h 80"/>
                <a:gd name="T18" fmla="*/ 23 w 109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0">
                  <a:moveTo>
                    <a:pt x="2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88" y="0"/>
                    <a:pt x="98" y="10"/>
                    <a:pt x="98" y="22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0" y="64"/>
                    <a:pt x="0" y="54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Oval 160">
              <a:extLst>
                <a:ext uri="{FF2B5EF4-FFF2-40B4-BE49-F238E27FC236}">
                  <a16:creationId xmlns:a16="http://schemas.microsoft.com/office/drawing/2014/main" id="{9F61549F-8064-445F-AE4E-6E53533A3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4025" y="3293977"/>
              <a:ext cx="31750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Oval 161">
              <a:extLst>
                <a:ext uri="{FF2B5EF4-FFF2-40B4-BE49-F238E27FC236}">
                  <a16:creationId xmlns:a16="http://schemas.microsoft.com/office/drawing/2014/main" id="{948C572E-EE06-4104-AB8C-E1227A3D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5937" y="3293977"/>
              <a:ext cx="28575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Oval 162">
              <a:extLst>
                <a:ext uri="{FF2B5EF4-FFF2-40B4-BE49-F238E27FC236}">
                  <a16:creationId xmlns:a16="http://schemas.microsoft.com/office/drawing/2014/main" id="{584511EC-6289-4A32-A508-A7403291E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6262" y="3293977"/>
              <a:ext cx="31750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63">
              <a:extLst>
                <a:ext uri="{FF2B5EF4-FFF2-40B4-BE49-F238E27FC236}">
                  <a16:creationId xmlns:a16="http://schemas.microsoft.com/office/drawing/2014/main" id="{2EDED051-2D90-4F1B-93FE-20FE8CCAC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0362" y="3857540"/>
              <a:ext cx="525463" cy="293688"/>
            </a:xfrm>
            <a:custGeom>
              <a:avLst/>
              <a:gdLst>
                <a:gd name="T0" fmla="*/ 178 w 202"/>
                <a:gd name="T1" fmla="*/ 48 h 113"/>
                <a:gd name="T2" fmla="*/ 178 w 202"/>
                <a:gd name="T3" fmla="*/ 46 h 113"/>
                <a:gd name="T4" fmla="*/ 150 w 202"/>
                <a:gd name="T5" fmla="*/ 18 h 113"/>
                <a:gd name="T6" fmla="*/ 134 w 202"/>
                <a:gd name="T7" fmla="*/ 23 h 113"/>
                <a:gd name="T8" fmla="*/ 89 w 202"/>
                <a:gd name="T9" fmla="*/ 0 h 113"/>
                <a:gd name="T10" fmla="*/ 34 w 202"/>
                <a:gd name="T11" fmla="*/ 46 h 113"/>
                <a:gd name="T12" fmla="*/ 33 w 202"/>
                <a:gd name="T13" fmla="*/ 46 h 113"/>
                <a:gd name="T14" fmla="*/ 0 w 202"/>
                <a:gd name="T15" fmla="*/ 79 h 113"/>
                <a:gd name="T16" fmla="*/ 33 w 202"/>
                <a:gd name="T17" fmla="*/ 113 h 113"/>
                <a:gd name="T18" fmla="*/ 169 w 202"/>
                <a:gd name="T19" fmla="*/ 113 h 113"/>
                <a:gd name="T20" fmla="*/ 202 w 202"/>
                <a:gd name="T21" fmla="*/ 79 h 113"/>
                <a:gd name="T22" fmla="*/ 178 w 202"/>
                <a:gd name="T23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3">
                  <a:moveTo>
                    <a:pt x="178" y="48"/>
                  </a:moveTo>
                  <a:cubicBezTo>
                    <a:pt x="178" y="47"/>
                    <a:pt x="178" y="47"/>
                    <a:pt x="178" y="46"/>
                  </a:cubicBezTo>
                  <a:cubicBezTo>
                    <a:pt x="178" y="31"/>
                    <a:pt x="166" y="18"/>
                    <a:pt x="150" y="18"/>
                  </a:cubicBezTo>
                  <a:cubicBezTo>
                    <a:pt x="144" y="18"/>
                    <a:pt x="139" y="20"/>
                    <a:pt x="134" y="23"/>
                  </a:cubicBezTo>
                  <a:cubicBezTo>
                    <a:pt x="124" y="9"/>
                    <a:pt x="108" y="0"/>
                    <a:pt x="89" y="0"/>
                  </a:cubicBezTo>
                  <a:cubicBezTo>
                    <a:pt x="61" y="0"/>
                    <a:pt x="38" y="20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5" y="46"/>
                    <a:pt x="0" y="61"/>
                    <a:pt x="0" y="79"/>
                  </a:cubicBezTo>
                  <a:cubicBezTo>
                    <a:pt x="0" y="98"/>
                    <a:pt x="15" y="113"/>
                    <a:pt x="33" y="113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87" y="113"/>
                    <a:pt x="202" y="98"/>
                    <a:pt x="202" y="79"/>
                  </a:cubicBezTo>
                  <a:cubicBezTo>
                    <a:pt x="202" y="64"/>
                    <a:pt x="192" y="52"/>
                    <a:pt x="178" y="48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Rectangle 164">
              <a:extLst>
                <a:ext uri="{FF2B5EF4-FFF2-40B4-BE49-F238E27FC236}">
                  <a16:creationId xmlns:a16="http://schemas.microsoft.com/office/drawing/2014/main" id="{F24BA080-1A92-49C5-BBE2-57BD3363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6400" y="3036802"/>
              <a:ext cx="384175" cy="217488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65">
              <a:extLst>
                <a:ext uri="{FF2B5EF4-FFF2-40B4-BE49-F238E27FC236}">
                  <a16:creationId xmlns:a16="http://schemas.microsoft.com/office/drawing/2014/main" id="{74676ECC-A31B-4EA7-B5EC-D5DCE2FF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090777"/>
              <a:ext cx="384175" cy="163513"/>
            </a:xfrm>
            <a:custGeom>
              <a:avLst/>
              <a:gdLst>
                <a:gd name="T0" fmla="*/ 121 w 242"/>
                <a:gd name="T1" fmla="*/ 0 h 103"/>
                <a:gd name="T2" fmla="*/ 0 w 242"/>
                <a:gd name="T3" fmla="*/ 103 h 103"/>
                <a:gd name="T4" fmla="*/ 242 w 242"/>
                <a:gd name="T5" fmla="*/ 103 h 103"/>
                <a:gd name="T6" fmla="*/ 121 w 242"/>
                <a:gd name="T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03">
                  <a:moveTo>
                    <a:pt x="121" y="0"/>
                  </a:moveTo>
                  <a:lnTo>
                    <a:pt x="0" y="103"/>
                  </a:lnTo>
                  <a:lnTo>
                    <a:pt x="242" y="10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3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66">
              <a:extLst>
                <a:ext uri="{FF2B5EF4-FFF2-40B4-BE49-F238E27FC236}">
                  <a16:creationId xmlns:a16="http://schemas.microsoft.com/office/drawing/2014/main" id="{64471ACA-51F8-4826-AA15-3D9EC1A9B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036802"/>
              <a:ext cx="384175" cy="134938"/>
            </a:xfrm>
            <a:custGeom>
              <a:avLst/>
              <a:gdLst>
                <a:gd name="T0" fmla="*/ 121 w 242"/>
                <a:gd name="T1" fmla="*/ 85 h 85"/>
                <a:gd name="T2" fmla="*/ 0 w 242"/>
                <a:gd name="T3" fmla="*/ 0 h 85"/>
                <a:gd name="T4" fmla="*/ 242 w 242"/>
                <a:gd name="T5" fmla="*/ 0 h 85"/>
                <a:gd name="T6" fmla="*/ 121 w 242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85">
                  <a:moveTo>
                    <a:pt x="121" y="85"/>
                  </a:moveTo>
                  <a:lnTo>
                    <a:pt x="0" y="0"/>
                  </a:lnTo>
                  <a:lnTo>
                    <a:pt x="242" y="0"/>
                  </a:lnTo>
                  <a:lnTo>
                    <a:pt x="121" y="85"/>
                  </a:lnTo>
                  <a:close/>
                </a:path>
              </a:pathLst>
            </a:cu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67">
              <a:extLst>
                <a:ext uri="{FF2B5EF4-FFF2-40B4-BE49-F238E27FC236}">
                  <a16:creationId xmlns:a16="http://schemas.microsoft.com/office/drawing/2014/main" id="{6C5C936F-F8D1-42AE-904B-B54EFCD77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2" y="3413040"/>
              <a:ext cx="250825" cy="466725"/>
            </a:xfrm>
            <a:custGeom>
              <a:avLst/>
              <a:gdLst>
                <a:gd name="T0" fmla="*/ 1 w 97"/>
                <a:gd name="T1" fmla="*/ 51 h 180"/>
                <a:gd name="T2" fmla="*/ 10 w 97"/>
                <a:gd name="T3" fmla="*/ 24 h 180"/>
                <a:gd name="T4" fmla="*/ 36 w 97"/>
                <a:gd name="T5" fmla="*/ 12 h 180"/>
                <a:gd name="T6" fmla="*/ 36 w 97"/>
                <a:gd name="T7" fmla="*/ 0 h 180"/>
                <a:gd name="T8" fmla="*/ 62 w 97"/>
                <a:gd name="T9" fmla="*/ 0 h 180"/>
                <a:gd name="T10" fmla="*/ 62 w 97"/>
                <a:gd name="T11" fmla="*/ 12 h 180"/>
                <a:gd name="T12" fmla="*/ 88 w 97"/>
                <a:gd name="T13" fmla="*/ 24 h 180"/>
                <a:gd name="T14" fmla="*/ 97 w 97"/>
                <a:gd name="T15" fmla="*/ 51 h 180"/>
                <a:gd name="T16" fmla="*/ 97 w 97"/>
                <a:gd name="T17" fmla="*/ 56 h 180"/>
                <a:gd name="T18" fmla="*/ 66 w 97"/>
                <a:gd name="T19" fmla="*/ 56 h 180"/>
                <a:gd name="T20" fmla="*/ 66 w 97"/>
                <a:gd name="T21" fmla="*/ 49 h 180"/>
                <a:gd name="T22" fmla="*/ 62 w 97"/>
                <a:gd name="T23" fmla="*/ 37 h 180"/>
                <a:gd name="T24" fmla="*/ 50 w 97"/>
                <a:gd name="T25" fmla="*/ 33 h 180"/>
                <a:gd name="T26" fmla="*/ 38 w 97"/>
                <a:gd name="T27" fmla="*/ 37 h 180"/>
                <a:gd name="T28" fmla="*/ 34 w 97"/>
                <a:gd name="T29" fmla="*/ 49 h 180"/>
                <a:gd name="T30" fmla="*/ 38 w 97"/>
                <a:gd name="T31" fmla="*/ 63 h 180"/>
                <a:gd name="T32" fmla="*/ 50 w 97"/>
                <a:gd name="T33" fmla="*/ 74 h 180"/>
                <a:gd name="T34" fmla="*/ 65 w 97"/>
                <a:gd name="T35" fmla="*/ 84 h 180"/>
                <a:gd name="T36" fmla="*/ 81 w 97"/>
                <a:gd name="T37" fmla="*/ 95 h 180"/>
                <a:gd name="T38" fmla="*/ 92 w 97"/>
                <a:gd name="T39" fmla="*/ 110 h 180"/>
                <a:gd name="T40" fmla="*/ 97 w 97"/>
                <a:gd name="T41" fmla="*/ 129 h 180"/>
                <a:gd name="T42" fmla="*/ 88 w 97"/>
                <a:gd name="T43" fmla="*/ 155 h 180"/>
                <a:gd name="T44" fmla="*/ 62 w 97"/>
                <a:gd name="T45" fmla="*/ 168 h 180"/>
                <a:gd name="T46" fmla="*/ 62 w 97"/>
                <a:gd name="T47" fmla="*/ 180 h 180"/>
                <a:gd name="T48" fmla="*/ 36 w 97"/>
                <a:gd name="T49" fmla="*/ 180 h 180"/>
                <a:gd name="T50" fmla="*/ 36 w 97"/>
                <a:gd name="T51" fmla="*/ 168 h 180"/>
                <a:gd name="T52" fmla="*/ 9 w 97"/>
                <a:gd name="T53" fmla="*/ 155 h 180"/>
                <a:gd name="T54" fmla="*/ 0 w 97"/>
                <a:gd name="T55" fmla="*/ 129 h 180"/>
                <a:gd name="T56" fmla="*/ 0 w 97"/>
                <a:gd name="T57" fmla="*/ 118 h 180"/>
                <a:gd name="T58" fmla="*/ 31 w 97"/>
                <a:gd name="T59" fmla="*/ 118 h 180"/>
                <a:gd name="T60" fmla="*/ 31 w 97"/>
                <a:gd name="T61" fmla="*/ 131 h 180"/>
                <a:gd name="T62" fmla="*/ 36 w 97"/>
                <a:gd name="T63" fmla="*/ 143 h 180"/>
                <a:gd name="T64" fmla="*/ 48 w 97"/>
                <a:gd name="T65" fmla="*/ 146 h 180"/>
                <a:gd name="T66" fmla="*/ 60 w 97"/>
                <a:gd name="T67" fmla="*/ 143 h 180"/>
                <a:gd name="T68" fmla="*/ 65 w 97"/>
                <a:gd name="T69" fmla="*/ 131 h 180"/>
                <a:gd name="T70" fmla="*/ 60 w 97"/>
                <a:gd name="T71" fmla="*/ 116 h 180"/>
                <a:gd name="T72" fmla="*/ 48 w 97"/>
                <a:gd name="T73" fmla="*/ 105 h 180"/>
                <a:gd name="T74" fmla="*/ 33 w 97"/>
                <a:gd name="T75" fmla="*/ 95 h 180"/>
                <a:gd name="T76" fmla="*/ 18 w 97"/>
                <a:gd name="T77" fmla="*/ 84 h 180"/>
                <a:gd name="T78" fmla="*/ 6 w 97"/>
                <a:gd name="T79" fmla="*/ 70 h 180"/>
                <a:gd name="T80" fmla="*/ 1 w 97"/>
                <a:gd name="T81" fmla="*/ 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180">
                  <a:moveTo>
                    <a:pt x="1" y="51"/>
                  </a:moveTo>
                  <a:cubicBezTo>
                    <a:pt x="1" y="40"/>
                    <a:pt x="4" y="31"/>
                    <a:pt x="10" y="24"/>
                  </a:cubicBezTo>
                  <a:cubicBezTo>
                    <a:pt x="16" y="18"/>
                    <a:pt x="24" y="14"/>
                    <a:pt x="36" y="1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4" y="13"/>
                    <a:pt x="82" y="18"/>
                    <a:pt x="88" y="24"/>
                  </a:cubicBezTo>
                  <a:cubicBezTo>
                    <a:pt x="94" y="31"/>
                    <a:pt x="97" y="40"/>
                    <a:pt x="97" y="51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3"/>
                    <a:pt x="65" y="39"/>
                    <a:pt x="62" y="37"/>
                  </a:cubicBezTo>
                  <a:cubicBezTo>
                    <a:pt x="59" y="34"/>
                    <a:pt x="55" y="33"/>
                    <a:pt x="50" y="33"/>
                  </a:cubicBezTo>
                  <a:cubicBezTo>
                    <a:pt x="45" y="33"/>
                    <a:pt x="41" y="34"/>
                    <a:pt x="38" y="37"/>
                  </a:cubicBezTo>
                  <a:cubicBezTo>
                    <a:pt x="35" y="39"/>
                    <a:pt x="34" y="43"/>
                    <a:pt x="34" y="49"/>
                  </a:cubicBezTo>
                  <a:cubicBezTo>
                    <a:pt x="34" y="54"/>
                    <a:pt x="35" y="59"/>
                    <a:pt x="38" y="63"/>
                  </a:cubicBezTo>
                  <a:cubicBezTo>
                    <a:pt x="42" y="67"/>
                    <a:pt x="46" y="71"/>
                    <a:pt x="50" y="74"/>
                  </a:cubicBezTo>
                  <a:cubicBezTo>
                    <a:pt x="55" y="78"/>
                    <a:pt x="60" y="81"/>
                    <a:pt x="65" y="84"/>
                  </a:cubicBezTo>
                  <a:cubicBezTo>
                    <a:pt x="71" y="87"/>
                    <a:pt x="76" y="91"/>
                    <a:pt x="81" y="95"/>
                  </a:cubicBezTo>
                  <a:cubicBezTo>
                    <a:pt x="85" y="99"/>
                    <a:pt x="89" y="104"/>
                    <a:pt x="92" y="110"/>
                  </a:cubicBezTo>
                  <a:cubicBezTo>
                    <a:pt x="96" y="115"/>
                    <a:pt x="97" y="121"/>
                    <a:pt x="97" y="129"/>
                  </a:cubicBezTo>
                  <a:cubicBezTo>
                    <a:pt x="97" y="140"/>
                    <a:pt x="94" y="149"/>
                    <a:pt x="88" y="155"/>
                  </a:cubicBezTo>
                  <a:cubicBezTo>
                    <a:pt x="82" y="162"/>
                    <a:pt x="74" y="166"/>
                    <a:pt x="62" y="168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24" y="166"/>
                    <a:pt x="15" y="162"/>
                    <a:pt x="9" y="155"/>
                  </a:cubicBezTo>
                  <a:cubicBezTo>
                    <a:pt x="3" y="149"/>
                    <a:pt x="0" y="140"/>
                    <a:pt x="0" y="12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6"/>
                    <a:pt x="33" y="140"/>
                    <a:pt x="36" y="143"/>
                  </a:cubicBezTo>
                  <a:cubicBezTo>
                    <a:pt x="39" y="145"/>
                    <a:pt x="43" y="146"/>
                    <a:pt x="48" y="146"/>
                  </a:cubicBezTo>
                  <a:cubicBezTo>
                    <a:pt x="53" y="146"/>
                    <a:pt x="57" y="145"/>
                    <a:pt x="60" y="143"/>
                  </a:cubicBezTo>
                  <a:cubicBezTo>
                    <a:pt x="63" y="140"/>
                    <a:pt x="65" y="136"/>
                    <a:pt x="65" y="131"/>
                  </a:cubicBezTo>
                  <a:cubicBezTo>
                    <a:pt x="65" y="125"/>
                    <a:pt x="63" y="120"/>
                    <a:pt x="60" y="116"/>
                  </a:cubicBezTo>
                  <a:cubicBezTo>
                    <a:pt x="57" y="113"/>
                    <a:pt x="53" y="109"/>
                    <a:pt x="48" y="105"/>
                  </a:cubicBezTo>
                  <a:cubicBezTo>
                    <a:pt x="43" y="102"/>
                    <a:pt x="38" y="99"/>
                    <a:pt x="33" y="95"/>
                  </a:cubicBezTo>
                  <a:cubicBezTo>
                    <a:pt x="28" y="92"/>
                    <a:pt x="23" y="88"/>
                    <a:pt x="18" y="84"/>
                  </a:cubicBezTo>
                  <a:cubicBezTo>
                    <a:pt x="13" y="80"/>
                    <a:pt x="9" y="75"/>
                    <a:pt x="6" y="70"/>
                  </a:cubicBezTo>
                  <a:cubicBezTo>
                    <a:pt x="3" y="65"/>
                    <a:pt x="1" y="58"/>
                    <a:pt x="1" y="51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Rectangle 168">
              <a:extLst>
                <a:ext uri="{FF2B5EF4-FFF2-40B4-BE49-F238E27FC236}">
                  <a16:creationId xmlns:a16="http://schemas.microsoft.com/office/drawing/2014/main" id="{0B449757-A78B-49A5-B45F-06BC3333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187" y="4044865"/>
              <a:ext cx="46038" cy="192088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169">
              <a:extLst>
                <a:ext uri="{FF2B5EF4-FFF2-40B4-BE49-F238E27FC236}">
                  <a16:creationId xmlns:a16="http://schemas.microsoft.com/office/drawing/2014/main" id="{74AD8D44-9C69-414D-9692-11F830E6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2" y="4111540"/>
              <a:ext cx="47625" cy="12541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Rectangle 170">
              <a:extLst>
                <a:ext uri="{FF2B5EF4-FFF2-40B4-BE49-F238E27FC236}">
                  <a16:creationId xmlns:a16="http://schemas.microsoft.com/office/drawing/2014/main" id="{F8C1CF6C-B530-4460-98E7-BED1E96E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25" y="4136940"/>
              <a:ext cx="46038" cy="10001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Rectangle 171">
              <a:extLst>
                <a:ext uri="{FF2B5EF4-FFF2-40B4-BE49-F238E27FC236}">
                  <a16:creationId xmlns:a16="http://schemas.microsoft.com/office/drawing/2014/main" id="{A249F248-F17F-4E66-8221-080F73303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800" y="4090902"/>
              <a:ext cx="47625" cy="146050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Rectangle 172">
              <a:extLst>
                <a:ext uri="{FF2B5EF4-FFF2-40B4-BE49-F238E27FC236}">
                  <a16:creationId xmlns:a16="http://schemas.microsoft.com/office/drawing/2014/main" id="{826B2148-C8BE-464A-A64B-2290462C9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062" y="4028990"/>
              <a:ext cx="46038" cy="20796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Rectangle 173">
              <a:extLst>
                <a:ext uri="{FF2B5EF4-FFF2-40B4-BE49-F238E27FC236}">
                  <a16:creationId xmlns:a16="http://schemas.microsoft.com/office/drawing/2014/main" id="{1D4E6616-1541-44F8-A8BE-9EF50495B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5" y="4017877"/>
              <a:ext cx="23813" cy="236538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74">
              <a:extLst>
                <a:ext uri="{FF2B5EF4-FFF2-40B4-BE49-F238E27FC236}">
                  <a16:creationId xmlns:a16="http://schemas.microsoft.com/office/drawing/2014/main" id="{6E3E7221-5CB6-42E1-98F9-CC79300EE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1650" y="3943265"/>
              <a:ext cx="290513" cy="122238"/>
            </a:xfrm>
            <a:custGeom>
              <a:avLst/>
              <a:gdLst>
                <a:gd name="T0" fmla="*/ 183 w 183"/>
                <a:gd name="T1" fmla="*/ 13 h 77"/>
                <a:gd name="T2" fmla="*/ 180 w 183"/>
                <a:gd name="T3" fmla="*/ 0 h 77"/>
                <a:gd name="T4" fmla="*/ 162 w 183"/>
                <a:gd name="T5" fmla="*/ 5 h 77"/>
                <a:gd name="T6" fmla="*/ 169 w 183"/>
                <a:gd name="T7" fmla="*/ 6 h 77"/>
                <a:gd name="T8" fmla="*/ 126 w 183"/>
                <a:gd name="T9" fmla="*/ 52 h 77"/>
                <a:gd name="T10" fmla="*/ 89 w 183"/>
                <a:gd name="T11" fmla="*/ 67 h 77"/>
                <a:gd name="T12" fmla="*/ 49 w 183"/>
                <a:gd name="T13" fmla="*/ 39 h 77"/>
                <a:gd name="T14" fmla="*/ 7 w 183"/>
                <a:gd name="T15" fmla="*/ 11 h 77"/>
                <a:gd name="T16" fmla="*/ 0 w 183"/>
                <a:gd name="T17" fmla="*/ 16 h 77"/>
                <a:gd name="T18" fmla="*/ 41 w 183"/>
                <a:gd name="T19" fmla="*/ 44 h 77"/>
                <a:gd name="T20" fmla="*/ 87 w 183"/>
                <a:gd name="T21" fmla="*/ 77 h 77"/>
                <a:gd name="T22" fmla="*/ 134 w 183"/>
                <a:gd name="T23" fmla="*/ 57 h 77"/>
                <a:gd name="T24" fmla="*/ 177 w 183"/>
                <a:gd name="T25" fmla="*/ 10 h 77"/>
                <a:gd name="T26" fmla="*/ 183 w 183"/>
                <a:gd name="T27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77">
                  <a:moveTo>
                    <a:pt x="183" y="13"/>
                  </a:moveTo>
                  <a:lnTo>
                    <a:pt x="180" y="0"/>
                  </a:lnTo>
                  <a:lnTo>
                    <a:pt x="162" y="5"/>
                  </a:lnTo>
                  <a:lnTo>
                    <a:pt x="169" y="6"/>
                  </a:lnTo>
                  <a:lnTo>
                    <a:pt x="126" y="52"/>
                  </a:lnTo>
                  <a:lnTo>
                    <a:pt x="89" y="67"/>
                  </a:lnTo>
                  <a:lnTo>
                    <a:pt x="49" y="39"/>
                  </a:lnTo>
                  <a:lnTo>
                    <a:pt x="7" y="11"/>
                  </a:lnTo>
                  <a:lnTo>
                    <a:pt x="0" y="16"/>
                  </a:lnTo>
                  <a:lnTo>
                    <a:pt x="41" y="44"/>
                  </a:lnTo>
                  <a:lnTo>
                    <a:pt x="87" y="77"/>
                  </a:lnTo>
                  <a:lnTo>
                    <a:pt x="134" y="57"/>
                  </a:lnTo>
                  <a:lnTo>
                    <a:pt x="177" y="10"/>
                  </a:lnTo>
                  <a:lnTo>
                    <a:pt x="183" y="13"/>
                  </a:ln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Rectangle 175">
              <a:extLst>
                <a:ext uri="{FF2B5EF4-FFF2-40B4-BE49-F238E27FC236}">
                  <a16:creationId xmlns:a16="http://schemas.microsoft.com/office/drawing/2014/main" id="{49472608-D95E-4248-B035-3125A082A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5" y="4241715"/>
              <a:ext cx="373063" cy="12700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76">
              <a:extLst>
                <a:ext uri="{FF2B5EF4-FFF2-40B4-BE49-F238E27FC236}">
                  <a16:creationId xmlns:a16="http://schemas.microsoft.com/office/drawing/2014/main" id="{F0777A72-3E14-4203-B2E8-03031548A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2687" y="4022640"/>
              <a:ext cx="242888" cy="247650"/>
            </a:xfrm>
            <a:custGeom>
              <a:avLst/>
              <a:gdLst>
                <a:gd name="T0" fmla="*/ 47 w 94"/>
                <a:gd name="T1" fmla="*/ 95 h 95"/>
                <a:gd name="T2" fmla="*/ 87 w 94"/>
                <a:gd name="T3" fmla="*/ 30 h 95"/>
                <a:gd name="T4" fmla="*/ 87 w 94"/>
                <a:gd name="T5" fmla="*/ 30 h 95"/>
                <a:gd name="T6" fmla="*/ 59 w 94"/>
                <a:gd name="T7" fmla="*/ 20 h 95"/>
                <a:gd name="T8" fmla="*/ 76 w 94"/>
                <a:gd name="T9" fmla="*/ 27 h 95"/>
                <a:gd name="T10" fmla="*/ 76 w 94"/>
                <a:gd name="T11" fmla="*/ 27 h 95"/>
                <a:gd name="T12" fmla="*/ 61 w 94"/>
                <a:gd name="T13" fmla="*/ 57 h 95"/>
                <a:gd name="T14" fmla="*/ 75 w 94"/>
                <a:gd name="T15" fmla="*/ 40 h 95"/>
                <a:gd name="T16" fmla="*/ 37 w 94"/>
                <a:gd name="T17" fmla="*/ 58 h 95"/>
                <a:gd name="T18" fmla="*/ 47 w 94"/>
                <a:gd name="T19" fmla="*/ 37 h 95"/>
                <a:gd name="T20" fmla="*/ 57 w 94"/>
                <a:gd name="T21" fmla="*/ 58 h 95"/>
                <a:gd name="T22" fmla="*/ 55 w 94"/>
                <a:gd name="T23" fmla="*/ 75 h 95"/>
                <a:gd name="T24" fmla="*/ 38 w 94"/>
                <a:gd name="T25" fmla="*/ 62 h 95"/>
                <a:gd name="T26" fmla="*/ 19 w 94"/>
                <a:gd name="T27" fmla="*/ 48 h 95"/>
                <a:gd name="T28" fmla="*/ 33 w 94"/>
                <a:gd name="T29" fmla="*/ 48 h 95"/>
                <a:gd name="T30" fmla="*/ 19 w 94"/>
                <a:gd name="T31" fmla="*/ 48 h 95"/>
                <a:gd name="T32" fmla="*/ 47 w 94"/>
                <a:gd name="T33" fmla="*/ 19 h 95"/>
                <a:gd name="T34" fmla="*/ 47 w 94"/>
                <a:gd name="T35" fmla="*/ 33 h 95"/>
                <a:gd name="T36" fmla="*/ 54 w 94"/>
                <a:gd name="T37" fmla="*/ 6 h 95"/>
                <a:gd name="T38" fmla="*/ 54 w 94"/>
                <a:gd name="T39" fmla="*/ 16 h 95"/>
                <a:gd name="T40" fmla="*/ 47 w 94"/>
                <a:gd name="T41" fmla="*/ 4 h 95"/>
                <a:gd name="T42" fmla="*/ 36 w 94"/>
                <a:gd name="T43" fmla="*/ 16 h 95"/>
                <a:gd name="T44" fmla="*/ 35 w 94"/>
                <a:gd name="T45" fmla="*/ 20 h 95"/>
                <a:gd name="T46" fmla="*/ 24 w 94"/>
                <a:gd name="T47" fmla="*/ 24 h 95"/>
                <a:gd name="T48" fmla="*/ 5 w 94"/>
                <a:gd name="T49" fmla="*/ 41 h 95"/>
                <a:gd name="T50" fmla="*/ 15 w 94"/>
                <a:gd name="T51" fmla="*/ 41 h 95"/>
                <a:gd name="T52" fmla="*/ 4 w 94"/>
                <a:gd name="T53" fmla="*/ 48 h 95"/>
                <a:gd name="T54" fmla="*/ 18 w 94"/>
                <a:gd name="T55" fmla="*/ 69 h 95"/>
                <a:gd name="T56" fmla="*/ 20 w 94"/>
                <a:gd name="T57" fmla="*/ 59 h 95"/>
                <a:gd name="T58" fmla="*/ 24 w 94"/>
                <a:gd name="T59" fmla="*/ 71 h 95"/>
                <a:gd name="T60" fmla="*/ 40 w 94"/>
                <a:gd name="T61" fmla="*/ 89 h 95"/>
                <a:gd name="T62" fmla="*/ 41 w 94"/>
                <a:gd name="T63" fmla="*/ 80 h 95"/>
                <a:gd name="T64" fmla="*/ 47 w 94"/>
                <a:gd name="T65" fmla="*/ 91 h 95"/>
                <a:gd name="T66" fmla="*/ 58 w 94"/>
                <a:gd name="T67" fmla="*/ 79 h 95"/>
                <a:gd name="T68" fmla="*/ 59 w 94"/>
                <a:gd name="T69" fmla="*/ 75 h 95"/>
                <a:gd name="T70" fmla="*/ 71 w 94"/>
                <a:gd name="T71" fmla="*/ 71 h 95"/>
                <a:gd name="T72" fmla="*/ 89 w 94"/>
                <a:gd name="T73" fmla="*/ 55 h 95"/>
                <a:gd name="T74" fmla="*/ 79 w 94"/>
                <a:gd name="T75" fmla="*/ 54 h 95"/>
                <a:gd name="T76" fmla="*/ 90 w 94"/>
                <a:gd name="T77" fmla="*/ 48 h 95"/>
                <a:gd name="T78" fmla="*/ 21 w 94"/>
                <a:gd name="T79" fmla="*/ 21 h 95"/>
                <a:gd name="T80" fmla="*/ 8 w 94"/>
                <a:gd name="T81" fmla="*/ 65 h 95"/>
                <a:gd name="T82" fmla="*/ 8 w 94"/>
                <a:gd name="T83" fmla="*/ 65 h 95"/>
                <a:gd name="T84" fmla="*/ 87 w 94"/>
                <a:gd name="T85" fmla="*/ 6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cubicBezTo>
                    <a:pt x="73" y="95"/>
                    <a:pt x="94" y="74"/>
                    <a:pt x="94" y="48"/>
                  </a:cubicBezTo>
                  <a:cubicBezTo>
                    <a:pt x="94" y="22"/>
                    <a:pt x="73" y="0"/>
                    <a:pt x="47" y="0"/>
                  </a:cubicBezTo>
                  <a:close/>
                  <a:moveTo>
                    <a:pt x="87" y="30"/>
                  </a:moveTo>
                  <a:cubicBezTo>
                    <a:pt x="83" y="26"/>
                    <a:pt x="79" y="23"/>
                    <a:pt x="74" y="21"/>
                  </a:cubicBezTo>
                  <a:cubicBezTo>
                    <a:pt x="72" y="16"/>
                    <a:pt x="69" y="12"/>
                    <a:pt x="65" y="8"/>
                  </a:cubicBezTo>
                  <a:cubicBezTo>
                    <a:pt x="75" y="13"/>
                    <a:pt x="82" y="20"/>
                    <a:pt x="87" y="30"/>
                  </a:cubicBezTo>
                  <a:close/>
                  <a:moveTo>
                    <a:pt x="74" y="36"/>
                  </a:moveTo>
                  <a:cubicBezTo>
                    <a:pt x="70" y="35"/>
                    <a:pt x="66" y="34"/>
                    <a:pt x="61" y="34"/>
                  </a:cubicBezTo>
                  <a:cubicBezTo>
                    <a:pt x="61" y="29"/>
                    <a:pt x="60" y="25"/>
                    <a:pt x="59" y="20"/>
                  </a:cubicBezTo>
                  <a:cubicBezTo>
                    <a:pt x="63" y="21"/>
                    <a:pt x="67" y="22"/>
                    <a:pt x="71" y="24"/>
                  </a:cubicBezTo>
                  <a:cubicBezTo>
                    <a:pt x="72" y="28"/>
                    <a:pt x="74" y="32"/>
                    <a:pt x="74" y="36"/>
                  </a:cubicBezTo>
                  <a:close/>
                  <a:moveTo>
                    <a:pt x="76" y="27"/>
                  </a:moveTo>
                  <a:cubicBezTo>
                    <a:pt x="82" y="30"/>
                    <a:pt x="87" y="35"/>
                    <a:pt x="89" y="41"/>
                  </a:cubicBezTo>
                  <a:cubicBezTo>
                    <a:pt x="86" y="39"/>
                    <a:pt x="83" y="38"/>
                    <a:pt x="79" y="37"/>
                  </a:cubicBezTo>
                  <a:cubicBezTo>
                    <a:pt x="78" y="33"/>
                    <a:pt x="77" y="30"/>
                    <a:pt x="76" y="27"/>
                  </a:cubicBezTo>
                  <a:close/>
                  <a:moveTo>
                    <a:pt x="76" y="48"/>
                  </a:moveTo>
                  <a:cubicBezTo>
                    <a:pt x="76" y="50"/>
                    <a:pt x="75" y="53"/>
                    <a:pt x="75" y="55"/>
                  </a:cubicBezTo>
                  <a:cubicBezTo>
                    <a:pt x="71" y="56"/>
                    <a:pt x="67" y="57"/>
                    <a:pt x="61" y="57"/>
                  </a:cubicBezTo>
                  <a:cubicBezTo>
                    <a:pt x="61" y="54"/>
                    <a:pt x="62" y="51"/>
                    <a:pt x="62" y="48"/>
                  </a:cubicBezTo>
                  <a:cubicBezTo>
                    <a:pt x="62" y="44"/>
                    <a:pt x="61" y="41"/>
                    <a:pt x="61" y="38"/>
                  </a:cubicBezTo>
                  <a:cubicBezTo>
                    <a:pt x="67" y="38"/>
                    <a:pt x="71" y="39"/>
                    <a:pt x="75" y="40"/>
                  </a:cubicBezTo>
                  <a:cubicBezTo>
                    <a:pt x="75" y="43"/>
                    <a:pt x="76" y="45"/>
                    <a:pt x="76" y="48"/>
                  </a:cubicBezTo>
                  <a:close/>
                  <a:moveTo>
                    <a:pt x="47" y="58"/>
                  </a:moveTo>
                  <a:cubicBezTo>
                    <a:pt x="44" y="58"/>
                    <a:pt x="40" y="58"/>
                    <a:pt x="37" y="58"/>
                  </a:cubicBezTo>
                  <a:cubicBezTo>
                    <a:pt x="37" y="54"/>
                    <a:pt x="37" y="51"/>
                    <a:pt x="37" y="48"/>
                  </a:cubicBezTo>
                  <a:cubicBezTo>
                    <a:pt x="37" y="44"/>
                    <a:pt x="37" y="41"/>
                    <a:pt x="37" y="38"/>
                  </a:cubicBezTo>
                  <a:cubicBezTo>
                    <a:pt x="40" y="37"/>
                    <a:pt x="44" y="37"/>
                    <a:pt x="47" y="37"/>
                  </a:cubicBezTo>
                  <a:cubicBezTo>
                    <a:pt x="51" y="37"/>
                    <a:pt x="54" y="37"/>
                    <a:pt x="57" y="38"/>
                  </a:cubicBezTo>
                  <a:cubicBezTo>
                    <a:pt x="57" y="41"/>
                    <a:pt x="58" y="44"/>
                    <a:pt x="58" y="48"/>
                  </a:cubicBezTo>
                  <a:cubicBezTo>
                    <a:pt x="58" y="51"/>
                    <a:pt x="57" y="54"/>
                    <a:pt x="57" y="58"/>
                  </a:cubicBezTo>
                  <a:cubicBezTo>
                    <a:pt x="54" y="58"/>
                    <a:pt x="51" y="58"/>
                    <a:pt x="47" y="58"/>
                  </a:cubicBezTo>
                  <a:close/>
                  <a:moveTo>
                    <a:pt x="57" y="62"/>
                  </a:moveTo>
                  <a:cubicBezTo>
                    <a:pt x="56" y="67"/>
                    <a:pt x="56" y="71"/>
                    <a:pt x="55" y="75"/>
                  </a:cubicBezTo>
                  <a:cubicBezTo>
                    <a:pt x="52" y="76"/>
                    <a:pt x="50" y="76"/>
                    <a:pt x="47" y="76"/>
                  </a:cubicBezTo>
                  <a:cubicBezTo>
                    <a:pt x="45" y="76"/>
                    <a:pt x="42" y="76"/>
                    <a:pt x="40" y="75"/>
                  </a:cubicBezTo>
                  <a:cubicBezTo>
                    <a:pt x="39" y="71"/>
                    <a:pt x="38" y="67"/>
                    <a:pt x="38" y="62"/>
                  </a:cubicBezTo>
                  <a:cubicBezTo>
                    <a:pt x="41" y="62"/>
                    <a:pt x="44" y="62"/>
                    <a:pt x="47" y="62"/>
                  </a:cubicBezTo>
                  <a:cubicBezTo>
                    <a:pt x="50" y="62"/>
                    <a:pt x="54" y="62"/>
                    <a:pt x="57" y="62"/>
                  </a:cubicBezTo>
                  <a:close/>
                  <a:moveTo>
                    <a:pt x="19" y="48"/>
                  </a:moveTo>
                  <a:cubicBezTo>
                    <a:pt x="19" y="45"/>
                    <a:pt x="19" y="43"/>
                    <a:pt x="19" y="40"/>
                  </a:cubicBezTo>
                  <a:cubicBezTo>
                    <a:pt x="23" y="39"/>
                    <a:pt x="28" y="38"/>
                    <a:pt x="33" y="38"/>
                  </a:cubicBezTo>
                  <a:cubicBezTo>
                    <a:pt x="33" y="41"/>
                    <a:pt x="33" y="44"/>
                    <a:pt x="33" y="48"/>
                  </a:cubicBezTo>
                  <a:cubicBezTo>
                    <a:pt x="33" y="51"/>
                    <a:pt x="33" y="54"/>
                    <a:pt x="33" y="57"/>
                  </a:cubicBezTo>
                  <a:cubicBezTo>
                    <a:pt x="28" y="57"/>
                    <a:pt x="23" y="56"/>
                    <a:pt x="19" y="55"/>
                  </a:cubicBezTo>
                  <a:cubicBezTo>
                    <a:pt x="19" y="53"/>
                    <a:pt x="19" y="50"/>
                    <a:pt x="19" y="48"/>
                  </a:cubicBezTo>
                  <a:close/>
                  <a:moveTo>
                    <a:pt x="38" y="34"/>
                  </a:moveTo>
                  <a:cubicBezTo>
                    <a:pt x="38" y="28"/>
                    <a:pt x="39" y="24"/>
                    <a:pt x="40" y="20"/>
                  </a:cubicBezTo>
                  <a:cubicBezTo>
                    <a:pt x="42" y="19"/>
                    <a:pt x="45" y="19"/>
                    <a:pt x="47" y="19"/>
                  </a:cubicBezTo>
                  <a:cubicBezTo>
                    <a:pt x="50" y="19"/>
                    <a:pt x="52" y="19"/>
                    <a:pt x="55" y="20"/>
                  </a:cubicBezTo>
                  <a:cubicBezTo>
                    <a:pt x="56" y="24"/>
                    <a:pt x="56" y="28"/>
                    <a:pt x="57" y="34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1" y="33"/>
                    <a:pt x="38" y="34"/>
                  </a:cubicBezTo>
                  <a:close/>
                  <a:moveTo>
                    <a:pt x="58" y="16"/>
                  </a:moveTo>
                  <a:cubicBezTo>
                    <a:pt x="57" y="12"/>
                    <a:pt x="56" y="8"/>
                    <a:pt x="54" y="6"/>
                  </a:cubicBezTo>
                  <a:cubicBezTo>
                    <a:pt x="60" y="8"/>
                    <a:pt x="65" y="12"/>
                    <a:pt x="68" y="19"/>
                  </a:cubicBezTo>
                  <a:cubicBezTo>
                    <a:pt x="65" y="18"/>
                    <a:pt x="62" y="17"/>
                    <a:pt x="58" y="16"/>
                  </a:cubicBezTo>
                  <a:close/>
                  <a:moveTo>
                    <a:pt x="54" y="16"/>
                  </a:moveTo>
                  <a:cubicBezTo>
                    <a:pt x="52" y="15"/>
                    <a:pt x="50" y="15"/>
                    <a:pt x="47" y="15"/>
                  </a:cubicBezTo>
                  <a:cubicBezTo>
                    <a:pt x="45" y="15"/>
                    <a:pt x="43" y="15"/>
                    <a:pt x="41" y="16"/>
                  </a:cubicBezTo>
                  <a:cubicBezTo>
                    <a:pt x="43" y="8"/>
                    <a:pt x="45" y="4"/>
                    <a:pt x="47" y="4"/>
                  </a:cubicBezTo>
                  <a:cubicBezTo>
                    <a:pt x="49" y="4"/>
                    <a:pt x="52" y="8"/>
                    <a:pt x="54" y="16"/>
                  </a:cubicBezTo>
                  <a:close/>
                  <a:moveTo>
                    <a:pt x="40" y="6"/>
                  </a:moveTo>
                  <a:cubicBezTo>
                    <a:pt x="39" y="8"/>
                    <a:pt x="37" y="12"/>
                    <a:pt x="36" y="16"/>
                  </a:cubicBezTo>
                  <a:cubicBezTo>
                    <a:pt x="33" y="17"/>
                    <a:pt x="29" y="18"/>
                    <a:pt x="26" y="19"/>
                  </a:cubicBezTo>
                  <a:cubicBezTo>
                    <a:pt x="30" y="12"/>
                    <a:pt x="35" y="8"/>
                    <a:pt x="40" y="6"/>
                  </a:cubicBezTo>
                  <a:close/>
                  <a:moveTo>
                    <a:pt x="35" y="20"/>
                  </a:moveTo>
                  <a:cubicBezTo>
                    <a:pt x="35" y="25"/>
                    <a:pt x="34" y="29"/>
                    <a:pt x="34" y="34"/>
                  </a:cubicBezTo>
                  <a:cubicBezTo>
                    <a:pt x="29" y="34"/>
                    <a:pt x="24" y="35"/>
                    <a:pt x="20" y="36"/>
                  </a:cubicBezTo>
                  <a:cubicBezTo>
                    <a:pt x="21" y="32"/>
                    <a:pt x="22" y="28"/>
                    <a:pt x="24" y="24"/>
                  </a:cubicBezTo>
                  <a:cubicBezTo>
                    <a:pt x="27" y="22"/>
                    <a:pt x="31" y="21"/>
                    <a:pt x="35" y="20"/>
                  </a:cubicBezTo>
                  <a:close/>
                  <a:moveTo>
                    <a:pt x="16" y="37"/>
                  </a:moveTo>
                  <a:cubicBezTo>
                    <a:pt x="12" y="38"/>
                    <a:pt x="8" y="39"/>
                    <a:pt x="5" y="41"/>
                  </a:cubicBezTo>
                  <a:cubicBezTo>
                    <a:pt x="8" y="35"/>
                    <a:pt x="12" y="30"/>
                    <a:pt x="18" y="27"/>
                  </a:cubicBezTo>
                  <a:cubicBezTo>
                    <a:pt x="17" y="30"/>
                    <a:pt x="16" y="33"/>
                    <a:pt x="16" y="37"/>
                  </a:cubicBezTo>
                  <a:close/>
                  <a:moveTo>
                    <a:pt x="15" y="41"/>
                  </a:moveTo>
                  <a:cubicBezTo>
                    <a:pt x="15" y="43"/>
                    <a:pt x="15" y="45"/>
                    <a:pt x="15" y="48"/>
                  </a:cubicBezTo>
                  <a:cubicBezTo>
                    <a:pt x="15" y="50"/>
                    <a:pt x="15" y="52"/>
                    <a:pt x="15" y="54"/>
                  </a:cubicBezTo>
                  <a:cubicBezTo>
                    <a:pt x="8" y="52"/>
                    <a:pt x="4" y="50"/>
                    <a:pt x="4" y="48"/>
                  </a:cubicBezTo>
                  <a:cubicBezTo>
                    <a:pt x="4" y="46"/>
                    <a:pt x="8" y="43"/>
                    <a:pt x="15" y="41"/>
                  </a:cubicBezTo>
                  <a:close/>
                  <a:moveTo>
                    <a:pt x="16" y="58"/>
                  </a:moveTo>
                  <a:cubicBezTo>
                    <a:pt x="16" y="62"/>
                    <a:pt x="17" y="65"/>
                    <a:pt x="18" y="69"/>
                  </a:cubicBezTo>
                  <a:cubicBezTo>
                    <a:pt x="12" y="65"/>
                    <a:pt x="8" y="60"/>
                    <a:pt x="5" y="55"/>
                  </a:cubicBezTo>
                  <a:cubicBezTo>
                    <a:pt x="8" y="56"/>
                    <a:pt x="12" y="57"/>
                    <a:pt x="16" y="58"/>
                  </a:cubicBezTo>
                  <a:close/>
                  <a:moveTo>
                    <a:pt x="20" y="59"/>
                  </a:moveTo>
                  <a:cubicBezTo>
                    <a:pt x="24" y="60"/>
                    <a:pt x="29" y="61"/>
                    <a:pt x="34" y="61"/>
                  </a:cubicBezTo>
                  <a:cubicBezTo>
                    <a:pt x="34" y="66"/>
                    <a:pt x="35" y="71"/>
                    <a:pt x="35" y="75"/>
                  </a:cubicBezTo>
                  <a:cubicBezTo>
                    <a:pt x="31" y="74"/>
                    <a:pt x="27" y="73"/>
                    <a:pt x="24" y="71"/>
                  </a:cubicBezTo>
                  <a:cubicBezTo>
                    <a:pt x="22" y="68"/>
                    <a:pt x="21" y="64"/>
                    <a:pt x="20" y="59"/>
                  </a:cubicBezTo>
                  <a:close/>
                  <a:moveTo>
                    <a:pt x="36" y="79"/>
                  </a:moveTo>
                  <a:cubicBezTo>
                    <a:pt x="37" y="83"/>
                    <a:pt x="39" y="87"/>
                    <a:pt x="40" y="89"/>
                  </a:cubicBezTo>
                  <a:cubicBezTo>
                    <a:pt x="35" y="87"/>
                    <a:pt x="30" y="83"/>
                    <a:pt x="26" y="76"/>
                  </a:cubicBezTo>
                  <a:cubicBezTo>
                    <a:pt x="29" y="78"/>
                    <a:pt x="33" y="78"/>
                    <a:pt x="36" y="79"/>
                  </a:cubicBezTo>
                  <a:close/>
                  <a:moveTo>
                    <a:pt x="41" y="80"/>
                  </a:moveTo>
                  <a:cubicBezTo>
                    <a:pt x="43" y="80"/>
                    <a:pt x="45" y="80"/>
                    <a:pt x="47" y="80"/>
                  </a:cubicBezTo>
                  <a:cubicBezTo>
                    <a:pt x="50" y="80"/>
                    <a:pt x="52" y="80"/>
                    <a:pt x="54" y="80"/>
                  </a:cubicBezTo>
                  <a:cubicBezTo>
                    <a:pt x="52" y="87"/>
                    <a:pt x="49" y="91"/>
                    <a:pt x="47" y="91"/>
                  </a:cubicBezTo>
                  <a:cubicBezTo>
                    <a:pt x="45" y="91"/>
                    <a:pt x="43" y="87"/>
                    <a:pt x="41" y="80"/>
                  </a:cubicBezTo>
                  <a:close/>
                  <a:moveTo>
                    <a:pt x="54" y="89"/>
                  </a:moveTo>
                  <a:cubicBezTo>
                    <a:pt x="56" y="87"/>
                    <a:pt x="57" y="83"/>
                    <a:pt x="58" y="79"/>
                  </a:cubicBezTo>
                  <a:cubicBezTo>
                    <a:pt x="62" y="78"/>
                    <a:pt x="65" y="78"/>
                    <a:pt x="68" y="76"/>
                  </a:cubicBezTo>
                  <a:cubicBezTo>
                    <a:pt x="65" y="83"/>
                    <a:pt x="60" y="87"/>
                    <a:pt x="54" y="89"/>
                  </a:cubicBezTo>
                  <a:close/>
                  <a:moveTo>
                    <a:pt x="59" y="75"/>
                  </a:moveTo>
                  <a:cubicBezTo>
                    <a:pt x="60" y="71"/>
                    <a:pt x="61" y="66"/>
                    <a:pt x="61" y="61"/>
                  </a:cubicBezTo>
                  <a:cubicBezTo>
                    <a:pt x="66" y="61"/>
                    <a:pt x="70" y="60"/>
                    <a:pt x="74" y="59"/>
                  </a:cubicBezTo>
                  <a:cubicBezTo>
                    <a:pt x="74" y="64"/>
                    <a:pt x="72" y="68"/>
                    <a:pt x="71" y="71"/>
                  </a:cubicBezTo>
                  <a:cubicBezTo>
                    <a:pt x="67" y="73"/>
                    <a:pt x="63" y="74"/>
                    <a:pt x="59" y="75"/>
                  </a:cubicBezTo>
                  <a:close/>
                  <a:moveTo>
                    <a:pt x="79" y="58"/>
                  </a:moveTo>
                  <a:cubicBezTo>
                    <a:pt x="83" y="57"/>
                    <a:pt x="86" y="56"/>
                    <a:pt x="89" y="55"/>
                  </a:cubicBezTo>
                  <a:cubicBezTo>
                    <a:pt x="87" y="60"/>
                    <a:pt x="82" y="65"/>
                    <a:pt x="76" y="69"/>
                  </a:cubicBezTo>
                  <a:cubicBezTo>
                    <a:pt x="77" y="65"/>
                    <a:pt x="78" y="62"/>
                    <a:pt x="79" y="58"/>
                  </a:cubicBezTo>
                  <a:close/>
                  <a:moveTo>
                    <a:pt x="79" y="54"/>
                  </a:moveTo>
                  <a:cubicBezTo>
                    <a:pt x="79" y="52"/>
                    <a:pt x="80" y="50"/>
                    <a:pt x="80" y="48"/>
                  </a:cubicBezTo>
                  <a:cubicBezTo>
                    <a:pt x="80" y="45"/>
                    <a:pt x="79" y="43"/>
                    <a:pt x="79" y="41"/>
                  </a:cubicBezTo>
                  <a:cubicBezTo>
                    <a:pt x="86" y="43"/>
                    <a:pt x="90" y="46"/>
                    <a:pt x="90" y="48"/>
                  </a:cubicBezTo>
                  <a:cubicBezTo>
                    <a:pt x="90" y="50"/>
                    <a:pt x="86" y="52"/>
                    <a:pt x="79" y="54"/>
                  </a:cubicBezTo>
                  <a:close/>
                  <a:moveTo>
                    <a:pt x="29" y="8"/>
                  </a:moveTo>
                  <a:cubicBezTo>
                    <a:pt x="26" y="12"/>
                    <a:pt x="23" y="16"/>
                    <a:pt x="21" y="21"/>
                  </a:cubicBezTo>
                  <a:cubicBezTo>
                    <a:pt x="16" y="23"/>
                    <a:pt x="11" y="26"/>
                    <a:pt x="8" y="30"/>
                  </a:cubicBezTo>
                  <a:cubicBezTo>
                    <a:pt x="12" y="20"/>
                    <a:pt x="20" y="13"/>
                    <a:pt x="29" y="8"/>
                  </a:cubicBezTo>
                  <a:close/>
                  <a:moveTo>
                    <a:pt x="8" y="65"/>
                  </a:moveTo>
                  <a:cubicBezTo>
                    <a:pt x="11" y="69"/>
                    <a:pt x="16" y="72"/>
                    <a:pt x="21" y="74"/>
                  </a:cubicBezTo>
                  <a:cubicBezTo>
                    <a:pt x="23" y="79"/>
                    <a:pt x="26" y="84"/>
                    <a:pt x="29" y="87"/>
                  </a:cubicBezTo>
                  <a:cubicBezTo>
                    <a:pt x="20" y="83"/>
                    <a:pt x="12" y="75"/>
                    <a:pt x="8" y="65"/>
                  </a:cubicBezTo>
                  <a:close/>
                  <a:moveTo>
                    <a:pt x="65" y="87"/>
                  </a:moveTo>
                  <a:cubicBezTo>
                    <a:pt x="69" y="84"/>
                    <a:pt x="72" y="79"/>
                    <a:pt x="74" y="74"/>
                  </a:cubicBezTo>
                  <a:cubicBezTo>
                    <a:pt x="79" y="72"/>
                    <a:pt x="83" y="69"/>
                    <a:pt x="87" y="65"/>
                  </a:cubicBezTo>
                  <a:cubicBezTo>
                    <a:pt x="82" y="75"/>
                    <a:pt x="75" y="83"/>
                    <a:pt x="65" y="87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77">
              <a:extLst>
                <a:ext uri="{FF2B5EF4-FFF2-40B4-BE49-F238E27FC236}">
                  <a16:creationId xmlns:a16="http://schemas.microsoft.com/office/drawing/2014/main" id="{6818AEF9-96A2-4E02-B685-71E12C3B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662" y="3584490"/>
              <a:ext cx="228600" cy="184150"/>
            </a:xfrm>
            <a:custGeom>
              <a:avLst/>
              <a:gdLst>
                <a:gd name="T0" fmla="*/ 83 w 88"/>
                <a:gd name="T1" fmla="*/ 39 h 71"/>
                <a:gd name="T2" fmla="*/ 88 w 88"/>
                <a:gd name="T3" fmla="*/ 34 h 71"/>
                <a:gd name="T4" fmla="*/ 83 w 88"/>
                <a:gd name="T5" fmla="*/ 29 h 71"/>
                <a:gd name="T6" fmla="*/ 66 w 88"/>
                <a:gd name="T7" fmla="*/ 29 h 71"/>
                <a:gd name="T8" fmla="*/ 62 w 88"/>
                <a:gd name="T9" fmla="*/ 26 h 71"/>
                <a:gd name="T10" fmla="*/ 66 w 88"/>
                <a:gd name="T11" fmla="*/ 10 h 71"/>
                <a:gd name="T12" fmla="*/ 60 w 88"/>
                <a:gd name="T13" fmla="*/ 0 h 71"/>
                <a:gd name="T14" fmla="*/ 54 w 88"/>
                <a:gd name="T15" fmla="*/ 5 h 71"/>
                <a:gd name="T16" fmla="*/ 47 w 88"/>
                <a:gd name="T17" fmla="*/ 22 h 71"/>
                <a:gd name="T18" fmla="*/ 47 w 88"/>
                <a:gd name="T19" fmla="*/ 23 h 71"/>
                <a:gd name="T20" fmla="*/ 46 w 88"/>
                <a:gd name="T21" fmla="*/ 23 h 71"/>
                <a:gd name="T22" fmla="*/ 30 w 88"/>
                <a:gd name="T23" fmla="*/ 30 h 71"/>
                <a:gd name="T24" fmla="*/ 0 w 88"/>
                <a:gd name="T25" fmla="*/ 30 h 71"/>
                <a:gd name="T26" fmla="*/ 0 w 88"/>
                <a:gd name="T27" fmla="*/ 63 h 71"/>
                <a:gd name="T28" fmla="*/ 30 w 88"/>
                <a:gd name="T29" fmla="*/ 63 h 71"/>
                <a:gd name="T30" fmla="*/ 46 w 88"/>
                <a:gd name="T31" fmla="*/ 71 h 71"/>
                <a:gd name="T32" fmla="*/ 49 w 88"/>
                <a:gd name="T33" fmla="*/ 71 h 71"/>
                <a:gd name="T34" fmla="*/ 62 w 88"/>
                <a:gd name="T35" fmla="*/ 71 h 71"/>
                <a:gd name="T36" fmla="*/ 73 w 88"/>
                <a:gd name="T37" fmla="*/ 71 h 71"/>
                <a:gd name="T38" fmla="*/ 78 w 88"/>
                <a:gd name="T39" fmla="*/ 66 h 71"/>
                <a:gd name="T40" fmla="*/ 73 w 88"/>
                <a:gd name="T41" fmla="*/ 60 h 71"/>
                <a:gd name="T42" fmla="*/ 79 w 88"/>
                <a:gd name="T43" fmla="*/ 60 h 71"/>
                <a:gd name="T44" fmla="*/ 84 w 88"/>
                <a:gd name="T45" fmla="*/ 55 h 71"/>
                <a:gd name="T46" fmla="*/ 79 w 88"/>
                <a:gd name="T47" fmla="*/ 50 h 71"/>
                <a:gd name="T48" fmla="*/ 83 w 88"/>
                <a:gd name="T49" fmla="*/ 50 h 71"/>
                <a:gd name="T50" fmla="*/ 88 w 88"/>
                <a:gd name="T51" fmla="*/ 45 h 71"/>
                <a:gd name="T52" fmla="*/ 83 w 88"/>
                <a:gd name="T53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71">
                  <a:moveTo>
                    <a:pt x="83" y="39"/>
                  </a:moveTo>
                  <a:cubicBezTo>
                    <a:pt x="85" y="39"/>
                    <a:pt x="88" y="37"/>
                    <a:pt x="88" y="34"/>
                  </a:cubicBezTo>
                  <a:cubicBezTo>
                    <a:pt x="88" y="31"/>
                    <a:pt x="85" y="29"/>
                    <a:pt x="83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7"/>
                    <a:pt x="64" y="26"/>
                    <a:pt x="62" y="26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8" y="5"/>
                    <a:pt x="65" y="0"/>
                    <a:pt x="60" y="0"/>
                  </a:cubicBezTo>
                  <a:cubicBezTo>
                    <a:pt x="58" y="0"/>
                    <a:pt x="55" y="2"/>
                    <a:pt x="54" y="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3"/>
                    <a:pt x="47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0" y="23"/>
                    <a:pt x="34" y="25"/>
                    <a:pt x="3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3" y="68"/>
                    <a:pt x="39" y="71"/>
                    <a:pt x="46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6" y="71"/>
                    <a:pt x="78" y="69"/>
                    <a:pt x="78" y="66"/>
                  </a:cubicBezTo>
                  <a:cubicBezTo>
                    <a:pt x="78" y="63"/>
                    <a:pt x="76" y="60"/>
                    <a:pt x="73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2" y="60"/>
                    <a:pt x="84" y="58"/>
                    <a:pt x="84" y="55"/>
                  </a:cubicBezTo>
                  <a:cubicBezTo>
                    <a:pt x="84" y="52"/>
                    <a:pt x="82" y="50"/>
                    <a:pt x="79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5" y="50"/>
                    <a:pt x="88" y="47"/>
                    <a:pt x="88" y="45"/>
                  </a:cubicBezTo>
                  <a:cubicBezTo>
                    <a:pt x="88" y="42"/>
                    <a:pt x="85" y="39"/>
                    <a:pt x="83" y="39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Rectangle 178">
              <a:extLst>
                <a:ext uri="{FF2B5EF4-FFF2-40B4-BE49-F238E27FC236}">
                  <a16:creationId xmlns:a16="http://schemas.microsoft.com/office/drawing/2014/main" id="{AAADB07A-53CA-4F38-BCB0-A7BD573D0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8900" y="3636877"/>
              <a:ext cx="57150" cy="139700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Rectangle 179">
              <a:extLst>
                <a:ext uri="{FF2B5EF4-FFF2-40B4-BE49-F238E27FC236}">
                  <a16:creationId xmlns:a16="http://schemas.microsoft.com/office/drawing/2014/main" id="{0F147C03-7315-4388-A8C0-BFE7A56E5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2" y="2909802"/>
              <a:ext cx="14288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Rectangle 180">
              <a:extLst>
                <a:ext uri="{FF2B5EF4-FFF2-40B4-BE49-F238E27FC236}">
                  <a16:creationId xmlns:a16="http://schemas.microsoft.com/office/drawing/2014/main" id="{F220BACE-651D-4215-B9BE-88F8E2501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0425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Rectangle 181">
              <a:extLst>
                <a:ext uri="{FF2B5EF4-FFF2-40B4-BE49-F238E27FC236}">
                  <a16:creationId xmlns:a16="http://schemas.microsoft.com/office/drawing/2014/main" id="{73236E91-F339-4CE2-9D5B-054B639A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8400" y="2909802"/>
              <a:ext cx="14288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Rectangle 182">
              <a:extLst>
                <a:ext uri="{FF2B5EF4-FFF2-40B4-BE49-F238E27FC236}">
                  <a16:creationId xmlns:a16="http://schemas.microsoft.com/office/drawing/2014/main" id="{DC4DCF6F-2126-45B4-9315-17087EA6C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137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Rectangle 183">
              <a:extLst>
                <a:ext uri="{FF2B5EF4-FFF2-40B4-BE49-F238E27FC236}">
                  <a16:creationId xmlns:a16="http://schemas.microsoft.com/office/drawing/2014/main" id="{FD5128FF-01DF-4496-9F2E-38920F9B1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9112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Rectangle 184">
              <a:extLst>
                <a:ext uri="{FF2B5EF4-FFF2-40B4-BE49-F238E27FC236}">
                  <a16:creationId xmlns:a16="http://schemas.microsoft.com/office/drawing/2014/main" id="{A9FAF204-A36C-4B20-9505-4DBB1D5B4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8675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Rectangle 185">
              <a:extLst>
                <a:ext uri="{FF2B5EF4-FFF2-40B4-BE49-F238E27FC236}">
                  <a16:creationId xmlns:a16="http://schemas.microsoft.com/office/drawing/2014/main" id="{997CB582-0BF6-4C5F-B335-994A3DE60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7012" y="2909802"/>
              <a:ext cx="330200" cy="355600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186">
              <a:extLst>
                <a:ext uri="{FF2B5EF4-FFF2-40B4-BE49-F238E27FC236}">
                  <a16:creationId xmlns:a16="http://schemas.microsoft.com/office/drawing/2014/main" id="{B9553A03-0913-412D-B7AB-666DCDC5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3265402"/>
              <a:ext cx="300038" cy="400050"/>
            </a:xfrm>
            <a:custGeom>
              <a:avLst/>
              <a:gdLst>
                <a:gd name="T0" fmla="*/ 0 w 189"/>
                <a:gd name="T1" fmla="*/ 252 h 252"/>
                <a:gd name="T2" fmla="*/ 189 w 189"/>
                <a:gd name="T3" fmla="*/ 36 h 252"/>
                <a:gd name="T4" fmla="*/ 189 w 189"/>
                <a:gd name="T5" fmla="*/ 0 h 252"/>
                <a:gd name="T6" fmla="*/ 0 w 189"/>
                <a:gd name="T7" fmla="*/ 0 h 252"/>
                <a:gd name="T8" fmla="*/ 0 w 189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52">
                  <a:moveTo>
                    <a:pt x="0" y="252"/>
                  </a:moveTo>
                  <a:lnTo>
                    <a:pt x="189" y="36"/>
                  </a:lnTo>
                  <a:lnTo>
                    <a:pt x="189" y="0"/>
                  </a:lnTo>
                  <a:lnTo>
                    <a:pt x="0" y="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1F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187">
              <a:extLst>
                <a:ext uri="{FF2B5EF4-FFF2-40B4-BE49-F238E27FC236}">
                  <a16:creationId xmlns:a16="http://schemas.microsoft.com/office/drawing/2014/main" id="{6359EBA5-31A2-4B11-9004-ABDA6AF0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1762" y="3265402"/>
              <a:ext cx="419100" cy="157163"/>
            </a:xfrm>
            <a:custGeom>
              <a:avLst/>
              <a:gdLst>
                <a:gd name="T0" fmla="*/ 162 w 162"/>
                <a:gd name="T1" fmla="*/ 2 h 61"/>
                <a:gd name="T2" fmla="*/ 162 w 162"/>
                <a:gd name="T3" fmla="*/ 0 h 61"/>
                <a:gd name="T4" fmla="*/ 57 w 162"/>
                <a:gd name="T5" fmla="*/ 0 h 61"/>
                <a:gd name="T6" fmla="*/ 0 w 162"/>
                <a:gd name="T7" fmla="*/ 41 h 61"/>
                <a:gd name="T8" fmla="*/ 0 w 162"/>
                <a:gd name="T9" fmla="*/ 61 h 61"/>
                <a:gd name="T10" fmla="*/ 118 w 162"/>
                <a:gd name="T11" fmla="*/ 61 h 61"/>
                <a:gd name="T12" fmla="*/ 118 w 162"/>
                <a:gd name="T13" fmla="*/ 41 h 61"/>
                <a:gd name="T14" fmla="*/ 162 w 162"/>
                <a:gd name="T1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61">
                  <a:moveTo>
                    <a:pt x="162" y="2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19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22"/>
                    <a:pt x="137" y="6"/>
                    <a:pt x="162" y="2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188">
              <a:extLst>
                <a:ext uri="{FF2B5EF4-FFF2-40B4-BE49-F238E27FC236}">
                  <a16:creationId xmlns:a16="http://schemas.microsoft.com/office/drawing/2014/main" id="{413DA12C-2795-4D90-B50A-13E53C94E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1512" y="3748002"/>
              <a:ext cx="517525" cy="1703388"/>
            </a:xfrm>
            <a:custGeom>
              <a:avLst/>
              <a:gdLst>
                <a:gd name="T0" fmla="*/ 13 w 199"/>
                <a:gd name="T1" fmla="*/ 656 h 656"/>
                <a:gd name="T2" fmla="*/ 9 w 199"/>
                <a:gd name="T3" fmla="*/ 656 h 656"/>
                <a:gd name="T4" fmla="*/ 1 w 199"/>
                <a:gd name="T5" fmla="*/ 642 h 656"/>
                <a:gd name="T6" fmla="*/ 175 w 199"/>
                <a:gd name="T7" fmla="*/ 9 h 656"/>
                <a:gd name="T8" fmla="*/ 189 w 199"/>
                <a:gd name="T9" fmla="*/ 1 h 656"/>
                <a:gd name="T10" fmla="*/ 197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2" y="656"/>
                    <a:pt x="11" y="656"/>
                    <a:pt x="9" y="656"/>
                  </a:cubicBezTo>
                  <a:cubicBezTo>
                    <a:pt x="3" y="654"/>
                    <a:pt x="0" y="648"/>
                    <a:pt x="1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3"/>
                    <a:pt x="183" y="0"/>
                    <a:pt x="189" y="1"/>
                  </a:cubicBezTo>
                  <a:cubicBezTo>
                    <a:pt x="195" y="3"/>
                    <a:pt x="199" y="9"/>
                    <a:pt x="197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2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189">
              <a:extLst>
                <a:ext uri="{FF2B5EF4-FFF2-40B4-BE49-F238E27FC236}">
                  <a16:creationId xmlns:a16="http://schemas.microsoft.com/office/drawing/2014/main" id="{782C6A96-4D93-425E-88BE-171F1ED1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00" y="3748002"/>
              <a:ext cx="515938" cy="1703388"/>
            </a:xfrm>
            <a:custGeom>
              <a:avLst/>
              <a:gdLst>
                <a:gd name="T0" fmla="*/ 13 w 199"/>
                <a:gd name="T1" fmla="*/ 656 h 656"/>
                <a:gd name="T2" fmla="*/ 10 w 199"/>
                <a:gd name="T3" fmla="*/ 656 h 656"/>
                <a:gd name="T4" fmla="*/ 2 w 199"/>
                <a:gd name="T5" fmla="*/ 642 h 656"/>
                <a:gd name="T6" fmla="*/ 175 w 199"/>
                <a:gd name="T7" fmla="*/ 9 h 656"/>
                <a:gd name="T8" fmla="*/ 190 w 199"/>
                <a:gd name="T9" fmla="*/ 1 h 656"/>
                <a:gd name="T10" fmla="*/ 198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2" y="656"/>
                    <a:pt x="11" y="656"/>
                    <a:pt x="10" y="656"/>
                  </a:cubicBezTo>
                  <a:cubicBezTo>
                    <a:pt x="4" y="654"/>
                    <a:pt x="0" y="648"/>
                    <a:pt x="2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7" y="3"/>
                    <a:pt x="183" y="0"/>
                    <a:pt x="190" y="1"/>
                  </a:cubicBezTo>
                  <a:cubicBezTo>
                    <a:pt x="196" y="3"/>
                    <a:pt x="199" y="9"/>
                    <a:pt x="198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3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190">
              <a:extLst>
                <a:ext uri="{FF2B5EF4-FFF2-40B4-BE49-F238E27FC236}">
                  <a16:creationId xmlns:a16="http://schemas.microsoft.com/office/drawing/2014/main" id="{2B7157A0-5354-4E52-B3E4-7BC45E9B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37" y="5298990"/>
              <a:ext cx="371475" cy="46038"/>
            </a:xfrm>
            <a:custGeom>
              <a:avLst/>
              <a:gdLst>
                <a:gd name="T0" fmla="*/ 134 w 143"/>
                <a:gd name="T1" fmla="*/ 18 h 18"/>
                <a:gd name="T2" fmla="*/ 8 w 143"/>
                <a:gd name="T3" fmla="*/ 18 h 18"/>
                <a:gd name="T4" fmla="*/ 0 w 143"/>
                <a:gd name="T5" fmla="*/ 9 h 18"/>
                <a:gd name="T6" fmla="*/ 8 w 143"/>
                <a:gd name="T7" fmla="*/ 0 h 18"/>
                <a:gd name="T8" fmla="*/ 134 w 143"/>
                <a:gd name="T9" fmla="*/ 0 h 18"/>
                <a:gd name="T10" fmla="*/ 143 w 143"/>
                <a:gd name="T11" fmla="*/ 9 h 18"/>
                <a:gd name="T12" fmla="*/ 134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4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4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191">
              <a:extLst>
                <a:ext uri="{FF2B5EF4-FFF2-40B4-BE49-F238E27FC236}">
                  <a16:creationId xmlns:a16="http://schemas.microsoft.com/office/drawing/2014/main" id="{EC56DBBE-6724-47F7-A42C-BEB9C27E6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2162" y="5145002"/>
              <a:ext cx="373063" cy="47625"/>
            </a:xfrm>
            <a:custGeom>
              <a:avLst/>
              <a:gdLst>
                <a:gd name="T0" fmla="*/ 135 w 144"/>
                <a:gd name="T1" fmla="*/ 18 h 18"/>
                <a:gd name="T2" fmla="*/ 9 w 144"/>
                <a:gd name="T3" fmla="*/ 18 h 18"/>
                <a:gd name="T4" fmla="*/ 0 w 144"/>
                <a:gd name="T5" fmla="*/ 9 h 18"/>
                <a:gd name="T6" fmla="*/ 9 w 144"/>
                <a:gd name="T7" fmla="*/ 0 h 18"/>
                <a:gd name="T8" fmla="*/ 135 w 144"/>
                <a:gd name="T9" fmla="*/ 0 h 18"/>
                <a:gd name="T10" fmla="*/ 144 w 144"/>
                <a:gd name="T11" fmla="*/ 9 h 18"/>
                <a:gd name="T12" fmla="*/ 135 w 14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8">
                  <a:moveTo>
                    <a:pt x="13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4" y="4"/>
                    <a:pt x="144" y="9"/>
                  </a:cubicBezTo>
                  <a:cubicBezTo>
                    <a:pt x="144" y="14"/>
                    <a:pt x="140" y="18"/>
                    <a:pt x="135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192">
              <a:extLst>
                <a:ext uri="{FF2B5EF4-FFF2-40B4-BE49-F238E27FC236}">
                  <a16:creationId xmlns:a16="http://schemas.microsoft.com/office/drawing/2014/main" id="{966B58D2-145C-4819-A942-B1F46820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994190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Freeform 193">
              <a:extLst>
                <a:ext uri="{FF2B5EF4-FFF2-40B4-BE49-F238E27FC236}">
                  <a16:creationId xmlns:a16="http://schemas.microsoft.com/office/drawing/2014/main" id="{D0893F4E-0769-45CC-A8A5-69622440A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475" y="4841790"/>
              <a:ext cx="373063" cy="44450"/>
            </a:xfrm>
            <a:custGeom>
              <a:avLst/>
              <a:gdLst>
                <a:gd name="T0" fmla="*/ 135 w 144"/>
                <a:gd name="T1" fmla="*/ 17 h 17"/>
                <a:gd name="T2" fmla="*/ 9 w 144"/>
                <a:gd name="T3" fmla="*/ 17 h 17"/>
                <a:gd name="T4" fmla="*/ 0 w 144"/>
                <a:gd name="T5" fmla="*/ 8 h 17"/>
                <a:gd name="T6" fmla="*/ 9 w 144"/>
                <a:gd name="T7" fmla="*/ 0 h 17"/>
                <a:gd name="T8" fmla="*/ 135 w 144"/>
                <a:gd name="T9" fmla="*/ 0 h 17"/>
                <a:gd name="T10" fmla="*/ 144 w 144"/>
                <a:gd name="T11" fmla="*/ 8 h 17"/>
                <a:gd name="T12" fmla="*/ 135 w 14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4" y="4"/>
                    <a:pt x="144" y="8"/>
                  </a:cubicBezTo>
                  <a:cubicBezTo>
                    <a:pt x="144" y="13"/>
                    <a:pt x="140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194">
              <a:extLst>
                <a:ext uri="{FF2B5EF4-FFF2-40B4-BE49-F238E27FC236}">
                  <a16:creationId xmlns:a16="http://schemas.microsoft.com/office/drawing/2014/main" id="{EFA169DD-7949-4D62-A063-5D11971C5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4687802"/>
              <a:ext cx="371475" cy="44450"/>
            </a:xfrm>
            <a:custGeom>
              <a:avLst/>
              <a:gdLst>
                <a:gd name="T0" fmla="*/ 134 w 143"/>
                <a:gd name="T1" fmla="*/ 17 h 17"/>
                <a:gd name="T2" fmla="*/ 8 w 143"/>
                <a:gd name="T3" fmla="*/ 17 h 17"/>
                <a:gd name="T4" fmla="*/ 0 w 143"/>
                <a:gd name="T5" fmla="*/ 9 h 17"/>
                <a:gd name="T6" fmla="*/ 8 w 143"/>
                <a:gd name="T7" fmla="*/ 0 h 17"/>
                <a:gd name="T8" fmla="*/ 134 w 143"/>
                <a:gd name="T9" fmla="*/ 0 h 17"/>
                <a:gd name="T10" fmla="*/ 143 w 143"/>
                <a:gd name="T11" fmla="*/ 9 h 17"/>
                <a:gd name="T12" fmla="*/ 134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4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3"/>
                    <a:pt x="139" y="17"/>
                    <a:pt x="13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195">
              <a:extLst>
                <a:ext uri="{FF2B5EF4-FFF2-40B4-BE49-F238E27FC236}">
                  <a16:creationId xmlns:a16="http://schemas.microsoft.com/office/drawing/2014/main" id="{E2BFD6DD-0CEA-416A-9AE8-EC5D1BB1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962" y="4535402"/>
              <a:ext cx="371475" cy="44450"/>
            </a:xfrm>
            <a:custGeom>
              <a:avLst/>
              <a:gdLst>
                <a:gd name="T0" fmla="*/ 134 w 143"/>
                <a:gd name="T1" fmla="*/ 17 h 17"/>
                <a:gd name="T2" fmla="*/ 9 w 143"/>
                <a:gd name="T3" fmla="*/ 17 h 17"/>
                <a:gd name="T4" fmla="*/ 0 w 143"/>
                <a:gd name="T5" fmla="*/ 9 h 17"/>
                <a:gd name="T6" fmla="*/ 9 w 143"/>
                <a:gd name="T7" fmla="*/ 0 h 17"/>
                <a:gd name="T8" fmla="*/ 134 w 143"/>
                <a:gd name="T9" fmla="*/ 0 h 17"/>
                <a:gd name="T10" fmla="*/ 143 w 143"/>
                <a:gd name="T11" fmla="*/ 9 h 17"/>
                <a:gd name="T12" fmla="*/ 134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7"/>
                    <a:pt x="13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196">
              <a:extLst>
                <a:ext uri="{FF2B5EF4-FFF2-40B4-BE49-F238E27FC236}">
                  <a16:creationId xmlns:a16="http://schemas.microsoft.com/office/drawing/2014/main" id="{D8F3EA30-018B-4ECA-BE7F-16FA778DD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7" y="4381415"/>
              <a:ext cx="371475" cy="47625"/>
            </a:xfrm>
            <a:custGeom>
              <a:avLst/>
              <a:gdLst>
                <a:gd name="T0" fmla="*/ 134 w 143"/>
                <a:gd name="T1" fmla="*/ 18 h 18"/>
                <a:gd name="T2" fmla="*/ 9 w 143"/>
                <a:gd name="T3" fmla="*/ 18 h 18"/>
                <a:gd name="T4" fmla="*/ 0 w 143"/>
                <a:gd name="T5" fmla="*/ 9 h 18"/>
                <a:gd name="T6" fmla="*/ 9 w 143"/>
                <a:gd name="T7" fmla="*/ 0 h 18"/>
                <a:gd name="T8" fmla="*/ 134 w 143"/>
                <a:gd name="T9" fmla="*/ 0 h 18"/>
                <a:gd name="T10" fmla="*/ 143 w 143"/>
                <a:gd name="T11" fmla="*/ 9 h 18"/>
                <a:gd name="T12" fmla="*/ 134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4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4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197">
              <a:extLst>
                <a:ext uri="{FF2B5EF4-FFF2-40B4-BE49-F238E27FC236}">
                  <a16:creationId xmlns:a16="http://schemas.microsoft.com/office/drawing/2014/main" id="{015020F3-1996-4E5A-9448-334C02104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5" y="4229015"/>
              <a:ext cx="371475" cy="46038"/>
            </a:xfrm>
            <a:custGeom>
              <a:avLst/>
              <a:gdLst>
                <a:gd name="T0" fmla="*/ 135 w 143"/>
                <a:gd name="T1" fmla="*/ 18 h 18"/>
                <a:gd name="T2" fmla="*/ 9 w 143"/>
                <a:gd name="T3" fmla="*/ 18 h 18"/>
                <a:gd name="T4" fmla="*/ 0 w 143"/>
                <a:gd name="T5" fmla="*/ 9 h 18"/>
                <a:gd name="T6" fmla="*/ 9 w 143"/>
                <a:gd name="T7" fmla="*/ 0 h 18"/>
                <a:gd name="T8" fmla="*/ 135 w 143"/>
                <a:gd name="T9" fmla="*/ 0 h 18"/>
                <a:gd name="T10" fmla="*/ 143 w 143"/>
                <a:gd name="T11" fmla="*/ 9 h 18"/>
                <a:gd name="T12" fmla="*/ 135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5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198">
              <a:extLst>
                <a:ext uri="{FF2B5EF4-FFF2-40B4-BE49-F238E27FC236}">
                  <a16:creationId xmlns:a16="http://schemas.microsoft.com/office/drawing/2014/main" id="{D3028AB9-8C72-4CED-8C6E-7EE3AE2F5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5" y="4078202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3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199">
              <a:extLst>
                <a:ext uri="{FF2B5EF4-FFF2-40B4-BE49-F238E27FC236}">
                  <a16:creationId xmlns:a16="http://schemas.microsoft.com/office/drawing/2014/main" id="{9D1A96E8-D770-4453-A2C3-22E097263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924215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200">
              <a:extLst>
                <a:ext uri="{FF2B5EF4-FFF2-40B4-BE49-F238E27FC236}">
                  <a16:creationId xmlns:a16="http://schemas.microsoft.com/office/drawing/2014/main" id="{FC4B5AB7-B3D8-47BA-8B87-C6C08FEEF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3748002"/>
              <a:ext cx="515938" cy="1703388"/>
            </a:xfrm>
            <a:custGeom>
              <a:avLst/>
              <a:gdLst>
                <a:gd name="T0" fmla="*/ 13 w 199"/>
                <a:gd name="T1" fmla="*/ 656 h 656"/>
                <a:gd name="T2" fmla="*/ 9 w 199"/>
                <a:gd name="T3" fmla="*/ 656 h 656"/>
                <a:gd name="T4" fmla="*/ 1 w 199"/>
                <a:gd name="T5" fmla="*/ 642 h 656"/>
                <a:gd name="T6" fmla="*/ 175 w 199"/>
                <a:gd name="T7" fmla="*/ 9 h 656"/>
                <a:gd name="T8" fmla="*/ 189 w 199"/>
                <a:gd name="T9" fmla="*/ 1 h 656"/>
                <a:gd name="T10" fmla="*/ 197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1" y="656"/>
                    <a:pt x="10" y="656"/>
                    <a:pt x="9" y="656"/>
                  </a:cubicBezTo>
                  <a:cubicBezTo>
                    <a:pt x="3" y="654"/>
                    <a:pt x="0" y="648"/>
                    <a:pt x="1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3"/>
                    <a:pt x="183" y="0"/>
                    <a:pt x="189" y="1"/>
                  </a:cubicBezTo>
                  <a:cubicBezTo>
                    <a:pt x="195" y="3"/>
                    <a:pt x="199" y="9"/>
                    <a:pt x="197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2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201">
              <a:extLst>
                <a:ext uri="{FF2B5EF4-FFF2-40B4-BE49-F238E27FC236}">
                  <a16:creationId xmlns:a16="http://schemas.microsoft.com/office/drawing/2014/main" id="{AE5E40FD-09A6-439E-8847-AB0857E36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225" y="3748002"/>
              <a:ext cx="519113" cy="1703388"/>
            </a:xfrm>
            <a:custGeom>
              <a:avLst/>
              <a:gdLst>
                <a:gd name="T0" fmla="*/ 13 w 200"/>
                <a:gd name="T1" fmla="*/ 656 h 656"/>
                <a:gd name="T2" fmla="*/ 10 w 200"/>
                <a:gd name="T3" fmla="*/ 656 h 656"/>
                <a:gd name="T4" fmla="*/ 2 w 200"/>
                <a:gd name="T5" fmla="*/ 642 h 656"/>
                <a:gd name="T6" fmla="*/ 176 w 200"/>
                <a:gd name="T7" fmla="*/ 9 h 656"/>
                <a:gd name="T8" fmla="*/ 190 w 200"/>
                <a:gd name="T9" fmla="*/ 1 h 656"/>
                <a:gd name="T10" fmla="*/ 198 w 200"/>
                <a:gd name="T11" fmla="*/ 15 h 656"/>
                <a:gd name="T12" fmla="*/ 25 w 200"/>
                <a:gd name="T13" fmla="*/ 648 h 656"/>
                <a:gd name="T14" fmla="*/ 13 w 200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656">
                  <a:moveTo>
                    <a:pt x="13" y="656"/>
                  </a:moveTo>
                  <a:cubicBezTo>
                    <a:pt x="12" y="656"/>
                    <a:pt x="11" y="656"/>
                    <a:pt x="10" y="656"/>
                  </a:cubicBezTo>
                  <a:cubicBezTo>
                    <a:pt x="4" y="654"/>
                    <a:pt x="0" y="648"/>
                    <a:pt x="2" y="642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7" y="3"/>
                    <a:pt x="184" y="0"/>
                    <a:pt x="190" y="1"/>
                  </a:cubicBezTo>
                  <a:cubicBezTo>
                    <a:pt x="196" y="3"/>
                    <a:pt x="200" y="9"/>
                    <a:pt x="198" y="15"/>
                  </a:cubicBezTo>
                  <a:cubicBezTo>
                    <a:pt x="25" y="648"/>
                    <a:pt x="25" y="648"/>
                    <a:pt x="25" y="648"/>
                  </a:cubicBezTo>
                  <a:cubicBezTo>
                    <a:pt x="23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Line 202">
              <a:extLst>
                <a:ext uri="{FF2B5EF4-FFF2-40B4-BE49-F238E27FC236}">
                  <a16:creationId xmlns:a16="http://schemas.microsoft.com/office/drawing/2014/main" id="{8D3DD6AF-087B-4A8D-850A-DE649AA9C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5250" y="3462252"/>
              <a:ext cx="165100" cy="311150"/>
            </a:xfrm>
            <a:prstGeom prst="line">
              <a:avLst/>
            </a:prstGeom>
            <a:noFill/>
            <a:ln w="9525" cap="rnd">
              <a:solidFill>
                <a:srgbClr val="3A4D5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203">
              <a:extLst>
                <a:ext uri="{FF2B5EF4-FFF2-40B4-BE49-F238E27FC236}">
                  <a16:creationId xmlns:a16="http://schemas.microsoft.com/office/drawing/2014/main" id="{E9EC70D3-750D-424F-94CC-52CA3ACE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87" y="3816265"/>
              <a:ext cx="106363" cy="152400"/>
            </a:xfrm>
            <a:custGeom>
              <a:avLst/>
              <a:gdLst>
                <a:gd name="T0" fmla="*/ 21 w 41"/>
                <a:gd name="T1" fmla="*/ 59 h 59"/>
                <a:gd name="T2" fmla="*/ 21 w 41"/>
                <a:gd name="T3" fmla="*/ 59 h 59"/>
                <a:gd name="T4" fmla="*/ 0 w 41"/>
                <a:gd name="T5" fmla="*/ 39 h 59"/>
                <a:gd name="T6" fmla="*/ 0 w 41"/>
                <a:gd name="T7" fmla="*/ 21 h 59"/>
                <a:gd name="T8" fmla="*/ 21 w 41"/>
                <a:gd name="T9" fmla="*/ 0 h 59"/>
                <a:gd name="T10" fmla="*/ 21 w 41"/>
                <a:gd name="T11" fmla="*/ 0 h 59"/>
                <a:gd name="T12" fmla="*/ 41 w 41"/>
                <a:gd name="T13" fmla="*/ 21 h 59"/>
                <a:gd name="T14" fmla="*/ 41 w 41"/>
                <a:gd name="T15" fmla="*/ 39 h 59"/>
                <a:gd name="T16" fmla="*/ 21 w 41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9"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50"/>
                    <a:pt x="0" y="3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50"/>
                    <a:pt x="32" y="59"/>
                    <a:pt x="21" y="59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204">
              <a:extLst>
                <a:ext uri="{FF2B5EF4-FFF2-40B4-BE49-F238E27FC236}">
                  <a16:creationId xmlns:a16="http://schemas.microsoft.com/office/drawing/2014/main" id="{6E2C6187-3629-4B7A-9327-2B7316438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2" y="3836902"/>
              <a:ext cx="85725" cy="36513"/>
            </a:xfrm>
            <a:custGeom>
              <a:avLst/>
              <a:gdLst>
                <a:gd name="T0" fmla="*/ 30 w 33"/>
                <a:gd name="T1" fmla="*/ 6 h 14"/>
                <a:gd name="T2" fmla="*/ 2 w 33"/>
                <a:gd name="T3" fmla="*/ 13 h 14"/>
                <a:gd name="T4" fmla="*/ 0 w 33"/>
                <a:gd name="T5" fmla="*/ 12 h 14"/>
                <a:gd name="T6" fmla="*/ 0 w 33"/>
                <a:gd name="T7" fmla="*/ 12 h 14"/>
                <a:gd name="T8" fmla="*/ 2 w 33"/>
                <a:gd name="T9" fmla="*/ 8 h 14"/>
                <a:gd name="T10" fmla="*/ 30 w 33"/>
                <a:gd name="T11" fmla="*/ 1 h 14"/>
                <a:gd name="T12" fmla="*/ 33 w 33"/>
                <a:gd name="T13" fmla="*/ 3 h 14"/>
                <a:gd name="T14" fmla="*/ 33 w 33"/>
                <a:gd name="T15" fmla="*/ 3 h 14"/>
                <a:gd name="T16" fmla="*/ 30 w 33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4">
                  <a:moveTo>
                    <a:pt x="30" y="6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9"/>
                    <a:pt x="2" y="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1" y="5"/>
                    <a:pt x="30" y="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205">
              <a:extLst>
                <a:ext uri="{FF2B5EF4-FFF2-40B4-BE49-F238E27FC236}">
                  <a16:creationId xmlns:a16="http://schemas.microsoft.com/office/drawing/2014/main" id="{BD4302C0-A14B-46FD-A6B1-70B84682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0" y="3841665"/>
              <a:ext cx="76200" cy="117475"/>
            </a:xfrm>
            <a:custGeom>
              <a:avLst/>
              <a:gdLst>
                <a:gd name="T0" fmla="*/ 14 w 29"/>
                <a:gd name="T1" fmla="*/ 45 h 45"/>
                <a:gd name="T2" fmla="*/ 14 w 29"/>
                <a:gd name="T3" fmla="*/ 45 h 45"/>
                <a:gd name="T4" fmla="*/ 0 w 29"/>
                <a:gd name="T5" fmla="*/ 30 h 45"/>
                <a:gd name="T6" fmla="*/ 0 w 29"/>
                <a:gd name="T7" fmla="*/ 14 h 45"/>
                <a:gd name="T8" fmla="*/ 14 w 29"/>
                <a:gd name="T9" fmla="*/ 0 h 45"/>
                <a:gd name="T10" fmla="*/ 14 w 29"/>
                <a:gd name="T11" fmla="*/ 0 h 45"/>
                <a:gd name="T12" fmla="*/ 29 w 29"/>
                <a:gd name="T13" fmla="*/ 14 h 45"/>
                <a:gd name="T14" fmla="*/ 29 w 29"/>
                <a:gd name="T15" fmla="*/ 30 h 45"/>
                <a:gd name="T16" fmla="*/ 14 w 29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5">
                  <a:moveTo>
                    <a:pt x="14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8"/>
                    <a:pt x="22" y="45"/>
                    <a:pt x="14" y="45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206">
              <a:extLst>
                <a:ext uri="{FF2B5EF4-FFF2-40B4-BE49-F238E27FC236}">
                  <a16:creationId xmlns:a16="http://schemas.microsoft.com/office/drawing/2014/main" id="{5B78B915-A0CB-4C26-B398-EE342DFF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7262" y="3955965"/>
              <a:ext cx="147638" cy="258763"/>
            </a:xfrm>
            <a:custGeom>
              <a:avLst/>
              <a:gdLst>
                <a:gd name="T0" fmla="*/ 42 w 57"/>
                <a:gd name="T1" fmla="*/ 100 h 100"/>
                <a:gd name="T2" fmla="*/ 32 w 57"/>
                <a:gd name="T3" fmla="*/ 96 h 100"/>
                <a:gd name="T4" fmla="*/ 5 w 57"/>
                <a:gd name="T5" fmla="*/ 67 h 100"/>
                <a:gd name="T6" fmla="*/ 2 w 57"/>
                <a:gd name="T7" fmla="*/ 51 h 100"/>
                <a:gd name="T8" fmla="*/ 24 w 57"/>
                <a:gd name="T9" fmla="*/ 9 h 100"/>
                <a:gd name="T10" fmla="*/ 42 w 57"/>
                <a:gd name="T11" fmla="*/ 4 h 100"/>
                <a:gd name="T12" fmla="*/ 48 w 57"/>
                <a:gd name="T13" fmla="*/ 21 h 100"/>
                <a:gd name="T14" fmla="*/ 30 w 57"/>
                <a:gd name="T15" fmla="*/ 55 h 100"/>
                <a:gd name="T16" fmla="*/ 52 w 57"/>
                <a:gd name="T17" fmla="*/ 77 h 100"/>
                <a:gd name="T18" fmla="*/ 51 w 57"/>
                <a:gd name="T19" fmla="*/ 96 h 100"/>
                <a:gd name="T20" fmla="*/ 42 w 57"/>
                <a:gd name="T2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00">
                  <a:moveTo>
                    <a:pt x="42" y="100"/>
                  </a:moveTo>
                  <a:cubicBezTo>
                    <a:pt x="38" y="100"/>
                    <a:pt x="35" y="98"/>
                    <a:pt x="32" y="9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1" y="62"/>
                    <a:pt x="0" y="56"/>
                    <a:pt x="2" y="5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3"/>
                    <a:pt x="36" y="0"/>
                    <a:pt x="42" y="4"/>
                  </a:cubicBezTo>
                  <a:cubicBezTo>
                    <a:pt x="49" y="7"/>
                    <a:pt x="51" y="15"/>
                    <a:pt x="48" y="21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7" y="83"/>
                    <a:pt x="56" y="91"/>
                    <a:pt x="51" y="96"/>
                  </a:cubicBezTo>
                  <a:cubicBezTo>
                    <a:pt x="49" y="99"/>
                    <a:pt x="45" y="100"/>
                    <a:pt x="42" y="10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207">
              <a:extLst>
                <a:ext uri="{FF2B5EF4-FFF2-40B4-BE49-F238E27FC236}">
                  <a16:creationId xmlns:a16="http://schemas.microsoft.com/office/drawing/2014/main" id="{B28BF0B7-7446-43FB-B9A8-796F08F1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775" y="4213140"/>
              <a:ext cx="114300" cy="338138"/>
            </a:xfrm>
            <a:custGeom>
              <a:avLst/>
              <a:gdLst>
                <a:gd name="T0" fmla="*/ 39 w 72"/>
                <a:gd name="T1" fmla="*/ 213 h 213"/>
                <a:gd name="T2" fmla="*/ 0 w 72"/>
                <a:gd name="T3" fmla="*/ 213 h 213"/>
                <a:gd name="T4" fmla="*/ 34 w 72"/>
                <a:gd name="T5" fmla="*/ 0 h 213"/>
                <a:gd name="T6" fmla="*/ 72 w 72"/>
                <a:gd name="T7" fmla="*/ 0 h 213"/>
                <a:gd name="T8" fmla="*/ 39 w 72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13">
                  <a:moveTo>
                    <a:pt x="39" y="213"/>
                  </a:moveTo>
                  <a:lnTo>
                    <a:pt x="0" y="213"/>
                  </a:lnTo>
                  <a:lnTo>
                    <a:pt x="34" y="0"/>
                  </a:lnTo>
                  <a:lnTo>
                    <a:pt x="72" y="0"/>
                  </a:lnTo>
                  <a:lnTo>
                    <a:pt x="39" y="213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208">
              <a:extLst>
                <a:ext uri="{FF2B5EF4-FFF2-40B4-BE49-F238E27FC236}">
                  <a16:creationId xmlns:a16="http://schemas.microsoft.com/office/drawing/2014/main" id="{220760AE-BBF7-416C-8F3D-B15F0900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800" y="3744827"/>
              <a:ext cx="80963" cy="77788"/>
            </a:xfrm>
            <a:custGeom>
              <a:avLst/>
              <a:gdLst>
                <a:gd name="T0" fmla="*/ 29 w 31"/>
                <a:gd name="T1" fmla="*/ 18 h 30"/>
                <a:gd name="T2" fmla="*/ 12 w 31"/>
                <a:gd name="T3" fmla="*/ 28 h 30"/>
                <a:gd name="T4" fmla="*/ 2 w 31"/>
                <a:gd name="T5" fmla="*/ 12 h 30"/>
                <a:gd name="T6" fmla="*/ 19 w 31"/>
                <a:gd name="T7" fmla="*/ 1 h 30"/>
                <a:gd name="T8" fmla="*/ 29 w 31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9" y="18"/>
                  </a:moveTo>
                  <a:cubicBezTo>
                    <a:pt x="27" y="25"/>
                    <a:pt x="20" y="30"/>
                    <a:pt x="12" y="28"/>
                  </a:cubicBezTo>
                  <a:cubicBezTo>
                    <a:pt x="5" y="26"/>
                    <a:pt x="0" y="19"/>
                    <a:pt x="2" y="12"/>
                  </a:cubicBezTo>
                  <a:cubicBezTo>
                    <a:pt x="4" y="4"/>
                    <a:pt x="11" y="0"/>
                    <a:pt x="19" y="1"/>
                  </a:cubicBezTo>
                  <a:cubicBezTo>
                    <a:pt x="26" y="3"/>
                    <a:pt x="31" y="10"/>
                    <a:pt x="29" y="18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209">
              <a:extLst>
                <a:ext uri="{FF2B5EF4-FFF2-40B4-BE49-F238E27FC236}">
                  <a16:creationId xmlns:a16="http://schemas.microsoft.com/office/drawing/2014/main" id="{0DF31375-E771-4E23-8A8B-9CD8FA85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2" y="3943265"/>
              <a:ext cx="149225" cy="350838"/>
            </a:xfrm>
            <a:custGeom>
              <a:avLst/>
              <a:gdLst>
                <a:gd name="T0" fmla="*/ 29 w 58"/>
                <a:gd name="T1" fmla="*/ 135 h 135"/>
                <a:gd name="T2" fmla="*/ 29 w 58"/>
                <a:gd name="T3" fmla="*/ 135 h 135"/>
                <a:gd name="T4" fmla="*/ 0 w 58"/>
                <a:gd name="T5" fmla="*/ 105 h 135"/>
                <a:gd name="T6" fmla="*/ 0 w 58"/>
                <a:gd name="T7" fmla="*/ 29 h 135"/>
                <a:gd name="T8" fmla="*/ 29 w 58"/>
                <a:gd name="T9" fmla="*/ 0 h 135"/>
                <a:gd name="T10" fmla="*/ 29 w 58"/>
                <a:gd name="T11" fmla="*/ 0 h 135"/>
                <a:gd name="T12" fmla="*/ 58 w 58"/>
                <a:gd name="T13" fmla="*/ 29 h 135"/>
                <a:gd name="T14" fmla="*/ 58 w 58"/>
                <a:gd name="T15" fmla="*/ 105 h 135"/>
                <a:gd name="T16" fmla="*/ 29 w 58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35">
                  <a:moveTo>
                    <a:pt x="29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13" y="135"/>
                    <a:pt x="0" y="122"/>
                    <a:pt x="0" y="10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22"/>
                    <a:pt x="45" y="135"/>
                    <a:pt x="29" y="135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210">
              <a:extLst>
                <a:ext uri="{FF2B5EF4-FFF2-40B4-BE49-F238E27FC236}">
                  <a16:creationId xmlns:a16="http://schemas.microsoft.com/office/drawing/2014/main" id="{76969ABC-DDA9-4848-BAB2-8542B4946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2" y="3943265"/>
              <a:ext cx="149225" cy="265113"/>
            </a:xfrm>
            <a:custGeom>
              <a:avLst/>
              <a:gdLst>
                <a:gd name="T0" fmla="*/ 29 w 58"/>
                <a:gd name="T1" fmla="*/ 0 h 102"/>
                <a:gd name="T2" fmla="*/ 0 w 58"/>
                <a:gd name="T3" fmla="*/ 29 h 102"/>
                <a:gd name="T4" fmla="*/ 0 w 58"/>
                <a:gd name="T5" fmla="*/ 73 h 102"/>
                <a:gd name="T6" fmla="*/ 29 w 58"/>
                <a:gd name="T7" fmla="*/ 102 h 102"/>
                <a:gd name="T8" fmla="*/ 58 w 58"/>
                <a:gd name="T9" fmla="*/ 73 h 102"/>
                <a:gd name="T10" fmla="*/ 58 w 58"/>
                <a:gd name="T11" fmla="*/ 29 h 102"/>
                <a:gd name="T12" fmla="*/ 29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9"/>
                    <a:pt x="13" y="102"/>
                    <a:pt x="29" y="102"/>
                  </a:cubicBezTo>
                  <a:cubicBezTo>
                    <a:pt x="45" y="102"/>
                    <a:pt x="58" y="89"/>
                    <a:pt x="58" y="73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211">
              <a:extLst>
                <a:ext uri="{FF2B5EF4-FFF2-40B4-BE49-F238E27FC236}">
                  <a16:creationId xmlns:a16="http://schemas.microsoft.com/office/drawing/2014/main" id="{540D71FE-4AA5-48DE-9B39-0212E53D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962" y="3943265"/>
              <a:ext cx="85725" cy="265113"/>
            </a:xfrm>
            <a:custGeom>
              <a:avLst/>
              <a:gdLst>
                <a:gd name="T0" fmla="*/ 4 w 33"/>
                <a:gd name="T1" fmla="*/ 0 h 102"/>
                <a:gd name="T2" fmla="*/ 0 w 33"/>
                <a:gd name="T3" fmla="*/ 0 h 102"/>
                <a:gd name="T4" fmla="*/ 25 w 33"/>
                <a:gd name="T5" fmla="*/ 29 h 102"/>
                <a:gd name="T6" fmla="*/ 25 w 33"/>
                <a:gd name="T7" fmla="*/ 73 h 102"/>
                <a:gd name="T8" fmla="*/ 0 w 33"/>
                <a:gd name="T9" fmla="*/ 102 h 102"/>
                <a:gd name="T10" fmla="*/ 4 w 33"/>
                <a:gd name="T11" fmla="*/ 102 h 102"/>
                <a:gd name="T12" fmla="*/ 33 w 33"/>
                <a:gd name="T13" fmla="*/ 73 h 102"/>
                <a:gd name="T14" fmla="*/ 33 w 33"/>
                <a:gd name="T15" fmla="*/ 29 h 102"/>
                <a:gd name="T16" fmla="*/ 4 w 3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2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4" y="2"/>
                    <a:pt x="25" y="14"/>
                    <a:pt x="25" y="29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88"/>
                    <a:pt x="14" y="100"/>
                    <a:pt x="0" y="102"/>
                  </a:cubicBezTo>
                  <a:cubicBezTo>
                    <a:pt x="1" y="102"/>
                    <a:pt x="3" y="102"/>
                    <a:pt x="4" y="102"/>
                  </a:cubicBezTo>
                  <a:cubicBezTo>
                    <a:pt x="20" y="102"/>
                    <a:pt x="33" y="89"/>
                    <a:pt x="33" y="73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13"/>
                    <a:pt x="20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212">
              <a:extLst>
                <a:ext uri="{FF2B5EF4-FFF2-40B4-BE49-F238E27FC236}">
                  <a16:creationId xmlns:a16="http://schemas.microsoft.com/office/drawing/2014/main" id="{73BC37D5-A548-465E-B8B6-6BD08B52A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075" y="3779752"/>
              <a:ext cx="269875" cy="274638"/>
            </a:xfrm>
            <a:custGeom>
              <a:avLst/>
              <a:gdLst>
                <a:gd name="T0" fmla="*/ 13 w 104"/>
                <a:gd name="T1" fmla="*/ 106 h 106"/>
                <a:gd name="T2" fmla="*/ 4 w 104"/>
                <a:gd name="T3" fmla="*/ 100 h 106"/>
                <a:gd name="T4" fmla="*/ 9 w 104"/>
                <a:gd name="T5" fmla="*/ 81 h 106"/>
                <a:gd name="T6" fmla="*/ 55 w 104"/>
                <a:gd name="T7" fmla="*/ 53 h 106"/>
                <a:gd name="T8" fmla="*/ 77 w 104"/>
                <a:gd name="T9" fmla="*/ 9 h 106"/>
                <a:gd name="T10" fmla="*/ 95 w 104"/>
                <a:gd name="T11" fmla="*/ 3 h 106"/>
                <a:gd name="T12" fmla="*/ 101 w 104"/>
                <a:gd name="T13" fmla="*/ 21 h 106"/>
                <a:gd name="T14" fmla="*/ 77 w 104"/>
                <a:gd name="T15" fmla="*/ 68 h 106"/>
                <a:gd name="T16" fmla="*/ 72 w 104"/>
                <a:gd name="T17" fmla="*/ 74 h 106"/>
                <a:gd name="T18" fmla="*/ 23 w 104"/>
                <a:gd name="T19" fmla="*/ 104 h 106"/>
                <a:gd name="T20" fmla="*/ 13 w 104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6">
                  <a:moveTo>
                    <a:pt x="13" y="106"/>
                  </a:moveTo>
                  <a:cubicBezTo>
                    <a:pt x="9" y="105"/>
                    <a:pt x="6" y="103"/>
                    <a:pt x="4" y="100"/>
                  </a:cubicBezTo>
                  <a:cubicBezTo>
                    <a:pt x="0" y="93"/>
                    <a:pt x="2" y="85"/>
                    <a:pt x="9" y="81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80" y="2"/>
                    <a:pt x="88" y="0"/>
                    <a:pt x="95" y="3"/>
                  </a:cubicBezTo>
                  <a:cubicBezTo>
                    <a:pt x="101" y="6"/>
                    <a:pt x="104" y="14"/>
                    <a:pt x="101" y="21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6" y="71"/>
                    <a:pt x="74" y="72"/>
                    <a:pt x="72" y="7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0" y="106"/>
                    <a:pt x="16" y="106"/>
                    <a:pt x="13" y="106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214">
              <a:extLst>
                <a:ext uri="{FF2B5EF4-FFF2-40B4-BE49-F238E27FC236}">
                  <a16:creationId xmlns:a16="http://schemas.microsoft.com/office/drawing/2014/main" id="{4C071889-FD54-4F6B-A7A5-097DDAE59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0" y="3781340"/>
              <a:ext cx="241300" cy="273050"/>
            </a:xfrm>
            <a:custGeom>
              <a:avLst/>
              <a:gdLst>
                <a:gd name="T0" fmla="*/ 84 w 93"/>
                <a:gd name="T1" fmla="*/ 2 h 105"/>
                <a:gd name="T2" fmla="*/ 73 w 93"/>
                <a:gd name="T3" fmla="*/ 2 h 105"/>
                <a:gd name="T4" fmla="*/ 74 w 93"/>
                <a:gd name="T5" fmla="*/ 2 h 105"/>
                <a:gd name="T6" fmla="*/ 80 w 93"/>
                <a:gd name="T7" fmla="*/ 20 h 105"/>
                <a:gd name="T8" fmla="*/ 56 w 93"/>
                <a:gd name="T9" fmla="*/ 67 h 105"/>
                <a:gd name="T10" fmla="*/ 52 w 93"/>
                <a:gd name="T11" fmla="*/ 73 h 105"/>
                <a:gd name="T12" fmla="*/ 2 w 93"/>
                <a:gd name="T13" fmla="*/ 103 h 105"/>
                <a:gd name="T14" fmla="*/ 0 w 93"/>
                <a:gd name="T15" fmla="*/ 104 h 105"/>
                <a:gd name="T16" fmla="*/ 2 w 93"/>
                <a:gd name="T17" fmla="*/ 105 h 105"/>
                <a:gd name="T18" fmla="*/ 12 w 93"/>
                <a:gd name="T19" fmla="*/ 103 h 105"/>
                <a:gd name="T20" fmla="*/ 61 w 93"/>
                <a:gd name="T21" fmla="*/ 73 h 105"/>
                <a:gd name="T22" fmla="*/ 66 w 93"/>
                <a:gd name="T23" fmla="*/ 67 h 105"/>
                <a:gd name="T24" fmla="*/ 90 w 93"/>
                <a:gd name="T25" fmla="*/ 20 h 105"/>
                <a:gd name="T26" fmla="*/ 84 w 93"/>
                <a:gd name="T27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05">
                  <a:moveTo>
                    <a:pt x="84" y="2"/>
                  </a:moveTo>
                  <a:cubicBezTo>
                    <a:pt x="80" y="0"/>
                    <a:pt x="76" y="0"/>
                    <a:pt x="73" y="2"/>
                  </a:cubicBezTo>
                  <a:cubicBezTo>
                    <a:pt x="73" y="2"/>
                    <a:pt x="74" y="2"/>
                    <a:pt x="74" y="2"/>
                  </a:cubicBezTo>
                  <a:cubicBezTo>
                    <a:pt x="81" y="5"/>
                    <a:pt x="84" y="13"/>
                    <a:pt x="80" y="20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70"/>
                    <a:pt x="54" y="71"/>
                    <a:pt x="52" y="7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3"/>
                    <a:pt x="1" y="104"/>
                    <a:pt x="0" y="104"/>
                  </a:cubicBezTo>
                  <a:cubicBezTo>
                    <a:pt x="1" y="104"/>
                    <a:pt x="1" y="104"/>
                    <a:pt x="2" y="105"/>
                  </a:cubicBezTo>
                  <a:cubicBezTo>
                    <a:pt x="5" y="105"/>
                    <a:pt x="9" y="105"/>
                    <a:pt x="12" y="10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3" y="71"/>
                    <a:pt x="65" y="70"/>
                    <a:pt x="66" y="67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3" y="13"/>
                    <a:pt x="90" y="5"/>
                    <a:pt x="8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215">
              <a:extLst>
                <a:ext uri="{FF2B5EF4-FFF2-40B4-BE49-F238E27FC236}">
                  <a16:creationId xmlns:a16="http://schemas.microsoft.com/office/drawing/2014/main" id="{DD546B8D-B38B-4F47-BCD8-822BBBC66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5537" y="3849602"/>
              <a:ext cx="28575" cy="61913"/>
            </a:xfrm>
            <a:custGeom>
              <a:avLst/>
              <a:gdLst>
                <a:gd name="T0" fmla="*/ 6 w 11"/>
                <a:gd name="T1" fmla="*/ 24 h 24"/>
                <a:gd name="T2" fmla="*/ 6 w 11"/>
                <a:gd name="T3" fmla="*/ 24 h 24"/>
                <a:gd name="T4" fmla="*/ 0 w 11"/>
                <a:gd name="T5" fmla="*/ 18 h 24"/>
                <a:gd name="T6" fmla="*/ 0 w 11"/>
                <a:gd name="T7" fmla="*/ 6 h 24"/>
                <a:gd name="T8" fmla="*/ 6 w 11"/>
                <a:gd name="T9" fmla="*/ 0 h 24"/>
                <a:gd name="T10" fmla="*/ 6 w 11"/>
                <a:gd name="T11" fmla="*/ 0 h 24"/>
                <a:gd name="T12" fmla="*/ 11 w 11"/>
                <a:gd name="T13" fmla="*/ 6 h 24"/>
                <a:gd name="T14" fmla="*/ 11 w 11"/>
                <a:gd name="T15" fmla="*/ 18 h 24"/>
                <a:gd name="T16" fmla="*/ 6 w 11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1"/>
                    <a:pt x="9" y="24"/>
                    <a:pt x="6" y="24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216">
              <a:extLst>
                <a:ext uri="{FF2B5EF4-FFF2-40B4-BE49-F238E27FC236}">
                  <a16:creationId xmlns:a16="http://schemas.microsoft.com/office/drawing/2014/main" id="{737969DE-738E-489C-8EDC-819A0B69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950" y="4213140"/>
              <a:ext cx="58738" cy="338138"/>
            </a:xfrm>
            <a:custGeom>
              <a:avLst/>
              <a:gdLst>
                <a:gd name="T0" fmla="*/ 13 w 23"/>
                <a:gd name="T1" fmla="*/ 130 h 130"/>
                <a:gd name="T2" fmla="*/ 9 w 23"/>
                <a:gd name="T3" fmla="*/ 130 h 130"/>
                <a:gd name="T4" fmla="*/ 0 w 23"/>
                <a:gd name="T5" fmla="*/ 120 h 130"/>
                <a:gd name="T6" fmla="*/ 0 w 23"/>
                <a:gd name="T7" fmla="*/ 0 h 130"/>
                <a:gd name="T8" fmla="*/ 23 w 23"/>
                <a:gd name="T9" fmla="*/ 0 h 130"/>
                <a:gd name="T10" fmla="*/ 23 w 23"/>
                <a:gd name="T11" fmla="*/ 120 h 130"/>
                <a:gd name="T12" fmla="*/ 13 w 23"/>
                <a:gd name="T1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0">
                  <a:moveTo>
                    <a:pt x="13" y="130"/>
                  </a:moveTo>
                  <a:cubicBezTo>
                    <a:pt x="9" y="130"/>
                    <a:pt x="9" y="130"/>
                    <a:pt x="9" y="130"/>
                  </a:cubicBezTo>
                  <a:cubicBezTo>
                    <a:pt x="4" y="130"/>
                    <a:pt x="0" y="125"/>
                    <a:pt x="0" y="1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5"/>
                    <a:pt x="19" y="130"/>
                    <a:pt x="13" y="130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217">
              <a:extLst>
                <a:ext uri="{FF2B5EF4-FFF2-40B4-BE49-F238E27FC236}">
                  <a16:creationId xmlns:a16="http://schemas.microsoft.com/office/drawing/2014/main" id="{F48D4DCB-F9CC-49CF-A639-A5B65D99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87" y="3801977"/>
              <a:ext cx="125413" cy="92075"/>
            </a:xfrm>
            <a:custGeom>
              <a:avLst/>
              <a:gdLst>
                <a:gd name="T0" fmla="*/ 24 w 48"/>
                <a:gd name="T1" fmla="*/ 4 h 35"/>
                <a:gd name="T2" fmla="*/ 0 w 48"/>
                <a:gd name="T3" fmla="*/ 35 h 35"/>
                <a:gd name="T4" fmla="*/ 48 w 48"/>
                <a:gd name="T5" fmla="*/ 22 h 35"/>
                <a:gd name="T6" fmla="*/ 24 w 48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5">
                  <a:moveTo>
                    <a:pt x="24" y="4"/>
                  </a:moveTo>
                  <a:cubicBezTo>
                    <a:pt x="11" y="8"/>
                    <a:pt x="0" y="21"/>
                    <a:pt x="0" y="35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8"/>
                    <a:pt x="37" y="0"/>
                    <a:pt x="24" y="4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218">
              <a:extLst>
                <a:ext uri="{FF2B5EF4-FFF2-40B4-BE49-F238E27FC236}">
                  <a16:creationId xmlns:a16="http://schemas.microsoft.com/office/drawing/2014/main" id="{7984AE4C-E5BD-4CF6-A23D-448936CD4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875002"/>
              <a:ext cx="12700" cy="39688"/>
            </a:xfrm>
            <a:custGeom>
              <a:avLst/>
              <a:gdLst>
                <a:gd name="T0" fmla="*/ 3 w 5"/>
                <a:gd name="T1" fmla="*/ 15 h 15"/>
                <a:gd name="T2" fmla="*/ 3 w 5"/>
                <a:gd name="T3" fmla="*/ 15 h 15"/>
                <a:gd name="T4" fmla="*/ 0 w 5"/>
                <a:gd name="T5" fmla="*/ 13 h 15"/>
                <a:gd name="T6" fmla="*/ 0 w 5"/>
                <a:gd name="T7" fmla="*/ 3 h 15"/>
                <a:gd name="T8" fmla="*/ 3 w 5"/>
                <a:gd name="T9" fmla="*/ 0 h 15"/>
                <a:gd name="T10" fmla="*/ 3 w 5"/>
                <a:gd name="T11" fmla="*/ 0 h 15"/>
                <a:gd name="T12" fmla="*/ 5 w 5"/>
                <a:gd name="T13" fmla="*/ 3 h 15"/>
                <a:gd name="T14" fmla="*/ 5 w 5"/>
                <a:gd name="T15" fmla="*/ 13 h 15"/>
                <a:gd name="T16" fmla="*/ 3 w 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219">
              <a:extLst>
                <a:ext uri="{FF2B5EF4-FFF2-40B4-BE49-F238E27FC236}">
                  <a16:creationId xmlns:a16="http://schemas.microsoft.com/office/drawing/2014/main" id="{9A3A852A-6871-4E89-8F4F-EE514BFAC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3433677"/>
              <a:ext cx="163513" cy="44450"/>
            </a:xfrm>
            <a:custGeom>
              <a:avLst/>
              <a:gdLst>
                <a:gd name="T0" fmla="*/ 54 w 63"/>
                <a:gd name="T1" fmla="*/ 17 h 17"/>
                <a:gd name="T2" fmla="*/ 8 w 63"/>
                <a:gd name="T3" fmla="*/ 17 h 17"/>
                <a:gd name="T4" fmla="*/ 0 w 63"/>
                <a:gd name="T5" fmla="*/ 8 h 17"/>
                <a:gd name="T6" fmla="*/ 0 w 63"/>
                <a:gd name="T7" fmla="*/ 8 h 17"/>
                <a:gd name="T8" fmla="*/ 8 w 63"/>
                <a:gd name="T9" fmla="*/ 0 h 17"/>
                <a:gd name="T10" fmla="*/ 54 w 63"/>
                <a:gd name="T11" fmla="*/ 0 h 17"/>
                <a:gd name="T12" fmla="*/ 63 w 63"/>
                <a:gd name="T13" fmla="*/ 8 h 17"/>
                <a:gd name="T14" fmla="*/ 63 w 63"/>
                <a:gd name="T15" fmla="*/ 8 h 17"/>
                <a:gd name="T16" fmla="*/ 54 w 6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54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3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13"/>
                    <a:pt x="59" y="17"/>
                    <a:pt x="5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220">
              <a:extLst>
                <a:ext uri="{FF2B5EF4-FFF2-40B4-BE49-F238E27FC236}">
                  <a16:creationId xmlns:a16="http://schemas.microsoft.com/office/drawing/2014/main" id="{73BC2C51-D824-407F-B1CF-6CF5D43C4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6550" y="3438440"/>
              <a:ext cx="25400" cy="31750"/>
            </a:xfrm>
            <a:custGeom>
              <a:avLst/>
              <a:gdLst>
                <a:gd name="T0" fmla="*/ 5 w 10"/>
                <a:gd name="T1" fmla="*/ 0 h 12"/>
                <a:gd name="T2" fmla="*/ 0 w 10"/>
                <a:gd name="T3" fmla="*/ 6 h 12"/>
                <a:gd name="T4" fmla="*/ 5 w 10"/>
                <a:gd name="T5" fmla="*/ 12 h 12"/>
                <a:gd name="T6" fmla="*/ 10 w 10"/>
                <a:gd name="T7" fmla="*/ 6 h 12"/>
                <a:gd name="T8" fmla="*/ 5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0"/>
                  </a:moveTo>
                  <a:cubicBezTo>
                    <a:pt x="2" y="1"/>
                    <a:pt x="0" y="3"/>
                    <a:pt x="0" y="6"/>
                  </a:cubicBezTo>
                  <a:cubicBezTo>
                    <a:pt x="0" y="9"/>
                    <a:pt x="2" y="11"/>
                    <a:pt x="5" y="12"/>
                  </a:cubicBezTo>
                  <a:cubicBezTo>
                    <a:pt x="8" y="11"/>
                    <a:pt x="10" y="9"/>
                    <a:pt x="10" y="6"/>
                  </a:cubicBezTo>
                  <a:cubicBezTo>
                    <a:pt x="10" y="3"/>
                    <a:pt x="8" y="1"/>
                    <a:pt x="5" y="0"/>
                  </a:cubicBezTo>
                  <a:close/>
                </a:path>
              </a:pathLst>
            </a:custGeom>
            <a:solidFill>
              <a:srgbClr val="1F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221">
              <a:extLst>
                <a:ext uri="{FF2B5EF4-FFF2-40B4-BE49-F238E27FC236}">
                  <a16:creationId xmlns:a16="http://schemas.microsoft.com/office/drawing/2014/main" id="{29C2282A-8E52-445B-9E3D-3B894F2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4511590"/>
              <a:ext cx="88900" cy="41275"/>
            </a:xfrm>
            <a:custGeom>
              <a:avLst/>
              <a:gdLst>
                <a:gd name="T0" fmla="*/ 29 w 34"/>
                <a:gd name="T1" fmla="*/ 16 h 16"/>
                <a:gd name="T2" fmla="*/ 6 w 34"/>
                <a:gd name="T3" fmla="*/ 16 h 16"/>
                <a:gd name="T4" fmla="*/ 0 w 34"/>
                <a:gd name="T5" fmla="*/ 10 h 16"/>
                <a:gd name="T6" fmla="*/ 0 w 34"/>
                <a:gd name="T7" fmla="*/ 10 h 16"/>
                <a:gd name="T8" fmla="*/ 10 w 34"/>
                <a:gd name="T9" fmla="*/ 0 h 16"/>
                <a:gd name="T10" fmla="*/ 22 w 34"/>
                <a:gd name="T11" fmla="*/ 0 h 16"/>
                <a:gd name="T12" fmla="*/ 34 w 34"/>
                <a:gd name="T13" fmla="*/ 12 h 16"/>
                <a:gd name="T14" fmla="*/ 34 w 34"/>
                <a:gd name="T15" fmla="*/ 12 h 16"/>
                <a:gd name="T16" fmla="*/ 29 w 3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6">
                  <a:moveTo>
                    <a:pt x="29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4"/>
                    <a:pt x="32" y="16"/>
                    <a:pt x="29" y="1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Oval 222">
              <a:extLst>
                <a:ext uri="{FF2B5EF4-FFF2-40B4-BE49-F238E27FC236}">
                  <a16:creationId xmlns:a16="http://schemas.microsoft.com/office/drawing/2014/main" id="{9D1C88F0-27F8-4E3D-A77E-62268BB2E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2037" y="4351252"/>
              <a:ext cx="106363" cy="106363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223">
              <a:extLst>
                <a:ext uri="{FF2B5EF4-FFF2-40B4-BE49-F238E27FC236}">
                  <a16:creationId xmlns:a16="http://schemas.microsoft.com/office/drawing/2014/main" id="{D678F920-8D01-476F-B717-6172EF251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2" y="4379827"/>
              <a:ext cx="312738" cy="438150"/>
            </a:xfrm>
            <a:custGeom>
              <a:avLst/>
              <a:gdLst>
                <a:gd name="T0" fmla="*/ 101 w 121"/>
                <a:gd name="T1" fmla="*/ 169 h 169"/>
                <a:gd name="T2" fmla="*/ 86 w 121"/>
                <a:gd name="T3" fmla="*/ 160 h 169"/>
                <a:gd name="T4" fmla="*/ 5 w 121"/>
                <a:gd name="T5" fmla="*/ 29 h 169"/>
                <a:gd name="T6" fmla="*/ 11 w 121"/>
                <a:gd name="T7" fmla="*/ 5 h 169"/>
                <a:gd name="T8" fmla="*/ 35 w 121"/>
                <a:gd name="T9" fmla="*/ 11 h 169"/>
                <a:gd name="T10" fmla="*/ 116 w 121"/>
                <a:gd name="T11" fmla="*/ 142 h 169"/>
                <a:gd name="T12" fmla="*/ 110 w 121"/>
                <a:gd name="T13" fmla="*/ 166 h 169"/>
                <a:gd name="T14" fmla="*/ 101 w 121"/>
                <a:gd name="T1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69">
                  <a:moveTo>
                    <a:pt x="101" y="169"/>
                  </a:moveTo>
                  <a:cubicBezTo>
                    <a:pt x="95" y="169"/>
                    <a:pt x="89" y="166"/>
                    <a:pt x="86" y="16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1"/>
                    <a:pt x="3" y="10"/>
                    <a:pt x="11" y="5"/>
                  </a:cubicBezTo>
                  <a:cubicBezTo>
                    <a:pt x="19" y="0"/>
                    <a:pt x="30" y="3"/>
                    <a:pt x="35" y="11"/>
                  </a:cubicBezTo>
                  <a:cubicBezTo>
                    <a:pt x="116" y="142"/>
                    <a:pt x="116" y="142"/>
                    <a:pt x="116" y="142"/>
                  </a:cubicBezTo>
                  <a:cubicBezTo>
                    <a:pt x="121" y="150"/>
                    <a:pt x="118" y="161"/>
                    <a:pt x="110" y="166"/>
                  </a:cubicBezTo>
                  <a:cubicBezTo>
                    <a:pt x="107" y="168"/>
                    <a:pt x="104" y="169"/>
                    <a:pt x="101" y="169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224">
              <a:extLst>
                <a:ext uri="{FF2B5EF4-FFF2-40B4-BE49-F238E27FC236}">
                  <a16:creationId xmlns:a16="http://schemas.microsoft.com/office/drawing/2014/main" id="{1A2B42D0-CEE5-4FBC-8346-FF305B9B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7" y="4384590"/>
              <a:ext cx="271463" cy="433388"/>
            </a:xfrm>
            <a:custGeom>
              <a:avLst/>
              <a:gdLst>
                <a:gd name="T0" fmla="*/ 100 w 105"/>
                <a:gd name="T1" fmla="*/ 140 h 167"/>
                <a:gd name="T2" fmla="*/ 19 w 105"/>
                <a:gd name="T3" fmla="*/ 9 h 167"/>
                <a:gd name="T4" fmla="*/ 0 w 105"/>
                <a:gd name="T5" fmla="*/ 1 h 167"/>
                <a:gd name="T6" fmla="*/ 11 w 105"/>
                <a:gd name="T7" fmla="*/ 9 h 167"/>
                <a:gd name="T8" fmla="*/ 92 w 105"/>
                <a:gd name="T9" fmla="*/ 140 h 167"/>
                <a:gd name="T10" fmla="*/ 86 w 105"/>
                <a:gd name="T11" fmla="*/ 164 h 167"/>
                <a:gd name="T12" fmla="*/ 81 w 105"/>
                <a:gd name="T13" fmla="*/ 166 h 167"/>
                <a:gd name="T14" fmla="*/ 85 w 105"/>
                <a:gd name="T15" fmla="*/ 167 h 167"/>
                <a:gd name="T16" fmla="*/ 94 w 105"/>
                <a:gd name="T17" fmla="*/ 164 h 167"/>
                <a:gd name="T18" fmla="*/ 100 w 105"/>
                <a:gd name="T19" fmla="*/ 14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67">
                  <a:moveTo>
                    <a:pt x="100" y="140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5" y="2"/>
                    <a:pt x="7" y="0"/>
                    <a:pt x="0" y="1"/>
                  </a:cubicBezTo>
                  <a:cubicBezTo>
                    <a:pt x="4" y="2"/>
                    <a:pt x="8" y="5"/>
                    <a:pt x="11" y="9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7" y="148"/>
                    <a:pt x="94" y="159"/>
                    <a:pt x="86" y="164"/>
                  </a:cubicBezTo>
                  <a:cubicBezTo>
                    <a:pt x="85" y="165"/>
                    <a:pt x="83" y="166"/>
                    <a:pt x="81" y="166"/>
                  </a:cubicBezTo>
                  <a:cubicBezTo>
                    <a:pt x="82" y="166"/>
                    <a:pt x="84" y="167"/>
                    <a:pt x="85" y="167"/>
                  </a:cubicBezTo>
                  <a:cubicBezTo>
                    <a:pt x="88" y="167"/>
                    <a:pt x="91" y="166"/>
                    <a:pt x="94" y="164"/>
                  </a:cubicBezTo>
                  <a:cubicBezTo>
                    <a:pt x="102" y="159"/>
                    <a:pt x="105" y="148"/>
                    <a:pt x="100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225">
              <a:extLst>
                <a:ext uri="{FF2B5EF4-FFF2-40B4-BE49-F238E27FC236}">
                  <a16:creationId xmlns:a16="http://schemas.microsoft.com/office/drawing/2014/main" id="{5465503D-866E-4020-B691-C6CF527F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962" y="5372015"/>
              <a:ext cx="171450" cy="85725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Rectangle 226">
              <a:extLst>
                <a:ext uri="{FF2B5EF4-FFF2-40B4-BE49-F238E27FC236}">
                  <a16:creationId xmlns:a16="http://schemas.microsoft.com/office/drawing/2014/main" id="{52E3EF8A-0F4C-47CB-ABFA-20431B31E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1112" y="5013240"/>
              <a:ext cx="123825" cy="438150"/>
            </a:xfrm>
            <a:prstGeom prst="rect">
              <a:avLst/>
            </a:pr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227">
              <a:extLst>
                <a:ext uri="{FF2B5EF4-FFF2-40B4-BE49-F238E27FC236}">
                  <a16:creationId xmlns:a16="http://schemas.microsoft.com/office/drawing/2014/main" id="{97742BAC-928C-46FF-8FA5-6DA24AFE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6150" y="5372015"/>
              <a:ext cx="171450" cy="85725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228">
              <a:extLst>
                <a:ext uri="{FF2B5EF4-FFF2-40B4-BE49-F238E27FC236}">
                  <a16:creationId xmlns:a16="http://schemas.microsoft.com/office/drawing/2014/main" id="{39674389-199A-438E-878C-EA89D404F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7" y="4581440"/>
              <a:ext cx="73025" cy="96838"/>
            </a:xfrm>
            <a:custGeom>
              <a:avLst/>
              <a:gdLst>
                <a:gd name="T0" fmla="*/ 14 w 28"/>
                <a:gd name="T1" fmla="*/ 37 h 37"/>
                <a:gd name="T2" fmla="*/ 14 w 28"/>
                <a:gd name="T3" fmla="*/ 37 h 37"/>
                <a:gd name="T4" fmla="*/ 0 w 28"/>
                <a:gd name="T5" fmla="*/ 23 h 37"/>
                <a:gd name="T6" fmla="*/ 0 w 28"/>
                <a:gd name="T7" fmla="*/ 14 h 37"/>
                <a:gd name="T8" fmla="*/ 14 w 28"/>
                <a:gd name="T9" fmla="*/ 0 h 37"/>
                <a:gd name="T10" fmla="*/ 14 w 28"/>
                <a:gd name="T11" fmla="*/ 0 h 37"/>
                <a:gd name="T12" fmla="*/ 28 w 28"/>
                <a:gd name="T13" fmla="*/ 14 h 37"/>
                <a:gd name="T14" fmla="*/ 28 w 28"/>
                <a:gd name="T15" fmla="*/ 23 h 37"/>
                <a:gd name="T16" fmla="*/ 14 w 2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7"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31"/>
                    <a:pt x="0" y="2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8" y="6"/>
                    <a:pt x="28" y="1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31"/>
                    <a:pt x="21" y="37"/>
                    <a:pt x="14" y="37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229">
              <a:extLst>
                <a:ext uri="{FF2B5EF4-FFF2-40B4-BE49-F238E27FC236}">
                  <a16:creationId xmlns:a16="http://schemas.microsoft.com/office/drawing/2014/main" id="{0957B248-8826-4ADB-AE62-2BF8B068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9337" y="5013240"/>
              <a:ext cx="200025" cy="441325"/>
            </a:xfrm>
            <a:custGeom>
              <a:avLst/>
              <a:gdLst>
                <a:gd name="T0" fmla="*/ 75 w 126"/>
                <a:gd name="T1" fmla="*/ 278 h 278"/>
                <a:gd name="T2" fmla="*/ 0 w 126"/>
                <a:gd name="T3" fmla="*/ 278 h 278"/>
                <a:gd name="T4" fmla="*/ 53 w 126"/>
                <a:gd name="T5" fmla="*/ 0 h 278"/>
                <a:gd name="T6" fmla="*/ 126 w 126"/>
                <a:gd name="T7" fmla="*/ 0 h 278"/>
                <a:gd name="T8" fmla="*/ 75 w 126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78">
                  <a:moveTo>
                    <a:pt x="75" y="278"/>
                  </a:moveTo>
                  <a:lnTo>
                    <a:pt x="0" y="278"/>
                  </a:lnTo>
                  <a:lnTo>
                    <a:pt x="53" y="0"/>
                  </a:lnTo>
                  <a:lnTo>
                    <a:pt x="126" y="0"/>
                  </a:lnTo>
                  <a:lnTo>
                    <a:pt x="75" y="278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230">
              <a:extLst>
                <a:ext uri="{FF2B5EF4-FFF2-40B4-BE49-F238E27FC236}">
                  <a16:creationId xmlns:a16="http://schemas.microsoft.com/office/drawing/2014/main" id="{53E9A82D-E53A-4CB4-A762-02C89B09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732252"/>
              <a:ext cx="271463" cy="428625"/>
            </a:xfrm>
            <a:custGeom>
              <a:avLst/>
              <a:gdLst>
                <a:gd name="T0" fmla="*/ 52 w 105"/>
                <a:gd name="T1" fmla="*/ 165 h 165"/>
                <a:gd name="T2" fmla="*/ 52 w 105"/>
                <a:gd name="T3" fmla="*/ 165 h 165"/>
                <a:gd name="T4" fmla="*/ 0 w 105"/>
                <a:gd name="T5" fmla="*/ 113 h 165"/>
                <a:gd name="T6" fmla="*/ 0 w 105"/>
                <a:gd name="T7" fmla="*/ 53 h 165"/>
                <a:gd name="T8" fmla="*/ 52 w 105"/>
                <a:gd name="T9" fmla="*/ 0 h 165"/>
                <a:gd name="T10" fmla="*/ 52 w 105"/>
                <a:gd name="T11" fmla="*/ 0 h 165"/>
                <a:gd name="T12" fmla="*/ 105 w 105"/>
                <a:gd name="T13" fmla="*/ 53 h 165"/>
                <a:gd name="T14" fmla="*/ 105 w 105"/>
                <a:gd name="T15" fmla="*/ 113 h 165"/>
                <a:gd name="T16" fmla="*/ 52 w 10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65"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23" y="165"/>
                    <a:pt x="0" y="142"/>
                    <a:pt x="0" y="11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4"/>
                    <a:pt x="105" y="5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5" y="142"/>
                    <a:pt x="81" y="165"/>
                    <a:pt x="52" y="165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231">
              <a:extLst>
                <a:ext uri="{FF2B5EF4-FFF2-40B4-BE49-F238E27FC236}">
                  <a16:creationId xmlns:a16="http://schemas.microsoft.com/office/drawing/2014/main" id="{954C9E9A-70B2-4171-887D-EE282594F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475" y="4732252"/>
              <a:ext cx="144463" cy="428625"/>
            </a:xfrm>
            <a:custGeom>
              <a:avLst/>
              <a:gdLst>
                <a:gd name="T0" fmla="*/ 3 w 56"/>
                <a:gd name="T1" fmla="*/ 0 h 165"/>
                <a:gd name="T2" fmla="*/ 0 w 56"/>
                <a:gd name="T3" fmla="*/ 1 h 165"/>
                <a:gd name="T4" fmla="*/ 49 w 56"/>
                <a:gd name="T5" fmla="*/ 53 h 165"/>
                <a:gd name="T6" fmla="*/ 49 w 56"/>
                <a:gd name="T7" fmla="*/ 113 h 165"/>
                <a:gd name="T8" fmla="*/ 0 w 56"/>
                <a:gd name="T9" fmla="*/ 165 h 165"/>
                <a:gd name="T10" fmla="*/ 3 w 56"/>
                <a:gd name="T11" fmla="*/ 165 h 165"/>
                <a:gd name="T12" fmla="*/ 56 w 56"/>
                <a:gd name="T13" fmla="*/ 113 h 165"/>
                <a:gd name="T14" fmla="*/ 56 w 56"/>
                <a:gd name="T15" fmla="*/ 53 h 165"/>
                <a:gd name="T16" fmla="*/ 3 w 56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65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7" y="2"/>
                    <a:pt x="49" y="25"/>
                    <a:pt x="49" y="5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41"/>
                    <a:pt x="27" y="163"/>
                    <a:pt x="0" y="165"/>
                  </a:cubicBezTo>
                  <a:cubicBezTo>
                    <a:pt x="1" y="165"/>
                    <a:pt x="2" y="165"/>
                    <a:pt x="3" y="165"/>
                  </a:cubicBezTo>
                  <a:cubicBezTo>
                    <a:pt x="32" y="165"/>
                    <a:pt x="56" y="142"/>
                    <a:pt x="56" y="11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24"/>
                    <a:pt x="32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232">
              <a:extLst>
                <a:ext uri="{FF2B5EF4-FFF2-40B4-BE49-F238E27FC236}">
                  <a16:creationId xmlns:a16="http://schemas.microsoft.com/office/drawing/2014/main" id="{A75533E3-AA98-4AED-8D24-8163C4B9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637002"/>
              <a:ext cx="271463" cy="428625"/>
            </a:xfrm>
            <a:custGeom>
              <a:avLst/>
              <a:gdLst>
                <a:gd name="T0" fmla="*/ 52 w 105"/>
                <a:gd name="T1" fmla="*/ 165 h 165"/>
                <a:gd name="T2" fmla="*/ 52 w 105"/>
                <a:gd name="T3" fmla="*/ 165 h 165"/>
                <a:gd name="T4" fmla="*/ 0 w 105"/>
                <a:gd name="T5" fmla="*/ 112 h 165"/>
                <a:gd name="T6" fmla="*/ 0 w 105"/>
                <a:gd name="T7" fmla="*/ 52 h 165"/>
                <a:gd name="T8" fmla="*/ 52 w 105"/>
                <a:gd name="T9" fmla="*/ 0 h 165"/>
                <a:gd name="T10" fmla="*/ 52 w 105"/>
                <a:gd name="T11" fmla="*/ 0 h 165"/>
                <a:gd name="T12" fmla="*/ 105 w 105"/>
                <a:gd name="T13" fmla="*/ 52 h 165"/>
                <a:gd name="T14" fmla="*/ 105 w 105"/>
                <a:gd name="T15" fmla="*/ 112 h 165"/>
                <a:gd name="T16" fmla="*/ 52 w 10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65"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23" y="165"/>
                    <a:pt x="0" y="141"/>
                    <a:pt x="0" y="11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5" y="141"/>
                    <a:pt x="81" y="165"/>
                    <a:pt x="52" y="165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233">
              <a:extLst>
                <a:ext uri="{FF2B5EF4-FFF2-40B4-BE49-F238E27FC236}">
                  <a16:creationId xmlns:a16="http://schemas.microsoft.com/office/drawing/2014/main" id="{44E0C332-66AB-44A2-A09D-ECC2217DB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637" y="4633827"/>
              <a:ext cx="241300" cy="400050"/>
            </a:xfrm>
            <a:custGeom>
              <a:avLst/>
              <a:gdLst>
                <a:gd name="T0" fmla="*/ 41 w 93"/>
                <a:gd name="T1" fmla="*/ 0 h 154"/>
                <a:gd name="T2" fmla="*/ 0 w 93"/>
                <a:gd name="T3" fmla="*/ 19 h 154"/>
                <a:gd name="T4" fmla="*/ 34 w 93"/>
                <a:gd name="T5" fmla="*/ 7 h 154"/>
                <a:gd name="T6" fmla="*/ 34 w 93"/>
                <a:gd name="T7" fmla="*/ 7 h 154"/>
                <a:gd name="T8" fmla="*/ 86 w 93"/>
                <a:gd name="T9" fmla="*/ 59 h 154"/>
                <a:gd name="T10" fmla="*/ 86 w 93"/>
                <a:gd name="T11" fmla="*/ 120 h 154"/>
                <a:gd name="T12" fmla="*/ 74 w 93"/>
                <a:gd name="T13" fmla="*/ 154 h 154"/>
                <a:gd name="T14" fmla="*/ 93 w 93"/>
                <a:gd name="T15" fmla="*/ 113 h 154"/>
                <a:gd name="T16" fmla="*/ 93 w 93"/>
                <a:gd name="T17" fmla="*/ 52 h 154"/>
                <a:gd name="T18" fmla="*/ 41 w 93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54">
                  <a:moveTo>
                    <a:pt x="41" y="0"/>
                  </a:moveTo>
                  <a:cubicBezTo>
                    <a:pt x="24" y="0"/>
                    <a:pt x="10" y="7"/>
                    <a:pt x="0" y="19"/>
                  </a:cubicBezTo>
                  <a:cubicBezTo>
                    <a:pt x="9" y="11"/>
                    <a:pt x="21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63" y="7"/>
                    <a:pt x="86" y="30"/>
                    <a:pt x="86" y="59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33"/>
                    <a:pt x="82" y="144"/>
                    <a:pt x="74" y="154"/>
                  </a:cubicBezTo>
                  <a:cubicBezTo>
                    <a:pt x="86" y="144"/>
                    <a:pt x="93" y="129"/>
                    <a:pt x="93" y="11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3" y="23"/>
                    <a:pt x="7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234">
              <a:extLst>
                <a:ext uri="{FF2B5EF4-FFF2-40B4-BE49-F238E27FC236}">
                  <a16:creationId xmlns:a16="http://schemas.microsoft.com/office/drawing/2014/main" id="{B2C2BD22-7FA9-48F7-AC18-DB7100CFF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850" y="4952915"/>
              <a:ext cx="114300" cy="134938"/>
            </a:xfrm>
            <a:custGeom>
              <a:avLst/>
              <a:gdLst>
                <a:gd name="T0" fmla="*/ 44 w 44"/>
                <a:gd name="T1" fmla="*/ 19 h 52"/>
                <a:gd name="T2" fmla="*/ 22 w 44"/>
                <a:gd name="T3" fmla="*/ 48 h 52"/>
                <a:gd name="T4" fmla="*/ 0 w 44"/>
                <a:gd name="T5" fmla="*/ 33 h 52"/>
                <a:gd name="T6" fmla="*/ 22 w 44"/>
                <a:gd name="T7" fmla="*/ 4 h 52"/>
                <a:gd name="T8" fmla="*/ 44 w 44"/>
                <a:gd name="T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2">
                  <a:moveTo>
                    <a:pt x="44" y="19"/>
                  </a:moveTo>
                  <a:cubicBezTo>
                    <a:pt x="44" y="31"/>
                    <a:pt x="34" y="44"/>
                    <a:pt x="22" y="48"/>
                  </a:cubicBezTo>
                  <a:cubicBezTo>
                    <a:pt x="10" y="52"/>
                    <a:pt x="0" y="45"/>
                    <a:pt x="0" y="33"/>
                  </a:cubicBezTo>
                  <a:cubicBezTo>
                    <a:pt x="0" y="21"/>
                    <a:pt x="10" y="8"/>
                    <a:pt x="22" y="4"/>
                  </a:cubicBezTo>
                  <a:cubicBezTo>
                    <a:pt x="34" y="0"/>
                    <a:pt x="44" y="7"/>
                    <a:pt x="44" y="19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235">
              <a:extLst>
                <a:ext uri="{FF2B5EF4-FFF2-40B4-BE49-F238E27FC236}">
                  <a16:creationId xmlns:a16="http://schemas.microsoft.com/office/drawing/2014/main" id="{C2633CD0-DAD7-4456-9D56-A7959DEC5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2" y="4316327"/>
              <a:ext cx="57150" cy="63500"/>
            </a:xfrm>
            <a:custGeom>
              <a:avLst/>
              <a:gdLst>
                <a:gd name="T0" fmla="*/ 20 w 22"/>
                <a:gd name="T1" fmla="*/ 22 h 24"/>
                <a:gd name="T2" fmla="*/ 20 w 22"/>
                <a:gd name="T3" fmla="*/ 22 h 24"/>
                <a:gd name="T4" fmla="*/ 14 w 22"/>
                <a:gd name="T5" fmla="*/ 22 h 24"/>
                <a:gd name="T6" fmla="*/ 2 w 22"/>
                <a:gd name="T7" fmla="*/ 8 h 24"/>
                <a:gd name="T8" fmla="*/ 2 w 22"/>
                <a:gd name="T9" fmla="*/ 2 h 24"/>
                <a:gd name="T10" fmla="*/ 2 w 22"/>
                <a:gd name="T11" fmla="*/ 2 h 24"/>
                <a:gd name="T12" fmla="*/ 8 w 22"/>
                <a:gd name="T13" fmla="*/ 2 h 24"/>
                <a:gd name="T14" fmla="*/ 21 w 22"/>
                <a:gd name="T15" fmla="*/ 16 h 24"/>
                <a:gd name="T16" fmla="*/ 20 w 22"/>
                <a:gd name="T1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8" y="24"/>
                    <a:pt x="16" y="24"/>
                    <a:pt x="14" y="2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21"/>
                    <a:pt x="20" y="22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236">
              <a:extLst>
                <a:ext uri="{FF2B5EF4-FFF2-40B4-BE49-F238E27FC236}">
                  <a16:creationId xmlns:a16="http://schemas.microsoft.com/office/drawing/2014/main" id="{2EB25045-F649-4521-B7C9-21D1D2DF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7" y="4667165"/>
              <a:ext cx="287338" cy="358775"/>
            </a:xfrm>
            <a:custGeom>
              <a:avLst/>
              <a:gdLst>
                <a:gd name="T0" fmla="*/ 72 w 111"/>
                <a:gd name="T1" fmla="*/ 138 h 138"/>
                <a:gd name="T2" fmla="*/ 60 w 111"/>
                <a:gd name="T3" fmla="*/ 133 h 138"/>
                <a:gd name="T4" fmla="*/ 6 w 111"/>
                <a:gd name="T5" fmla="*/ 85 h 138"/>
                <a:gd name="T6" fmla="*/ 1 w 111"/>
                <a:gd name="T7" fmla="*/ 71 h 138"/>
                <a:gd name="T8" fmla="*/ 8 w 111"/>
                <a:gd name="T9" fmla="*/ 57 h 138"/>
                <a:gd name="T10" fmla="*/ 81 w 111"/>
                <a:gd name="T11" fmla="*/ 6 h 138"/>
                <a:gd name="T12" fmla="*/ 105 w 111"/>
                <a:gd name="T13" fmla="*/ 10 h 138"/>
                <a:gd name="T14" fmla="*/ 101 w 111"/>
                <a:gd name="T15" fmla="*/ 34 h 138"/>
                <a:gd name="T16" fmla="*/ 46 w 111"/>
                <a:gd name="T17" fmla="*/ 73 h 138"/>
                <a:gd name="T18" fmla="*/ 84 w 111"/>
                <a:gd name="T19" fmla="*/ 107 h 138"/>
                <a:gd name="T20" fmla="*/ 85 w 111"/>
                <a:gd name="T21" fmla="*/ 132 h 138"/>
                <a:gd name="T22" fmla="*/ 72 w 111"/>
                <a:gd name="T2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38">
                  <a:moveTo>
                    <a:pt x="72" y="138"/>
                  </a:moveTo>
                  <a:cubicBezTo>
                    <a:pt x="68" y="138"/>
                    <a:pt x="64" y="136"/>
                    <a:pt x="60" y="133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2" y="81"/>
                    <a:pt x="0" y="76"/>
                    <a:pt x="1" y="71"/>
                  </a:cubicBezTo>
                  <a:cubicBezTo>
                    <a:pt x="1" y="65"/>
                    <a:pt x="4" y="61"/>
                    <a:pt x="8" y="57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9" y="0"/>
                    <a:pt x="100" y="2"/>
                    <a:pt x="105" y="10"/>
                  </a:cubicBezTo>
                  <a:cubicBezTo>
                    <a:pt x="111" y="18"/>
                    <a:pt x="109" y="29"/>
                    <a:pt x="101" y="3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91" y="114"/>
                    <a:pt x="91" y="125"/>
                    <a:pt x="85" y="132"/>
                  </a:cubicBezTo>
                  <a:cubicBezTo>
                    <a:pt x="81" y="136"/>
                    <a:pt x="77" y="138"/>
                    <a:pt x="72" y="138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237">
              <a:extLst>
                <a:ext uri="{FF2B5EF4-FFF2-40B4-BE49-F238E27FC236}">
                  <a16:creationId xmlns:a16="http://schemas.microsoft.com/office/drawing/2014/main" id="{2DCAD373-F5B1-4A1D-BFDF-757BC77D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2687" y="4425865"/>
              <a:ext cx="196850" cy="217488"/>
            </a:xfrm>
            <a:custGeom>
              <a:avLst/>
              <a:gdLst>
                <a:gd name="T0" fmla="*/ 26 w 76"/>
                <a:gd name="T1" fmla="*/ 78 h 84"/>
                <a:gd name="T2" fmla="*/ 26 w 76"/>
                <a:gd name="T3" fmla="*/ 78 h 84"/>
                <a:gd name="T4" fmla="*/ 5 w 76"/>
                <a:gd name="T5" fmla="*/ 37 h 84"/>
                <a:gd name="T6" fmla="*/ 9 w 76"/>
                <a:gd name="T7" fmla="*/ 26 h 84"/>
                <a:gd name="T8" fmla="*/ 50 w 76"/>
                <a:gd name="T9" fmla="*/ 6 h 84"/>
                <a:gd name="T10" fmla="*/ 50 w 76"/>
                <a:gd name="T11" fmla="*/ 6 h 84"/>
                <a:gd name="T12" fmla="*/ 70 w 76"/>
                <a:gd name="T13" fmla="*/ 47 h 84"/>
                <a:gd name="T14" fmla="*/ 67 w 76"/>
                <a:gd name="T15" fmla="*/ 58 h 84"/>
                <a:gd name="T16" fmla="*/ 26 w 76"/>
                <a:gd name="T17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4">
                  <a:moveTo>
                    <a:pt x="26" y="78"/>
                  </a:moveTo>
                  <a:cubicBezTo>
                    <a:pt x="26" y="78"/>
                    <a:pt x="26" y="78"/>
                    <a:pt x="26" y="78"/>
                  </a:cubicBezTo>
                  <a:cubicBezTo>
                    <a:pt x="9" y="72"/>
                    <a:pt x="0" y="54"/>
                    <a:pt x="5" y="3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5" y="9"/>
                    <a:pt x="33" y="0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67" y="12"/>
                    <a:pt x="76" y="30"/>
                    <a:pt x="70" y="4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1" y="75"/>
                    <a:pt x="43" y="84"/>
                    <a:pt x="26" y="78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238">
              <a:extLst>
                <a:ext uri="{FF2B5EF4-FFF2-40B4-BE49-F238E27FC236}">
                  <a16:creationId xmlns:a16="http://schemas.microsoft.com/office/drawing/2014/main" id="{62ABFB65-6BBA-4144-A8F2-F1D961E73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3325" y="4400465"/>
              <a:ext cx="193675" cy="258763"/>
            </a:xfrm>
            <a:custGeom>
              <a:avLst/>
              <a:gdLst>
                <a:gd name="T0" fmla="*/ 68 w 75"/>
                <a:gd name="T1" fmla="*/ 41 h 100"/>
                <a:gd name="T2" fmla="*/ 73 w 75"/>
                <a:gd name="T3" fmla="*/ 35 h 100"/>
                <a:gd name="T4" fmla="*/ 69 w 75"/>
                <a:gd name="T5" fmla="*/ 20 h 100"/>
                <a:gd name="T6" fmla="*/ 60 w 75"/>
                <a:gd name="T7" fmla="*/ 9 h 100"/>
                <a:gd name="T8" fmla="*/ 37 w 75"/>
                <a:gd name="T9" fmla="*/ 1 h 100"/>
                <a:gd name="T10" fmla="*/ 24 w 75"/>
                <a:gd name="T11" fmla="*/ 4 h 100"/>
                <a:gd name="T12" fmla="*/ 19 w 75"/>
                <a:gd name="T13" fmla="*/ 3 h 100"/>
                <a:gd name="T14" fmla="*/ 2 w 75"/>
                <a:gd name="T15" fmla="*/ 11 h 100"/>
                <a:gd name="T16" fmla="*/ 10 w 75"/>
                <a:gd name="T17" fmla="*/ 28 h 100"/>
                <a:gd name="T18" fmla="*/ 23 w 75"/>
                <a:gd name="T19" fmla="*/ 32 h 100"/>
                <a:gd name="T20" fmla="*/ 17 w 75"/>
                <a:gd name="T21" fmla="*/ 50 h 100"/>
                <a:gd name="T22" fmla="*/ 23 w 75"/>
                <a:gd name="T23" fmla="*/ 62 h 100"/>
                <a:gd name="T24" fmla="*/ 26 w 75"/>
                <a:gd name="T25" fmla="*/ 62 h 100"/>
                <a:gd name="T26" fmla="*/ 22 w 75"/>
                <a:gd name="T27" fmla="*/ 74 h 100"/>
                <a:gd name="T28" fmla="*/ 34 w 75"/>
                <a:gd name="T29" fmla="*/ 97 h 100"/>
                <a:gd name="T30" fmla="*/ 56 w 75"/>
                <a:gd name="T31" fmla="*/ 85 h 100"/>
                <a:gd name="T32" fmla="*/ 68 w 75"/>
                <a:gd name="T33" fmla="*/ 51 h 100"/>
                <a:gd name="T34" fmla="*/ 68 w 75"/>
                <a:gd name="T35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100">
                  <a:moveTo>
                    <a:pt x="68" y="41"/>
                  </a:moveTo>
                  <a:cubicBezTo>
                    <a:pt x="70" y="39"/>
                    <a:pt x="72" y="38"/>
                    <a:pt x="73" y="35"/>
                  </a:cubicBezTo>
                  <a:cubicBezTo>
                    <a:pt x="75" y="30"/>
                    <a:pt x="73" y="24"/>
                    <a:pt x="69" y="20"/>
                  </a:cubicBezTo>
                  <a:cubicBezTo>
                    <a:pt x="68" y="15"/>
                    <a:pt x="65" y="11"/>
                    <a:pt x="60" y="9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0"/>
                    <a:pt x="27" y="1"/>
                    <a:pt x="24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0"/>
                    <a:pt x="4" y="4"/>
                    <a:pt x="2" y="11"/>
                  </a:cubicBezTo>
                  <a:cubicBezTo>
                    <a:pt x="0" y="18"/>
                    <a:pt x="3" y="26"/>
                    <a:pt x="10" y="28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6" y="55"/>
                    <a:pt x="18" y="60"/>
                    <a:pt x="23" y="62"/>
                  </a:cubicBezTo>
                  <a:cubicBezTo>
                    <a:pt x="24" y="62"/>
                    <a:pt x="25" y="62"/>
                    <a:pt x="26" y="62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9" y="83"/>
                    <a:pt x="24" y="93"/>
                    <a:pt x="34" y="97"/>
                  </a:cubicBezTo>
                  <a:cubicBezTo>
                    <a:pt x="43" y="100"/>
                    <a:pt x="53" y="95"/>
                    <a:pt x="56" y="85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9" y="48"/>
                    <a:pt x="69" y="44"/>
                    <a:pt x="68" y="41"/>
                  </a:cubicBezTo>
                  <a:close/>
                </a:path>
              </a:pathLst>
            </a:custGeom>
            <a:solidFill>
              <a:srgbClr val="FAD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239">
              <a:extLst>
                <a:ext uri="{FF2B5EF4-FFF2-40B4-BE49-F238E27FC236}">
                  <a16:creationId xmlns:a16="http://schemas.microsoft.com/office/drawing/2014/main" id="{3FD06F34-A3A2-4698-A6BA-627D3C27B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7" y="4405227"/>
              <a:ext cx="20638" cy="4763"/>
            </a:xfrm>
            <a:custGeom>
              <a:avLst/>
              <a:gdLst>
                <a:gd name="T0" fmla="*/ 1 w 8"/>
                <a:gd name="T1" fmla="*/ 1 h 2"/>
                <a:gd name="T2" fmla="*/ 6 w 8"/>
                <a:gd name="T3" fmla="*/ 2 h 2"/>
                <a:gd name="T4" fmla="*/ 8 w 8"/>
                <a:gd name="T5" fmla="*/ 1 h 2"/>
                <a:gd name="T6" fmla="*/ 7 w 8"/>
                <a:gd name="T7" fmla="*/ 1 h 2"/>
                <a:gd name="T8" fmla="*/ 0 w 8"/>
                <a:gd name="T9" fmla="*/ 1 h 2"/>
                <a:gd name="T10" fmla="*/ 1 w 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1" y="1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240">
              <a:extLst>
                <a:ext uri="{FF2B5EF4-FFF2-40B4-BE49-F238E27FC236}">
                  <a16:creationId xmlns:a16="http://schemas.microsoft.com/office/drawing/2014/main" id="{540329DB-DA69-4EC0-9326-3F5C9CF99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2" y="4400465"/>
              <a:ext cx="115888" cy="257175"/>
            </a:xfrm>
            <a:custGeom>
              <a:avLst/>
              <a:gdLst>
                <a:gd name="T0" fmla="*/ 39 w 45"/>
                <a:gd name="T1" fmla="*/ 20 h 99"/>
                <a:gd name="T2" fmla="*/ 30 w 45"/>
                <a:gd name="T3" fmla="*/ 9 h 99"/>
                <a:gd name="T4" fmla="*/ 7 w 45"/>
                <a:gd name="T5" fmla="*/ 1 h 99"/>
                <a:gd name="T6" fmla="*/ 0 w 45"/>
                <a:gd name="T7" fmla="*/ 1 h 99"/>
                <a:gd name="T8" fmla="*/ 1 w 45"/>
                <a:gd name="T9" fmla="*/ 1 h 99"/>
                <a:gd name="T10" fmla="*/ 24 w 45"/>
                <a:gd name="T11" fmla="*/ 9 h 99"/>
                <a:gd name="T12" fmla="*/ 33 w 45"/>
                <a:gd name="T13" fmla="*/ 20 h 99"/>
                <a:gd name="T14" fmla="*/ 37 w 45"/>
                <a:gd name="T15" fmla="*/ 35 h 99"/>
                <a:gd name="T16" fmla="*/ 33 w 45"/>
                <a:gd name="T17" fmla="*/ 41 h 99"/>
                <a:gd name="T18" fmla="*/ 32 w 45"/>
                <a:gd name="T19" fmla="*/ 51 h 99"/>
                <a:gd name="T20" fmla="*/ 21 w 45"/>
                <a:gd name="T21" fmla="*/ 85 h 99"/>
                <a:gd name="T22" fmla="*/ 6 w 45"/>
                <a:gd name="T23" fmla="*/ 97 h 99"/>
                <a:gd name="T24" fmla="*/ 26 w 45"/>
                <a:gd name="T25" fmla="*/ 85 h 99"/>
                <a:gd name="T26" fmla="*/ 38 w 45"/>
                <a:gd name="T27" fmla="*/ 51 h 99"/>
                <a:gd name="T28" fmla="*/ 38 w 45"/>
                <a:gd name="T29" fmla="*/ 41 h 99"/>
                <a:gd name="T30" fmla="*/ 43 w 45"/>
                <a:gd name="T31" fmla="*/ 35 h 99"/>
                <a:gd name="T32" fmla="*/ 39 w 45"/>
                <a:gd name="T3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99">
                  <a:moveTo>
                    <a:pt x="39" y="20"/>
                  </a:moveTo>
                  <a:cubicBezTo>
                    <a:pt x="38" y="15"/>
                    <a:pt x="35" y="11"/>
                    <a:pt x="30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11"/>
                    <a:pt x="33" y="15"/>
                    <a:pt x="33" y="20"/>
                  </a:cubicBezTo>
                  <a:cubicBezTo>
                    <a:pt x="37" y="24"/>
                    <a:pt x="39" y="30"/>
                    <a:pt x="37" y="35"/>
                  </a:cubicBezTo>
                  <a:cubicBezTo>
                    <a:pt x="36" y="38"/>
                    <a:pt x="35" y="39"/>
                    <a:pt x="33" y="41"/>
                  </a:cubicBezTo>
                  <a:cubicBezTo>
                    <a:pt x="33" y="44"/>
                    <a:pt x="33" y="48"/>
                    <a:pt x="32" y="51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8" y="92"/>
                    <a:pt x="13" y="96"/>
                    <a:pt x="6" y="97"/>
                  </a:cubicBezTo>
                  <a:cubicBezTo>
                    <a:pt x="15" y="99"/>
                    <a:pt x="23" y="94"/>
                    <a:pt x="26" y="85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48"/>
                    <a:pt x="39" y="44"/>
                    <a:pt x="38" y="41"/>
                  </a:cubicBezTo>
                  <a:cubicBezTo>
                    <a:pt x="40" y="39"/>
                    <a:pt x="42" y="38"/>
                    <a:pt x="43" y="35"/>
                  </a:cubicBezTo>
                  <a:cubicBezTo>
                    <a:pt x="45" y="30"/>
                    <a:pt x="43" y="24"/>
                    <a:pt x="3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241">
              <a:extLst>
                <a:ext uri="{FF2B5EF4-FFF2-40B4-BE49-F238E27FC236}">
                  <a16:creationId xmlns:a16="http://schemas.microsoft.com/office/drawing/2014/main" id="{A6FDC88A-999F-40B3-8945-5BF0F1E0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0" y="4449677"/>
              <a:ext cx="30163" cy="38100"/>
            </a:xfrm>
            <a:custGeom>
              <a:avLst/>
              <a:gdLst>
                <a:gd name="T0" fmla="*/ 13 w 19"/>
                <a:gd name="T1" fmla="*/ 0 h 24"/>
                <a:gd name="T2" fmla="*/ 19 w 19"/>
                <a:gd name="T3" fmla="*/ 19 h 24"/>
                <a:gd name="T4" fmla="*/ 0 w 19"/>
                <a:gd name="T5" fmla="*/ 24 h 24"/>
                <a:gd name="T6" fmla="*/ 11 w 19"/>
                <a:gd name="T7" fmla="*/ 14 h 24"/>
                <a:gd name="T8" fmla="*/ 13 w 1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4">
                  <a:moveTo>
                    <a:pt x="13" y="0"/>
                  </a:moveTo>
                  <a:lnTo>
                    <a:pt x="19" y="19"/>
                  </a:lnTo>
                  <a:lnTo>
                    <a:pt x="0" y="24"/>
                  </a:lnTo>
                  <a:lnTo>
                    <a:pt x="11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242">
              <a:extLst>
                <a:ext uri="{FF2B5EF4-FFF2-40B4-BE49-F238E27FC236}">
                  <a16:creationId xmlns:a16="http://schemas.microsoft.com/office/drawing/2014/main" id="{FD12FCCF-3340-48D5-9A03-6E6077A5E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1912" y="4446502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7 w 18"/>
                <a:gd name="T3" fmla="*/ 18 h 18"/>
                <a:gd name="T4" fmla="*/ 18 w 18"/>
                <a:gd name="T5" fmla="*/ 16 h 18"/>
                <a:gd name="T6" fmla="*/ 10 w 18"/>
                <a:gd name="T7" fmla="*/ 13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7" y="18"/>
                  </a:lnTo>
                  <a:lnTo>
                    <a:pt x="18" y="16"/>
                  </a:lnTo>
                  <a:lnTo>
                    <a:pt x="1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243">
              <a:extLst>
                <a:ext uri="{FF2B5EF4-FFF2-40B4-BE49-F238E27FC236}">
                  <a16:creationId xmlns:a16="http://schemas.microsoft.com/office/drawing/2014/main" id="{3ED4B732-7862-4E3A-A097-C5CF1395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7" y="4494127"/>
              <a:ext cx="33338" cy="20638"/>
            </a:xfrm>
            <a:custGeom>
              <a:avLst/>
              <a:gdLst>
                <a:gd name="T0" fmla="*/ 0 w 21"/>
                <a:gd name="T1" fmla="*/ 3 h 13"/>
                <a:gd name="T2" fmla="*/ 18 w 21"/>
                <a:gd name="T3" fmla="*/ 0 h 13"/>
                <a:gd name="T4" fmla="*/ 21 w 21"/>
                <a:gd name="T5" fmla="*/ 13 h 13"/>
                <a:gd name="T6" fmla="*/ 14 w 21"/>
                <a:gd name="T7" fmla="*/ 4 h 13"/>
                <a:gd name="T8" fmla="*/ 0 w 2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0" y="3"/>
                  </a:moveTo>
                  <a:lnTo>
                    <a:pt x="18" y="0"/>
                  </a:lnTo>
                  <a:lnTo>
                    <a:pt x="21" y="13"/>
                  </a:lnTo>
                  <a:lnTo>
                    <a:pt x="14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244">
              <a:extLst>
                <a:ext uri="{FF2B5EF4-FFF2-40B4-BE49-F238E27FC236}">
                  <a16:creationId xmlns:a16="http://schemas.microsoft.com/office/drawing/2014/main" id="{4380D7BE-4613-4410-9B44-7EBB6F23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7787" y="4487777"/>
              <a:ext cx="15875" cy="20638"/>
            </a:xfrm>
            <a:custGeom>
              <a:avLst/>
              <a:gdLst>
                <a:gd name="T0" fmla="*/ 0 w 10"/>
                <a:gd name="T1" fmla="*/ 2 h 13"/>
                <a:gd name="T2" fmla="*/ 3 w 10"/>
                <a:gd name="T3" fmla="*/ 13 h 13"/>
                <a:gd name="T4" fmla="*/ 5 w 10"/>
                <a:gd name="T5" fmla="*/ 4 h 13"/>
                <a:gd name="T6" fmla="*/ 10 w 10"/>
                <a:gd name="T7" fmla="*/ 0 h 13"/>
                <a:gd name="T8" fmla="*/ 0 w 10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0" y="2"/>
                  </a:moveTo>
                  <a:lnTo>
                    <a:pt x="3" y="13"/>
                  </a:lnTo>
                  <a:lnTo>
                    <a:pt x="5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245">
              <a:extLst>
                <a:ext uri="{FF2B5EF4-FFF2-40B4-BE49-F238E27FC236}">
                  <a16:creationId xmlns:a16="http://schemas.microsoft.com/office/drawing/2014/main" id="{82592C81-4031-4AEE-8B78-6083545C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312" y="3841665"/>
              <a:ext cx="82550" cy="20638"/>
            </a:xfrm>
            <a:custGeom>
              <a:avLst/>
              <a:gdLst>
                <a:gd name="T0" fmla="*/ 0 w 52"/>
                <a:gd name="T1" fmla="*/ 8 h 13"/>
                <a:gd name="T2" fmla="*/ 34 w 52"/>
                <a:gd name="T3" fmla="*/ 13 h 13"/>
                <a:gd name="T4" fmla="*/ 39 w 52"/>
                <a:gd name="T5" fmla="*/ 5 h 13"/>
                <a:gd name="T6" fmla="*/ 52 w 52"/>
                <a:gd name="T7" fmla="*/ 6 h 13"/>
                <a:gd name="T8" fmla="*/ 36 w 52"/>
                <a:gd name="T9" fmla="*/ 0 h 13"/>
                <a:gd name="T10" fmla="*/ 32 w 52"/>
                <a:gd name="T11" fmla="*/ 6 h 13"/>
                <a:gd name="T12" fmla="*/ 0 w 52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">
                  <a:moveTo>
                    <a:pt x="0" y="8"/>
                  </a:moveTo>
                  <a:lnTo>
                    <a:pt x="34" y="13"/>
                  </a:lnTo>
                  <a:lnTo>
                    <a:pt x="39" y="5"/>
                  </a:lnTo>
                  <a:lnTo>
                    <a:pt x="52" y="6"/>
                  </a:lnTo>
                  <a:lnTo>
                    <a:pt x="36" y="0"/>
                  </a:lnTo>
                  <a:lnTo>
                    <a:pt x="3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246">
              <a:extLst>
                <a:ext uri="{FF2B5EF4-FFF2-40B4-BE49-F238E27FC236}">
                  <a16:creationId xmlns:a16="http://schemas.microsoft.com/office/drawing/2014/main" id="{A59702C5-F75A-410A-93D5-30F0A869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3727365"/>
              <a:ext cx="66675" cy="95250"/>
            </a:xfrm>
            <a:custGeom>
              <a:avLst/>
              <a:gdLst>
                <a:gd name="T0" fmla="*/ 0 w 42"/>
                <a:gd name="T1" fmla="*/ 0 h 60"/>
                <a:gd name="T2" fmla="*/ 21 w 42"/>
                <a:gd name="T3" fmla="*/ 36 h 60"/>
                <a:gd name="T4" fmla="*/ 32 w 42"/>
                <a:gd name="T5" fmla="*/ 36 h 60"/>
                <a:gd name="T6" fmla="*/ 42 w 42"/>
                <a:gd name="T7" fmla="*/ 60 h 60"/>
                <a:gd name="T8" fmla="*/ 37 w 42"/>
                <a:gd name="T9" fmla="*/ 28 h 60"/>
                <a:gd name="T10" fmla="*/ 21 w 42"/>
                <a:gd name="T11" fmla="*/ 26 h 60"/>
                <a:gd name="T12" fmla="*/ 0 w 4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0">
                  <a:moveTo>
                    <a:pt x="0" y="0"/>
                  </a:moveTo>
                  <a:lnTo>
                    <a:pt x="21" y="36"/>
                  </a:lnTo>
                  <a:lnTo>
                    <a:pt x="32" y="36"/>
                  </a:lnTo>
                  <a:lnTo>
                    <a:pt x="42" y="60"/>
                  </a:lnTo>
                  <a:lnTo>
                    <a:pt x="37" y="28"/>
                  </a:lnTo>
                  <a:lnTo>
                    <a:pt x="2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247">
              <a:extLst>
                <a:ext uri="{FF2B5EF4-FFF2-40B4-BE49-F238E27FC236}">
                  <a16:creationId xmlns:a16="http://schemas.microsoft.com/office/drawing/2014/main" id="{7ACBB8BE-11BF-41DF-A8A1-CDC4FCC6A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3763877"/>
              <a:ext cx="134938" cy="69850"/>
            </a:xfrm>
            <a:custGeom>
              <a:avLst/>
              <a:gdLst>
                <a:gd name="T0" fmla="*/ 85 w 85"/>
                <a:gd name="T1" fmla="*/ 44 h 44"/>
                <a:gd name="T2" fmla="*/ 0 w 85"/>
                <a:gd name="T3" fmla="*/ 5 h 44"/>
                <a:gd name="T4" fmla="*/ 3 w 85"/>
                <a:gd name="T5" fmla="*/ 0 h 44"/>
                <a:gd name="T6" fmla="*/ 85 w 85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44">
                  <a:moveTo>
                    <a:pt x="85" y="44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248">
              <a:extLst>
                <a:ext uri="{FF2B5EF4-FFF2-40B4-BE49-F238E27FC236}">
                  <a16:creationId xmlns:a16="http://schemas.microsoft.com/office/drawing/2014/main" id="{8B3951F0-7BBD-4BAC-AEC4-8165A5F9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2" y="3755940"/>
              <a:ext cx="3175" cy="52388"/>
            </a:xfrm>
            <a:custGeom>
              <a:avLst/>
              <a:gdLst>
                <a:gd name="T0" fmla="*/ 0 w 2"/>
                <a:gd name="T1" fmla="*/ 0 h 33"/>
                <a:gd name="T2" fmla="*/ 2 w 2"/>
                <a:gd name="T3" fmla="*/ 33 h 33"/>
                <a:gd name="T4" fmla="*/ 2 w 2"/>
                <a:gd name="T5" fmla="*/ 0 h 33"/>
                <a:gd name="T6" fmla="*/ 0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0" y="0"/>
                  </a:moveTo>
                  <a:lnTo>
                    <a:pt x="2" y="3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249">
              <a:extLst>
                <a:ext uri="{FF2B5EF4-FFF2-40B4-BE49-F238E27FC236}">
                  <a16:creationId xmlns:a16="http://schemas.microsoft.com/office/drawing/2014/main" id="{7FEEB467-B276-49E8-A98C-65ADE15E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287" y="3703552"/>
              <a:ext cx="114300" cy="85725"/>
            </a:xfrm>
            <a:custGeom>
              <a:avLst/>
              <a:gdLst>
                <a:gd name="T0" fmla="*/ 1 w 44"/>
                <a:gd name="T1" fmla="*/ 26 h 33"/>
                <a:gd name="T2" fmla="*/ 24 w 44"/>
                <a:gd name="T3" fmla="*/ 7 h 33"/>
                <a:gd name="T4" fmla="*/ 44 w 44"/>
                <a:gd name="T5" fmla="*/ 19 h 33"/>
                <a:gd name="T6" fmla="*/ 22 w 44"/>
                <a:gd name="T7" fmla="*/ 0 h 33"/>
                <a:gd name="T8" fmla="*/ 0 w 44"/>
                <a:gd name="T9" fmla="*/ 22 h 33"/>
                <a:gd name="T10" fmla="*/ 3 w 44"/>
                <a:gd name="T11" fmla="*/ 33 h 33"/>
                <a:gd name="T12" fmla="*/ 1 w 44"/>
                <a:gd name="T1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3">
                  <a:moveTo>
                    <a:pt x="1" y="26"/>
                  </a:moveTo>
                  <a:cubicBezTo>
                    <a:pt x="1" y="16"/>
                    <a:pt x="11" y="7"/>
                    <a:pt x="24" y="7"/>
                  </a:cubicBezTo>
                  <a:cubicBezTo>
                    <a:pt x="33" y="7"/>
                    <a:pt x="40" y="12"/>
                    <a:pt x="44" y="19"/>
                  </a:cubicBezTo>
                  <a:cubicBezTo>
                    <a:pt x="42" y="8"/>
                    <a:pt x="33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7"/>
                    <a:pt x="1" y="30"/>
                    <a:pt x="3" y="33"/>
                  </a:cubicBezTo>
                  <a:cubicBezTo>
                    <a:pt x="2" y="31"/>
                    <a:pt x="1" y="29"/>
                    <a:pt x="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250">
              <a:extLst>
                <a:ext uri="{FF2B5EF4-FFF2-40B4-BE49-F238E27FC236}">
                  <a16:creationId xmlns:a16="http://schemas.microsoft.com/office/drawing/2014/main" id="{7ABDB23D-5DBA-42C1-A24A-6BE23E507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987" y="3665452"/>
              <a:ext cx="112713" cy="111125"/>
            </a:xfrm>
            <a:custGeom>
              <a:avLst/>
              <a:gdLst>
                <a:gd name="T0" fmla="*/ 2 w 43"/>
                <a:gd name="T1" fmla="*/ 27 h 43"/>
                <a:gd name="T2" fmla="*/ 27 w 43"/>
                <a:gd name="T3" fmla="*/ 2 h 43"/>
                <a:gd name="T4" fmla="*/ 43 w 43"/>
                <a:gd name="T5" fmla="*/ 8 h 43"/>
                <a:gd name="T6" fmla="*/ 25 w 43"/>
                <a:gd name="T7" fmla="*/ 0 h 43"/>
                <a:gd name="T8" fmla="*/ 0 w 43"/>
                <a:gd name="T9" fmla="*/ 25 h 43"/>
                <a:gd name="T10" fmla="*/ 8 w 43"/>
                <a:gd name="T11" fmla="*/ 43 h 43"/>
                <a:gd name="T12" fmla="*/ 2 w 43"/>
                <a:gd name="T13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2" y="27"/>
                  </a:moveTo>
                  <a:cubicBezTo>
                    <a:pt x="2" y="13"/>
                    <a:pt x="13" y="2"/>
                    <a:pt x="27" y="2"/>
                  </a:cubicBezTo>
                  <a:cubicBezTo>
                    <a:pt x="33" y="2"/>
                    <a:pt x="39" y="4"/>
                    <a:pt x="43" y="8"/>
                  </a:cubicBezTo>
                  <a:cubicBezTo>
                    <a:pt x="39" y="3"/>
                    <a:pt x="32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5" y="39"/>
                    <a:pt x="2" y="33"/>
                    <a:pt x="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TextBox 643">
              <a:extLst>
                <a:ext uri="{FF2B5EF4-FFF2-40B4-BE49-F238E27FC236}">
                  <a16:creationId xmlns:a16="http://schemas.microsoft.com/office/drawing/2014/main" id="{9D7AC705-ABBD-4B37-B29A-ACA8339E38F3}"/>
                </a:ext>
              </a:extLst>
            </p:cNvPr>
            <p:cNvSpPr txBox="1"/>
            <p:nvPr/>
          </p:nvSpPr>
          <p:spPr>
            <a:xfrm>
              <a:off x="6381750" y="3185119"/>
              <a:ext cx="1329108" cy="416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Inventions</a:t>
              </a:r>
            </a:p>
          </p:txBody>
        </p:sp>
        <p:sp>
          <p:nvSpPr>
            <p:cNvPr id="445" name="Freeform 51">
              <a:extLst>
                <a:ext uri="{FF2B5EF4-FFF2-40B4-BE49-F238E27FC236}">
                  <a16:creationId xmlns:a16="http://schemas.microsoft.com/office/drawing/2014/main" id="{BDCC6C86-BDA4-429F-BE5B-6C778AF13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2265277"/>
              <a:ext cx="23813" cy="1743075"/>
            </a:xfrm>
            <a:custGeom>
              <a:avLst/>
              <a:gdLst>
                <a:gd name="T0" fmla="*/ 4 w 9"/>
                <a:gd name="T1" fmla="*/ 671 h 671"/>
                <a:gd name="T2" fmla="*/ 0 w 9"/>
                <a:gd name="T3" fmla="*/ 665 h 671"/>
                <a:gd name="T4" fmla="*/ 0 w 9"/>
                <a:gd name="T5" fmla="*/ 6 h 671"/>
                <a:gd name="T6" fmla="*/ 4 w 9"/>
                <a:gd name="T7" fmla="*/ 0 h 671"/>
                <a:gd name="T8" fmla="*/ 9 w 9"/>
                <a:gd name="T9" fmla="*/ 6 h 671"/>
                <a:gd name="T10" fmla="*/ 9 w 9"/>
                <a:gd name="T11" fmla="*/ 665 h 671"/>
                <a:gd name="T12" fmla="*/ 4 w 9"/>
                <a:gd name="T13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71">
                  <a:moveTo>
                    <a:pt x="4" y="671"/>
                  </a:moveTo>
                  <a:cubicBezTo>
                    <a:pt x="2" y="671"/>
                    <a:pt x="0" y="668"/>
                    <a:pt x="0" y="6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65"/>
                    <a:pt x="9" y="665"/>
                    <a:pt x="9" y="665"/>
                  </a:cubicBezTo>
                  <a:cubicBezTo>
                    <a:pt x="9" y="668"/>
                    <a:pt x="7" y="671"/>
                    <a:pt x="4" y="67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55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8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8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0" grpId="0" animBg="1"/>
          <p:bldP spid="4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0" grpId="0" animBg="1"/>
          <p:bldP spid="41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05AE1D9-7BB2-477D-B018-D84895F04DE9}"/>
              </a:ext>
            </a:extLst>
          </p:cNvPr>
          <p:cNvSpPr/>
          <p:nvPr/>
        </p:nvSpPr>
        <p:spPr>
          <a:xfrm>
            <a:off x="5065059" y="2992270"/>
            <a:ext cx="7123772" cy="3863340"/>
          </a:xfrm>
          <a:custGeom>
            <a:avLst/>
            <a:gdLst>
              <a:gd name="connsiteX0" fmla="*/ 8396087 w 8394578"/>
              <a:gd name="connsiteY0" fmla="*/ 253 h 4721838"/>
              <a:gd name="connsiteX1" fmla="*/ 8396087 w 8394578"/>
              <a:gd name="connsiteY1" fmla="*/ 4722989 h 4721838"/>
              <a:gd name="connsiteX2" fmla="*/ 253 w 8394578"/>
              <a:gd name="connsiteY2" fmla="*/ 4722989 h 472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4578" h="4721838">
                <a:moveTo>
                  <a:pt x="8396087" y="253"/>
                </a:moveTo>
                <a:lnTo>
                  <a:pt x="8396087" y="4722989"/>
                </a:lnTo>
                <a:lnTo>
                  <a:pt x="253" y="4722989"/>
                </a:lnTo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2700000" scaled="1"/>
            <a:tileRect/>
          </a:gradFill>
          <a:ln w="1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B5851CF0-0C54-4630-88D5-AD5B061F5326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Learning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441E1F-E0AE-4F2E-A68F-9CEC310D4FCD}"/>
              </a:ext>
            </a:extLst>
          </p:cNvPr>
          <p:cNvGrpSpPr/>
          <p:nvPr/>
        </p:nvGrpSpPr>
        <p:grpSpPr>
          <a:xfrm>
            <a:off x="817949" y="1943501"/>
            <a:ext cx="1296650" cy="609600"/>
            <a:chOff x="4648200" y="2286000"/>
            <a:chExt cx="1296650" cy="609600"/>
          </a:xfrm>
          <a:solidFill>
            <a:srgbClr val="006854"/>
          </a:solidFill>
        </p:grpSpPr>
        <p:sp>
          <p:nvSpPr>
            <p:cNvPr id="4" name="Pentagon 10">
              <a:extLst>
                <a:ext uri="{FF2B5EF4-FFF2-40B4-BE49-F238E27FC236}">
                  <a16:creationId xmlns:a16="http://schemas.microsoft.com/office/drawing/2014/main" id="{74D78000-8205-4112-9994-CE0B271844EF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1</a:t>
              </a:r>
            </a:p>
          </p:txBody>
        </p:sp>
        <p:sp>
          <p:nvSpPr>
            <p:cNvPr id="5" name="Chevron 11">
              <a:extLst>
                <a:ext uri="{FF2B5EF4-FFF2-40B4-BE49-F238E27FC236}">
                  <a16:creationId xmlns:a16="http://schemas.microsoft.com/office/drawing/2014/main" id="{26A7BD2B-6401-4FE3-BEC8-BE0CDD252B90}"/>
                </a:ext>
              </a:extLst>
            </p:cNvPr>
            <p:cNvSpPr/>
            <p:nvPr/>
          </p:nvSpPr>
          <p:spPr>
            <a:xfrm>
              <a:off x="5563850" y="2408420"/>
              <a:ext cx="381000" cy="334780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3D7611-F9EB-432D-8844-8D6DD65F62ED}"/>
              </a:ext>
            </a:extLst>
          </p:cNvPr>
          <p:cNvGrpSpPr/>
          <p:nvPr/>
        </p:nvGrpSpPr>
        <p:grpSpPr>
          <a:xfrm>
            <a:off x="817949" y="2694867"/>
            <a:ext cx="1296650" cy="609600"/>
            <a:chOff x="4648200" y="2286000"/>
            <a:chExt cx="1296650" cy="609600"/>
          </a:xfrm>
          <a:solidFill>
            <a:srgbClr val="00A283"/>
          </a:solidFill>
        </p:grpSpPr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CD381874-81DD-4F3F-AD3A-C4C27F83D38A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2</a:t>
              </a:r>
            </a:p>
          </p:txBody>
        </p:sp>
        <p:sp>
          <p:nvSpPr>
            <p:cNvPr id="8" name="Right Arrow 14">
              <a:extLst>
                <a:ext uri="{FF2B5EF4-FFF2-40B4-BE49-F238E27FC236}">
                  <a16:creationId xmlns:a16="http://schemas.microsoft.com/office/drawing/2014/main" id="{58F552A7-7B5F-4B80-B34F-9D9662CBCC82}"/>
                </a:ext>
              </a:extLst>
            </p:cNvPr>
            <p:cNvSpPr/>
            <p:nvPr/>
          </p:nvSpPr>
          <p:spPr>
            <a:xfrm>
              <a:off x="5563850" y="2408420"/>
              <a:ext cx="381000" cy="338328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8895AE-AA12-4977-8E8C-C90F89A40B63}"/>
              </a:ext>
            </a:extLst>
          </p:cNvPr>
          <p:cNvGrpSpPr/>
          <p:nvPr/>
        </p:nvGrpSpPr>
        <p:grpSpPr>
          <a:xfrm>
            <a:off x="817949" y="3431467"/>
            <a:ext cx="1296650" cy="609600"/>
            <a:chOff x="4648200" y="2286000"/>
            <a:chExt cx="1296650" cy="609600"/>
          </a:xfrm>
          <a:solidFill>
            <a:srgbClr val="00D0A8"/>
          </a:solidFill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973DFA88-7D8C-45CD-845D-9E7A5BF04F2B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3</a:t>
              </a:r>
            </a:p>
          </p:txBody>
        </p:sp>
        <p:sp>
          <p:nvSpPr>
            <p:cNvPr id="11" name="Right Arrow 17">
              <a:extLst>
                <a:ext uri="{FF2B5EF4-FFF2-40B4-BE49-F238E27FC236}">
                  <a16:creationId xmlns:a16="http://schemas.microsoft.com/office/drawing/2014/main" id="{F0ECBCB0-B5BA-458F-A7EA-1060FB5645BD}"/>
                </a:ext>
              </a:extLst>
            </p:cNvPr>
            <p:cNvSpPr/>
            <p:nvPr/>
          </p:nvSpPr>
          <p:spPr>
            <a:xfrm>
              <a:off x="5563850" y="2438400"/>
              <a:ext cx="381000" cy="338328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2E843A-7E7A-4BCE-B925-74443FCE87E2}"/>
              </a:ext>
            </a:extLst>
          </p:cNvPr>
          <p:cNvGrpSpPr/>
          <p:nvPr/>
        </p:nvGrpSpPr>
        <p:grpSpPr>
          <a:xfrm>
            <a:off x="817949" y="4193023"/>
            <a:ext cx="1296650" cy="609600"/>
            <a:chOff x="4648200" y="2286000"/>
            <a:chExt cx="1296650" cy="609600"/>
          </a:xfrm>
          <a:solidFill>
            <a:srgbClr val="53D195"/>
          </a:solidFill>
        </p:grpSpPr>
        <p:sp>
          <p:nvSpPr>
            <p:cNvPr id="13" name="Pentagon 19">
              <a:extLst>
                <a:ext uri="{FF2B5EF4-FFF2-40B4-BE49-F238E27FC236}">
                  <a16:creationId xmlns:a16="http://schemas.microsoft.com/office/drawing/2014/main" id="{FFF018ED-9967-42F2-B34A-F790DEC98038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4</a:t>
              </a:r>
            </a:p>
          </p:txBody>
        </p:sp>
        <p:sp>
          <p:nvSpPr>
            <p:cNvPr id="14" name="Chevron 20">
              <a:extLst>
                <a:ext uri="{FF2B5EF4-FFF2-40B4-BE49-F238E27FC236}">
                  <a16:creationId xmlns:a16="http://schemas.microsoft.com/office/drawing/2014/main" id="{D21B229A-94E1-4BD0-9FA0-E3C55CD75538}"/>
                </a:ext>
              </a:extLst>
            </p:cNvPr>
            <p:cNvSpPr/>
            <p:nvPr/>
          </p:nvSpPr>
          <p:spPr>
            <a:xfrm>
              <a:off x="5563850" y="2438400"/>
              <a:ext cx="381000" cy="334780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E5D8C6A-EAE4-4B88-8F6B-3C0FE29B3F2A}"/>
              </a:ext>
            </a:extLst>
          </p:cNvPr>
          <p:cNvSpPr txBox="1"/>
          <p:nvPr/>
        </p:nvSpPr>
        <p:spPr>
          <a:xfrm>
            <a:off x="2113349" y="1935285"/>
            <a:ext cx="333293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6854"/>
                </a:solidFill>
                <a:cs typeface="Times New Roman" panose="02020603050405020304" pitchFamily="18" charset="0"/>
              </a:rPr>
              <a:t>Identify past expressions.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CCE26-5CCA-4507-AD23-E95B9A05D7BD}"/>
              </a:ext>
            </a:extLst>
          </p:cNvPr>
          <p:cNvSpPr txBox="1"/>
          <p:nvPr/>
        </p:nvSpPr>
        <p:spPr>
          <a:xfrm>
            <a:off x="2113349" y="2699984"/>
            <a:ext cx="6097712" cy="5062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A283"/>
                </a:solidFill>
                <a:cs typeface="Times New Roman" panose="02020603050405020304" pitchFamily="18" charset="0"/>
              </a:rPr>
              <a:t>Distinguish between past &amp; present perfect.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F9C435-5296-4A4E-BB92-AA574C99F249}"/>
              </a:ext>
            </a:extLst>
          </p:cNvPr>
          <p:cNvSpPr txBox="1"/>
          <p:nvPr/>
        </p:nvSpPr>
        <p:spPr>
          <a:xfrm>
            <a:off x="2113349" y="3554234"/>
            <a:ext cx="7695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D0A8"/>
                </a:solidFill>
                <a:cs typeface="Times New Roman" panose="02020603050405020304" pitchFamily="18" charset="0"/>
              </a:rPr>
              <a:t>Differentiate between (since &amp; for).</a:t>
            </a:r>
            <a:endParaRPr lang="en-US" sz="2000" dirty="0">
              <a:solidFill>
                <a:srgbClr val="00D0A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A08B04-776E-4581-BE47-49C7D07D63EA}"/>
              </a:ext>
            </a:extLst>
          </p:cNvPr>
          <p:cNvSpPr txBox="1"/>
          <p:nvPr/>
        </p:nvSpPr>
        <p:spPr>
          <a:xfrm>
            <a:off x="2113349" y="4312758"/>
            <a:ext cx="76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3D195"/>
                </a:solidFill>
                <a:cs typeface="Times New Roman" panose="02020603050405020304" pitchFamily="18" charset="0"/>
              </a:rPr>
              <a:t>Form questions using (How long) correctly </a:t>
            </a:r>
          </a:p>
        </p:txBody>
      </p:sp>
    </p:spTree>
    <p:extLst>
      <p:ext uri="{BB962C8B-B14F-4D97-AF65-F5344CB8AC3E}">
        <p14:creationId xmlns:p14="http://schemas.microsoft.com/office/powerpoint/2010/main" val="35656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0AA2F3CF-E39D-4F15-BCA5-20636961E077}"/>
              </a:ext>
            </a:extLst>
          </p:cNvPr>
          <p:cNvSpPr/>
          <p:nvPr/>
        </p:nvSpPr>
        <p:spPr>
          <a:xfrm>
            <a:off x="5174532" y="-26493"/>
            <a:ext cx="7058044" cy="4325897"/>
          </a:xfrm>
          <a:custGeom>
            <a:avLst/>
            <a:gdLst>
              <a:gd name="connsiteX0" fmla="*/ 8360784 w 8377935"/>
              <a:gd name="connsiteY0" fmla="*/ 28254 h 5134864"/>
              <a:gd name="connsiteX1" fmla="*/ 4709871 w 8377935"/>
              <a:gd name="connsiteY1" fmla="*/ 18427 h 5134864"/>
              <a:gd name="connsiteX2" fmla="*/ 51641 w 8377935"/>
              <a:gd name="connsiteY2" fmla="*/ 28254 h 5134864"/>
              <a:gd name="connsiteX3" fmla="*/ 29529 w 8377935"/>
              <a:gd name="connsiteY3" fmla="*/ 384501 h 5134864"/>
              <a:gd name="connsiteX4" fmla="*/ 717453 w 8377935"/>
              <a:gd name="connsiteY4" fmla="*/ 826738 h 5134864"/>
              <a:gd name="connsiteX5" fmla="*/ 1093355 w 8377935"/>
              <a:gd name="connsiteY5" fmla="*/ 2087113 h 5134864"/>
              <a:gd name="connsiteX6" fmla="*/ 1584729 w 8377935"/>
              <a:gd name="connsiteY6" fmla="*/ 2743099 h 5134864"/>
              <a:gd name="connsiteX7" fmla="*/ 2304593 w 8377935"/>
              <a:gd name="connsiteY7" fmla="*/ 3101802 h 5134864"/>
              <a:gd name="connsiteX8" fmla="*/ 3058853 w 8377935"/>
              <a:gd name="connsiteY8" fmla="*/ 4642261 h 5134864"/>
              <a:gd name="connsiteX9" fmla="*/ 3813113 w 8377935"/>
              <a:gd name="connsiteY9" fmla="*/ 4723338 h 5134864"/>
              <a:gd name="connsiteX10" fmla="*/ 4616511 w 8377935"/>
              <a:gd name="connsiteY10" fmla="*/ 4996051 h 5134864"/>
              <a:gd name="connsiteX11" fmla="*/ 4616511 w 8377935"/>
              <a:gd name="connsiteY11" fmla="*/ 5015706 h 5134864"/>
              <a:gd name="connsiteX12" fmla="*/ 4702501 w 8377935"/>
              <a:gd name="connsiteY12" fmla="*/ 5055016 h 5134864"/>
              <a:gd name="connsiteX13" fmla="*/ 4788492 w 8377935"/>
              <a:gd name="connsiteY13" fmla="*/ 5094326 h 5134864"/>
              <a:gd name="connsiteX14" fmla="*/ 4790948 w 8377935"/>
              <a:gd name="connsiteY14" fmla="*/ 5094326 h 5134864"/>
              <a:gd name="connsiteX15" fmla="*/ 4790948 w 8377935"/>
              <a:gd name="connsiteY15" fmla="*/ 5086955 h 5134864"/>
              <a:gd name="connsiteX16" fmla="*/ 5795809 w 8377935"/>
              <a:gd name="connsiteY16" fmla="*/ 4681571 h 5134864"/>
              <a:gd name="connsiteX17" fmla="*/ 6631146 w 8377935"/>
              <a:gd name="connsiteY17" fmla="*/ 4153344 h 5134864"/>
              <a:gd name="connsiteX18" fmla="*/ 7183942 w 8377935"/>
              <a:gd name="connsiteY18" fmla="*/ 4190197 h 5134864"/>
              <a:gd name="connsiteX19" fmla="*/ 7589326 w 8377935"/>
              <a:gd name="connsiteY19" fmla="*/ 3563694 h 5134864"/>
              <a:gd name="connsiteX20" fmla="*/ 7921004 w 8377935"/>
              <a:gd name="connsiteY20" fmla="*/ 2875770 h 5134864"/>
              <a:gd name="connsiteX21" fmla="*/ 8363241 w 8377935"/>
              <a:gd name="connsiteY21" fmla="*/ 2728357 h 5134864"/>
              <a:gd name="connsiteX22" fmla="*/ 8360784 w 8377935"/>
              <a:gd name="connsiteY22" fmla="*/ 28254 h 513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77935" h="5134864">
                <a:moveTo>
                  <a:pt x="8360784" y="28254"/>
                </a:moveTo>
                <a:lnTo>
                  <a:pt x="4709871" y="18427"/>
                </a:lnTo>
                <a:lnTo>
                  <a:pt x="51641" y="28254"/>
                </a:lnTo>
                <a:cubicBezTo>
                  <a:pt x="51641" y="207606"/>
                  <a:pt x="-4867" y="205149"/>
                  <a:pt x="29529" y="384501"/>
                </a:cubicBezTo>
                <a:cubicBezTo>
                  <a:pt x="110606" y="745661"/>
                  <a:pt x="439827" y="711265"/>
                  <a:pt x="717453" y="826738"/>
                </a:cubicBezTo>
                <a:cubicBezTo>
                  <a:pt x="1373438" y="1055227"/>
                  <a:pt x="1044217" y="1580998"/>
                  <a:pt x="1093355" y="2087113"/>
                </a:cubicBezTo>
                <a:cubicBezTo>
                  <a:pt x="1125294" y="2399136"/>
                  <a:pt x="1257965" y="2659565"/>
                  <a:pt x="1584729" y="2743099"/>
                </a:cubicBezTo>
                <a:cubicBezTo>
                  <a:pt x="1896752" y="2809434"/>
                  <a:pt x="2076104" y="2806977"/>
                  <a:pt x="2304593" y="3101802"/>
                </a:cubicBezTo>
                <a:cubicBezTo>
                  <a:pt x="2714891" y="3593176"/>
                  <a:pt x="2255456" y="4315497"/>
                  <a:pt x="3058853" y="4642261"/>
                </a:cubicBezTo>
                <a:cubicBezTo>
                  <a:pt x="3287342" y="4740536"/>
                  <a:pt x="3567425" y="4674201"/>
                  <a:pt x="3813113" y="4723338"/>
                </a:cubicBezTo>
                <a:cubicBezTo>
                  <a:pt x="4098110" y="4750364"/>
                  <a:pt x="4358539" y="4878121"/>
                  <a:pt x="4616511" y="4996051"/>
                </a:cubicBezTo>
                <a:lnTo>
                  <a:pt x="4616511" y="5015706"/>
                </a:lnTo>
                <a:cubicBezTo>
                  <a:pt x="4645993" y="5030447"/>
                  <a:pt x="4675475" y="5042732"/>
                  <a:pt x="4702501" y="5055016"/>
                </a:cubicBezTo>
                <a:cubicBezTo>
                  <a:pt x="4729526" y="5069757"/>
                  <a:pt x="4759009" y="5084498"/>
                  <a:pt x="4788492" y="5094326"/>
                </a:cubicBezTo>
                <a:cubicBezTo>
                  <a:pt x="4788492" y="5094326"/>
                  <a:pt x="4790948" y="5094326"/>
                  <a:pt x="4790948" y="5094326"/>
                </a:cubicBezTo>
                <a:cubicBezTo>
                  <a:pt x="4790948" y="5091869"/>
                  <a:pt x="4790948" y="5089412"/>
                  <a:pt x="4790948" y="5086955"/>
                </a:cubicBezTo>
                <a:cubicBezTo>
                  <a:pt x="5184048" y="5214713"/>
                  <a:pt x="5614001" y="5118895"/>
                  <a:pt x="5795809" y="4681571"/>
                </a:cubicBezTo>
                <a:cubicBezTo>
                  <a:pt x="5943222" y="4300756"/>
                  <a:pt x="6188909" y="4030500"/>
                  <a:pt x="6631146" y="4153344"/>
                </a:cubicBezTo>
                <a:cubicBezTo>
                  <a:pt x="6827696" y="4214765"/>
                  <a:pt x="6962824" y="4288472"/>
                  <a:pt x="7183942" y="4190197"/>
                </a:cubicBezTo>
                <a:cubicBezTo>
                  <a:pt x="7417345" y="4079637"/>
                  <a:pt x="7540189" y="3809381"/>
                  <a:pt x="7589326" y="3563694"/>
                </a:cubicBezTo>
                <a:cubicBezTo>
                  <a:pt x="7638464" y="3305722"/>
                  <a:pt x="7650748" y="3010898"/>
                  <a:pt x="7921004" y="2875770"/>
                </a:cubicBezTo>
                <a:cubicBezTo>
                  <a:pt x="8068417" y="2814348"/>
                  <a:pt x="8301819" y="2910166"/>
                  <a:pt x="8363241" y="2728357"/>
                </a:cubicBezTo>
                <a:lnTo>
                  <a:pt x="8360784" y="28254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4E92B321-9928-4413-9472-9027C96FE46D}"/>
              </a:ext>
            </a:extLst>
          </p:cNvPr>
          <p:cNvGrpSpPr/>
          <p:nvPr/>
        </p:nvGrpSpPr>
        <p:grpSpPr>
          <a:xfrm>
            <a:off x="8103336" y="341685"/>
            <a:ext cx="2845164" cy="2239587"/>
            <a:chOff x="8991600" y="317274"/>
            <a:chExt cx="2845164" cy="2239587"/>
          </a:xfrm>
        </p:grpSpPr>
        <p:sp>
          <p:nvSpPr>
            <p:cNvPr id="261" name="Freeform 232">
              <a:extLst>
                <a:ext uri="{FF2B5EF4-FFF2-40B4-BE49-F238E27FC236}">
                  <a16:creationId xmlns:a16="http://schemas.microsoft.com/office/drawing/2014/main" id="{A91B0D3B-6225-4EDB-9018-764EE755D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2" name="Freeform 259">
              <a:extLst>
                <a:ext uri="{FF2B5EF4-FFF2-40B4-BE49-F238E27FC236}">
                  <a16:creationId xmlns:a16="http://schemas.microsoft.com/office/drawing/2014/main" id="{B41B6DB6-F491-49F7-AAC6-E2D12B029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3" name="Freeform 260">
              <a:extLst>
                <a:ext uri="{FF2B5EF4-FFF2-40B4-BE49-F238E27FC236}">
                  <a16:creationId xmlns:a16="http://schemas.microsoft.com/office/drawing/2014/main" id="{34A7C845-EEC9-4367-B7D4-C131EE320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4" name="Freeform 261">
              <a:extLst>
                <a:ext uri="{FF2B5EF4-FFF2-40B4-BE49-F238E27FC236}">
                  <a16:creationId xmlns:a16="http://schemas.microsoft.com/office/drawing/2014/main" id="{25BF9CF7-C8D3-43DB-97FB-89667DFE3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5" name="Freeform 268">
              <a:extLst>
                <a:ext uri="{FF2B5EF4-FFF2-40B4-BE49-F238E27FC236}">
                  <a16:creationId xmlns:a16="http://schemas.microsoft.com/office/drawing/2014/main" id="{FDD51136-4351-4177-A4D1-3F1B921B1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6" name="Freeform 269">
              <a:extLst>
                <a:ext uri="{FF2B5EF4-FFF2-40B4-BE49-F238E27FC236}">
                  <a16:creationId xmlns:a16="http://schemas.microsoft.com/office/drawing/2014/main" id="{ED3BCDAD-7F3C-482D-B935-6063BF6C5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7" name="Freeform 270">
              <a:extLst>
                <a:ext uri="{FF2B5EF4-FFF2-40B4-BE49-F238E27FC236}">
                  <a16:creationId xmlns:a16="http://schemas.microsoft.com/office/drawing/2014/main" id="{3289DBEF-6968-4850-8A65-D58BF02BA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02" name="صورة 4">
            <a:extLst>
              <a:ext uri="{FF2B5EF4-FFF2-40B4-BE49-F238E27FC236}">
                <a16:creationId xmlns:a16="http://schemas.microsoft.com/office/drawing/2014/main" id="{2F3D602B-0296-44AE-8396-31EA0D98A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7508" r="4624" b="70499"/>
          <a:stretch/>
        </p:blipFill>
        <p:spPr>
          <a:xfrm>
            <a:off x="1182290" y="1056435"/>
            <a:ext cx="9827419" cy="229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6B4D14C-A0CB-47A0-90C5-6D29C2378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34357"/>
              </p:ext>
            </p:extLst>
          </p:nvPr>
        </p:nvGraphicFramePr>
        <p:xfrm>
          <a:off x="1956696" y="4067496"/>
          <a:ext cx="8127999" cy="252253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175433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519244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57450199"/>
                    </a:ext>
                  </a:extLst>
                </a:gridCol>
              </a:tblGrid>
              <a:tr h="41941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Subject</a:t>
                      </a:r>
                    </a:p>
                  </a:txBody>
                  <a:tcPr>
                    <a:solidFill>
                      <a:srgbClr val="01BC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Helping Verb</a:t>
                      </a:r>
                    </a:p>
                  </a:txBody>
                  <a:tcPr>
                    <a:solidFill>
                      <a:srgbClr val="01BC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Main Verb(Past Participle)</a:t>
                      </a:r>
                    </a:p>
                  </a:txBody>
                  <a:tcPr>
                    <a:solidFill>
                      <a:srgbClr val="01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282724"/>
                  </a:ext>
                </a:extLst>
              </a:tr>
              <a:tr h="3959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</a:t>
                      </a:r>
                    </a:p>
                    <a:p>
                      <a:pPr algn="ctr"/>
                      <a:r>
                        <a:rPr lang="en-US" sz="1800" dirty="0"/>
                        <a:t>You</a:t>
                      </a:r>
                    </a:p>
                    <a:p>
                      <a:pPr algn="ctr"/>
                      <a:r>
                        <a:rPr lang="en-US" sz="1800" dirty="0"/>
                        <a:t>They</a:t>
                      </a:r>
                    </a:p>
                    <a:p>
                      <a:pPr algn="ctr"/>
                      <a:r>
                        <a:rPr lang="en-US" sz="1800" dirty="0"/>
                        <a:t>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have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decided</a:t>
                      </a:r>
                    </a:p>
                    <a:p>
                      <a:pPr algn="ctr"/>
                      <a:r>
                        <a:rPr lang="en-US" sz="1800" dirty="0"/>
                        <a:t>finished</a:t>
                      </a:r>
                    </a:p>
                    <a:p>
                      <a:pPr algn="ctr"/>
                      <a:r>
                        <a:rPr lang="en-US" sz="1800" dirty="0"/>
                        <a:t>lost</a:t>
                      </a:r>
                    </a:p>
                    <a:p>
                      <a:pPr algn="ctr"/>
                      <a:r>
                        <a:rPr lang="en-US" sz="1800" dirty="0"/>
                        <a:t>chosen</a:t>
                      </a:r>
                    </a:p>
                    <a:p>
                      <a:pPr algn="ctr"/>
                      <a:r>
                        <a:rPr lang="en-US" sz="1800" dirty="0"/>
                        <a:t>gone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609428"/>
                  </a:ext>
                </a:extLst>
              </a:tr>
              <a:tr h="3959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She</a:t>
                      </a:r>
                    </a:p>
                    <a:p>
                      <a:pPr algn="ctr"/>
                      <a:r>
                        <a:rPr lang="en-US" sz="1800" dirty="0"/>
                        <a:t>He</a:t>
                      </a:r>
                    </a:p>
                    <a:p>
                      <a:pPr algn="ctr"/>
                      <a:r>
                        <a:rPr lang="en-US" sz="1800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has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70675"/>
                  </a:ext>
                </a:extLst>
              </a:tr>
            </a:tbl>
          </a:graphicData>
        </a:graphic>
      </p:graphicFrame>
      <p:sp>
        <p:nvSpPr>
          <p:cNvPr id="106" name="Title 6">
            <a:extLst>
              <a:ext uri="{FF2B5EF4-FFF2-40B4-BE49-F238E27FC236}">
                <a16:creationId xmlns:a16="http://schemas.microsoft.com/office/drawing/2014/main" id="{5850D9B8-D6C9-439D-B922-461979001F45}"/>
              </a:ext>
            </a:extLst>
          </p:cNvPr>
          <p:cNvSpPr txBox="1">
            <a:spLocks/>
          </p:cNvSpPr>
          <p:nvPr/>
        </p:nvSpPr>
        <p:spPr>
          <a:xfrm>
            <a:off x="4620818" y="3531261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Perfect Simple Tense</a:t>
            </a:r>
          </a:p>
        </p:txBody>
      </p:sp>
      <p:sp>
        <p:nvSpPr>
          <p:cNvPr id="107" name="Title 6">
            <a:extLst>
              <a:ext uri="{FF2B5EF4-FFF2-40B4-BE49-F238E27FC236}">
                <a16:creationId xmlns:a16="http://schemas.microsoft.com/office/drawing/2014/main" id="{040D7E68-2B34-47AE-9EDB-5D1201C01C7E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Grammar</a:t>
            </a:r>
          </a:p>
        </p:txBody>
      </p:sp>
      <p:sp>
        <p:nvSpPr>
          <p:cNvPr id="2" name="مربع نص 4">
            <a:extLst>
              <a:ext uri="{FF2B5EF4-FFF2-40B4-BE49-F238E27FC236}">
                <a16:creationId xmlns:a16="http://schemas.microsoft.com/office/drawing/2014/main" id="{E556AB91-1B98-8C74-2585-7C6FCE1CC964}"/>
              </a:ext>
            </a:extLst>
          </p:cNvPr>
          <p:cNvSpPr txBox="1"/>
          <p:nvPr/>
        </p:nvSpPr>
        <p:spPr>
          <a:xfrm>
            <a:off x="8677259" y="0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Pages 50- 51</a:t>
            </a:r>
          </a:p>
        </p:txBody>
      </p:sp>
    </p:spTree>
    <p:extLst>
      <p:ext uri="{BB962C8B-B14F-4D97-AF65-F5344CB8AC3E}">
        <p14:creationId xmlns:p14="http://schemas.microsoft.com/office/powerpoint/2010/main" val="14676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8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6EA63529-0FF0-4C03-88CF-0F89F8E2FC3B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B6EC8E6B-1F3F-4976-B1DC-8CB5ED5BFB71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7B2D9CAF-3F47-4801-BEAB-8F0D73C91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24560"/>
              </p:ext>
            </p:extLst>
          </p:nvPr>
        </p:nvGraphicFramePr>
        <p:xfrm>
          <a:off x="1823990" y="1272862"/>
          <a:ext cx="8444008" cy="3566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055501">
                  <a:extLst>
                    <a:ext uri="{9D8B030D-6E8A-4147-A177-3AD203B41FA5}">
                      <a16:colId xmlns:a16="http://schemas.microsoft.com/office/drawing/2014/main" val="441304794"/>
                    </a:ext>
                  </a:extLst>
                </a:gridCol>
                <a:gridCol w="1055501">
                  <a:extLst>
                    <a:ext uri="{9D8B030D-6E8A-4147-A177-3AD203B41FA5}">
                      <a16:colId xmlns:a16="http://schemas.microsoft.com/office/drawing/2014/main" val="1873929977"/>
                    </a:ext>
                  </a:extLst>
                </a:gridCol>
                <a:gridCol w="2111002">
                  <a:extLst>
                    <a:ext uri="{9D8B030D-6E8A-4147-A177-3AD203B41FA5}">
                      <a16:colId xmlns:a16="http://schemas.microsoft.com/office/drawing/2014/main" val="3622420208"/>
                    </a:ext>
                  </a:extLst>
                </a:gridCol>
                <a:gridCol w="2111002">
                  <a:extLst>
                    <a:ext uri="{9D8B030D-6E8A-4147-A177-3AD203B41FA5}">
                      <a16:colId xmlns:a16="http://schemas.microsoft.com/office/drawing/2014/main" val="91816579"/>
                    </a:ext>
                  </a:extLst>
                </a:gridCol>
                <a:gridCol w="2111002">
                  <a:extLst>
                    <a:ext uri="{9D8B030D-6E8A-4147-A177-3AD203B41FA5}">
                      <a16:colId xmlns:a16="http://schemas.microsoft.com/office/drawing/2014/main" val="3417114269"/>
                    </a:ext>
                  </a:extLst>
                </a:gridCol>
              </a:tblGrid>
              <a:tr h="418519">
                <a:tc gridSpan="2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rgbClr val="00B8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>
                    <a:solidFill>
                      <a:srgbClr val="00B8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>
                    <a:solidFill>
                      <a:srgbClr val="00B8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?</a:t>
                      </a:r>
                    </a:p>
                  </a:txBody>
                  <a:tcPr>
                    <a:solidFill>
                      <a:srgbClr val="00B8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692661"/>
                  </a:ext>
                </a:extLst>
              </a:tr>
              <a:tr h="14207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</a:t>
                      </a:r>
                    </a:p>
                    <a:p>
                      <a:pPr algn="ctr"/>
                      <a:r>
                        <a:rPr lang="en-US" sz="2400" b="1" dirty="0"/>
                        <a:t>We</a:t>
                      </a:r>
                    </a:p>
                    <a:p>
                      <a:pPr algn="ctr"/>
                      <a:r>
                        <a:rPr lang="en-US" sz="2400" b="1" dirty="0"/>
                        <a:t>You</a:t>
                      </a:r>
                    </a:p>
                    <a:p>
                      <a:pPr algn="ctr"/>
                      <a:r>
                        <a:rPr lang="en-US" sz="2400" b="1" dirty="0"/>
                        <a:t>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Have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V3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have</a:t>
                      </a:r>
                    </a:p>
                    <a:p>
                      <a:pPr algn="ctr"/>
                      <a:r>
                        <a:rPr lang="en-US" sz="2400" b="1" dirty="0"/>
                        <a:t>play</a:t>
                      </a:r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have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n’t</a:t>
                      </a:r>
                    </a:p>
                    <a:p>
                      <a:pPr algn="ctr"/>
                      <a:r>
                        <a:rPr lang="en-US" sz="2400" b="1" dirty="0"/>
                        <a:t>play</a:t>
                      </a:r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Have…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495782"/>
                  </a:ext>
                </a:extLst>
              </a:tr>
              <a:tr h="14207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He</a:t>
                      </a:r>
                    </a:p>
                    <a:p>
                      <a:pPr algn="ctr"/>
                      <a:r>
                        <a:rPr lang="en-US" sz="2400" b="1" dirty="0"/>
                        <a:t>She</a:t>
                      </a:r>
                    </a:p>
                    <a:p>
                      <a:pPr algn="ctr"/>
                      <a:r>
                        <a:rPr lang="en-US" sz="2400" b="1" dirty="0"/>
                        <a:t>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Has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V3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A283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has</a:t>
                      </a:r>
                    </a:p>
                    <a:p>
                      <a:pPr algn="ctr"/>
                      <a:r>
                        <a:rPr lang="en-US" sz="2400" b="1" dirty="0"/>
                        <a:t>play</a:t>
                      </a:r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ed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A283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has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n’t</a:t>
                      </a:r>
                    </a:p>
                    <a:p>
                      <a:pPr algn="ctr"/>
                      <a:r>
                        <a:rPr lang="en-US" sz="2400" b="1" dirty="0"/>
                        <a:t>play</a:t>
                      </a:r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ed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00A283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A283"/>
                          </a:solidFill>
                        </a:rPr>
                        <a:t>Has…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301242"/>
                  </a:ext>
                </a:extLst>
              </a:tr>
            </a:tbl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549D0CE9-BF8D-41E8-82A3-5E8509ECD9B6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64477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7BB10559-99CF-4DB2-840A-3E28909DEDE4}"/>
              </a:ext>
            </a:extLst>
          </p:cNvPr>
          <p:cNvSpPr>
            <a:spLocks/>
          </p:cNvSpPr>
          <p:nvPr/>
        </p:nvSpPr>
        <p:spPr bwMode="auto">
          <a:xfrm flipH="1">
            <a:off x="-1" y="0"/>
            <a:ext cx="8037500" cy="4004858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65B1BE4-EC5D-40BD-AC8B-FCC5D69C3EAB}"/>
              </a:ext>
            </a:extLst>
          </p:cNvPr>
          <p:cNvSpPr>
            <a:spLocks/>
          </p:cNvSpPr>
          <p:nvPr/>
        </p:nvSpPr>
        <p:spPr bwMode="auto">
          <a:xfrm flipH="1">
            <a:off x="-1" y="1"/>
            <a:ext cx="7652115" cy="3603812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77">
            <a:extLst>
              <a:ext uri="{FF2B5EF4-FFF2-40B4-BE49-F238E27FC236}">
                <a16:creationId xmlns:a16="http://schemas.microsoft.com/office/drawing/2014/main" id="{E00ADE5D-E8E6-4BCD-BE24-E649B7A27CB6}"/>
              </a:ext>
            </a:extLst>
          </p:cNvPr>
          <p:cNvSpPr>
            <a:spLocks/>
          </p:cNvSpPr>
          <p:nvPr/>
        </p:nvSpPr>
        <p:spPr bwMode="auto">
          <a:xfrm>
            <a:off x="1006400" y="24808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378">
            <a:extLst>
              <a:ext uri="{FF2B5EF4-FFF2-40B4-BE49-F238E27FC236}">
                <a16:creationId xmlns:a16="http://schemas.microsoft.com/office/drawing/2014/main" id="{684FE795-CE83-4E07-A875-EFC65D335709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 379">
            <a:extLst>
              <a:ext uri="{FF2B5EF4-FFF2-40B4-BE49-F238E27FC236}">
                <a16:creationId xmlns:a16="http://schemas.microsoft.com/office/drawing/2014/main" id="{2C72EAD4-0807-4DC2-BCE0-B48EEEA8EA11}"/>
              </a:ext>
            </a:extLst>
          </p:cNvPr>
          <p:cNvSpPr>
            <a:spLocks/>
          </p:cNvSpPr>
          <p:nvPr/>
        </p:nvSpPr>
        <p:spPr bwMode="auto">
          <a:xfrm>
            <a:off x="4245845" y="1138134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Freeform 381">
            <a:extLst>
              <a:ext uri="{FF2B5EF4-FFF2-40B4-BE49-F238E27FC236}">
                <a16:creationId xmlns:a16="http://schemas.microsoft.com/office/drawing/2014/main" id="{EB396F91-C277-4F1E-88AF-CC823CED0650}"/>
              </a:ext>
            </a:extLst>
          </p:cNvPr>
          <p:cNvSpPr>
            <a:spLocks/>
          </p:cNvSpPr>
          <p:nvPr/>
        </p:nvSpPr>
        <p:spPr bwMode="auto">
          <a:xfrm>
            <a:off x="3695209" y="2942489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Freeform 382">
            <a:extLst>
              <a:ext uri="{FF2B5EF4-FFF2-40B4-BE49-F238E27FC236}">
                <a16:creationId xmlns:a16="http://schemas.microsoft.com/office/drawing/2014/main" id="{CF0E1241-E7A9-422C-858E-FCECB8C57041}"/>
              </a:ext>
            </a:extLst>
          </p:cNvPr>
          <p:cNvSpPr>
            <a:spLocks/>
          </p:cNvSpPr>
          <p:nvPr/>
        </p:nvSpPr>
        <p:spPr bwMode="auto">
          <a:xfrm flipV="1">
            <a:off x="2013768" y="1504720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CD848B-E6A1-44FF-A196-83EE81384D67}"/>
              </a:ext>
            </a:extLst>
          </p:cNvPr>
          <p:cNvGrpSpPr/>
          <p:nvPr/>
        </p:nvGrpSpPr>
        <p:grpSpPr>
          <a:xfrm>
            <a:off x="3825058" y="579055"/>
            <a:ext cx="330632" cy="330632"/>
            <a:chOff x="8167254" y="1214127"/>
            <a:chExt cx="574964" cy="5749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F8C34E-69A1-4A20-8F41-D33A69AE0D83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C06EEBD-8B5A-4513-BD03-D86CAD70E868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9">
            <a:extLst>
              <a:ext uri="{FF2B5EF4-FFF2-40B4-BE49-F238E27FC236}">
                <a16:creationId xmlns:a16="http://schemas.microsoft.com/office/drawing/2014/main" id="{4DD97C04-0168-45C1-AA93-518B64D2A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96430"/>
              </p:ext>
            </p:extLst>
          </p:nvPr>
        </p:nvGraphicFramePr>
        <p:xfrm>
          <a:off x="1873996" y="2085562"/>
          <a:ext cx="8444007" cy="383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2470">
                  <a:extLst>
                    <a:ext uri="{9D8B030D-6E8A-4147-A177-3AD203B41FA5}">
                      <a16:colId xmlns:a16="http://schemas.microsoft.com/office/drawing/2014/main" val="441304794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3622420208"/>
                    </a:ext>
                  </a:extLst>
                </a:gridCol>
                <a:gridCol w="2706837">
                  <a:extLst>
                    <a:ext uri="{9D8B030D-6E8A-4147-A177-3AD203B41FA5}">
                      <a16:colId xmlns:a16="http://schemas.microsoft.com/office/drawing/2014/main" val="91816579"/>
                    </a:ext>
                  </a:extLst>
                </a:gridCol>
              </a:tblGrid>
              <a:tr h="4442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Positive form</a:t>
                      </a:r>
                    </a:p>
                  </a:txBody>
                  <a:tcPr>
                    <a:solidFill>
                      <a:srgbClr val="00B8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Negative form</a:t>
                      </a:r>
                    </a:p>
                  </a:txBody>
                  <a:tcPr>
                    <a:solidFill>
                      <a:srgbClr val="00B8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Question form</a:t>
                      </a:r>
                    </a:p>
                  </a:txBody>
                  <a:tcPr>
                    <a:solidFill>
                      <a:srgbClr val="00B8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692661"/>
                  </a:ext>
                </a:extLst>
              </a:tr>
              <a:tr h="483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 worked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I</a:t>
                      </a:r>
                      <a:r>
                        <a:rPr lang="en-US" sz="2000" b="1" dirty="0"/>
                        <a:t> didn’t </a:t>
                      </a:r>
                      <a:r>
                        <a:rPr lang="en-US" sz="2000" b="0" dirty="0"/>
                        <a:t>(=did not) work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Did</a:t>
                      </a:r>
                      <a:r>
                        <a:rPr lang="en-US" sz="2000" b="0" dirty="0"/>
                        <a:t> I work?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495782"/>
                  </a:ext>
                </a:extLst>
              </a:tr>
              <a:tr h="483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You worked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You </a:t>
                      </a:r>
                      <a:r>
                        <a:rPr lang="en-US" sz="2000" b="1" dirty="0"/>
                        <a:t>didn’t</a:t>
                      </a:r>
                      <a:r>
                        <a:rPr lang="en-US" sz="2000" b="0" dirty="0"/>
                        <a:t> work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Did </a:t>
                      </a:r>
                      <a:r>
                        <a:rPr lang="en-US" sz="2000" b="0" dirty="0"/>
                        <a:t>you work?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301242"/>
                  </a:ext>
                </a:extLst>
              </a:tr>
              <a:tr h="483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We worked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We </a:t>
                      </a:r>
                      <a:r>
                        <a:rPr lang="en-US" sz="2000" b="1" dirty="0"/>
                        <a:t>didn’t</a:t>
                      </a:r>
                      <a:r>
                        <a:rPr lang="en-US" sz="2000" b="0" dirty="0"/>
                        <a:t> work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Did </a:t>
                      </a:r>
                      <a:r>
                        <a:rPr lang="en-US" sz="2000" b="0" dirty="0"/>
                        <a:t>we work?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636881"/>
                  </a:ext>
                </a:extLst>
              </a:tr>
              <a:tr h="483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They worked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They </a:t>
                      </a:r>
                      <a:r>
                        <a:rPr lang="en-US" sz="2000" b="1" dirty="0"/>
                        <a:t>didn’t</a:t>
                      </a:r>
                      <a:r>
                        <a:rPr lang="en-US" sz="2000" b="0" dirty="0"/>
                        <a:t> work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Did</a:t>
                      </a:r>
                      <a:r>
                        <a:rPr lang="en-US" sz="2000" b="0" dirty="0"/>
                        <a:t> they work?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5014"/>
                  </a:ext>
                </a:extLst>
              </a:tr>
              <a:tr h="483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She worked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She </a:t>
                      </a:r>
                      <a:r>
                        <a:rPr lang="en-US" sz="2000" b="1" dirty="0"/>
                        <a:t>didn’t</a:t>
                      </a:r>
                      <a:r>
                        <a:rPr lang="en-US" sz="2000" b="0" dirty="0"/>
                        <a:t> work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Did </a:t>
                      </a:r>
                      <a:r>
                        <a:rPr lang="en-US" sz="2000" b="0" dirty="0"/>
                        <a:t>she work?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47276"/>
                  </a:ext>
                </a:extLst>
              </a:tr>
              <a:tr h="483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He worked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He </a:t>
                      </a:r>
                      <a:r>
                        <a:rPr lang="en-US" sz="2000" b="1" dirty="0"/>
                        <a:t>didn’t</a:t>
                      </a:r>
                      <a:r>
                        <a:rPr lang="en-US" sz="2000" b="0" dirty="0"/>
                        <a:t> work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Did </a:t>
                      </a:r>
                      <a:r>
                        <a:rPr lang="en-US" sz="2000" b="0" dirty="0"/>
                        <a:t>he work?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266317"/>
                  </a:ext>
                </a:extLst>
              </a:tr>
              <a:tr h="483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It worked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It </a:t>
                      </a:r>
                      <a:r>
                        <a:rPr lang="en-US" sz="2000" b="1" dirty="0"/>
                        <a:t>didn’t</a:t>
                      </a:r>
                      <a:r>
                        <a:rPr lang="en-US" sz="2000" b="0" dirty="0"/>
                        <a:t> work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Did </a:t>
                      </a:r>
                      <a:r>
                        <a:rPr lang="en-US" sz="2000" b="0" dirty="0"/>
                        <a:t>it work?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60007"/>
                  </a:ext>
                </a:extLst>
              </a:tr>
            </a:tbl>
          </a:graphicData>
        </a:graphic>
      </p:graphicFrame>
      <p:sp>
        <p:nvSpPr>
          <p:cNvPr id="17" name="Title 6">
            <a:extLst>
              <a:ext uri="{FF2B5EF4-FFF2-40B4-BE49-F238E27FC236}">
                <a16:creationId xmlns:a16="http://schemas.microsoft.com/office/drawing/2014/main" id="{7E1AE006-5C43-447E-8FC4-E22B6A02ADC6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406939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Freeform 9">
            <a:extLst>
              <a:ext uri="{FF2B5EF4-FFF2-40B4-BE49-F238E27FC236}">
                <a16:creationId xmlns:a16="http://schemas.microsoft.com/office/drawing/2014/main" id="{7D869373-3927-4AA3-808F-57ABA0219DA4}"/>
              </a:ext>
            </a:extLst>
          </p:cNvPr>
          <p:cNvSpPr>
            <a:spLocks/>
          </p:cNvSpPr>
          <p:nvPr/>
        </p:nvSpPr>
        <p:spPr bwMode="auto">
          <a:xfrm>
            <a:off x="5893594" y="2250280"/>
            <a:ext cx="6293750" cy="4607719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9">
            <a:extLst>
              <a:ext uri="{FF2B5EF4-FFF2-40B4-BE49-F238E27FC236}">
                <a16:creationId xmlns:a16="http://schemas.microsoft.com/office/drawing/2014/main" id="{A1770691-ED97-44E1-8500-1FB9C194982A}"/>
              </a:ext>
            </a:extLst>
          </p:cNvPr>
          <p:cNvSpPr>
            <a:spLocks/>
          </p:cNvSpPr>
          <p:nvPr/>
        </p:nvSpPr>
        <p:spPr bwMode="auto">
          <a:xfrm>
            <a:off x="6707981" y="2621756"/>
            <a:ext cx="5484018" cy="4236244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4DCD3-3D9A-4FB3-B10B-A3519B51E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5" y="1232303"/>
            <a:ext cx="5111243" cy="3596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6AE553-A1B8-47D9-B162-C75370461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13" y="2250279"/>
            <a:ext cx="5111243" cy="2946794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53D0EDC5-1050-4AEB-A2D4-55A467F69829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92606988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7BB10559-99CF-4DB2-840A-3E28909DEDE4}"/>
              </a:ext>
            </a:extLst>
          </p:cNvPr>
          <p:cNvSpPr>
            <a:spLocks/>
          </p:cNvSpPr>
          <p:nvPr/>
        </p:nvSpPr>
        <p:spPr bwMode="auto">
          <a:xfrm flipH="1">
            <a:off x="-1" y="0"/>
            <a:ext cx="8037500" cy="4004858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65B1BE4-EC5D-40BD-AC8B-FCC5D69C3EAB}"/>
              </a:ext>
            </a:extLst>
          </p:cNvPr>
          <p:cNvSpPr>
            <a:spLocks/>
          </p:cNvSpPr>
          <p:nvPr/>
        </p:nvSpPr>
        <p:spPr bwMode="auto">
          <a:xfrm flipH="1">
            <a:off x="-1" y="1"/>
            <a:ext cx="7652115" cy="3603812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77">
            <a:extLst>
              <a:ext uri="{FF2B5EF4-FFF2-40B4-BE49-F238E27FC236}">
                <a16:creationId xmlns:a16="http://schemas.microsoft.com/office/drawing/2014/main" id="{E00ADE5D-E8E6-4BCD-BE24-E649B7A27CB6}"/>
              </a:ext>
            </a:extLst>
          </p:cNvPr>
          <p:cNvSpPr>
            <a:spLocks/>
          </p:cNvSpPr>
          <p:nvPr/>
        </p:nvSpPr>
        <p:spPr bwMode="auto">
          <a:xfrm>
            <a:off x="1006400" y="24808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378">
            <a:extLst>
              <a:ext uri="{FF2B5EF4-FFF2-40B4-BE49-F238E27FC236}">
                <a16:creationId xmlns:a16="http://schemas.microsoft.com/office/drawing/2014/main" id="{684FE795-CE83-4E07-A875-EFC65D335709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 379">
            <a:extLst>
              <a:ext uri="{FF2B5EF4-FFF2-40B4-BE49-F238E27FC236}">
                <a16:creationId xmlns:a16="http://schemas.microsoft.com/office/drawing/2014/main" id="{2C72EAD4-0807-4DC2-BCE0-B48EEEA8EA11}"/>
              </a:ext>
            </a:extLst>
          </p:cNvPr>
          <p:cNvSpPr>
            <a:spLocks/>
          </p:cNvSpPr>
          <p:nvPr/>
        </p:nvSpPr>
        <p:spPr bwMode="auto">
          <a:xfrm>
            <a:off x="4245845" y="1138134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Freeform 381">
            <a:extLst>
              <a:ext uri="{FF2B5EF4-FFF2-40B4-BE49-F238E27FC236}">
                <a16:creationId xmlns:a16="http://schemas.microsoft.com/office/drawing/2014/main" id="{EB396F91-C277-4F1E-88AF-CC823CED0650}"/>
              </a:ext>
            </a:extLst>
          </p:cNvPr>
          <p:cNvSpPr>
            <a:spLocks/>
          </p:cNvSpPr>
          <p:nvPr/>
        </p:nvSpPr>
        <p:spPr bwMode="auto">
          <a:xfrm>
            <a:off x="3695209" y="2942489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Freeform 382">
            <a:extLst>
              <a:ext uri="{FF2B5EF4-FFF2-40B4-BE49-F238E27FC236}">
                <a16:creationId xmlns:a16="http://schemas.microsoft.com/office/drawing/2014/main" id="{CF0E1241-E7A9-422C-858E-FCECB8C57041}"/>
              </a:ext>
            </a:extLst>
          </p:cNvPr>
          <p:cNvSpPr>
            <a:spLocks/>
          </p:cNvSpPr>
          <p:nvPr/>
        </p:nvSpPr>
        <p:spPr bwMode="auto">
          <a:xfrm flipV="1">
            <a:off x="2013768" y="1504720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CD848B-E6A1-44FF-A196-83EE81384D67}"/>
              </a:ext>
            </a:extLst>
          </p:cNvPr>
          <p:cNvGrpSpPr/>
          <p:nvPr/>
        </p:nvGrpSpPr>
        <p:grpSpPr>
          <a:xfrm>
            <a:off x="3825058" y="579055"/>
            <a:ext cx="330632" cy="330632"/>
            <a:chOff x="8167254" y="1214127"/>
            <a:chExt cx="574964" cy="5749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AF8C34E-69A1-4A20-8F41-D33A69AE0D83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C06EEBD-8B5A-4513-BD03-D86CAD70E868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6">
            <a:extLst>
              <a:ext uri="{FF2B5EF4-FFF2-40B4-BE49-F238E27FC236}">
                <a16:creationId xmlns:a16="http://schemas.microsoft.com/office/drawing/2014/main" id="{7E1AE006-5C43-447E-8FC4-E22B6A02ADC6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Grammar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063430-C0F4-4E4F-8444-9D74C0592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15889"/>
          <a:stretch/>
        </p:blipFill>
        <p:spPr>
          <a:xfrm>
            <a:off x="1435893" y="1622873"/>
            <a:ext cx="9172575" cy="4843373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83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Freeform: Shape 399">
            <a:extLst>
              <a:ext uri="{FF2B5EF4-FFF2-40B4-BE49-F238E27FC236}">
                <a16:creationId xmlns:a16="http://schemas.microsoft.com/office/drawing/2014/main" id="{82ADFDBB-9932-4112-A124-433FB3A19782}"/>
              </a:ext>
            </a:extLst>
          </p:cNvPr>
          <p:cNvSpPr/>
          <p:nvPr/>
        </p:nvSpPr>
        <p:spPr>
          <a:xfrm>
            <a:off x="9104" y="213483"/>
            <a:ext cx="12182896" cy="3429000"/>
          </a:xfrm>
          <a:custGeom>
            <a:avLst/>
            <a:gdLst>
              <a:gd name="connsiteX0" fmla="*/ 6150769 w 6153150"/>
              <a:gd name="connsiteY0" fmla="*/ 222409 h 3057525"/>
              <a:gd name="connsiteX1" fmla="*/ 5740242 w 6153150"/>
              <a:gd name="connsiteY1" fmla="*/ 451009 h 3057525"/>
              <a:gd name="connsiteX2" fmla="*/ 5488781 w 6153150"/>
              <a:gd name="connsiteY2" fmla="*/ 819626 h 3057525"/>
              <a:gd name="connsiteX3" fmla="*/ 5536406 w 6153150"/>
              <a:gd name="connsiteY3" fmla="*/ 955834 h 3057525"/>
              <a:gd name="connsiteX4" fmla="*/ 5366862 w 6153150"/>
              <a:gd name="connsiteY4" fmla="*/ 1193959 h 3057525"/>
              <a:gd name="connsiteX5" fmla="*/ 5065871 w 6153150"/>
              <a:gd name="connsiteY5" fmla="*/ 1288256 h 3057525"/>
              <a:gd name="connsiteX6" fmla="*/ 4896326 w 6153150"/>
              <a:gd name="connsiteY6" fmla="*/ 1526381 h 3057525"/>
              <a:gd name="connsiteX7" fmla="*/ 4949667 w 6153150"/>
              <a:gd name="connsiteY7" fmla="*/ 1661636 h 3057525"/>
              <a:gd name="connsiteX8" fmla="*/ 4820126 w 6153150"/>
              <a:gd name="connsiteY8" fmla="*/ 2034064 h 3057525"/>
              <a:gd name="connsiteX9" fmla="*/ 4420076 w 6153150"/>
              <a:gd name="connsiteY9" fmla="*/ 2119789 h 3057525"/>
              <a:gd name="connsiteX10" fmla="*/ 4204812 w 6153150"/>
              <a:gd name="connsiteY10" fmla="*/ 2407444 h 3057525"/>
              <a:gd name="connsiteX11" fmla="*/ 4322922 w 6153150"/>
              <a:gd name="connsiteY11" fmla="*/ 2579846 h 3057525"/>
              <a:gd name="connsiteX12" fmla="*/ 4204812 w 6153150"/>
              <a:gd name="connsiteY12" fmla="*/ 2770346 h 3057525"/>
              <a:gd name="connsiteX13" fmla="*/ 3974306 w 6153150"/>
              <a:gd name="connsiteY13" fmla="*/ 2816066 h 3057525"/>
              <a:gd name="connsiteX14" fmla="*/ 3961924 w 6153150"/>
              <a:gd name="connsiteY14" fmla="*/ 2811304 h 3057525"/>
              <a:gd name="connsiteX15" fmla="*/ 3667601 w 6153150"/>
              <a:gd name="connsiteY15" fmla="*/ 2829401 h 3057525"/>
              <a:gd name="connsiteX16" fmla="*/ 3358039 w 6153150"/>
              <a:gd name="connsiteY16" fmla="*/ 2769394 h 3057525"/>
              <a:gd name="connsiteX17" fmla="*/ 3078004 w 6153150"/>
              <a:gd name="connsiteY17" fmla="*/ 2912269 h 3057525"/>
              <a:gd name="connsiteX18" fmla="*/ 2797969 w 6153150"/>
              <a:gd name="connsiteY18" fmla="*/ 2769394 h 3057525"/>
              <a:gd name="connsiteX19" fmla="*/ 2488406 w 6153150"/>
              <a:gd name="connsiteY19" fmla="*/ 2829401 h 3057525"/>
              <a:gd name="connsiteX20" fmla="*/ 2194084 w 6153150"/>
              <a:gd name="connsiteY20" fmla="*/ 2811304 h 3057525"/>
              <a:gd name="connsiteX21" fmla="*/ 2181701 w 6153150"/>
              <a:gd name="connsiteY21" fmla="*/ 2816066 h 3057525"/>
              <a:gd name="connsiteX22" fmla="*/ 1951196 w 6153150"/>
              <a:gd name="connsiteY22" fmla="*/ 2770346 h 3057525"/>
              <a:gd name="connsiteX23" fmla="*/ 1833086 w 6153150"/>
              <a:gd name="connsiteY23" fmla="*/ 2579846 h 3057525"/>
              <a:gd name="connsiteX24" fmla="*/ 1951196 w 6153150"/>
              <a:gd name="connsiteY24" fmla="*/ 2407444 h 3057525"/>
              <a:gd name="connsiteX25" fmla="*/ 1735931 w 6153150"/>
              <a:gd name="connsiteY25" fmla="*/ 2119789 h 3057525"/>
              <a:gd name="connsiteX26" fmla="*/ 1335881 w 6153150"/>
              <a:gd name="connsiteY26" fmla="*/ 2034064 h 3057525"/>
              <a:gd name="connsiteX27" fmla="*/ 1206341 w 6153150"/>
              <a:gd name="connsiteY27" fmla="*/ 1661636 h 3057525"/>
              <a:gd name="connsiteX28" fmla="*/ 1259681 w 6153150"/>
              <a:gd name="connsiteY28" fmla="*/ 1526381 h 3057525"/>
              <a:gd name="connsiteX29" fmla="*/ 1090136 w 6153150"/>
              <a:gd name="connsiteY29" fmla="*/ 1288256 h 3057525"/>
              <a:gd name="connsiteX30" fmla="*/ 789146 w 6153150"/>
              <a:gd name="connsiteY30" fmla="*/ 1193959 h 3057525"/>
              <a:gd name="connsiteX31" fmla="*/ 619601 w 6153150"/>
              <a:gd name="connsiteY31" fmla="*/ 955834 h 3057525"/>
              <a:gd name="connsiteX32" fmla="*/ 667226 w 6153150"/>
              <a:gd name="connsiteY32" fmla="*/ 819626 h 3057525"/>
              <a:gd name="connsiteX33" fmla="*/ 415766 w 6153150"/>
              <a:gd name="connsiteY33" fmla="*/ 451009 h 3057525"/>
              <a:gd name="connsiteX34" fmla="*/ 7144 w 6153150"/>
              <a:gd name="connsiteY34" fmla="*/ 222409 h 3057525"/>
              <a:gd name="connsiteX35" fmla="*/ 7144 w 6153150"/>
              <a:gd name="connsiteY35" fmla="*/ 353854 h 3057525"/>
              <a:gd name="connsiteX36" fmla="*/ 270986 w 6153150"/>
              <a:gd name="connsiteY36" fmla="*/ 491966 h 3057525"/>
              <a:gd name="connsiteX37" fmla="*/ 376714 w 6153150"/>
              <a:gd name="connsiteY37" fmla="*/ 536734 h 3057525"/>
              <a:gd name="connsiteX38" fmla="*/ 576739 w 6153150"/>
              <a:gd name="connsiteY38" fmla="*/ 794861 h 3057525"/>
              <a:gd name="connsiteX39" fmla="*/ 559594 w 6153150"/>
              <a:gd name="connsiteY39" fmla="*/ 840581 h 3057525"/>
              <a:gd name="connsiteX40" fmla="*/ 527209 w 6153150"/>
              <a:gd name="connsiteY40" fmla="*/ 940594 h 3057525"/>
              <a:gd name="connsiteX41" fmla="*/ 752951 w 6153150"/>
              <a:gd name="connsiteY41" fmla="*/ 1280636 h 3057525"/>
              <a:gd name="connsiteX42" fmla="*/ 917734 w 6153150"/>
              <a:gd name="connsiteY42" fmla="*/ 1333024 h 3057525"/>
              <a:gd name="connsiteX43" fmla="*/ 1052989 w 6153150"/>
              <a:gd name="connsiteY43" fmla="*/ 1374934 h 3057525"/>
              <a:gd name="connsiteX44" fmla="*/ 1166336 w 6153150"/>
              <a:gd name="connsiteY44" fmla="*/ 1512094 h 3057525"/>
              <a:gd name="connsiteX45" fmla="*/ 1142524 w 6153150"/>
              <a:gd name="connsiteY45" fmla="*/ 1574006 h 3057525"/>
              <a:gd name="connsiteX46" fmla="*/ 1118711 w 6153150"/>
              <a:gd name="connsiteY46" fmla="*/ 1627346 h 3057525"/>
              <a:gd name="connsiteX47" fmla="*/ 1288256 w 6153150"/>
              <a:gd name="connsiteY47" fmla="*/ 2115026 h 3057525"/>
              <a:gd name="connsiteX48" fmla="*/ 1581626 w 6153150"/>
              <a:gd name="connsiteY48" fmla="*/ 2192179 h 3057525"/>
              <a:gd name="connsiteX49" fmla="*/ 1714976 w 6153150"/>
              <a:gd name="connsiteY49" fmla="*/ 2211229 h 3057525"/>
              <a:gd name="connsiteX50" fmla="*/ 1861661 w 6153150"/>
              <a:gd name="connsiteY50" fmla="*/ 2316004 h 3057525"/>
              <a:gd name="connsiteX51" fmla="*/ 1865471 w 6153150"/>
              <a:gd name="connsiteY51" fmla="*/ 2366486 h 3057525"/>
              <a:gd name="connsiteX52" fmla="*/ 1825466 w 6153150"/>
              <a:gd name="connsiteY52" fmla="*/ 2417921 h 3057525"/>
              <a:gd name="connsiteX53" fmla="*/ 1741646 w 6153150"/>
              <a:gd name="connsiteY53" fmla="*/ 2554129 h 3057525"/>
              <a:gd name="connsiteX54" fmla="*/ 1922621 w 6153150"/>
              <a:gd name="connsiteY54" fmla="*/ 2858929 h 3057525"/>
              <a:gd name="connsiteX55" fmla="*/ 2055971 w 6153150"/>
              <a:gd name="connsiteY55" fmla="*/ 2886551 h 3057525"/>
              <a:gd name="connsiteX56" fmla="*/ 2155984 w 6153150"/>
              <a:gd name="connsiteY56" fmla="*/ 2905601 h 3057525"/>
              <a:gd name="connsiteX57" fmla="*/ 2187416 w 6153150"/>
              <a:gd name="connsiteY57" fmla="*/ 2914174 h 3057525"/>
              <a:gd name="connsiteX58" fmla="*/ 2194084 w 6153150"/>
              <a:gd name="connsiteY58" fmla="*/ 2911316 h 3057525"/>
              <a:gd name="connsiteX59" fmla="*/ 2362676 w 6153150"/>
              <a:gd name="connsiteY59" fmla="*/ 2937986 h 3057525"/>
              <a:gd name="connsiteX60" fmla="*/ 2512219 w 6153150"/>
              <a:gd name="connsiteY60" fmla="*/ 2918936 h 3057525"/>
              <a:gd name="connsiteX61" fmla="*/ 2587466 w 6153150"/>
              <a:gd name="connsiteY61" fmla="*/ 2899886 h 3057525"/>
              <a:gd name="connsiteX62" fmla="*/ 2798921 w 6153150"/>
              <a:gd name="connsiteY62" fmla="*/ 2862739 h 3057525"/>
              <a:gd name="connsiteX63" fmla="*/ 3007519 w 6153150"/>
              <a:gd name="connsiteY63" fmla="*/ 2974181 h 3057525"/>
              <a:gd name="connsiteX64" fmla="*/ 3078004 w 6153150"/>
              <a:gd name="connsiteY64" fmla="*/ 3053239 h 3057525"/>
              <a:gd name="connsiteX65" fmla="*/ 3149441 w 6153150"/>
              <a:gd name="connsiteY65" fmla="*/ 2974181 h 3057525"/>
              <a:gd name="connsiteX66" fmla="*/ 3358991 w 6153150"/>
              <a:gd name="connsiteY66" fmla="*/ 2862739 h 3057525"/>
              <a:gd name="connsiteX67" fmla="*/ 3569494 w 6153150"/>
              <a:gd name="connsiteY67" fmla="*/ 2899886 h 3057525"/>
              <a:gd name="connsiteX68" fmla="*/ 3644741 w 6153150"/>
              <a:gd name="connsiteY68" fmla="*/ 2918936 h 3057525"/>
              <a:gd name="connsiteX69" fmla="*/ 3794284 w 6153150"/>
              <a:gd name="connsiteY69" fmla="*/ 2937986 h 3057525"/>
              <a:gd name="connsiteX70" fmla="*/ 3962876 w 6153150"/>
              <a:gd name="connsiteY70" fmla="*/ 2911316 h 3057525"/>
              <a:gd name="connsiteX71" fmla="*/ 3969544 w 6153150"/>
              <a:gd name="connsiteY71" fmla="*/ 2914174 h 3057525"/>
              <a:gd name="connsiteX72" fmla="*/ 4000976 w 6153150"/>
              <a:gd name="connsiteY72" fmla="*/ 2905601 h 3057525"/>
              <a:gd name="connsiteX73" fmla="*/ 4100989 w 6153150"/>
              <a:gd name="connsiteY73" fmla="*/ 2886551 h 3057525"/>
              <a:gd name="connsiteX74" fmla="*/ 4234339 w 6153150"/>
              <a:gd name="connsiteY74" fmla="*/ 2858929 h 3057525"/>
              <a:gd name="connsiteX75" fmla="*/ 4415314 w 6153150"/>
              <a:gd name="connsiteY75" fmla="*/ 2554129 h 3057525"/>
              <a:gd name="connsiteX76" fmla="*/ 4331494 w 6153150"/>
              <a:gd name="connsiteY76" fmla="*/ 2417921 h 3057525"/>
              <a:gd name="connsiteX77" fmla="*/ 4291489 w 6153150"/>
              <a:gd name="connsiteY77" fmla="*/ 2366486 h 3057525"/>
              <a:gd name="connsiteX78" fmla="*/ 4295299 w 6153150"/>
              <a:gd name="connsiteY78" fmla="*/ 2316004 h 3057525"/>
              <a:gd name="connsiteX79" fmla="*/ 4441984 w 6153150"/>
              <a:gd name="connsiteY79" fmla="*/ 2211229 h 3057525"/>
              <a:gd name="connsiteX80" fmla="*/ 4575334 w 6153150"/>
              <a:gd name="connsiteY80" fmla="*/ 2192179 h 3057525"/>
              <a:gd name="connsiteX81" fmla="*/ 4868704 w 6153150"/>
              <a:gd name="connsiteY81" fmla="*/ 2115026 h 3057525"/>
              <a:gd name="connsiteX82" fmla="*/ 5038249 w 6153150"/>
              <a:gd name="connsiteY82" fmla="*/ 1627346 h 3057525"/>
              <a:gd name="connsiteX83" fmla="*/ 5014437 w 6153150"/>
              <a:gd name="connsiteY83" fmla="*/ 1574006 h 3057525"/>
              <a:gd name="connsiteX84" fmla="*/ 4990624 w 6153150"/>
              <a:gd name="connsiteY84" fmla="*/ 1512094 h 3057525"/>
              <a:gd name="connsiteX85" fmla="*/ 5103971 w 6153150"/>
              <a:gd name="connsiteY85" fmla="*/ 1374934 h 3057525"/>
              <a:gd name="connsiteX86" fmla="*/ 5239226 w 6153150"/>
              <a:gd name="connsiteY86" fmla="*/ 1333024 h 3057525"/>
              <a:gd name="connsiteX87" fmla="*/ 5404009 w 6153150"/>
              <a:gd name="connsiteY87" fmla="*/ 1280636 h 3057525"/>
              <a:gd name="connsiteX88" fmla="*/ 5629751 w 6153150"/>
              <a:gd name="connsiteY88" fmla="*/ 940594 h 3057525"/>
              <a:gd name="connsiteX89" fmla="*/ 5597367 w 6153150"/>
              <a:gd name="connsiteY89" fmla="*/ 840581 h 3057525"/>
              <a:gd name="connsiteX90" fmla="*/ 5580221 w 6153150"/>
              <a:gd name="connsiteY90" fmla="*/ 794861 h 3057525"/>
              <a:gd name="connsiteX91" fmla="*/ 5780246 w 6153150"/>
              <a:gd name="connsiteY91" fmla="*/ 536734 h 3057525"/>
              <a:gd name="connsiteX92" fmla="*/ 5885974 w 6153150"/>
              <a:gd name="connsiteY92" fmla="*/ 491966 h 3057525"/>
              <a:gd name="connsiteX93" fmla="*/ 6149817 w 6153150"/>
              <a:gd name="connsiteY93" fmla="*/ 353854 h 3057525"/>
              <a:gd name="connsiteX94" fmla="*/ 6149817 w 6153150"/>
              <a:gd name="connsiteY94" fmla="*/ 7144 h 3057525"/>
              <a:gd name="connsiteX95" fmla="*/ 6149817 w 6153150"/>
              <a:gd name="connsiteY95" fmla="*/ 7144 h 3057525"/>
              <a:gd name="connsiteX96" fmla="*/ 6149817 w 6153150"/>
              <a:gd name="connsiteY96" fmla="*/ 222409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53150" h="3057525">
                <a:moveTo>
                  <a:pt x="6150769" y="222409"/>
                </a:moveTo>
                <a:cubicBezTo>
                  <a:pt x="6049804" y="342424"/>
                  <a:pt x="5884069" y="384334"/>
                  <a:pt x="5740242" y="451009"/>
                </a:cubicBezTo>
                <a:cubicBezTo>
                  <a:pt x="5593556" y="519589"/>
                  <a:pt x="5447824" y="663416"/>
                  <a:pt x="5488781" y="819626"/>
                </a:cubicBezTo>
                <a:cubicBezTo>
                  <a:pt x="5501164" y="866299"/>
                  <a:pt x="5528787" y="908209"/>
                  <a:pt x="5536406" y="955834"/>
                </a:cubicBezTo>
                <a:cubicBezTo>
                  <a:pt x="5551646" y="1059656"/>
                  <a:pt x="5463064" y="1152049"/>
                  <a:pt x="5366862" y="1193959"/>
                </a:cubicBezTo>
                <a:cubicBezTo>
                  <a:pt x="5270659" y="1235869"/>
                  <a:pt x="5163026" y="1246346"/>
                  <a:pt x="5065871" y="1288256"/>
                </a:cubicBezTo>
                <a:cubicBezTo>
                  <a:pt x="4969669" y="1330166"/>
                  <a:pt x="4881087" y="1422559"/>
                  <a:pt x="4896326" y="1526381"/>
                </a:cubicBezTo>
                <a:cubicBezTo>
                  <a:pt x="4903946" y="1574006"/>
                  <a:pt x="4931569" y="1616869"/>
                  <a:pt x="4949667" y="1661636"/>
                </a:cubicBezTo>
                <a:cubicBezTo>
                  <a:pt x="5001101" y="1794986"/>
                  <a:pt x="4942999" y="1960721"/>
                  <a:pt x="4820126" y="2034064"/>
                </a:cubicBezTo>
                <a:cubicBezTo>
                  <a:pt x="4702016" y="2104549"/>
                  <a:pt x="4554379" y="2088356"/>
                  <a:pt x="4420076" y="2119789"/>
                </a:cubicBezTo>
                <a:cubicBezTo>
                  <a:pt x="4286726" y="2151221"/>
                  <a:pt x="4148614" y="2281714"/>
                  <a:pt x="4204812" y="2407444"/>
                </a:cubicBezTo>
                <a:cubicBezTo>
                  <a:pt x="4233387" y="2471261"/>
                  <a:pt x="4305776" y="2511266"/>
                  <a:pt x="4322922" y="2579846"/>
                </a:cubicBezTo>
                <a:cubicBezTo>
                  <a:pt x="4342924" y="2657951"/>
                  <a:pt x="4288631" y="2743676"/>
                  <a:pt x="4204812" y="2770346"/>
                </a:cubicBezTo>
                <a:cubicBezTo>
                  <a:pt x="4139089" y="2791301"/>
                  <a:pt x="4046696" y="2796064"/>
                  <a:pt x="3974306" y="2816066"/>
                </a:cubicBezTo>
                <a:lnTo>
                  <a:pt x="3961924" y="2811304"/>
                </a:lnTo>
                <a:cubicBezTo>
                  <a:pt x="3961924" y="2811304"/>
                  <a:pt x="3842861" y="2874169"/>
                  <a:pt x="3667601" y="2829401"/>
                </a:cubicBezTo>
                <a:cubicBezTo>
                  <a:pt x="3519011" y="2791301"/>
                  <a:pt x="3459004" y="2769394"/>
                  <a:pt x="3358039" y="2769394"/>
                </a:cubicBezTo>
                <a:cubicBezTo>
                  <a:pt x="3206591" y="2769394"/>
                  <a:pt x="3078004" y="2912269"/>
                  <a:pt x="3078004" y="2912269"/>
                </a:cubicBezTo>
                <a:cubicBezTo>
                  <a:pt x="3078004" y="2912269"/>
                  <a:pt x="2950369" y="2769394"/>
                  <a:pt x="2797969" y="2769394"/>
                </a:cubicBezTo>
                <a:cubicBezTo>
                  <a:pt x="2697004" y="2769394"/>
                  <a:pt x="2636996" y="2791301"/>
                  <a:pt x="2488406" y="2829401"/>
                </a:cubicBezTo>
                <a:cubicBezTo>
                  <a:pt x="2313146" y="2874169"/>
                  <a:pt x="2194084" y="2811304"/>
                  <a:pt x="2194084" y="2811304"/>
                </a:cubicBezTo>
                <a:lnTo>
                  <a:pt x="2181701" y="2816066"/>
                </a:lnTo>
                <a:cubicBezTo>
                  <a:pt x="2109311" y="2796064"/>
                  <a:pt x="2016919" y="2791301"/>
                  <a:pt x="1951196" y="2770346"/>
                </a:cubicBezTo>
                <a:cubicBezTo>
                  <a:pt x="1867376" y="2743676"/>
                  <a:pt x="1813084" y="2657951"/>
                  <a:pt x="1833086" y="2579846"/>
                </a:cubicBezTo>
                <a:cubicBezTo>
                  <a:pt x="1850231" y="2512219"/>
                  <a:pt x="1922621" y="2472214"/>
                  <a:pt x="1951196" y="2407444"/>
                </a:cubicBezTo>
                <a:cubicBezTo>
                  <a:pt x="2007394" y="2282666"/>
                  <a:pt x="1869281" y="2151221"/>
                  <a:pt x="1735931" y="2119789"/>
                </a:cubicBezTo>
                <a:cubicBezTo>
                  <a:pt x="1602581" y="2088356"/>
                  <a:pt x="1453991" y="2103596"/>
                  <a:pt x="1335881" y="2034064"/>
                </a:cubicBezTo>
                <a:cubicBezTo>
                  <a:pt x="1213009" y="1960721"/>
                  <a:pt x="1155859" y="1794986"/>
                  <a:pt x="1206341" y="1661636"/>
                </a:cubicBezTo>
                <a:cubicBezTo>
                  <a:pt x="1223486" y="1615916"/>
                  <a:pt x="1252061" y="1574006"/>
                  <a:pt x="1259681" y="1526381"/>
                </a:cubicBezTo>
                <a:cubicBezTo>
                  <a:pt x="1274921" y="1422559"/>
                  <a:pt x="1186339" y="1330166"/>
                  <a:pt x="1090136" y="1288256"/>
                </a:cubicBezTo>
                <a:cubicBezTo>
                  <a:pt x="993934" y="1246346"/>
                  <a:pt x="886301" y="1235869"/>
                  <a:pt x="789146" y="1193959"/>
                </a:cubicBezTo>
                <a:cubicBezTo>
                  <a:pt x="692944" y="1152049"/>
                  <a:pt x="604361" y="1058704"/>
                  <a:pt x="619601" y="955834"/>
                </a:cubicBezTo>
                <a:cubicBezTo>
                  <a:pt x="627221" y="908209"/>
                  <a:pt x="654844" y="866299"/>
                  <a:pt x="667226" y="819626"/>
                </a:cubicBezTo>
                <a:cubicBezTo>
                  <a:pt x="708184" y="663416"/>
                  <a:pt x="562451" y="519589"/>
                  <a:pt x="415766" y="451009"/>
                </a:cubicBezTo>
                <a:cubicBezTo>
                  <a:pt x="273844" y="384334"/>
                  <a:pt x="108109" y="342424"/>
                  <a:pt x="7144" y="222409"/>
                </a:cubicBezTo>
                <a:lnTo>
                  <a:pt x="7144" y="353854"/>
                </a:lnTo>
                <a:cubicBezTo>
                  <a:pt x="86201" y="416719"/>
                  <a:pt x="179546" y="454819"/>
                  <a:pt x="270986" y="491966"/>
                </a:cubicBezTo>
                <a:cubicBezTo>
                  <a:pt x="308134" y="507206"/>
                  <a:pt x="343376" y="521494"/>
                  <a:pt x="376714" y="536734"/>
                </a:cubicBezTo>
                <a:cubicBezTo>
                  <a:pt x="494824" y="591979"/>
                  <a:pt x="602456" y="698659"/>
                  <a:pt x="576739" y="794861"/>
                </a:cubicBezTo>
                <a:cubicBezTo>
                  <a:pt x="572929" y="808196"/>
                  <a:pt x="566261" y="823436"/>
                  <a:pt x="559594" y="840581"/>
                </a:cubicBezTo>
                <a:cubicBezTo>
                  <a:pt x="547211" y="869156"/>
                  <a:pt x="532924" y="902494"/>
                  <a:pt x="527209" y="940594"/>
                </a:cubicBezTo>
                <a:cubicBezTo>
                  <a:pt x="503396" y="1096804"/>
                  <a:pt x="623411" y="1224439"/>
                  <a:pt x="752951" y="1280636"/>
                </a:cubicBezTo>
                <a:cubicBezTo>
                  <a:pt x="808196" y="1304449"/>
                  <a:pt x="864394" y="1318736"/>
                  <a:pt x="917734" y="1333024"/>
                </a:cubicBezTo>
                <a:cubicBezTo>
                  <a:pt x="966311" y="1345406"/>
                  <a:pt x="1012031" y="1356836"/>
                  <a:pt x="1052989" y="1374934"/>
                </a:cubicBezTo>
                <a:cubicBezTo>
                  <a:pt x="1114901" y="1401604"/>
                  <a:pt x="1173956" y="1460659"/>
                  <a:pt x="1166336" y="1512094"/>
                </a:cubicBezTo>
                <a:cubicBezTo>
                  <a:pt x="1163479" y="1529239"/>
                  <a:pt x="1153001" y="1551146"/>
                  <a:pt x="1142524" y="1574006"/>
                </a:cubicBezTo>
                <a:cubicBezTo>
                  <a:pt x="1134904" y="1591151"/>
                  <a:pt x="1126331" y="1608296"/>
                  <a:pt x="1118711" y="1627346"/>
                </a:cubicBezTo>
                <a:cubicBezTo>
                  <a:pt x="1051084" y="1803559"/>
                  <a:pt x="1125379" y="2017871"/>
                  <a:pt x="1288256" y="2115026"/>
                </a:cubicBezTo>
                <a:cubicBezTo>
                  <a:pt x="1382554" y="2171224"/>
                  <a:pt x="1488281" y="2182654"/>
                  <a:pt x="1581626" y="2192179"/>
                </a:cubicBezTo>
                <a:cubicBezTo>
                  <a:pt x="1629251" y="2196941"/>
                  <a:pt x="1673066" y="2201704"/>
                  <a:pt x="1714976" y="2211229"/>
                </a:cubicBezTo>
                <a:cubicBezTo>
                  <a:pt x="1775936" y="2225516"/>
                  <a:pt x="1838801" y="2270284"/>
                  <a:pt x="1861661" y="2316004"/>
                </a:cubicBezTo>
                <a:cubicBezTo>
                  <a:pt x="1874044" y="2340769"/>
                  <a:pt x="1870234" y="2356009"/>
                  <a:pt x="1865471" y="2366486"/>
                </a:cubicBezTo>
                <a:cubicBezTo>
                  <a:pt x="1858804" y="2381726"/>
                  <a:pt x="1842611" y="2398871"/>
                  <a:pt x="1825466" y="2417921"/>
                </a:cubicBezTo>
                <a:cubicBezTo>
                  <a:pt x="1794986" y="2451259"/>
                  <a:pt x="1756886" y="2493169"/>
                  <a:pt x="1741646" y="2554129"/>
                </a:cubicBezTo>
                <a:cubicBezTo>
                  <a:pt x="1709261" y="2679859"/>
                  <a:pt x="1790224" y="2817019"/>
                  <a:pt x="1922621" y="2858929"/>
                </a:cubicBezTo>
                <a:cubicBezTo>
                  <a:pt x="1964531" y="2872264"/>
                  <a:pt x="2011204" y="2879884"/>
                  <a:pt x="2055971" y="2886551"/>
                </a:cubicBezTo>
                <a:cubicBezTo>
                  <a:pt x="2091214" y="2892266"/>
                  <a:pt x="2127409" y="2897981"/>
                  <a:pt x="2155984" y="2905601"/>
                </a:cubicBezTo>
                <a:lnTo>
                  <a:pt x="2187416" y="2914174"/>
                </a:lnTo>
                <a:lnTo>
                  <a:pt x="2194084" y="2911316"/>
                </a:lnTo>
                <a:cubicBezTo>
                  <a:pt x="2231231" y="2923699"/>
                  <a:pt x="2289334" y="2937986"/>
                  <a:pt x="2362676" y="2937986"/>
                </a:cubicBezTo>
                <a:cubicBezTo>
                  <a:pt x="2412206" y="2937986"/>
                  <a:pt x="2462689" y="2931319"/>
                  <a:pt x="2512219" y="2918936"/>
                </a:cubicBezTo>
                <a:cubicBezTo>
                  <a:pt x="2539841" y="2912269"/>
                  <a:pt x="2564606" y="2905601"/>
                  <a:pt x="2587466" y="2899886"/>
                </a:cubicBezTo>
                <a:cubicBezTo>
                  <a:pt x="2680811" y="2875121"/>
                  <a:pt x="2728436" y="2862739"/>
                  <a:pt x="2798921" y="2862739"/>
                </a:cubicBezTo>
                <a:cubicBezTo>
                  <a:pt x="2887504" y="2862739"/>
                  <a:pt x="2979896" y="2942749"/>
                  <a:pt x="3007519" y="2974181"/>
                </a:cubicBezTo>
                <a:lnTo>
                  <a:pt x="3078004" y="3053239"/>
                </a:lnTo>
                <a:lnTo>
                  <a:pt x="3149441" y="2974181"/>
                </a:lnTo>
                <a:cubicBezTo>
                  <a:pt x="3175159" y="2945606"/>
                  <a:pt x="3268504" y="2862739"/>
                  <a:pt x="3358991" y="2862739"/>
                </a:cubicBezTo>
                <a:cubicBezTo>
                  <a:pt x="3428524" y="2862739"/>
                  <a:pt x="3476149" y="2875121"/>
                  <a:pt x="3569494" y="2899886"/>
                </a:cubicBezTo>
                <a:cubicBezTo>
                  <a:pt x="3592354" y="2905601"/>
                  <a:pt x="3617119" y="2912269"/>
                  <a:pt x="3644741" y="2918936"/>
                </a:cubicBezTo>
                <a:cubicBezTo>
                  <a:pt x="3694271" y="2931319"/>
                  <a:pt x="3744754" y="2937986"/>
                  <a:pt x="3794284" y="2937986"/>
                </a:cubicBezTo>
                <a:cubicBezTo>
                  <a:pt x="3867626" y="2937986"/>
                  <a:pt x="3925729" y="2923699"/>
                  <a:pt x="3962876" y="2911316"/>
                </a:cubicBezTo>
                <a:lnTo>
                  <a:pt x="3969544" y="2914174"/>
                </a:lnTo>
                <a:lnTo>
                  <a:pt x="4000976" y="2905601"/>
                </a:lnTo>
                <a:cubicBezTo>
                  <a:pt x="4029551" y="2897981"/>
                  <a:pt x="4065746" y="2892266"/>
                  <a:pt x="4100989" y="2886551"/>
                </a:cubicBezTo>
                <a:cubicBezTo>
                  <a:pt x="4145756" y="2879884"/>
                  <a:pt x="4193381" y="2872264"/>
                  <a:pt x="4234339" y="2858929"/>
                </a:cubicBezTo>
                <a:cubicBezTo>
                  <a:pt x="4366737" y="2816066"/>
                  <a:pt x="4447699" y="2679859"/>
                  <a:pt x="4415314" y="2554129"/>
                </a:cubicBezTo>
                <a:cubicBezTo>
                  <a:pt x="4400074" y="2494121"/>
                  <a:pt x="4361974" y="2452211"/>
                  <a:pt x="4331494" y="2417921"/>
                </a:cubicBezTo>
                <a:cubicBezTo>
                  <a:pt x="4314349" y="2398871"/>
                  <a:pt x="4298156" y="2381726"/>
                  <a:pt x="4291489" y="2366486"/>
                </a:cubicBezTo>
                <a:cubicBezTo>
                  <a:pt x="4286726" y="2356009"/>
                  <a:pt x="4282916" y="2340769"/>
                  <a:pt x="4295299" y="2316004"/>
                </a:cubicBezTo>
                <a:cubicBezTo>
                  <a:pt x="4318159" y="2270284"/>
                  <a:pt x="4381024" y="2225516"/>
                  <a:pt x="4441984" y="2211229"/>
                </a:cubicBezTo>
                <a:cubicBezTo>
                  <a:pt x="4482941" y="2201704"/>
                  <a:pt x="4527709" y="2196941"/>
                  <a:pt x="4575334" y="2192179"/>
                </a:cubicBezTo>
                <a:cubicBezTo>
                  <a:pt x="4668679" y="2182654"/>
                  <a:pt x="4774406" y="2171224"/>
                  <a:pt x="4868704" y="2115026"/>
                </a:cubicBezTo>
                <a:cubicBezTo>
                  <a:pt x="5031581" y="2017871"/>
                  <a:pt x="5105876" y="1803559"/>
                  <a:pt x="5038249" y="1627346"/>
                </a:cubicBezTo>
                <a:cubicBezTo>
                  <a:pt x="5030629" y="1608296"/>
                  <a:pt x="5023009" y="1591151"/>
                  <a:pt x="5014437" y="1574006"/>
                </a:cubicBezTo>
                <a:cubicBezTo>
                  <a:pt x="5003006" y="1551146"/>
                  <a:pt x="4992529" y="1529239"/>
                  <a:pt x="4990624" y="1512094"/>
                </a:cubicBezTo>
                <a:cubicBezTo>
                  <a:pt x="4983004" y="1460659"/>
                  <a:pt x="5042059" y="1402556"/>
                  <a:pt x="5103971" y="1374934"/>
                </a:cubicBezTo>
                <a:cubicBezTo>
                  <a:pt x="5144929" y="1356836"/>
                  <a:pt x="5190649" y="1345406"/>
                  <a:pt x="5239226" y="1333024"/>
                </a:cubicBezTo>
                <a:cubicBezTo>
                  <a:pt x="5293519" y="1319689"/>
                  <a:pt x="5348764" y="1305401"/>
                  <a:pt x="5404009" y="1280636"/>
                </a:cubicBezTo>
                <a:cubicBezTo>
                  <a:pt x="5533549" y="1224439"/>
                  <a:pt x="5652612" y="1096804"/>
                  <a:pt x="5629751" y="940594"/>
                </a:cubicBezTo>
                <a:cubicBezTo>
                  <a:pt x="5624037" y="901541"/>
                  <a:pt x="5609749" y="869156"/>
                  <a:pt x="5597367" y="840581"/>
                </a:cubicBezTo>
                <a:cubicBezTo>
                  <a:pt x="5590699" y="824389"/>
                  <a:pt x="5584031" y="808196"/>
                  <a:pt x="5580221" y="794861"/>
                </a:cubicBezTo>
                <a:cubicBezTo>
                  <a:pt x="5555456" y="698659"/>
                  <a:pt x="5662137" y="591979"/>
                  <a:pt x="5780246" y="536734"/>
                </a:cubicBezTo>
                <a:cubicBezTo>
                  <a:pt x="5813584" y="520541"/>
                  <a:pt x="5848826" y="506254"/>
                  <a:pt x="5885974" y="491966"/>
                </a:cubicBezTo>
                <a:cubicBezTo>
                  <a:pt x="5977414" y="454819"/>
                  <a:pt x="6070759" y="416719"/>
                  <a:pt x="6149817" y="353854"/>
                </a:cubicBezTo>
                <a:lnTo>
                  <a:pt x="6149817" y="7144"/>
                </a:lnTo>
                <a:lnTo>
                  <a:pt x="6149817" y="7144"/>
                </a:lnTo>
                <a:lnTo>
                  <a:pt x="6149817" y="222409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  <a:effectLst>
            <a:outerShdw blurRad="406400" dist="12700" dir="5400000" algn="t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1" name="Freeform: Shape 400">
            <a:extLst>
              <a:ext uri="{FF2B5EF4-FFF2-40B4-BE49-F238E27FC236}">
                <a16:creationId xmlns:a16="http://schemas.microsoft.com/office/drawing/2014/main" id="{024A3F14-DEA0-4378-8CF1-666B9DF5B040}"/>
              </a:ext>
            </a:extLst>
          </p:cNvPr>
          <p:cNvSpPr/>
          <p:nvPr/>
        </p:nvSpPr>
        <p:spPr>
          <a:xfrm>
            <a:off x="9104" y="1"/>
            <a:ext cx="12182896" cy="3429000"/>
          </a:xfrm>
          <a:custGeom>
            <a:avLst/>
            <a:gdLst>
              <a:gd name="connsiteX0" fmla="*/ 3078956 w 6153150"/>
              <a:gd name="connsiteY0" fmla="*/ 7144 h 3067050"/>
              <a:gd name="connsiteX1" fmla="*/ 7144 w 6153150"/>
              <a:gd name="connsiteY1" fmla="*/ 7144 h 3067050"/>
              <a:gd name="connsiteX2" fmla="*/ 7144 w 6153150"/>
              <a:gd name="connsiteY2" fmla="*/ 371951 h 3067050"/>
              <a:gd name="connsiteX3" fmla="*/ 417671 w 6153150"/>
              <a:gd name="connsiteY3" fmla="*/ 600551 h 3067050"/>
              <a:gd name="connsiteX4" fmla="*/ 669131 w 6153150"/>
              <a:gd name="connsiteY4" fmla="*/ 969169 h 3067050"/>
              <a:gd name="connsiteX5" fmla="*/ 621506 w 6153150"/>
              <a:gd name="connsiteY5" fmla="*/ 1105376 h 3067050"/>
              <a:gd name="connsiteX6" fmla="*/ 791051 w 6153150"/>
              <a:gd name="connsiteY6" fmla="*/ 1343501 h 3067050"/>
              <a:gd name="connsiteX7" fmla="*/ 1092041 w 6153150"/>
              <a:gd name="connsiteY7" fmla="*/ 1437799 h 3067050"/>
              <a:gd name="connsiteX8" fmla="*/ 1261586 w 6153150"/>
              <a:gd name="connsiteY8" fmla="*/ 1675924 h 3067050"/>
              <a:gd name="connsiteX9" fmla="*/ 1208246 w 6153150"/>
              <a:gd name="connsiteY9" fmla="*/ 1811179 h 3067050"/>
              <a:gd name="connsiteX10" fmla="*/ 1337786 w 6153150"/>
              <a:gd name="connsiteY10" fmla="*/ 2183606 h 3067050"/>
              <a:gd name="connsiteX11" fmla="*/ 1737836 w 6153150"/>
              <a:gd name="connsiteY11" fmla="*/ 2269331 h 3067050"/>
              <a:gd name="connsiteX12" fmla="*/ 1953101 w 6153150"/>
              <a:gd name="connsiteY12" fmla="*/ 2556986 h 3067050"/>
              <a:gd name="connsiteX13" fmla="*/ 1834991 w 6153150"/>
              <a:gd name="connsiteY13" fmla="*/ 2729389 h 3067050"/>
              <a:gd name="connsiteX14" fmla="*/ 1953101 w 6153150"/>
              <a:gd name="connsiteY14" fmla="*/ 2919889 h 3067050"/>
              <a:gd name="connsiteX15" fmla="*/ 2183606 w 6153150"/>
              <a:gd name="connsiteY15" fmla="*/ 2965609 h 3067050"/>
              <a:gd name="connsiteX16" fmla="*/ 2195989 w 6153150"/>
              <a:gd name="connsiteY16" fmla="*/ 2960846 h 3067050"/>
              <a:gd name="connsiteX17" fmla="*/ 2490311 w 6153150"/>
              <a:gd name="connsiteY17" fmla="*/ 2978944 h 3067050"/>
              <a:gd name="connsiteX18" fmla="*/ 2799874 w 6153150"/>
              <a:gd name="connsiteY18" fmla="*/ 2918936 h 3067050"/>
              <a:gd name="connsiteX19" fmla="*/ 3079909 w 6153150"/>
              <a:gd name="connsiteY19" fmla="*/ 3061811 h 3067050"/>
              <a:gd name="connsiteX20" fmla="*/ 3359944 w 6153150"/>
              <a:gd name="connsiteY20" fmla="*/ 2918936 h 3067050"/>
              <a:gd name="connsiteX21" fmla="*/ 3669506 w 6153150"/>
              <a:gd name="connsiteY21" fmla="*/ 2978944 h 3067050"/>
              <a:gd name="connsiteX22" fmla="*/ 3963829 w 6153150"/>
              <a:gd name="connsiteY22" fmla="*/ 2960846 h 3067050"/>
              <a:gd name="connsiteX23" fmla="*/ 3976211 w 6153150"/>
              <a:gd name="connsiteY23" fmla="*/ 2965609 h 3067050"/>
              <a:gd name="connsiteX24" fmla="*/ 4206716 w 6153150"/>
              <a:gd name="connsiteY24" fmla="*/ 2919889 h 3067050"/>
              <a:gd name="connsiteX25" fmla="*/ 4324826 w 6153150"/>
              <a:gd name="connsiteY25" fmla="*/ 2729389 h 3067050"/>
              <a:gd name="connsiteX26" fmla="*/ 4206716 w 6153150"/>
              <a:gd name="connsiteY26" fmla="*/ 2556986 h 3067050"/>
              <a:gd name="connsiteX27" fmla="*/ 4421981 w 6153150"/>
              <a:gd name="connsiteY27" fmla="*/ 2269331 h 3067050"/>
              <a:gd name="connsiteX28" fmla="*/ 4822031 w 6153150"/>
              <a:gd name="connsiteY28" fmla="*/ 2183606 h 3067050"/>
              <a:gd name="connsiteX29" fmla="*/ 4951571 w 6153150"/>
              <a:gd name="connsiteY29" fmla="*/ 1811179 h 3067050"/>
              <a:gd name="connsiteX30" fmla="*/ 4898231 w 6153150"/>
              <a:gd name="connsiteY30" fmla="*/ 1675924 h 3067050"/>
              <a:gd name="connsiteX31" fmla="*/ 5067776 w 6153150"/>
              <a:gd name="connsiteY31" fmla="*/ 1437799 h 3067050"/>
              <a:gd name="connsiteX32" fmla="*/ 5368767 w 6153150"/>
              <a:gd name="connsiteY32" fmla="*/ 1343501 h 3067050"/>
              <a:gd name="connsiteX33" fmla="*/ 5538312 w 6153150"/>
              <a:gd name="connsiteY33" fmla="*/ 1105376 h 3067050"/>
              <a:gd name="connsiteX34" fmla="*/ 5490687 w 6153150"/>
              <a:gd name="connsiteY34" fmla="*/ 969169 h 3067050"/>
              <a:gd name="connsiteX35" fmla="*/ 5742146 w 6153150"/>
              <a:gd name="connsiteY35" fmla="*/ 600551 h 3067050"/>
              <a:gd name="connsiteX36" fmla="*/ 6152674 w 6153150"/>
              <a:gd name="connsiteY36" fmla="*/ 371951 h 3067050"/>
              <a:gd name="connsiteX37" fmla="*/ 6152674 w 6153150"/>
              <a:gd name="connsiteY37" fmla="*/ 7144 h 3067050"/>
              <a:gd name="connsiteX38" fmla="*/ 3078956 w 6153150"/>
              <a:gd name="connsiteY38" fmla="*/ 7144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53150" h="3067050">
                <a:moveTo>
                  <a:pt x="3078956" y="7144"/>
                </a:moveTo>
                <a:lnTo>
                  <a:pt x="7144" y="7144"/>
                </a:lnTo>
                <a:lnTo>
                  <a:pt x="7144" y="371951"/>
                </a:lnTo>
                <a:cubicBezTo>
                  <a:pt x="108109" y="491966"/>
                  <a:pt x="273844" y="533876"/>
                  <a:pt x="417671" y="600551"/>
                </a:cubicBezTo>
                <a:cubicBezTo>
                  <a:pt x="564356" y="669131"/>
                  <a:pt x="710089" y="812959"/>
                  <a:pt x="669131" y="969169"/>
                </a:cubicBezTo>
                <a:cubicBezTo>
                  <a:pt x="656749" y="1015841"/>
                  <a:pt x="629126" y="1057751"/>
                  <a:pt x="621506" y="1105376"/>
                </a:cubicBezTo>
                <a:cubicBezTo>
                  <a:pt x="606266" y="1209199"/>
                  <a:pt x="694849" y="1301591"/>
                  <a:pt x="791051" y="1343501"/>
                </a:cubicBezTo>
                <a:cubicBezTo>
                  <a:pt x="887254" y="1385411"/>
                  <a:pt x="994886" y="1395889"/>
                  <a:pt x="1092041" y="1437799"/>
                </a:cubicBezTo>
                <a:cubicBezTo>
                  <a:pt x="1188244" y="1479709"/>
                  <a:pt x="1276826" y="1572101"/>
                  <a:pt x="1261586" y="1675924"/>
                </a:cubicBezTo>
                <a:cubicBezTo>
                  <a:pt x="1253966" y="1723549"/>
                  <a:pt x="1226344" y="1766411"/>
                  <a:pt x="1208246" y="1811179"/>
                </a:cubicBezTo>
                <a:cubicBezTo>
                  <a:pt x="1156811" y="1944529"/>
                  <a:pt x="1214914" y="2110264"/>
                  <a:pt x="1337786" y="2183606"/>
                </a:cubicBezTo>
                <a:cubicBezTo>
                  <a:pt x="1455896" y="2254091"/>
                  <a:pt x="1603534" y="2237899"/>
                  <a:pt x="1737836" y="2269331"/>
                </a:cubicBezTo>
                <a:cubicBezTo>
                  <a:pt x="1871186" y="2300764"/>
                  <a:pt x="2009299" y="2431256"/>
                  <a:pt x="1953101" y="2556986"/>
                </a:cubicBezTo>
                <a:cubicBezTo>
                  <a:pt x="1924526" y="2620804"/>
                  <a:pt x="1852136" y="2660809"/>
                  <a:pt x="1834991" y="2729389"/>
                </a:cubicBezTo>
                <a:cubicBezTo>
                  <a:pt x="1814989" y="2807494"/>
                  <a:pt x="1869281" y="2893219"/>
                  <a:pt x="1953101" y="2919889"/>
                </a:cubicBezTo>
                <a:cubicBezTo>
                  <a:pt x="2018824" y="2940844"/>
                  <a:pt x="2111216" y="2945606"/>
                  <a:pt x="2183606" y="2965609"/>
                </a:cubicBezTo>
                <a:lnTo>
                  <a:pt x="2195989" y="2960846"/>
                </a:lnTo>
                <a:cubicBezTo>
                  <a:pt x="2195989" y="2960846"/>
                  <a:pt x="2315051" y="3023711"/>
                  <a:pt x="2490311" y="2978944"/>
                </a:cubicBezTo>
                <a:cubicBezTo>
                  <a:pt x="2638901" y="2940844"/>
                  <a:pt x="2698909" y="2918936"/>
                  <a:pt x="2799874" y="2918936"/>
                </a:cubicBezTo>
                <a:cubicBezTo>
                  <a:pt x="2951321" y="2918936"/>
                  <a:pt x="3079909" y="3061811"/>
                  <a:pt x="3079909" y="3061811"/>
                </a:cubicBezTo>
                <a:cubicBezTo>
                  <a:pt x="3079909" y="3061811"/>
                  <a:pt x="3207544" y="2918936"/>
                  <a:pt x="3359944" y="2918936"/>
                </a:cubicBezTo>
                <a:cubicBezTo>
                  <a:pt x="3460909" y="2918936"/>
                  <a:pt x="3520916" y="2940844"/>
                  <a:pt x="3669506" y="2978944"/>
                </a:cubicBezTo>
                <a:cubicBezTo>
                  <a:pt x="3844766" y="3023711"/>
                  <a:pt x="3963829" y="2960846"/>
                  <a:pt x="3963829" y="2960846"/>
                </a:cubicBezTo>
                <a:lnTo>
                  <a:pt x="3976211" y="2965609"/>
                </a:lnTo>
                <a:cubicBezTo>
                  <a:pt x="4048601" y="2945606"/>
                  <a:pt x="4140994" y="2940844"/>
                  <a:pt x="4206716" y="2919889"/>
                </a:cubicBezTo>
                <a:cubicBezTo>
                  <a:pt x="4290537" y="2893219"/>
                  <a:pt x="4344829" y="2807494"/>
                  <a:pt x="4324826" y="2729389"/>
                </a:cubicBezTo>
                <a:cubicBezTo>
                  <a:pt x="4307681" y="2661761"/>
                  <a:pt x="4235291" y="2621756"/>
                  <a:pt x="4206716" y="2556986"/>
                </a:cubicBezTo>
                <a:cubicBezTo>
                  <a:pt x="4150519" y="2432209"/>
                  <a:pt x="4288631" y="2300764"/>
                  <a:pt x="4421981" y="2269331"/>
                </a:cubicBezTo>
                <a:cubicBezTo>
                  <a:pt x="4555331" y="2237899"/>
                  <a:pt x="4703922" y="2253139"/>
                  <a:pt x="4822031" y="2183606"/>
                </a:cubicBezTo>
                <a:cubicBezTo>
                  <a:pt x="4944904" y="2110264"/>
                  <a:pt x="5002054" y="1944529"/>
                  <a:pt x="4951571" y="1811179"/>
                </a:cubicBezTo>
                <a:cubicBezTo>
                  <a:pt x="4934426" y="1765459"/>
                  <a:pt x="4905851" y="1723549"/>
                  <a:pt x="4898231" y="1675924"/>
                </a:cubicBezTo>
                <a:cubicBezTo>
                  <a:pt x="4882992" y="1572101"/>
                  <a:pt x="4971574" y="1479709"/>
                  <a:pt x="5067776" y="1437799"/>
                </a:cubicBezTo>
                <a:cubicBezTo>
                  <a:pt x="5163979" y="1395889"/>
                  <a:pt x="5271612" y="1385411"/>
                  <a:pt x="5368767" y="1343501"/>
                </a:cubicBezTo>
                <a:cubicBezTo>
                  <a:pt x="5464969" y="1301591"/>
                  <a:pt x="5553551" y="1208246"/>
                  <a:pt x="5538312" y="1105376"/>
                </a:cubicBezTo>
                <a:cubicBezTo>
                  <a:pt x="5530692" y="1057751"/>
                  <a:pt x="5503069" y="1015841"/>
                  <a:pt x="5490687" y="969169"/>
                </a:cubicBezTo>
                <a:cubicBezTo>
                  <a:pt x="5449729" y="812959"/>
                  <a:pt x="5595462" y="669131"/>
                  <a:pt x="5742146" y="600551"/>
                </a:cubicBezTo>
                <a:cubicBezTo>
                  <a:pt x="5885021" y="532924"/>
                  <a:pt x="6051709" y="491966"/>
                  <a:pt x="6152674" y="371951"/>
                </a:cubicBezTo>
                <a:lnTo>
                  <a:pt x="6152674" y="7144"/>
                </a:lnTo>
                <a:lnTo>
                  <a:pt x="3078956" y="7144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06FC74C6-21C6-4458-B7BB-59BFA6EC10A1}"/>
              </a:ext>
            </a:extLst>
          </p:cNvPr>
          <p:cNvSpPr txBox="1"/>
          <p:nvPr/>
        </p:nvSpPr>
        <p:spPr>
          <a:xfrm>
            <a:off x="4198044" y="2292108"/>
            <a:ext cx="379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784FF265-1744-40B6-976A-9DF2991BC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6" y="41409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01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473</Words>
  <Application>Microsoft Office PowerPoint</Application>
  <PresentationFormat>Widescreen</PresentationFormat>
  <Paragraphs>163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20th Century Font</vt:lpstr>
      <vt:lpstr>Arial</vt:lpstr>
      <vt:lpstr>BadaBoom BB</vt:lpstr>
      <vt:lpstr>Calibri</vt:lpstr>
      <vt:lpstr>Calibri Light</vt:lpstr>
      <vt:lpstr>Oregano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Saja .</dc:creator>
  <cp:lastModifiedBy>نادية بنت الغامدي</cp:lastModifiedBy>
  <cp:revision>23</cp:revision>
  <dcterms:created xsi:type="dcterms:W3CDTF">2021-12-05T15:02:11Z</dcterms:created>
  <dcterms:modified xsi:type="dcterms:W3CDTF">2022-12-03T12:41:05Z</dcterms:modified>
</cp:coreProperties>
</file>