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9" r:id="rId13"/>
    <p:sldMasterId id="2147483841" r:id="rId14"/>
    <p:sldMasterId id="2147483853" r:id="rId15"/>
    <p:sldMasterId id="2147483865" r:id="rId16"/>
  </p:sldMasterIdLst>
  <p:sldIdLst>
    <p:sldId id="257" r:id="rId17"/>
    <p:sldId id="266" r:id="rId18"/>
    <p:sldId id="263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16" r:id="rId36"/>
    <p:sldId id="284" r:id="rId37"/>
    <p:sldId id="285" r:id="rId38"/>
    <p:sldId id="286" r:id="rId39"/>
    <p:sldId id="287" r:id="rId40"/>
    <p:sldId id="288" r:id="rId41"/>
    <p:sldId id="289" r:id="rId42"/>
    <p:sldId id="293" r:id="rId43"/>
    <p:sldId id="291" r:id="rId44"/>
    <p:sldId id="292" r:id="rId45"/>
    <p:sldId id="294" r:id="rId46"/>
    <p:sldId id="315" r:id="rId47"/>
    <p:sldId id="305" r:id="rId48"/>
    <p:sldId id="307" r:id="rId49"/>
    <p:sldId id="308" r:id="rId50"/>
    <p:sldId id="309" r:id="rId51"/>
    <p:sldId id="312" r:id="rId52"/>
    <p:sldId id="310" r:id="rId53"/>
    <p:sldId id="311" r:id="rId54"/>
    <p:sldId id="313" r:id="rId55"/>
    <p:sldId id="314" r:id="rId56"/>
    <p:sldId id="317" r:id="rId5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00"/>
    <a:srgbClr val="FFFF99"/>
    <a:srgbClr val="663300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94074-68E0-4FD8-8078-CD885DE6C4C8}" v="233" dt="2022-12-11T17:29:58"/>
    <p1510:client id="{7900F785-3F55-4DDD-A081-DA07AB8450EC}" v="129" dt="2022-12-11T05:18:29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77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oud Zbermawi" userId="79e871b2385746f7" providerId="LiveId" clId="{7900F785-3F55-4DDD-A081-DA07AB8450EC}"/>
    <pc:docChg chg="undo custSel addSld delSld modSld sldOrd">
      <pc:chgData name="Ohoud Zbermawi" userId="79e871b2385746f7" providerId="LiveId" clId="{7900F785-3F55-4DDD-A081-DA07AB8450EC}" dt="2022-12-11T05:18:34.454" v="185" actId="1076"/>
      <pc:docMkLst>
        <pc:docMk/>
      </pc:docMkLst>
      <pc:sldChg chg="modSp mod modAnim">
        <pc:chgData name="Ohoud Zbermawi" userId="79e871b2385746f7" providerId="LiveId" clId="{7900F785-3F55-4DDD-A081-DA07AB8450EC}" dt="2022-12-06T18:14:48.574" v="6"/>
        <pc:sldMkLst>
          <pc:docMk/>
          <pc:sldMk cId="2712492933" sldId="258"/>
        </pc:sldMkLst>
        <pc:spChg chg="mod">
          <ac:chgData name="Ohoud Zbermawi" userId="79e871b2385746f7" providerId="LiveId" clId="{7900F785-3F55-4DDD-A081-DA07AB8450EC}" dt="2022-12-06T18:14:32.838" v="4" actId="1076"/>
          <ac:spMkLst>
            <pc:docMk/>
            <pc:sldMk cId="2712492933" sldId="258"/>
            <ac:spMk id="6" creationId="{00000000-0000-0000-0000-000000000000}"/>
          </ac:spMkLst>
        </pc:spChg>
      </pc:sldChg>
      <pc:sldChg chg="modTransition">
        <pc:chgData name="Ohoud Zbermawi" userId="79e871b2385746f7" providerId="LiveId" clId="{7900F785-3F55-4DDD-A081-DA07AB8450EC}" dt="2022-12-07T07:11:54.550" v="125"/>
        <pc:sldMkLst>
          <pc:docMk/>
          <pc:sldMk cId="3395605078" sldId="260"/>
        </pc:sldMkLst>
      </pc:sldChg>
      <pc:sldChg chg="modSp mod modAnim">
        <pc:chgData name="Ohoud Zbermawi" userId="79e871b2385746f7" providerId="LiveId" clId="{7900F785-3F55-4DDD-A081-DA07AB8450EC}" dt="2022-12-11T05:18:34.454" v="185" actId="1076"/>
        <pc:sldMkLst>
          <pc:docMk/>
          <pc:sldMk cId="2845471391" sldId="274"/>
        </pc:sldMkLst>
        <pc:spChg chg="mod">
          <ac:chgData name="Ohoud Zbermawi" userId="79e871b2385746f7" providerId="LiveId" clId="{7900F785-3F55-4DDD-A081-DA07AB8450EC}" dt="2022-12-11T05:18:29.636" v="184" actId="20577"/>
          <ac:spMkLst>
            <pc:docMk/>
            <pc:sldMk cId="2845471391" sldId="274"/>
            <ac:spMk id="3" creationId="{00000000-0000-0000-0000-000000000000}"/>
          </ac:spMkLst>
        </pc:spChg>
        <pc:cxnChg chg="mod">
          <ac:chgData name="Ohoud Zbermawi" userId="79e871b2385746f7" providerId="LiveId" clId="{7900F785-3F55-4DDD-A081-DA07AB8450EC}" dt="2022-12-11T05:16:42.016" v="141" actId="1076"/>
          <ac:cxnSpMkLst>
            <pc:docMk/>
            <pc:sldMk cId="2845471391" sldId="274"/>
            <ac:cxnSpMk id="5" creationId="{00000000-0000-0000-0000-000000000000}"/>
          </ac:cxnSpMkLst>
        </pc:cxnChg>
        <pc:cxnChg chg="mod">
          <ac:chgData name="Ohoud Zbermawi" userId="79e871b2385746f7" providerId="LiveId" clId="{7900F785-3F55-4DDD-A081-DA07AB8450EC}" dt="2022-12-11T05:18:34.454" v="185" actId="1076"/>
          <ac:cxnSpMkLst>
            <pc:docMk/>
            <pc:sldMk cId="2845471391" sldId="274"/>
            <ac:cxnSpMk id="10" creationId="{00000000-0000-0000-0000-000000000000}"/>
          </ac:cxnSpMkLst>
        </pc:cxnChg>
      </pc:sldChg>
      <pc:sldChg chg="modAnim">
        <pc:chgData name="Ohoud Zbermawi" userId="79e871b2385746f7" providerId="LiveId" clId="{7900F785-3F55-4DDD-A081-DA07AB8450EC}" dt="2022-12-06T18:15:41.630" v="7"/>
        <pc:sldMkLst>
          <pc:docMk/>
          <pc:sldMk cId="609253512" sldId="297"/>
        </pc:sldMkLst>
      </pc:sldChg>
      <pc:sldChg chg="addSp delSp modSp del mod addAnim delAnim modAnim">
        <pc:chgData name="Ohoud Zbermawi" userId="79e871b2385746f7" providerId="LiveId" clId="{7900F785-3F55-4DDD-A081-DA07AB8450EC}" dt="2022-12-07T07:11:26.584" v="122" actId="47"/>
        <pc:sldMkLst>
          <pc:docMk/>
          <pc:sldMk cId="4207292923" sldId="300"/>
        </pc:sldMkLst>
        <pc:spChg chg="add del mod">
          <ac:chgData name="Ohoud Zbermawi" userId="79e871b2385746f7" providerId="LiveId" clId="{7900F785-3F55-4DDD-A081-DA07AB8450EC}" dt="2022-12-07T07:01:54.411" v="59"/>
          <ac:spMkLst>
            <pc:docMk/>
            <pc:sldMk cId="4207292923" sldId="300"/>
            <ac:spMk id="2" creationId="{76CEBE11-232D-4BBC-1FFE-88DC584DE99E}"/>
          </ac:spMkLst>
        </pc:spChg>
        <pc:spChg chg="add del">
          <ac:chgData name="Ohoud Zbermawi" userId="79e871b2385746f7" providerId="LiveId" clId="{7900F785-3F55-4DDD-A081-DA07AB8450EC}" dt="2022-12-07T07:03:41.886" v="62" actId="21"/>
          <ac:spMkLst>
            <pc:docMk/>
            <pc:sldMk cId="4207292923" sldId="300"/>
            <ac:spMk id="5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7:04:49.257" v="68" actId="21"/>
          <ac:spMkLst>
            <pc:docMk/>
            <pc:sldMk cId="4207292923" sldId="300"/>
            <ac:spMk id="6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7:06:04.828" v="74" actId="21"/>
          <ac:spMkLst>
            <pc:docMk/>
            <pc:sldMk cId="4207292923" sldId="300"/>
            <ac:spMk id="7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7:06:51.878" v="80" actId="21"/>
          <ac:spMkLst>
            <pc:docMk/>
            <pc:sldMk cId="4207292923" sldId="300"/>
            <ac:spMk id="8" creationId="{00000000-0000-0000-0000-000000000000}"/>
          </ac:spMkLst>
        </pc:spChg>
        <pc:spChg chg="del mod">
          <ac:chgData name="Ohoud Zbermawi" userId="79e871b2385746f7" providerId="LiveId" clId="{7900F785-3F55-4DDD-A081-DA07AB8450EC}" dt="2022-12-07T07:07:52.985" v="87" actId="21"/>
          <ac:spMkLst>
            <pc:docMk/>
            <pc:sldMk cId="4207292923" sldId="300"/>
            <ac:spMk id="9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7:08:57.440" v="92" actId="21"/>
          <ac:spMkLst>
            <pc:docMk/>
            <pc:sldMk cId="4207292923" sldId="300"/>
            <ac:spMk id="10" creationId="{00000000-0000-0000-0000-000000000000}"/>
          </ac:spMkLst>
        </pc:spChg>
      </pc:sldChg>
      <pc:sldChg chg="modTransition">
        <pc:chgData name="Ohoud Zbermawi" userId="79e871b2385746f7" providerId="LiveId" clId="{7900F785-3F55-4DDD-A081-DA07AB8450EC}" dt="2022-12-07T07:11:39.550" v="123"/>
        <pc:sldMkLst>
          <pc:docMk/>
          <pc:sldMk cId="3006086981" sldId="302"/>
        </pc:sldMkLst>
      </pc:sldChg>
      <pc:sldChg chg="new del ord">
        <pc:chgData name="Ohoud Zbermawi" userId="79e871b2385746f7" providerId="LiveId" clId="{7900F785-3F55-4DDD-A081-DA07AB8450EC}" dt="2022-12-07T07:11:22.927" v="121" actId="47"/>
        <pc:sldMkLst>
          <pc:docMk/>
          <pc:sldMk cId="1141914062" sldId="316"/>
        </pc:sldMkLst>
      </pc:sldChg>
      <pc:sldChg chg="addSp delSp modSp add mod modTransition delAnim modAnim">
        <pc:chgData name="Ohoud Zbermawi" userId="79e871b2385746f7" providerId="LiveId" clId="{7900F785-3F55-4DDD-A081-DA07AB8450EC}" dt="2022-12-07T07:11:44.827" v="124"/>
        <pc:sldMkLst>
          <pc:docMk/>
          <pc:sldMk cId="3205138101" sldId="317"/>
        </pc:sldMkLst>
        <pc:spChg chg="add mod">
          <ac:chgData name="Ohoud Zbermawi" userId="79e871b2385746f7" providerId="LiveId" clId="{7900F785-3F55-4DDD-A081-DA07AB8450EC}" dt="2022-12-07T07:10:42.013" v="117" actId="1076"/>
          <ac:spMkLst>
            <pc:docMk/>
            <pc:sldMk cId="3205138101" sldId="317"/>
            <ac:spMk id="2" creationId="{FFC8B8BA-5D2B-A832-BF3D-E750E3304361}"/>
          </ac:spMkLst>
        </pc:spChg>
        <pc:spChg chg="add mod">
          <ac:chgData name="Ohoud Zbermawi" userId="79e871b2385746f7" providerId="LiveId" clId="{7900F785-3F55-4DDD-A081-DA07AB8450EC}" dt="2022-12-07T07:10:37.506" v="116" actId="1076"/>
          <ac:spMkLst>
            <pc:docMk/>
            <pc:sldMk cId="3205138101" sldId="317"/>
            <ac:spMk id="3" creationId="{DDC24DE4-B3D5-137C-E43A-84D8C8E11FF6}"/>
          </ac:spMkLst>
        </pc:spChg>
        <pc:spChg chg="add mod">
          <ac:chgData name="Ohoud Zbermawi" userId="79e871b2385746f7" providerId="LiveId" clId="{7900F785-3F55-4DDD-A081-DA07AB8450EC}" dt="2022-12-07T07:10:33.003" v="115" actId="1076"/>
          <ac:spMkLst>
            <pc:docMk/>
            <pc:sldMk cId="3205138101" sldId="317"/>
            <ac:spMk id="4" creationId="{7346E0DE-F187-A081-1E87-9DF2891B6613}"/>
          </ac:spMkLst>
        </pc:spChg>
        <pc:spChg chg="mod">
          <ac:chgData name="Ohoud Zbermawi" userId="79e871b2385746f7" providerId="LiveId" clId="{7900F785-3F55-4DDD-A081-DA07AB8450EC}" dt="2022-12-07T07:10:54.643" v="119" actId="1076"/>
          <ac:spMkLst>
            <pc:docMk/>
            <pc:sldMk cId="3205138101" sldId="317"/>
            <ac:spMk id="5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6:59:10.961" v="28" actId="478"/>
          <ac:spMkLst>
            <pc:docMk/>
            <pc:sldMk cId="3205138101" sldId="317"/>
            <ac:spMk id="6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6:59:13.184" v="29" actId="478"/>
          <ac:spMkLst>
            <pc:docMk/>
            <pc:sldMk cId="3205138101" sldId="317"/>
            <ac:spMk id="7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6:59:16.275" v="30" actId="478"/>
          <ac:spMkLst>
            <pc:docMk/>
            <pc:sldMk cId="3205138101" sldId="317"/>
            <ac:spMk id="8" creationId="{00000000-0000-0000-0000-000000000000}"/>
          </ac:spMkLst>
        </pc:spChg>
        <pc:spChg chg="del mod">
          <ac:chgData name="Ohoud Zbermawi" userId="79e871b2385746f7" providerId="LiveId" clId="{7900F785-3F55-4DDD-A081-DA07AB8450EC}" dt="2022-12-07T06:59:03.714" v="26" actId="478"/>
          <ac:spMkLst>
            <pc:docMk/>
            <pc:sldMk cId="3205138101" sldId="317"/>
            <ac:spMk id="9" creationId="{00000000-0000-0000-0000-000000000000}"/>
          </ac:spMkLst>
        </pc:spChg>
        <pc:spChg chg="del">
          <ac:chgData name="Ohoud Zbermawi" userId="79e871b2385746f7" providerId="LiveId" clId="{7900F785-3F55-4DDD-A081-DA07AB8450EC}" dt="2022-12-07T06:58:57.994" v="24" actId="478"/>
          <ac:spMkLst>
            <pc:docMk/>
            <pc:sldMk cId="3205138101" sldId="317"/>
            <ac:spMk id="10" creationId="{00000000-0000-0000-0000-000000000000}"/>
          </ac:spMkLst>
        </pc:spChg>
        <pc:spChg chg="add mod">
          <ac:chgData name="Ohoud Zbermawi" userId="79e871b2385746f7" providerId="LiveId" clId="{7900F785-3F55-4DDD-A081-DA07AB8450EC}" dt="2022-12-07T07:10:26.805" v="114" actId="20577"/>
          <ac:spMkLst>
            <pc:docMk/>
            <pc:sldMk cId="3205138101" sldId="317"/>
            <ac:spMk id="11" creationId="{AED2981A-85B9-0224-5B17-29E2CD91C27A}"/>
          </ac:spMkLst>
        </pc:spChg>
        <pc:spChg chg="add mod">
          <ac:chgData name="Ohoud Zbermawi" userId="79e871b2385746f7" providerId="LiveId" clId="{7900F785-3F55-4DDD-A081-DA07AB8450EC}" dt="2022-12-07T07:09:46.184" v="96" actId="1076"/>
          <ac:spMkLst>
            <pc:docMk/>
            <pc:sldMk cId="3205138101" sldId="317"/>
            <ac:spMk id="12" creationId="{D866B4B8-36F2-BF98-2785-491BACAC2045}"/>
          </ac:spMkLst>
        </pc:spChg>
        <pc:spChg chg="add mod">
          <ac:chgData name="Ohoud Zbermawi" userId="79e871b2385746f7" providerId="LiveId" clId="{7900F785-3F55-4DDD-A081-DA07AB8450EC}" dt="2022-12-07T07:09:38.704" v="95" actId="1076"/>
          <ac:spMkLst>
            <pc:docMk/>
            <pc:sldMk cId="3205138101" sldId="317"/>
            <ac:spMk id="13" creationId="{65B14E35-F775-BDA6-4FDD-923D41E2C0BB}"/>
          </ac:spMkLst>
        </pc:spChg>
      </pc:sldChg>
    </pc:docChg>
  </pc:docChgLst>
  <pc:docChgLst>
    <pc:chgData name="Ohoud Zbermawi" userId="79e871b2385746f7" providerId="LiveId" clId="{0E894074-68E0-4FD8-8078-CD885DE6C4C8}"/>
    <pc:docChg chg="undo custSel addSld delSld modSld sldOrd addMainMaster delMainMaster">
      <pc:chgData name="Ohoud Zbermawi" userId="79e871b2385746f7" providerId="LiveId" clId="{0E894074-68E0-4FD8-8078-CD885DE6C4C8}" dt="2022-12-11T17:31:06.587" v="440" actId="478"/>
      <pc:docMkLst>
        <pc:docMk/>
      </pc:docMkLst>
      <pc:sldChg chg="del">
        <pc:chgData name="Ohoud Zbermawi" userId="79e871b2385746f7" providerId="LiveId" clId="{0E894074-68E0-4FD8-8078-CD885DE6C4C8}" dt="2022-12-11T16:49:02.994" v="9" actId="47"/>
        <pc:sldMkLst>
          <pc:docMk/>
          <pc:sldMk cId="4071433615" sldId="256"/>
        </pc:sldMkLst>
      </pc:sldChg>
      <pc:sldChg chg="del">
        <pc:chgData name="Ohoud Zbermawi" userId="79e871b2385746f7" providerId="LiveId" clId="{0E894074-68E0-4FD8-8078-CD885DE6C4C8}" dt="2022-12-11T16:49:06.828" v="10" actId="47"/>
        <pc:sldMkLst>
          <pc:docMk/>
          <pc:sldMk cId="2712492933" sldId="258"/>
        </pc:sldMkLst>
      </pc:sldChg>
      <pc:sldChg chg="del">
        <pc:chgData name="Ohoud Zbermawi" userId="79e871b2385746f7" providerId="LiveId" clId="{0E894074-68E0-4FD8-8078-CD885DE6C4C8}" dt="2022-12-11T16:49:07.338" v="11" actId="47"/>
        <pc:sldMkLst>
          <pc:docMk/>
          <pc:sldMk cId="3378317769" sldId="259"/>
        </pc:sldMkLst>
      </pc:sldChg>
      <pc:sldChg chg="del">
        <pc:chgData name="Ohoud Zbermawi" userId="79e871b2385746f7" providerId="LiveId" clId="{0E894074-68E0-4FD8-8078-CD885DE6C4C8}" dt="2022-12-11T16:49:11.018" v="15" actId="47"/>
        <pc:sldMkLst>
          <pc:docMk/>
          <pc:sldMk cId="3395605078" sldId="260"/>
        </pc:sldMkLst>
      </pc:sldChg>
      <pc:sldChg chg="del">
        <pc:chgData name="Ohoud Zbermawi" userId="79e871b2385746f7" providerId="LiveId" clId="{0E894074-68E0-4FD8-8078-CD885DE6C4C8}" dt="2022-12-11T16:49:10.434" v="14" actId="47"/>
        <pc:sldMkLst>
          <pc:docMk/>
          <pc:sldMk cId="4110687354" sldId="261"/>
        </pc:sldMkLst>
      </pc:sldChg>
      <pc:sldChg chg="del">
        <pc:chgData name="Ohoud Zbermawi" userId="79e871b2385746f7" providerId="LiveId" clId="{0E894074-68E0-4FD8-8078-CD885DE6C4C8}" dt="2022-12-11T16:49:11.855" v="16" actId="47"/>
        <pc:sldMkLst>
          <pc:docMk/>
          <pc:sldMk cId="2502195491" sldId="262"/>
        </pc:sldMkLst>
      </pc:sldChg>
      <pc:sldChg chg="add del ord">
        <pc:chgData name="Ohoud Zbermawi" userId="79e871b2385746f7" providerId="LiveId" clId="{0E894074-68E0-4FD8-8078-CD885DE6C4C8}" dt="2022-12-11T16:49:23.827" v="22"/>
        <pc:sldMkLst>
          <pc:docMk/>
          <pc:sldMk cId="433120930" sldId="263"/>
        </pc:sldMkLst>
      </pc:sldChg>
      <pc:sldChg chg="add del modAnim">
        <pc:chgData name="Ohoud Zbermawi" userId="79e871b2385746f7" providerId="LiveId" clId="{0E894074-68E0-4FD8-8078-CD885DE6C4C8}" dt="2022-12-11T16:49:52.390" v="26"/>
        <pc:sldMkLst>
          <pc:docMk/>
          <pc:sldMk cId="2376084707" sldId="266"/>
        </pc:sldMkLst>
      </pc:sldChg>
      <pc:sldChg chg="addSp modSp add del mod">
        <pc:chgData name="Ohoud Zbermawi" userId="79e871b2385746f7" providerId="LiveId" clId="{0E894074-68E0-4FD8-8078-CD885DE6C4C8}" dt="2022-12-11T16:54:43.940" v="35" actId="14100"/>
        <pc:sldMkLst>
          <pc:docMk/>
          <pc:sldMk cId="4241598499" sldId="267"/>
        </pc:sldMkLst>
        <pc:picChg chg="add mod">
          <ac:chgData name="Ohoud Zbermawi" userId="79e871b2385746f7" providerId="LiveId" clId="{0E894074-68E0-4FD8-8078-CD885DE6C4C8}" dt="2022-12-11T16:54:43.940" v="35" actId="14100"/>
          <ac:picMkLst>
            <pc:docMk/>
            <pc:sldMk cId="4241598499" sldId="267"/>
            <ac:picMk id="3" creationId="{BD3130A0-C77F-9CEA-C8CA-D1FCD5E8CA91}"/>
          </ac:picMkLst>
        </pc:picChg>
      </pc:sldChg>
      <pc:sldChg chg="modSp mod modAnim">
        <pc:chgData name="Ohoud Zbermawi" userId="79e871b2385746f7" providerId="LiveId" clId="{0E894074-68E0-4FD8-8078-CD885DE6C4C8}" dt="2022-12-11T16:56:58.494" v="44" actId="1076"/>
        <pc:sldMkLst>
          <pc:docMk/>
          <pc:sldMk cId="3085356044" sldId="276"/>
        </pc:sldMkLst>
        <pc:spChg chg="mod">
          <ac:chgData name="Ohoud Zbermawi" userId="79e871b2385746f7" providerId="LiveId" clId="{0E894074-68E0-4FD8-8078-CD885DE6C4C8}" dt="2022-12-11T16:56:33.115" v="38" actId="1076"/>
          <ac:spMkLst>
            <pc:docMk/>
            <pc:sldMk cId="3085356044" sldId="276"/>
            <ac:spMk id="17" creationId="{00000000-0000-0000-0000-000000000000}"/>
          </ac:spMkLst>
        </pc:spChg>
        <pc:spChg chg="mod">
          <ac:chgData name="Ohoud Zbermawi" userId="79e871b2385746f7" providerId="LiveId" clId="{0E894074-68E0-4FD8-8078-CD885DE6C4C8}" dt="2022-12-11T16:56:37.896" v="39" actId="1076"/>
          <ac:spMkLst>
            <pc:docMk/>
            <pc:sldMk cId="3085356044" sldId="276"/>
            <ac:spMk id="18" creationId="{00000000-0000-0000-0000-000000000000}"/>
          </ac:spMkLst>
        </pc:spChg>
        <pc:spChg chg="mod">
          <ac:chgData name="Ohoud Zbermawi" userId="79e871b2385746f7" providerId="LiveId" clId="{0E894074-68E0-4FD8-8078-CD885DE6C4C8}" dt="2022-12-11T16:56:48.022" v="41" actId="1076"/>
          <ac:spMkLst>
            <pc:docMk/>
            <pc:sldMk cId="3085356044" sldId="276"/>
            <ac:spMk id="19" creationId="{00000000-0000-0000-0000-000000000000}"/>
          </ac:spMkLst>
        </pc:spChg>
        <pc:spChg chg="mod">
          <ac:chgData name="Ohoud Zbermawi" userId="79e871b2385746f7" providerId="LiveId" clId="{0E894074-68E0-4FD8-8078-CD885DE6C4C8}" dt="2022-12-11T16:56:41.518" v="40" actId="1076"/>
          <ac:spMkLst>
            <pc:docMk/>
            <pc:sldMk cId="3085356044" sldId="276"/>
            <ac:spMk id="27" creationId="{00000000-0000-0000-0000-000000000000}"/>
          </ac:spMkLst>
        </pc:spChg>
        <pc:cxnChg chg="mod">
          <ac:chgData name="Ohoud Zbermawi" userId="79e871b2385746f7" providerId="LiveId" clId="{0E894074-68E0-4FD8-8078-CD885DE6C4C8}" dt="2022-12-11T16:56:54.901" v="43" actId="14100"/>
          <ac:cxnSpMkLst>
            <pc:docMk/>
            <pc:sldMk cId="3085356044" sldId="276"/>
            <ac:cxnSpMk id="21" creationId="{00000000-0000-0000-0000-000000000000}"/>
          </ac:cxnSpMkLst>
        </pc:cxnChg>
        <pc:cxnChg chg="mod">
          <ac:chgData name="Ohoud Zbermawi" userId="79e871b2385746f7" providerId="LiveId" clId="{0E894074-68E0-4FD8-8078-CD885DE6C4C8}" dt="2022-12-11T16:56:58.494" v="44" actId="1076"/>
          <ac:cxnSpMkLst>
            <pc:docMk/>
            <pc:sldMk cId="3085356044" sldId="276"/>
            <ac:cxnSpMk id="28" creationId="{00000000-0000-0000-0000-000000000000}"/>
          </ac:cxnSpMkLst>
        </pc:cxnChg>
      </pc:sldChg>
      <pc:sldChg chg="modAnim">
        <pc:chgData name="Ohoud Zbermawi" userId="79e871b2385746f7" providerId="LiveId" clId="{0E894074-68E0-4FD8-8078-CD885DE6C4C8}" dt="2022-12-11T16:58:39.113" v="50"/>
        <pc:sldMkLst>
          <pc:docMk/>
          <pc:sldMk cId="2296207861" sldId="277"/>
        </pc:sldMkLst>
      </pc:sldChg>
      <pc:sldChg chg="modAnim">
        <pc:chgData name="Ohoud Zbermawi" userId="79e871b2385746f7" providerId="LiveId" clId="{0E894074-68E0-4FD8-8078-CD885DE6C4C8}" dt="2022-12-11T16:59:13.850" v="51"/>
        <pc:sldMkLst>
          <pc:docMk/>
          <pc:sldMk cId="1111982131" sldId="278"/>
        </pc:sldMkLst>
      </pc:sldChg>
      <pc:sldChg chg="modSp mod">
        <pc:chgData name="Ohoud Zbermawi" userId="79e871b2385746f7" providerId="LiveId" clId="{0E894074-68E0-4FD8-8078-CD885DE6C4C8}" dt="2022-12-11T17:00:50.511" v="77" actId="1076"/>
        <pc:sldMkLst>
          <pc:docMk/>
          <pc:sldMk cId="1809625563" sldId="283"/>
        </pc:sldMkLst>
        <pc:spChg chg="mod">
          <ac:chgData name="Ohoud Zbermawi" userId="79e871b2385746f7" providerId="LiveId" clId="{0E894074-68E0-4FD8-8078-CD885DE6C4C8}" dt="2022-12-11T16:59:40.483" v="54" actId="1076"/>
          <ac:spMkLst>
            <pc:docMk/>
            <pc:sldMk cId="1809625563" sldId="283"/>
            <ac:spMk id="7" creationId="{00000000-0000-0000-0000-000000000000}"/>
          </ac:spMkLst>
        </pc:spChg>
        <pc:spChg chg="mod">
          <ac:chgData name="Ohoud Zbermawi" userId="79e871b2385746f7" providerId="LiveId" clId="{0E894074-68E0-4FD8-8078-CD885DE6C4C8}" dt="2022-12-11T17:00:04.458" v="64" actId="20577"/>
          <ac:spMkLst>
            <pc:docMk/>
            <pc:sldMk cId="1809625563" sldId="283"/>
            <ac:spMk id="8" creationId="{00000000-0000-0000-0000-000000000000}"/>
          </ac:spMkLst>
        </pc:spChg>
        <pc:spChg chg="mod">
          <ac:chgData name="Ohoud Zbermawi" userId="79e871b2385746f7" providerId="LiveId" clId="{0E894074-68E0-4FD8-8078-CD885DE6C4C8}" dt="2022-12-11T17:00:50.511" v="77" actId="1076"/>
          <ac:spMkLst>
            <pc:docMk/>
            <pc:sldMk cId="1809625563" sldId="283"/>
            <ac:spMk id="10" creationId="{00000000-0000-0000-0000-000000000000}"/>
          </ac:spMkLst>
        </pc:spChg>
        <pc:spChg chg="mod">
          <ac:chgData name="Ohoud Zbermawi" userId="79e871b2385746f7" providerId="LiveId" clId="{0E894074-68E0-4FD8-8078-CD885DE6C4C8}" dt="2022-12-11T17:00:17.167" v="66" actId="1076"/>
          <ac:spMkLst>
            <pc:docMk/>
            <pc:sldMk cId="1809625563" sldId="283"/>
            <ac:spMk id="11" creationId="{00000000-0000-0000-0000-000000000000}"/>
          </ac:spMkLst>
        </pc:spChg>
      </pc:sldChg>
      <pc:sldChg chg="del">
        <pc:chgData name="Ohoud Zbermawi" userId="79e871b2385746f7" providerId="LiveId" clId="{0E894074-68E0-4FD8-8078-CD885DE6C4C8}" dt="2022-12-11T16:49:02.231" v="8" actId="47"/>
        <pc:sldMkLst>
          <pc:docMk/>
          <pc:sldMk cId="1063635461" sldId="295"/>
        </pc:sldMkLst>
      </pc:sldChg>
      <pc:sldChg chg="del">
        <pc:chgData name="Ohoud Zbermawi" userId="79e871b2385746f7" providerId="LiveId" clId="{0E894074-68E0-4FD8-8078-CD885DE6C4C8}" dt="2022-12-11T16:49:07.874" v="12" actId="47"/>
        <pc:sldMkLst>
          <pc:docMk/>
          <pc:sldMk cId="2610193605" sldId="296"/>
        </pc:sldMkLst>
      </pc:sldChg>
      <pc:sldChg chg="del">
        <pc:chgData name="Ohoud Zbermawi" userId="79e871b2385746f7" providerId="LiveId" clId="{0E894074-68E0-4FD8-8078-CD885DE6C4C8}" dt="2022-12-11T16:49:09.876" v="13" actId="47"/>
        <pc:sldMkLst>
          <pc:docMk/>
          <pc:sldMk cId="609253512" sldId="297"/>
        </pc:sldMkLst>
      </pc:sldChg>
      <pc:sldChg chg="add del">
        <pc:chgData name="Ohoud Zbermawi" userId="79e871b2385746f7" providerId="LiveId" clId="{0E894074-68E0-4FD8-8078-CD885DE6C4C8}" dt="2022-12-11T16:49:19.867" v="20" actId="47"/>
        <pc:sldMkLst>
          <pc:docMk/>
          <pc:sldMk cId="953389796" sldId="301"/>
        </pc:sldMkLst>
      </pc:sldChg>
      <pc:sldChg chg="del">
        <pc:chgData name="Ohoud Zbermawi" userId="79e871b2385746f7" providerId="LiveId" clId="{0E894074-68E0-4FD8-8078-CD885DE6C4C8}" dt="2022-12-11T16:49:13.615" v="18" actId="47"/>
        <pc:sldMkLst>
          <pc:docMk/>
          <pc:sldMk cId="3006086981" sldId="302"/>
        </pc:sldMkLst>
      </pc:sldChg>
      <pc:sldChg chg="del">
        <pc:chgData name="Ohoud Zbermawi" userId="79e871b2385746f7" providerId="LiveId" clId="{0E894074-68E0-4FD8-8078-CD885DE6C4C8}" dt="2022-12-11T16:49:14.435" v="19" actId="47"/>
        <pc:sldMkLst>
          <pc:docMk/>
          <pc:sldMk cId="2701482645" sldId="304"/>
        </pc:sldMkLst>
      </pc:sldChg>
      <pc:sldChg chg="modAnim">
        <pc:chgData name="Ohoud Zbermawi" userId="79e871b2385746f7" providerId="LiveId" clId="{0E894074-68E0-4FD8-8078-CD885DE6C4C8}" dt="2022-12-11T17:24:32.080" v="377"/>
        <pc:sldMkLst>
          <pc:docMk/>
          <pc:sldMk cId="2201076686" sldId="305"/>
        </pc:sldMkLst>
      </pc:sldChg>
      <pc:sldChg chg="delSp del mod">
        <pc:chgData name="Ohoud Zbermawi" userId="79e871b2385746f7" providerId="LiveId" clId="{0E894074-68E0-4FD8-8078-CD885DE6C4C8}" dt="2022-12-11T17:23:03.982" v="376" actId="47"/>
        <pc:sldMkLst>
          <pc:docMk/>
          <pc:sldMk cId="1190877381" sldId="306"/>
        </pc:sldMkLst>
        <pc:picChg chg="del">
          <ac:chgData name="Ohoud Zbermawi" userId="79e871b2385746f7" providerId="LiveId" clId="{0E894074-68E0-4FD8-8078-CD885DE6C4C8}" dt="2022-12-11T17:22:48.280" v="371" actId="21"/>
          <ac:picMkLst>
            <pc:docMk/>
            <pc:sldMk cId="1190877381" sldId="306"/>
            <ac:picMk id="5" creationId="{00000000-0000-0000-0000-000000000000}"/>
          </ac:picMkLst>
        </pc:picChg>
      </pc:sldChg>
      <pc:sldChg chg="modSp">
        <pc:chgData name="Ohoud Zbermawi" userId="79e871b2385746f7" providerId="LiveId" clId="{0E894074-68E0-4FD8-8078-CD885DE6C4C8}" dt="2022-12-11T17:24:52.297" v="381" actId="20577"/>
        <pc:sldMkLst>
          <pc:docMk/>
          <pc:sldMk cId="3876630538" sldId="307"/>
        </pc:sldMkLst>
        <pc:spChg chg="mod">
          <ac:chgData name="Ohoud Zbermawi" userId="79e871b2385746f7" providerId="LiveId" clId="{0E894074-68E0-4FD8-8078-CD885DE6C4C8}" dt="2022-12-11T17:24:52.297" v="381" actId="20577"/>
          <ac:spMkLst>
            <pc:docMk/>
            <pc:sldMk cId="3876630538" sldId="307"/>
            <ac:spMk id="13" creationId="{00000000-0000-0000-0000-000000000000}"/>
          </ac:spMkLst>
        </pc:spChg>
      </pc:sldChg>
      <pc:sldChg chg="modSp">
        <pc:chgData name="Ohoud Zbermawi" userId="79e871b2385746f7" providerId="LiveId" clId="{0E894074-68E0-4FD8-8078-CD885DE6C4C8}" dt="2022-12-11T17:25:09.672" v="385" actId="20577"/>
        <pc:sldMkLst>
          <pc:docMk/>
          <pc:sldMk cId="808472535" sldId="308"/>
        </pc:sldMkLst>
        <pc:spChg chg="mod">
          <ac:chgData name="Ohoud Zbermawi" userId="79e871b2385746f7" providerId="LiveId" clId="{0E894074-68E0-4FD8-8078-CD885DE6C4C8}" dt="2022-12-11T17:25:09.672" v="385" actId="20577"/>
          <ac:spMkLst>
            <pc:docMk/>
            <pc:sldMk cId="808472535" sldId="308"/>
            <ac:spMk id="2" creationId="{00000000-0000-0000-0000-000000000000}"/>
          </ac:spMkLst>
        </pc:spChg>
      </pc:sldChg>
      <pc:sldChg chg="modSp mod">
        <pc:chgData name="Ohoud Zbermawi" userId="79e871b2385746f7" providerId="LiveId" clId="{0E894074-68E0-4FD8-8078-CD885DE6C4C8}" dt="2022-12-11T17:26:45.100" v="395" actId="20577"/>
        <pc:sldMkLst>
          <pc:docMk/>
          <pc:sldMk cId="2159640131" sldId="309"/>
        </pc:sldMkLst>
        <pc:spChg chg="mod">
          <ac:chgData name="Ohoud Zbermawi" userId="79e871b2385746f7" providerId="LiveId" clId="{0E894074-68E0-4FD8-8078-CD885DE6C4C8}" dt="2022-12-11T17:26:45.100" v="395" actId="20577"/>
          <ac:spMkLst>
            <pc:docMk/>
            <pc:sldMk cId="2159640131" sldId="309"/>
            <ac:spMk id="2" creationId="{00000000-0000-0000-0000-000000000000}"/>
          </ac:spMkLst>
        </pc:spChg>
      </pc:sldChg>
      <pc:sldChg chg="modSp mod">
        <pc:chgData name="Ohoud Zbermawi" userId="79e871b2385746f7" providerId="LiveId" clId="{0E894074-68E0-4FD8-8078-CD885DE6C4C8}" dt="2022-12-11T17:27:15.773" v="399" actId="20577"/>
        <pc:sldMkLst>
          <pc:docMk/>
          <pc:sldMk cId="435531800" sldId="310"/>
        </pc:sldMkLst>
        <pc:spChg chg="mod">
          <ac:chgData name="Ohoud Zbermawi" userId="79e871b2385746f7" providerId="LiveId" clId="{0E894074-68E0-4FD8-8078-CD885DE6C4C8}" dt="2022-12-11T17:27:15.773" v="399" actId="20577"/>
          <ac:spMkLst>
            <pc:docMk/>
            <pc:sldMk cId="435531800" sldId="310"/>
            <ac:spMk id="2" creationId="{00000000-0000-0000-0000-000000000000}"/>
          </ac:spMkLst>
        </pc:spChg>
      </pc:sldChg>
      <pc:sldChg chg="modSp mod">
        <pc:chgData name="Ohoud Zbermawi" userId="79e871b2385746f7" providerId="LiveId" clId="{0E894074-68E0-4FD8-8078-CD885DE6C4C8}" dt="2022-12-11T17:27:39.976" v="408" actId="14100"/>
        <pc:sldMkLst>
          <pc:docMk/>
          <pc:sldMk cId="845652467" sldId="311"/>
        </pc:sldMkLst>
        <pc:spChg chg="mod">
          <ac:chgData name="Ohoud Zbermawi" userId="79e871b2385746f7" providerId="LiveId" clId="{0E894074-68E0-4FD8-8078-CD885DE6C4C8}" dt="2022-12-11T17:27:39.976" v="408" actId="14100"/>
          <ac:spMkLst>
            <pc:docMk/>
            <pc:sldMk cId="845652467" sldId="311"/>
            <ac:spMk id="2" creationId="{00000000-0000-0000-0000-000000000000}"/>
          </ac:spMkLst>
        </pc:spChg>
      </pc:sldChg>
      <pc:sldChg chg="modSp mod">
        <pc:chgData name="Ohoud Zbermawi" userId="79e871b2385746f7" providerId="LiveId" clId="{0E894074-68E0-4FD8-8078-CD885DE6C4C8}" dt="2022-12-11T17:25:42.243" v="393" actId="20577"/>
        <pc:sldMkLst>
          <pc:docMk/>
          <pc:sldMk cId="1430863758" sldId="312"/>
        </pc:sldMkLst>
        <pc:spChg chg="mod">
          <ac:chgData name="Ohoud Zbermawi" userId="79e871b2385746f7" providerId="LiveId" clId="{0E894074-68E0-4FD8-8078-CD885DE6C4C8}" dt="2022-12-11T17:25:42.243" v="393" actId="20577"/>
          <ac:spMkLst>
            <pc:docMk/>
            <pc:sldMk cId="1430863758" sldId="312"/>
            <ac:spMk id="3" creationId="{00000000-0000-0000-0000-000000000000}"/>
          </ac:spMkLst>
        </pc:spChg>
      </pc:sldChg>
      <pc:sldChg chg="modSp mod">
        <pc:chgData name="Ohoud Zbermawi" userId="79e871b2385746f7" providerId="LiveId" clId="{0E894074-68E0-4FD8-8078-CD885DE6C4C8}" dt="2022-12-11T17:27:49.974" v="411" actId="20577"/>
        <pc:sldMkLst>
          <pc:docMk/>
          <pc:sldMk cId="4244936758" sldId="313"/>
        </pc:sldMkLst>
        <pc:spChg chg="mod">
          <ac:chgData name="Ohoud Zbermawi" userId="79e871b2385746f7" providerId="LiveId" clId="{0E894074-68E0-4FD8-8078-CD885DE6C4C8}" dt="2022-12-11T17:27:49.974" v="411" actId="20577"/>
          <ac:spMkLst>
            <pc:docMk/>
            <pc:sldMk cId="4244936758" sldId="313"/>
            <ac:spMk id="2" creationId="{00000000-0000-0000-0000-000000000000}"/>
          </ac:spMkLst>
        </pc:spChg>
      </pc:sldChg>
      <pc:sldChg chg="addSp delSp modSp new mod delAnim modAnim">
        <pc:chgData name="Ohoud Zbermawi" userId="79e871b2385746f7" providerId="LiveId" clId="{0E894074-68E0-4FD8-8078-CD885DE6C4C8}" dt="2022-12-11T17:22:59.818" v="375" actId="1076"/>
        <pc:sldMkLst>
          <pc:docMk/>
          <pc:sldMk cId="3680977666" sldId="316"/>
        </pc:sldMkLst>
        <pc:spChg chg="del mod">
          <ac:chgData name="Ohoud Zbermawi" userId="79e871b2385746f7" providerId="LiveId" clId="{0E894074-68E0-4FD8-8078-CD885DE6C4C8}" dt="2022-12-11T17:02:08.197" v="81" actId="478"/>
          <ac:spMkLst>
            <pc:docMk/>
            <pc:sldMk cId="3680977666" sldId="316"/>
            <ac:spMk id="2" creationId="{A03F7D92-C308-3544-8947-8C27018EDDA2}"/>
          </ac:spMkLst>
        </pc:spChg>
        <pc:spChg chg="del mod">
          <ac:chgData name="Ohoud Zbermawi" userId="79e871b2385746f7" providerId="LiveId" clId="{0E894074-68E0-4FD8-8078-CD885DE6C4C8}" dt="2022-12-11T17:02:10.609" v="82" actId="478"/>
          <ac:spMkLst>
            <pc:docMk/>
            <pc:sldMk cId="3680977666" sldId="316"/>
            <ac:spMk id="3" creationId="{8383B383-4B5C-67D1-FBFA-6BD5D8B1AD01}"/>
          </ac:spMkLst>
        </pc:spChg>
        <pc:spChg chg="add mod">
          <ac:chgData name="Ohoud Zbermawi" userId="79e871b2385746f7" providerId="LiveId" clId="{0E894074-68E0-4FD8-8078-CD885DE6C4C8}" dt="2022-12-11T17:04:13.355" v="99" actId="208"/>
          <ac:spMkLst>
            <pc:docMk/>
            <pc:sldMk cId="3680977666" sldId="316"/>
            <ac:spMk id="6" creationId="{507C0994-3DF6-5178-E37D-6A066A550D65}"/>
          </ac:spMkLst>
        </pc:spChg>
        <pc:spChg chg="add del mod">
          <ac:chgData name="Ohoud Zbermawi" userId="79e871b2385746f7" providerId="LiveId" clId="{0E894074-68E0-4FD8-8078-CD885DE6C4C8}" dt="2022-12-11T17:16:47.547" v="259" actId="21"/>
          <ac:spMkLst>
            <pc:docMk/>
            <pc:sldMk cId="3680977666" sldId="316"/>
            <ac:spMk id="7" creationId="{104CC604-565E-BC01-BBEC-3D2FED7A837F}"/>
          </ac:spMkLst>
        </pc:spChg>
        <pc:spChg chg="add del mod">
          <ac:chgData name="Ohoud Zbermawi" userId="79e871b2385746f7" providerId="LiveId" clId="{0E894074-68E0-4FD8-8078-CD885DE6C4C8}" dt="2022-12-11T17:14:41.629" v="254" actId="478"/>
          <ac:spMkLst>
            <pc:docMk/>
            <pc:sldMk cId="3680977666" sldId="316"/>
            <ac:spMk id="8" creationId="{E5B85ED8-F46A-96B1-5E37-44C84839BC6E}"/>
          </ac:spMkLst>
        </pc:spChg>
        <pc:spChg chg="add del mod">
          <ac:chgData name="Ohoud Zbermawi" userId="79e871b2385746f7" providerId="LiveId" clId="{0E894074-68E0-4FD8-8078-CD885DE6C4C8}" dt="2022-12-11T17:13:52.364" v="244" actId="478"/>
          <ac:spMkLst>
            <pc:docMk/>
            <pc:sldMk cId="3680977666" sldId="316"/>
            <ac:spMk id="9" creationId="{3A00A289-F727-2062-C854-D33E9C366D5B}"/>
          </ac:spMkLst>
        </pc:spChg>
        <pc:spChg chg="add del mod">
          <ac:chgData name="Ohoud Zbermawi" userId="79e871b2385746f7" providerId="LiveId" clId="{0E894074-68E0-4FD8-8078-CD885DE6C4C8}" dt="2022-12-11T17:05:31.525" v="112" actId="478"/>
          <ac:spMkLst>
            <pc:docMk/>
            <pc:sldMk cId="3680977666" sldId="316"/>
            <ac:spMk id="11" creationId="{0D6E2F26-FCAF-0E15-6621-99536DCFA1BA}"/>
          </ac:spMkLst>
        </pc:spChg>
        <pc:spChg chg="add del mod">
          <ac:chgData name="Ohoud Zbermawi" userId="79e871b2385746f7" providerId="LiveId" clId="{0E894074-68E0-4FD8-8078-CD885DE6C4C8}" dt="2022-12-11T17:05:39.990" v="114" actId="478"/>
          <ac:spMkLst>
            <pc:docMk/>
            <pc:sldMk cId="3680977666" sldId="316"/>
            <ac:spMk id="13" creationId="{9AE27611-BB68-084B-A2DD-F7330F75178A}"/>
          </ac:spMkLst>
        </pc:spChg>
        <pc:spChg chg="add del mod">
          <ac:chgData name="Ohoud Zbermawi" userId="79e871b2385746f7" providerId="LiveId" clId="{0E894074-68E0-4FD8-8078-CD885DE6C4C8}" dt="2022-12-11T17:17:17.878" v="268" actId="478"/>
          <ac:spMkLst>
            <pc:docMk/>
            <pc:sldMk cId="3680977666" sldId="316"/>
            <ac:spMk id="14" creationId="{9BF3B4FC-3EBD-F659-7669-5FDDB2DB42D6}"/>
          </ac:spMkLst>
        </pc:spChg>
        <pc:spChg chg="add del mod">
          <ac:chgData name="Ohoud Zbermawi" userId="79e871b2385746f7" providerId="LiveId" clId="{0E894074-68E0-4FD8-8078-CD885DE6C4C8}" dt="2022-12-11T17:17:01.447" v="263" actId="478"/>
          <ac:spMkLst>
            <pc:docMk/>
            <pc:sldMk cId="3680977666" sldId="316"/>
            <ac:spMk id="15" creationId="{3C8E248C-17CA-607E-7ECB-3C9E96F50EBE}"/>
          </ac:spMkLst>
        </pc:spChg>
        <pc:spChg chg="add del mod">
          <ac:chgData name="Ohoud Zbermawi" userId="79e871b2385746f7" providerId="LiveId" clId="{0E894074-68E0-4FD8-8078-CD885DE6C4C8}" dt="2022-12-11T17:17:07.240" v="265" actId="478"/>
          <ac:spMkLst>
            <pc:docMk/>
            <pc:sldMk cId="3680977666" sldId="316"/>
            <ac:spMk id="16" creationId="{B73CCBFE-8516-6949-25EC-5B419C1A86EB}"/>
          </ac:spMkLst>
        </pc:spChg>
        <pc:spChg chg="add del mod">
          <ac:chgData name="Ohoud Zbermawi" userId="79e871b2385746f7" providerId="LiveId" clId="{0E894074-68E0-4FD8-8078-CD885DE6C4C8}" dt="2022-12-11T17:17:04.213" v="264" actId="478"/>
          <ac:spMkLst>
            <pc:docMk/>
            <pc:sldMk cId="3680977666" sldId="316"/>
            <ac:spMk id="17" creationId="{2FE889EF-568B-FD20-69FD-36C7BB0B8647}"/>
          </ac:spMkLst>
        </pc:spChg>
        <pc:spChg chg="add del mod">
          <ac:chgData name="Ohoud Zbermawi" userId="79e871b2385746f7" providerId="LiveId" clId="{0E894074-68E0-4FD8-8078-CD885DE6C4C8}" dt="2022-12-11T17:17:11.382" v="266" actId="478"/>
          <ac:spMkLst>
            <pc:docMk/>
            <pc:sldMk cId="3680977666" sldId="316"/>
            <ac:spMk id="18" creationId="{21B5E88B-F0D4-6DDC-D091-DA0A774F833E}"/>
          </ac:spMkLst>
        </pc:spChg>
        <pc:spChg chg="add del mod">
          <ac:chgData name="Ohoud Zbermawi" userId="79e871b2385746f7" providerId="LiveId" clId="{0E894074-68E0-4FD8-8078-CD885DE6C4C8}" dt="2022-12-11T17:17:27.127" v="269" actId="478"/>
          <ac:spMkLst>
            <pc:docMk/>
            <pc:sldMk cId="3680977666" sldId="316"/>
            <ac:spMk id="19" creationId="{B95D55C7-B9EF-EF02-57E1-37C72112D4F6}"/>
          </ac:spMkLst>
        </pc:spChg>
        <pc:spChg chg="add del mod">
          <ac:chgData name="Ohoud Zbermawi" userId="79e871b2385746f7" providerId="LiveId" clId="{0E894074-68E0-4FD8-8078-CD885DE6C4C8}" dt="2022-12-11T17:17:14.795" v="267" actId="478"/>
          <ac:spMkLst>
            <pc:docMk/>
            <pc:sldMk cId="3680977666" sldId="316"/>
            <ac:spMk id="20" creationId="{FFC4AFB7-3174-3A9A-002E-221F3C636E05}"/>
          </ac:spMkLst>
        </pc:spChg>
        <pc:spChg chg="add del mod">
          <ac:chgData name="Ohoud Zbermawi" userId="79e871b2385746f7" providerId="LiveId" clId="{0E894074-68E0-4FD8-8078-CD885DE6C4C8}" dt="2022-12-11T17:16:52.079" v="260" actId="478"/>
          <ac:spMkLst>
            <pc:docMk/>
            <pc:sldMk cId="3680977666" sldId="316"/>
            <ac:spMk id="21" creationId="{6D0F09A8-00B2-8E63-220C-2E99B083D2BA}"/>
          </ac:spMkLst>
        </pc:spChg>
        <pc:spChg chg="add del mod">
          <ac:chgData name="Ohoud Zbermawi" userId="79e871b2385746f7" providerId="LiveId" clId="{0E894074-68E0-4FD8-8078-CD885DE6C4C8}" dt="2022-12-11T17:16:57.713" v="262" actId="478"/>
          <ac:spMkLst>
            <pc:docMk/>
            <pc:sldMk cId="3680977666" sldId="316"/>
            <ac:spMk id="22" creationId="{664BDE31-7948-961A-1FB6-B975F7445984}"/>
          </ac:spMkLst>
        </pc:spChg>
        <pc:spChg chg="add mod">
          <ac:chgData name="Ohoud Zbermawi" userId="79e871b2385746f7" providerId="LiveId" clId="{0E894074-68E0-4FD8-8078-CD885DE6C4C8}" dt="2022-12-11T17:19:18.417" v="284" actId="1076"/>
          <ac:spMkLst>
            <pc:docMk/>
            <pc:sldMk cId="3680977666" sldId="316"/>
            <ac:spMk id="23" creationId="{15F6F15A-91FD-CB30-97EE-3C285A29BCA5}"/>
          </ac:spMkLst>
        </pc:spChg>
        <pc:spChg chg="add mod">
          <ac:chgData name="Ohoud Zbermawi" userId="79e871b2385746f7" providerId="LiveId" clId="{0E894074-68E0-4FD8-8078-CD885DE6C4C8}" dt="2022-12-11T17:20:10.567" v="304" actId="20577"/>
          <ac:spMkLst>
            <pc:docMk/>
            <pc:sldMk cId="3680977666" sldId="316"/>
            <ac:spMk id="24" creationId="{0CC08819-A7AC-2323-8C19-6C4D1C7475B8}"/>
          </ac:spMkLst>
        </pc:spChg>
        <pc:spChg chg="add mod">
          <ac:chgData name="Ohoud Zbermawi" userId="79e871b2385746f7" providerId="LiveId" clId="{0E894074-68E0-4FD8-8078-CD885DE6C4C8}" dt="2022-12-11T17:19:52.988" v="294" actId="1076"/>
          <ac:spMkLst>
            <pc:docMk/>
            <pc:sldMk cId="3680977666" sldId="316"/>
            <ac:spMk id="25" creationId="{C821D3AC-5876-E114-0A3F-293AA70D43C7}"/>
          </ac:spMkLst>
        </pc:spChg>
        <pc:spChg chg="add mod">
          <ac:chgData name="Ohoud Zbermawi" userId="79e871b2385746f7" providerId="LiveId" clId="{0E894074-68E0-4FD8-8078-CD885DE6C4C8}" dt="2022-12-11T17:22:40.936" v="370" actId="20577"/>
          <ac:spMkLst>
            <pc:docMk/>
            <pc:sldMk cId="3680977666" sldId="316"/>
            <ac:spMk id="26" creationId="{E5F4CAA6-A157-6E80-A795-2C52039B5D15}"/>
          </ac:spMkLst>
        </pc:spChg>
        <pc:spChg chg="add mod">
          <ac:chgData name="Ohoud Zbermawi" userId="79e871b2385746f7" providerId="LiveId" clId="{0E894074-68E0-4FD8-8078-CD885DE6C4C8}" dt="2022-12-11T17:22:24.904" v="365" actId="122"/>
          <ac:spMkLst>
            <pc:docMk/>
            <pc:sldMk cId="3680977666" sldId="316"/>
            <ac:spMk id="27" creationId="{644386C9-63ED-FC62-C53D-CF9504330672}"/>
          </ac:spMkLst>
        </pc:spChg>
        <pc:spChg chg="add mod">
          <ac:chgData name="Ohoud Zbermawi" userId="79e871b2385746f7" providerId="LiveId" clId="{0E894074-68E0-4FD8-8078-CD885DE6C4C8}" dt="2022-12-11T17:22:12.032" v="359" actId="1076"/>
          <ac:spMkLst>
            <pc:docMk/>
            <pc:sldMk cId="3680977666" sldId="316"/>
            <ac:spMk id="28" creationId="{ED9A633A-3765-2976-B862-98ECEFAB3849}"/>
          </ac:spMkLst>
        </pc:spChg>
        <pc:spChg chg="add mod">
          <ac:chgData name="Ohoud Zbermawi" userId="79e871b2385746f7" providerId="LiveId" clId="{0E894074-68E0-4FD8-8078-CD885DE6C4C8}" dt="2022-12-11T17:21:52.462" v="350" actId="20577"/>
          <ac:spMkLst>
            <pc:docMk/>
            <pc:sldMk cId="3680977666" sldId="316"/>
            <ac:spMk id="29" creationId="{F1C84E3D-EF3B-2E5F-9FCD-6F6BCE8E7077}"/>
          </ac:spMkLst>
        </pc:spChg>
        <pc:spChg chg="add mod">
          <ac:chgData name="Ohoud Zbermawi" userId="79e871b2385746f7" providerId="LiveId" clId="{0E894074-68E0-4FD8-8078-CD885DE6C4C8}" dt="2022-12-11T17:21:33.322" v="341" actId="20577"/>
          <ac:spMkLst>
            <pc:docMk/>
            <pc:sldMk cId="3680977666" sldId="316"/>
            <ac:spMk id="30" creationId="{1CC52F65-6F7C-AD3F-5188-FEF6D08D1CE0}"/>
          </ac:spMkLst>
        </pc:spChg>
        <pc:spChg chg="add mod">
          <ac:chgData name="Ohoud Zbermawi" userId="79e871b2385746f7" providerId="LiveId" clId="{0E894074-68E0-4FD8-8078-CD885DE6C4C8}" dt="2022-12-11T17:21:18.801" v="333" actId="20577"/>
          <ac:spMkLst>
            <pc:docMk/>
            <pc:sldMk cId="3680977666" sldId="316"/>
            <ac:spMk id="31" creationId="{819AAC79-6AFA-27D6-63D8-95B50FC799CC}"/>
          </ac:spMkLst>
        </pc:spChg>
        <pc:spChg chg="add mod">
          <ac:chgData name="Ohoud Zbermawi" userId="79e871b2385746f7" providerId="LiveId" clId="{0E894074-68E0-4FD8-8078-CD885DE6C4C8}" dt="2022-12-11T17:21:07.962" v="326" actId="14100"/>
          <ac:spMkLst>
            <pc:docMk/>
            <pc:sldMk cId="3680977666" sldId="316"/>
            <ac:spMk id="32" creationId="{0BAB624A-95EF-EDC2-420E-53C0CA05F655}"/>
          </ac:spMkLst>
        </pc:spChg>
        <pc:picChg chg="add mod">
          <ac:chgData name="Ohoud Zbermawi" userId="79e871b2385746f7" providerId="LiveId" clId="{0E894074-68E0-4FD8-8078-CD885DE6C4C8}" dt="2022-12-11T17:19:49.203" v="293" actId="1076"/>
          <ac:picMkLst>
            <pc:docMk/>
            <pc:sldMk cId="3680977666" sldId="316"/>
            <ac:picMk id="5" creationId="{B0CF9116-D136-CABE-9E0A-8873D46ECE52}"/>
          </ac:picMkLst>
        </pc:picChg>
        <pc:picChg chg="add del mod">
          <ac:chgData name="Ohoud Zbermawi" userId="79e871b2385746f7" providerId="LiveId" clId="{0E894074-68E0-4FD8-8078-CD885DE6C4C8}" dt="2022-12-11T17:05:31.525" v="112" actId="478"/>
          <ac:picMkLst>
            <pc:docMk/>
            <pc:sldMk cId="3680977666" sldId="316"/>
            <ac:picMk id="10" creationId="{1329CF17-2C42-9AB3-92EC-58ACE1E8AE42}"/>
          </ac:picMkLst>
        </pc:picChg>
        <pc:picChg chg="add del mod">
          <ac:chgData name="Ohoud Zbermawi" userId="79e871b2385746f7" providerId="LiveId" clId="{0E894074-68E0-4FD8-8078-CD885DE6C4C8}" dt="2022-12-11T17:05:39.990" v="114" actId="478"/>
          <ac:picMkLst>
            <pc:docMk/>
            <pc:sldMk cId="3680977666" sldId="316"/>
            <ac:picMk id="12" creationId="{EBD07FF6-4CCD-28E5-4266-AE2489701CB0}"/>
          </ac:picMkLst>
        </pc:picChg>
        <pc:picChg chg="add mod">
          <ac:chgData name="Ohoud Zbermawi" userId="79e871b2385746f7" providerId="LiveId" clId="{0E894074-68E0-4FD8-8078-CD885DE6C4C8}" dt="2022-12-11T17:22:59.818" v="375" actId="1076"/>
          <ac:picMkLst>
            <pc:docMk/>
            <pc:sldMk cId="3680977666" sldId="316"/>
            <ac:picMk id="33" creationId="{254ADD6E-CFF9-EF9A-7BA9-C5F3B7A6458E}"/>
          </ac:picMkLst>
        </pc:picChg>
      </pc:sldChg>
      <pc:sldChg chg="addSp delSp modSp new mod modClrScheme chgLayout">
        <pc:chgData name="Ohoud Zbermawi" userId="79e871b2385746f7" providerId="LiveId" clId="{0E894074-68E0-4FD8-8078-CD885DE6C4C8}" dt="2022-12-11T17:31:06.587" v="440" actId="478"/>
        <pc:sldMkLst>
          <pc:docMk/>
          <pc:sldMk cId="3028775617" sldId="317"/>
        </pc:sldMkLst>
        <pc:spChg chg="del mod">
          <ac:chgData name="Ohoud Zbermawi" userId="79e871b2385746f7" providerId="LiveId" clId="{0E894074-68E0-4FD8-8078-CD885DE6C4C8}" dt="2022-12-11T17:28:25.523" v="415" actId="478"/>
          <ac:spMkLst>
            <pc:docMk/>
            <pc:sldMk cId="3028775617" sldId="317"/>
            <ac:spMk id="2" creationId="{CF3B0EF0-AFE9-80AF-35D3-FEF9B80A2202}"/>
          </ac:spMkLst>
        </pc:spChg>
        <pc:spChg chg="del">
          <ac:chgData name="Ohoud Zbermawi" userId="79e871b2385746f7" providerId="LiveId" clId="{0E894074-68E0-4FD8-8078-CD885DE6C4C8}" dt="2022-12-11T17:28:22.833" v="413" actId="478"/>
          <ac:spMkLst>
            <pc:docMk/>
            <pc:sldMk cId="3028775617" sldId="317"/>
            <ac:spMk id="3" creationId="{EB26E95A-91F8-0D86-D02A-6D2DCEA68B09}"/>
          </ac:spMkLst>
        </pc:spChg>
        <pc:spChg chg="add del mod">
          <ac:chgData name="Ohoud Zbermawi" userId="79e871b2385746f7" providerId="LiveId" clId="{0E894074-68E0-4FD8-8078-CD885DE6C4C8}" dt="2022-12-11T17:31:06.587" v="440" actId="478"/>
          <ac:spMkLst>
            <pc:docMk/>
            <pc:sldMk cId="3028775617" sldId="317"/>
            <ac:spMk id="8" creationId="{134D867D-25EA-8A31-CDC6-E84599513A09}"/>
          </ac:spMkLst>
        </pc:spChg>
        <pc:spChg chg="add del mod">
          <ac:chgData name="Ohoud Zbermawi" userId="79e871b2385746f7" providerId="LiveId" clId="{0E894074-68E0-4FD8-8078-CD885DE6C4C8}" dt="2022-12-11T17:29:03.463" v="424" actId="478"/>
          <ac:spMkLst>
            <pc:docMk/>
            <pc:sldMk cId="3028775617" sldId="317"/>
            <ac:spMk id="10" creationId="{C41BAE1D-56F3-6EFA-3F05-45E4DFC2DF04}"/>
          </ac:spMkLst>
        </pc:spChg>
        <pc:spChg chg="add del mod">
          <ac:chgData name="Ohoud Zbermawi" userId="79e871b2385746f7" providerId="LiveId" clId="{0E894074-68E0-4FD8-8078-CD885DE6C4C8}" dt="2022-12-11T17:29:01.680" v="422" actId="478"/>
          <ac:spMkLst>
            <pc:docMk/>
            <pc:sldMk cId="3028775617" sldId="317"/>
            <ac:spMk id="12" creationId="{E01EE62F-4301-B160-9199-F3A9822CA543}"/>
          </ac:spMkLst>
        </pc:spChg>
        <pc:picChg chg="add del mod">
          <ac:chgData name="Ohoud Zbermawi" userId="79e871b2385746f7" providerId="LiveId" clId="{0E894074-68E0-4FD8-8078-CD885DE6C4C8}" dt="2022-12-11T17:30:44.782" v="436" actId="478"/>
          <ac:picMkLst>
            <pc:docMk/>
            <pc:sldMk cId="3028775617" sldId="317"/>
            <ac:picMk id="5" creationId="{3126A97F-99E5-9757-C731-DEBD3551AB34}"/>
          </ac:picMkLst>
        </pc:picChg>
        <pc:picChg chg="add del mod">
          <ac:chgData name="Ohoud Zbermawi" userId="79e871b2385746f7" providerId="LiveId" clId="{0E894074-68E0-4FD8-8078-CD885DE6C4C8}" dt="2022-12-11T17:31:01.766" v="439" actId="14100"/>
          <ac:picMkLst>
            <pc:docMk/>
            <pc:sldMk cId="3028775617" sldId="317"/>
            <ac:picMk id="7" creationId="{0CD7CFF9-9E29-7D4A-1173-165C6E9878B8}"/>
          </ac:picMkLst>
        </pc:picChg>
      </pc:sldChg>
      <pc:sldChg chg="del">
        <pc:chgData name="Ohoud Zbermawi" userId="79e871b2385746f7" providerId="LiveId" clId="{0E894074-68E0-4FD8-8078-CD885DE6C4C8}" dt="2022-12-11T16:49:12.932" v="17" actId="47"/>
        <pc:sldMkLst>
          <pc:docMk/>
          <pc:sldMk cId="3205138101" sldId="317"/>
        </pc:sldMkLst>
      </pc:sldChg>
      <pc:sldMasterChg chg="del delSldLayout">
        <pc:chgData name="Ohoud Zbermawi" userId="79e871b2385746f7" providerId="LiveId" clId="{0E894074-68E0-4FD8-8078-CD885DE6C4C8}" dt="2022-12-11T16:49:09.876" v="13" actId="47"/>
        <pc:sldMasterMkLst>
          <pc:docMk/>
          <pc:sldMasterMk cId="2298915963" sldId="2147483672"/>
        </pc:sldMasterMkLst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4119872517" sldId="2147483673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2472376684" sldId="2147483674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3194688808" sldId="2147483675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3664640683" sldId="2147483676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2452851192" sldId="2147483677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3431607390" sldId="2147483678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1539297717" sldId="2147483679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4165719437" sldId="2147483680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984144459" sldId="2147483681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3008686252" sldId="2147483682"/>
          </pc:sldLayoutMkLst>
        </pc:sldLayoutChg>
        <pc:sldLayoutChg chg="del">
          <pc:chgData name="Ohoud Zbermawi" userId="79e871b2385746f7" providerId="LiveId" clId="{0E894074-68E0-4FD8-8078-CD885DE6C4C8}" dt="2022-12-11T16:49:09.876" v="13" actId="47"/>
          <pc:sldLayoutMkLst>
            <pc:docMk/>
            <pc:sldMasterMk cId="2298915963" sldId="2147483672"/>
            <pc:sldLayoutMk cId="234419283" sldId="2147483683"/>
          </pc:sldLayoutMkLst>
        </pc:sldLayoutChg>
      </pc:sldMasterChg>
      <pc:sldMasterChg chg="del delSldLayout">
        <pc:chgData name="Ohoud Zbermawi" userId="79e871b2385746f7" providerId="LiveId" clId="{0E894074-68E0-4FD8-8078-CD885DE6C4C8}" dt="2022-12-11T16:49:11.018" v="15" actId="47"/>
        <pc:sldMasterMkLst>
          <pc:docMk/>
          <pc:sldMasterMk cId="876430159" sldId="2147483684"/>
        </pc:sldMasterMkLst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2767072577" sldId="2147483685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1413630130" sldId="2147483686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1886030340" sldId="2147483687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4235063705" sldId="2147483688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1428446836" sldId="2147483689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3715022563" sldId="2147483690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4186869727" sldId="2147483691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882817409" sldId="2147483692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3573480528" sldId="2147483693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2532319169" sldId="2147483694"/>
          </pc:sldLayoutMkLst>
        </pc:sldLayoutChg>
        <pc:sldLayoutChg chg="del">
          <pc:chgData name="Ohoud Zbermawi" userId="79e871b2385746f7" providerId="LiveId" clId="{0E894074-68E0-4FD8-8078-CD885DE6C4C8}" dt="2022-12-11T16:49:11.018" v="15" actId="47"/>
          <pc:sldLayoutMkLst>
            <pc:docMk/>
            <pc:sldMasterMk cId="876430159" sldId="2147483684"/>
            <pc:sldLayoutMk cId="2480068350" sldId="2147483695"/>
          </pc:sldLayoutMkLst>
        </pc:sldLayoutChg>
      </pc:sldMasterChg>
      <pc:sldMasterChg chg="del delSldLayout">
        <pc:chgData name="Ohoud Zbermawi" userId="79e871b2385746f7" providerId="LiveId" clId="{0E894074-68E0-4FD8-8078-CD885DE6C4C8}" dt="2022-12-11T16:49:19.867" v="20" actId="47"/>
        <pc:sldMasterMkLst>
          <pc:docMk/>
          <pc:sldMasterMk cId="2780055072" sldId="2147483696"/>
        </pc:sldMasterMkLst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484925700" sldId="2147483697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3651414947" sldId="2147483698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361310746" sldId="2147483699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4069038337" sldId="2147483700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2227579991" sldId="2147483701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495047603" sldId="2147483702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2578142274" sldId="2147483703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1043431483" sldId="2147483704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2697142647" sldId="2147483705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2030888268" sldId="2147483706"/>
          </pc:sldLayoutMkLst>
        </pc:sldLayoutChg>
        <pc:sldLayoutChg chg="del">
          <pc:chgData name="Ohoud Zbermawi" userId="79e871b2385746f7" providerId="LiveId" clId="{0E894074-68E0-4FD8-8078-CD885DE6C4C8}" dt="2022-12-11T16:49:19.867" v="20" actId="47"/>
          <pc:sldLayoutMkLst>
            <pc:docMk/>
            <pc:sldMasterMk cId="2780055072" sldId="2147483696"/>
            <pc:sldLayoutMk cId="2503362476" sldId="2147483707"/>
          </pc:sldLayoutMkLst>
        </pc:sldLayoutChg>
      </pc:sldMasterChg>
      <pc:sldMasterChg chg="add del addSldLayout delSldLayout">
        <pc:chgData name="Ohoud Zbermawi" userId="79e871b2385746f7" providerId="LiveId" clId="{0E894074-68E0-4FD8-8078-CD885DE6C4C8}" dt="2022-12-11T16:48:48.760" v="4" actId="47"/>
        <pc:sldMasterMkLst>
          <pc:docMk/>
          <pc:sldMasterMk cId="3378344625" sldId="2147483708"/>
        </pc:sldMasterMkLst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3446962542" sldId="2147483709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2228521729" sldId="2147483710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380002790" sldId="2147483711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1539698669" sldId="2147483712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2074881182" sldId="2147483713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1054947132" sldId="2147483714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2503313788" sldId="2147483715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2453727603" sldId="2147483716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2780768573" sldId="2147483717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542219733" sldId="2147483718"/>
          </pc:sldLayoutMkLst>
        </pc:sldLayoutChg>
        <pc:sldLayoutChg chg="add del">
          <pc:chgData name="Ohoud Zbermawi" userId="79e871b2385746f7" providerId="LiveId" clId="{0E894074-68E0-4FD8-8078-CD885DE6C4C8}" dt="2022-12-11T16:48:48.760" v="4" actId="47"/>
          <pc:sldLayoutMkLst>
            <pc:docMk/>
            <pc:sldMasterMk cId="3378344625" sldId="2147483708"/>
            <pc:sldLayoutMk cId="1983991968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583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511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604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72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1020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623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65829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285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264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35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511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285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52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57859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047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7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254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206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547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96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96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466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501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584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52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1000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603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64658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265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184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33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501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265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42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40636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417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32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39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186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70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8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6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298"/>
            <a:ext cx="2286000" cy="381000"/>
          </a:xfrm>
        </p:spPr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870"/>
            <a:ext cx="3657600" cy="384048"/>
          </a:xfrm>
        </p:spPr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013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75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730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60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FA-6310-45A2-8447-92F38B40D7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176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6D7A-0AF9-4304-AF6B-C1FE0FD3E7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788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707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E9EC6-596B-4D32-8F63-2CA68BD7039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670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28A4-9497-4F78-8987-511A30F684A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478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1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1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E6BD-4D1A-4CC4-9537-6373D0A7084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10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C6A4-B3BC-43BC-9A49-EB9BCC4EC3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980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741A-9FC8-4466-A4CC-F91DBE905C0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62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2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3758-FF65-4C17-89FA-BE7018AC27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3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3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177CF-64A1-406A-880B-274F5F2990F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426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8BFC-347D-4DC2-84AA-56F51B92E17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64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573D-C685-4B85-A4C9-5C2CBFA798E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865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342E-C091-4FE3-926F-2038D34B610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141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497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576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44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992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595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81910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257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63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322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497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257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38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25566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898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0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3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633"/>
            <a:ext cx="2286000" cy="381000"/>
          </a:xfrm>
        </p:spPr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D2D2D2"/>
                </a:solidFill>
              </a:rPr>
              <a:pPr/>
              <a:t>12/11/2022</a:t>
            </a:fld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9009"/>
            <a:ext cx="3657600" cy="384048"/>
          </a:xfrm>
        </p:spPr>
        <p:txBody>
          <a:bodyPr/>
          <a:lstStyle/>
          <a:p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64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178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118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2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7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766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066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485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552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20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968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571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47662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233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8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29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485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233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2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96519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782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4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31575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435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154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866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6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3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861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065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817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48939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1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1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1" y="4917120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486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47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7388810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397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7327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132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676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44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30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908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997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196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0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06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274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088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204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448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09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0194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296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7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20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4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4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4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447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5041"/>
            <a:ext cx="1676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50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779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554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690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3058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1106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709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6962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371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1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43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554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371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8000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98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8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4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292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1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7058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2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68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19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91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551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684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3052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1100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703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19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365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44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43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551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365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92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8313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4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2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286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37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69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3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54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96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547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676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3044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1092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695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61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357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47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422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547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357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88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41413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1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0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10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10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04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278"/>
            <a:ext cx="4260056" cy="300831"/>
          </a:xfrm>
        </p:spPr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87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2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34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6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80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522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626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94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1042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645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77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307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07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372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522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307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63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666358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6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0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06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228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81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0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16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223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91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510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602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70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1018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621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017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283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67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34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510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283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51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946195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19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47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204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52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5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18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51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496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574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42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990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593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1693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255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2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2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32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496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255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37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10579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131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3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82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176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06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6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9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57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6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480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542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910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958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8" y="5752561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5935F-018F-4920-8F79-E426AE30F77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9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7" y="6480048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223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13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28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480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1223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921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1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4811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83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1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8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459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7" y="6480969"/>
            <a:ext cx="2133600" cy="301752"/>
          </a:xfrm>
        </p:spPr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2144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1" y="6480969"/>
            <a:ext cx="502920" cy="301752"/>
          </a:xfrm>
        </p:spPr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25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7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8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3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8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5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1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0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5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52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206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42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186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54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31" y="609600"/>
            <a:ext cx="777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31" y="1981200"/>
            <a:ext cx="7772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619" y="6248400"/>
            <a:ext cx="19058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59" y="6248400"/>
            <a:ext cx="289645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09" y="6248400"/>
            <a:ext cx="19058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9A710-EA2C-49C4-96A6-AD4ED3D32EB8}" type="slidenum">
              <a:rPr lang="ar-SA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7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38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178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2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154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69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18/05/1444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1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865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2052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 rtl="0"/>
              <a:t>12/11/2022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BFC0A15-BC83-404E-8917-73E0CFB586D9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1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292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44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92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286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3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88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278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2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63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228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43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51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204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57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37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176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8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7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921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7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6685A9-9B5B-4E7A-9990-96B097469037}" type="datetimeFigureOut">
              <a:rPr lang="ar-SA" smtClean="0">
                <a:solidFill>
                  <a:prstClr val="white"/>
                </a:solidFill>
              </a:rPr>
              <a:pPr/>
              <a:t>18/05/1444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2144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1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5935F-018F-4920-8F79-E426AE30F770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8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avcon117/25856267948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Unit 5</a:t>
            </a:r>
            <a:endParaRPr lang="ar-SA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4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259_4266_1075486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159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Short from :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3773" y="1844824"/>
            <a:ext cx="8229600" cy="4572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>
                <a:latin typeface="Comic Sans MS" pitchFamily="66" charset="0"/>
              </a:rPr>
              <a:t>   </a:t>
            </a:r>
          </a:p>
          <a:p>
            <a:pPr algn="l">
              <a:buNone/>
            </a:pPr>
            <a:r>
              <a:rPr lang="en-US" sz="4400" dirty="0">
                <a:latin typeface="Comic Sans MS" pitchFamily="66" charset="0"/>
              </a:rPr>
              <a:t>     She has             she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’</a:t>
            </a:r>
            <a:r>
              <a:rPr lang="en-US" sz="4400" dirty="0">
                <a:latin typeface="Comic Sans MS" pitchFamily="66" charset="0"/>
              </a:rPr>
              <a:t>s</a:t>
            </a:r>
          </a:p>
          <a:p>
            <a:pPr algn="l">
              <a:buNone/>
            </a:pPr>
            <a:r>
              <a:rPr lang="en-US" sz="4400" dirty="0">
                <a:latin typeface="Comic Sans MS" pitchFamily="66" charset="0"/>
              </a:rPr>
              <a:t>  </a:t>
            </a:r>
          </a:p>
          <a:p>
            <a:pPr algn="l">
              <a:buNone/>
            </a:pPr>
            <a:r>
              <a:rPr lang="en-US" sz="4400" dirty="0">
                <a:latin typeface="Comic Sans MS" pitchFamily="66" charset="0"/>
              </a:rPr>
              <a:t>  They have             they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’</a:t>
            </a:r>
            <a:r>
              <a:rPr lang="en-US" sz="4400" dirty="0">
                <a:latin typeface="Comic Sans MS" pitchFamily="66" charset="0"/>
              </a:rPr>
              <a:t>ve </a:t>
            </a:r>
            <a:endParaRPr lang="ar-SA" sz="4400" dirty="0">
              <a:latin typeface="Comic Sans MS" pitchFamily="66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779912" y="314096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3607587" y="4763304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713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115616" y="0"/>
            <a:ext cx="7215238" cy="9286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Choose the correct word: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942" y="836797"/>
            <a:ext cx="9115057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ctr" rtl="0">
              <a:buFontTx/>
              <a:buAutoNum type="arabicPeriod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I have </a:t>
            </a:r>
            <a:r>
              <a:rPr lang="en-US" sz="3200" dirty="0">
                <a:solidFill>
                  <a:srgbClr val="FFFF66"/>
                </a:solidFill>
                <a:latin typeface="Comic Sans MS" pitchFamily="66" charset="0"/>
              </a:rPr>
              <a:t>just</a:t>
            </a: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[ start – started – starting ] a new computer course.</a:t>
            </a:r>
          </a:p>
          <a:p>
            <a:pPr marL="742950" indent="-742950" algn="ctr" rtl="0">
              <a:buFontTx/>
              <a:buAutoNum type="arabicPeriod"/>
            </a:pPr>
            <a:endParaRPr lang="en-US" sz="3200" dirty="0">
              <a:solidFill>
                <a:prstClr val="white"/>
              </a:solidFill>
              <a:latin typeface="Comic Sans MS" pitchFamily="66" charset="0"/>
            </a:endParaRPr>
          </a:p>
          <a:p>
            <a:pPr marL="742950" indent="-742950" algn="ctr" rtl="0">
              <a:buFontTx/>
              <a:buAutoNum type="arabicPeriod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We[ have had – has had– had] 2 exams </a:t>
            </a:r>
            <a:r>
              <a:rPr lang="en-US" sz="3200" dirty="0">
                <a:solidFill>
                  <a:srgbClr val="FFFF66"/>
                </a:solidFill>
                <a:latin typeface="Comic Sans MS" pitchFamily="66" charset="0"/>
              </a:rPr>
              <a:t>so far</a:t>
            </a: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.</a:t>
            </a:r>
          </a:p>
          <a:p>
            <a:pPr marL="742950" indent="-742950" algn="ctr" rtl="0">
              <a:buFontTx/>
              <a:buAutoNum type="arabicPeriod"/>
            </a:pPr>
            <a:endParaRPr lang="en-US" sz="3200" dirty="0">
              <a:solidFill>
                <a:prstClr val="white"/>
              </a:solidFill>
              <a:latin typeface="Comic Sans MS" pitchFamily="66" charset="0"/>
            </a:endParaRPr>
          </a:p>
          <a:p>
            <a:pPr marL="742950" indent="-742950" algn="ctr" rtl="0">
              <a:buFontTx/>
              <a:buAutoNum type="arabicPeriod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I [ has – have – am ] been to London </a:t>
            </a:r>
            <a:r>
              <a:rPr lang="en-US" sz="3200" dirty="0">
                <a:solidFill>
                  <a:srgbClr val="FFFF66"/>
                </a:solidFill>
                <a:latin typeface="Comic Sans MS" pitchFamily="66" charset="0"/>
              </a:rPr>
              <a:t>twice.</a:t>
            </a:r>
          </a:p>
          <a:p>
            <a:pPr marL="742950" indent="-742950" algn="ctr" rtl="0">
              <a:buFontTx/>
              <a:buAutoNum type="arabicPeriod"/>
            </a:pPr>
            <a:endParaRPr lang="en-US" sz="3200" dirty="0">
              <a:solidFill>
                <a:prstClr val="white"/>
              </a:solidFill>
              <a:latin typeface="Comic Sans MS" pitchFamily="66" charset="0"/>
            </a:endParaRPr>
          </a:p>
          <a:p>
            <a:pPr marL="742950" indent="-742950" algn="ctr" rtl="0">
              <a:buFontTx/>
              <a:buAutoNum type="arabicPeriod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They haven’t [ go – went – gone ] to  school </a:t>
            </a:r>
            <a:r>
              <a:rPr lang="en-US" sz="3200" dirty="0">
                <a:solidFill>
                  <a:srgbClr val="FFFF66"/>
                </a:solidFill>
                <a:latin typeface="Comic Sans MS" pitchFamily="66" charset="0"/>
              </a:rPr>
              <a:t>yet</a:t>
            </a: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.</a:t>
            </a:r>
          </a:p>
          <a:p>
            <a:pPr marL="742950" indent="-742950" algn="ctr" rtl="0">
              <a:buFontTx/>
              <a:buAutoNum type="arabicPeriod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[ She – You – We ] has read the book </a:t>
            </a:r>
            <a:r>
              <a:rPr lang="en-US" sz="3200" dirty="0">
                <a:solidFill>
                  <a:srgbClr val="FFFF66"/>
                </a:solidFill>
                <a:latin typeface="Comic Sans MS" pitchFamily="66" charset="0"/>
              </a:rPr>
              <a:t>before</a:t>
            </a: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.</a:t>
            </a:r>
            <a:endParaRPr lang="ar-SA" sz="32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86335" y="812585"/>
            <a:ext cx="1857388" cy="642942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58628" y="2276872"/>
            <a:ext cx="1884326" cy="642942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28508" y="3695992"/>
            <a:ext cx="1214446" cy="642942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06892" y="4725144"/>
            <a:ext cx="1184433" cy="642942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72338" y="5661248"/>
            <a:ext cx="856219" cy="642942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545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>
          <a:xfrm>
            <a:off x="756927" y="332852"/>
            <a:ext cx="7503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Form a Yes / No question.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72" y="3933056"/>
            <a:ext cx="38999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/>
          <p:nvPr/>
        </p:nvSpPr>
        <p:spPr>
          <a:xfrm>
            <a:off x="611560" y="1268956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broken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the window.  </a:t>
            </a:r>
          </a:p>
        </p:txBody>
      </p:sp>
      <p:sp>
        <p:nvSpPr>
          <p:cNvPr id="17" name="Rectangle 2"/>
          <p:cNvSpPr/>
          <p:nvPr/>
        </p:nvSpPr>
        <p:spPr>
          <a:xfrm>
            <a:off x="210809" y="2564987"/>
            <a:ext cx="1575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1469016" y="2564987"/>
            <a:ext cx="1437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</p:txBody>
      </p:sp>
      <p:sp>
        <p:nvSpPr>
          <p:cNvPr id="19" name="Rectangle 2"/>
          <p:cNvSpPr/>
          <p:nvPr/>
        </p:nvSpPr>
        <p:spPr>
          <a:xfrm>
            <a:off x="3563888" y="2575546"/>
            <a:ext cx="60083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broken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the window? </a:t>
            </a:r>
          </a:p>
        </p:txBody>
      </p:sp>
      <p:sp>
        <p:nvSpPr>
          <p:cNvPr id="20" name="Rectangle 2"/>
          <p:cNvSpPr/>
          <p:nvPr/>
        </p:nvSpPr>
        <p:spPr>
          <a:xfrm>
            <a:off x="447674" y="3933142"/>
            <a:ext cx="1440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Yes,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1715785" y="3947210"/>
            <a:ext cx="1437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</p:txBody>
      </p:sp>
      <p:sp>
        <p:nvSpPr>
          <p:cNvPr id="23" name="Rectangle 2"/>
          <p:cNvSpPr/>
          <p:nvPr/>
        </p:nvSpPr>
        <p:spPr>
          <a:xfrm>
            <a:off x="2383681" y="3932568"/>
            <a:ext cx="1575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has.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2383682" y="5119486"/>
            <a:ext cx="2197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</a:t>
            </a:r>
            <a:r>
              <a:rPr lang="en-US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9C007F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n‘t.</a:t>
            </a:r>
          </a:p>
        </p:txBody>
      </p:sp>
      <p:sp>
        <p:nvSpPr>
          <p:cNvPr id="25" name="Rectangle 2"/>
          <p:cNvSpPr/>
          <p:nvPr/>
        </p:nvSpPr>
        <p:spPr>
          <a:xfrm>
            <a:off x="593212" y="5110060"/>
            <a:ext cx="1440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No,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1609324" y="5120619"/>
            <a:ext cx="1437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</p:txBody>
      </p:sp>
      <p:sp>
        <p:nvSpPr>
          <p:cNvPr id="27" name="Rectangle 2"/>
          <p:cNvSpPr/>
          <p:nvPr/>
        </p:nvSpPr>
        <p:spPr>
          <a:xfrm>
            <a:off x="2255835" y="2575546"/>
            <a:ext cx="14738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ever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1" name="رابط كسهم مستقيم 20"/>
          <p:cNvCxnSpPr>
            <a:cxnSpLocks/>
          </p:cNvCxnSpPr>
          <p:nvPr/>
        </p:nvCxnSpPr>
        <p:spPr>
          <a:xfrm flipH="1">
            <a:off x="938610" y="1959195"/>
            <a:ext cx="1057307" cy="78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1207171" y="1962653"/>
            <a:ext cx="720080" cy="811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5604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>
          <a:xfrm>
            <a:off x="756926" y="332848"/>
            <a:ext cx="7503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Form a Yes / No question.</a:t>
            </a:r>
          </a:p>
        </p:txBody>
      </p:sp>
      <p:sp>
        <p:nvSpPr>
          <p:cNvPr id="16" name="Rectangle 2"/>
          <p:cNvSpPr/>
          <p:nvPr/>
        </p:nvSpPr>
        <p:spPr>
          <a:xfrm>
            <a:off x="433468" y="1268952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have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baked 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 cake.</a:t>
            </a:r>
          </a:p>
        </p:txBody>
      </p:sp>
      <p:sp>
        <p:nvSpPr>
          <p:cNvPr id="17" name="Rectangle 2"/>
          <p:cNvSpPr/>
          <p:nvPr/>
        </p:nvSpPr>
        <p:spPr>
          <a:xfrm>
            <a:off x="179512" y="2402489"/>
            <a:ext cx="2140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Have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2033372" y="2440526"/>
            <a:ext cx="20607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 </a:t>
            </a:r>
          </a:p>
        </p:txBody>
      </p:sp>
      <p:sp>
        <p:nvSpPr>
          <p:cNvPr id="19" name="Rectangle 2"/>
          <p:cNvSpPr/>
          <p:nvPr/>
        </p:nvSpPr>
        <p:spPr>
          <a:xfrm>
            <a:off x="4755964" y="2471784"/>
            <a:ext cx="4999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baked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a cake?  </a:t>
            </a:r>
          </a:p>
        </p:txBody>
      </p:sp>
      <p:sp>
        <p:nvSpPr>
          <p:cNvPr id="20" name="Rectangle 2"/>
          <p:cNvSpPr/>
          <p:nvPr/>
        </p:nvSpPr>
        <p:spPr>
          <a:xfrm>
            <a:off x="646358" y="3548337"/>
            <a:ext cx="1440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Yes,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2033372" y="3527133"/>
            <a:ext cx="1437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</p:txBody>
      </p:sp>
      <p:sp>
        <p:nvSpPr>
          <p:cNvPr id="23" name="Rectangle 2"/>
          <p:cNvSpPr/>
          <p:nvPr/>
        </p:nvSpPr>
        <p:spPr>
          <a:xfrm>
            <a:off x="3166729" y="3549015"/>
            <a:ext cx="2670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have.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3166729" y="4725336"/>
            <a:ext cx="2899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have</a:t>
            </a:r>
            <a:r>
              <a:rPr lang="en-US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9C007F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n‘t.</a:t>
            </a:r>
          </a:p>
        </p:txBody>
      </p:sp>
      <p:sp>
        <p:nvSpPr>
          <p:cNvPr id="25" name="Rectangle 2"/>
          <p:cNvSpPr/>
          <p:nvPr/>
        </p:nvSpPr>
        <p:spPr>
          <a:xfrm>
            <a:off x="646358" y="4725336"/>
            <a:ext cx="1440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No,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1763688" y="4725335"/>
            <a:ext cx="1437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30" y="4301376"/>
            <a:ext cx="3273465" cy="263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"/>
          <p:cNvSpPr/>
          <p:nvPr/>
        </p:nvSpPr>
        <p:spPr>
          <a:xfrm>
            <a:off x="3201392" y="2441641"/>
            <a:ext cx="2140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ever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1366478" y="1944244"/>
            <a:ext cx="1707387" cy="626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1828667" y="2010501"/>
            <a:ext cx="684189" cy="626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0786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>
          <a:xfrm>
            <a:off x="756927" y="332832"/>
            <a:ext cx="7503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Form a Yes / No question.</a:t>
            </a:r>
          </a:p>
        </p:txBody>
      </p:sp>
      <p:sp>
        <p:nvSpPr>
          <p:cNvPr id="16" name="Rectangle 2"/>
          <p:cNvSpPr/>
          <p:nvPr/>
        </p:nvSpPr>
        <p:spPr>
          <a:xfrm>
            <a:off x="611560" y="1268936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Amal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been 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to Paris.</a:t>
            </a:r>
          </a:p>
        </p:txBody>
      </p:sp>
      <p:sp>
        <p:nvSpPr>
          <p:cNvPr id="17" name="Rectangle 2"/>
          <p:cNvSpPr/>
          <p:nvPr/>
        </p:nvSpPr>
        <p:spPr>
          <a:xfrm>
            <a:off x="583129" y="2425850"/>
            <a:ext cx="1575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2091192" y="2426160"/>
            <a:ext cx="20607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 err="1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Amal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4898051" y="2422066"/>
            <a:ext cx="4999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been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to Paris?  </a:t>
            </a:r>
          </a:p>
        </p:txBody>
      </p:sp>
      <p:sp>
        <p:nvSpPr>
          <p:cNvPr id="20" name="Rectangle 2"/>
          <p:cNvSpPr/>
          <p:nvPr/>
        </p:nvSpPr>
        <p:spPr>
          <a:xfrm>
            <a:off x="646358" y="3548337"/>
            <a:ext cx="1440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Yes,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2033372" y="3527133"/>
            <a:ext cx="1437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she</a:t>
            </a:r>
          </a:p>
        </p:txBody>
      </p:sp>
      <p:sp>
        <p:nvSpPr>
          <p:cNvPr id="23" name="Rectangle 2"/>
          <p:cNvSpPr/>
          <p:nvPr/>
        </p:nvSpPr>
        <p:spPr>
          <a:xfrm>
            <a:off x="2909728" y="3548672"/>
            <a:ext cx="1575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has.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2752224" y="4725318"/>
            <a:ext cx="2197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has</a:t>
            </a:r>
            <a:r>
              <a:rPr lang="en-US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9C007F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n‘t.</a:t>
            </a:r>
          </a:p>
        </p:txBody>
      </p:sp>
      <p:sp>
        <p:nvSpPr>
          <p:cNvPr id="25" name="Rectangle 2"/>
          <p:cNvSpPr/>
          <p:nvPr/>
        </p:nvSpPr>
        <p:spPr>
          <a:xfrm>
            <a:off x="646358" y="4725320"/>
            <a:ext cx="1440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0099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No,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1763688" y="4725319"/>
            <a:ext cx="1437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she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20" y="3789040"/>
            <a:ext cx="229868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"/>
          <p:cNvSpPr/>
          <p:nvPr/>
        </p:nvSpPr>
        <p:spPr>
          <a:xfrm>
            <a:off x="3314474" y="2426160"/>
            <a:ext cx="2140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 w="19050">
                  <a:solidFill>
                    <a:srgbClr val="FFFF6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ever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1683688" y="1973254"/>
            <a:ext cx="1437894" cy="626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2161822" y="1989087"/>
            <a:ext cx="719889" cy="626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98213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2623"/>
          <a:stretch/>
        </p:blipFill>
        <p:spPr bwMode="auto">
          <a:xfrm>
            <a:off x="1" y="0"/>
            <a:ext cx="9144001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5900465" y="5346751"/>
            <a:ext cx="3207643" cy="1527065"/>
          </a:xfrm>
        </p:spPr>
        <p:txBody>
          <a:bodyPr>
            <a:noAutofit/>
          </a:bodyPr>
          <a:lstStyle/>
          <a:p>
            <a:pPr algn="ctr" rtl="0"/>
            <a:r>
              <a:rPr lang="en-US" sz="5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Past simple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277563" y="42233"/>
            <a:ext cx="3755335" cy="1857388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>
                <a:ln w="19050">
                  <a:solidFill>
                    <a:srgbClr val="D2D2D2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Present Perfect</a:t>
            </a:r>
            <a:br>
              <a:rPr lang="en-US" sz="4000" b="1" dirty="0">
                <a:ln w="19050">
                  <a:solidFill>
                    <a:srgbClr val="D2D2D2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4000" b="1" dirty="0">
                <a:ln w="19050">
                  <a:solidFill>
                    <a:srgbClr val="D2D2D2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simple</a:t>
            </a:r>
            <a:endParaRPr lang="ar-SA" sz="4000" b="1" dirty="0">
              <a:ln w="19050">
                <a:solidFill>
                  <a:srgbClr val="D2D2D2">
                    <a:tint val="1000"/>
                  </a:srgbClr>
                </a:solidFill>
                <a:prstDash val="solid"/>
              </a:ln>
              <a:solidFill>
                <a:srgbClr val="9C007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6741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53" y="3933056"/>
            <a:ext cx="38999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1713569" y="548682"/>
            <a:ext cx="6071605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has he done?</a:t>
            </a:r>
          </a:p>
        </p:txBody>
      </p:sp>
      <p:sp>
        <p:nvSpPr>
          <p:cNvPr id="4" name="Rectangle 2"/>
          <p:cNvSpPr/>
          <p:nvPr/>
        </p:nvSpPr>
        <p:spPr>
          <a:xfrm>
            <a:off x="62771" y="1801482"/>
            <a:ext cx="13075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44400" y="1812285"/>
            <a:ext cx="109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977329" y="1812285"/>
            <a:ext cx="2002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broken</a:t>
            </a:r>
          </a:p>
        </p:txBody>
      </p:sp>
      <p:sp>
        <p:nvSpPr>
          <p:cNvPr id="8" name="Rectangle 2"/>
          <p:cNvSpPr/>
          <p:nvPr/>
        </p:nvSpPr>
        <p:spPr>
          <a:xfrm>
            <a:off x="3970223" y="1812285"/>
            <a:ext cx="3588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 window</a:t>
            </a:r>
          </a:p>
        </p:txBody>
      </p:sp>
      <p:sp>
        <p:nvSpPr>
          <p:cNvPr id="10" name="Rectangle 2"/>
          <p:cNvSpPr/>
          <p:nvPr/>
        </p:nvSpPr>
        <p:spPr>
          <a:xfrm>
            <a:off x="129394" y="4298498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</p:txBody>
      </p:sp>
      <p:sp>
        <p:nvSpPr>
          <p:cNvPr id="12" name="Rectangle 2"/>
          <p:cNvSpPr/>
          <p:nvPr/>
        </p:nvSpPr>
        <p:spPr>
          <a:xfrm>
            <a:off x="998203" y="4300937"/>
            <a:ext cx="1707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broke</a:t>
            </a:r>
          </a:p>
        </p:txBody>
      </p:sp>
      <p:sp>
        <p:nvSpPr>
          <p:cNvPr id="13" name="Rectangle 2"/>
          <p:cNvSpPr/>
          <p:nvPr/>
        </p:nvSpPr>
        <p:spPr>
          <a:xfrm>
            <a:off x="2609192" y="4317891"/>
            <a:ext cx="3662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 window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1713569" y="2985875"/>
            <a:ext cx="6071605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did he do?</a:t>
            </a:r>
          </a:p>
        </p:txBody>
      </p:sp>
      <p:sp>
        <p:nvSpPr>
          <p:cNvPr id="22" name="Rectangle 2"/>
          <p:cNvSpPr/>
          <p:nvPr/>
        </p:nvSpPr>
        <p:spPr>
          <a:xfrm>
            <a:off x="7092280" y="1873826"/>
            <a:ext cx="2538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dirty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already.</a:t>
            </a:r>
            <a:endParaRPr lang="en-US" sz="40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"/>
          <p:cNvSpPr/>
          <p:nvPr/>
        </p:nvSpPr>
        <p:spPr>
          <a:xfrm>
            <a:off x="849769" y="5087332"/>
            <a:ext cx="35188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yesterday.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allAtOnce"/>
      <p:bldP spid="5" grpId="0"/>
      <p:bldP spid="7" grpId="0" build="allAtOnce"/>
      <p:bldP spid="8" grpId="0" build="allAtOnce"/>
      <p:bldP spid="10" grpId="0" build="allAtOnce"/>
      <p:bldP spid="12" grpId="0" build="allAtOnce"/>
      <p:bldP spid="13" grpId="0" build="allAtOnce"/>
      <p:bldP spid="21" grpId="0"/>
      <p:bldP spid="22" grpId="0" build="allAtOnce"/>
      <p:bldP spid="2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189248" y="260662"/>
            <a:ext cx="7430500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have they done?</a:t>
            </a:r>
          </a:p>
        </p:txBody>
      </p:sp>
      <p:sp>
        <p:nvSpPr>
          <p:cNvPr id="4" name="Rectangle 2"/>
          <p:cNvSpPr/>
          <p:nvPr/>
        </p:nvSpPr>
        <p:spPr>
          <a:xfrm>
            <a:off x="38404" y="1789533"/>
            <a:ext cx="15340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72454" y="1790534"/>
            <a:ext cx="1414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have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068271" y="1798669"/>
            <a:ext cx="20583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baked</a:t>
            </a:r>
          </a:p>
        </p:txBody>
      </p:sp>
      <p:sp>
        <p:nvSpPr>
          <p:cNvPr id="8" name="Rectangle 2"/>
          <p:cNvSpPr/>
          <p:nvPr/>
        </p:nvSpPr>
        <p:spPr>
          <a:xfrm>
            <a:off x="6089466" y="1790466"/>
            <a:ext cx="28357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 cake.</a:t>
            </a:r>
          </a:p>
        </p:txBody>
      </p:sp>
      <p:sp>
        <p:nvSpPr>
          <p:cNvPr id="10" name="Rectangle 2"/>
          <p:cNvSpPr/>
          <p:nvPr/>
        </p:nvSpPr>
        <p:spPr>
          <a:xfrm>
            <a:off x="129394" y="4270747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 </a:t>
            </a:r>
          </a:p>
        </p:txBody>
      </p:sp>
      <p:sp>
        <p:nvSpPr>
          <p:cNvPr id="12" name="Rectangle 2"/>
          <p:cNvSpPr/>
          <p:nvPr/>
        </p:nvSpPr>
        <p:spPr>
          <a:xfrm>
            <a:off x="1602181" y="4306537"/>
            <a:ext cx="1786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baked</a:t>
            </a:r>
          </a:p>
        </p:txBody>
      </p:sp>
      <p:sp>
        <p:nvSpPr>
          <p:cNvPr id="13" name="Rectangle 2"/>
          <p:cNvSpPr/>
          <p:nvPr/>
        </p:nvSpPr>
        <p:spPr>
          <a:xfrm>
            <a:off x="3347635" y="4329751"/>
            <a:ext cx="23647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 cake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1713569" y="2985875"/>
            <a:ext cx="6071605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did they do?</a:t>
            </a:r>
          </a:p>
        </p:txBody>
      </p:sp>
      <p:sp>
        <p:nvSpPr>
          <p:cNvPr id="22" name="Rectangle 2"/>
          <p:cNvSpPr/>
          <p:nvPr/>
        </p:nvSpPr>
        <p:spPr>
          <a:xfrm>
            <a:off x="3067561" y="1793290"/>
            <a:ext cx="14893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"/>
          <p:cNvSpPr/>
          <p:nvPr/>
        </p:nvSpPr>
        <p:spPr>
          <a:xfrm>
            <a:off x="805425" y="5151539"/>
            <a:ext cx="38636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 hours ago.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11" y="4301376"/>
            <a:ext cx="3273465" cy="263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9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allAtOnce"/>
      <p:bldP spid="5" grpId="0"/>
      <p:bldP spid="7" grpId="0" build="allAtOnce"/>
      <p:bldP spid="8" grpId="0" build="allAtOnce"/>
      <p:bldP spid="10" grpId="0" build="allAtOnce"/>
      <p:bldP spid="12" grpId="0" build="allAtOnce"/>
      <p:bldP spid="13" grpId="0" build="allAtOnce"/>
      <p:bldP spid="21" grpId="0"/>
      <p:bldP spid="22" grpId="0" build="allAtOnce"/>
      <p:bldP spid="2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673488" y="332670"/>
            <a:ext cx="7533654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has </a:t>
            </a:r>
            <a:r>
              <a:rPr lang="en-GB" sz="4800" cap="none" dirty="0" err="1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Amal</a:t>
            </a: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been?</a:t>
            </a:r>
          </a:p>
        </p:txBody>
      </p:sp>
      <p:sp>
        <p:nvSpPr>
          <p:cNvPr id="4" name="Rectangle 2"/>
          <p:cNvSpPr/>
          <p:nvPr/>
        </p:nvSpPr>
        <p:spPr>
          <a:xfrm>
            <a:off x="7" y="1790456"/>
            <a:ext cx="17135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Amal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78266" y="1801388"/>
            <a:ext cx="109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729720" y="1819299"/>
            <a:ext cx="1446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been</a:t>
            </a:r>
          </a:p>
        </p:txBody>
      </p:sp>
      <p:sp>
        <p:nvSpPr>
          <p:cNvPr id="8" name="Rectangle 2"/>
          <p:cNvSpPr/>
          <p:nvPr/>
        </p:nvSpPr>
        <p:spPr>
          <a:xfrm>
            <a:off x="4196499" y="1814047"/>
            <a:ext cx="3588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to Paris</a:t>
            </a:r>
          </a:p>
        </p:txBody>
      </p:sp>
      <p:sp>
        <p:nvSpPr>
          <p:cNvPr id="10" name="Rectangle 2"/>
          <p:cNvSpPr/>
          <p:nvPr/>
        </p:nvSpPr>
        <p:spPr>
          <a:xfrm>
            <a:off x="397159" y="4341442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Amal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851945" y="4341441"/>
            <a:ext cx="1447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went</a:t>
            </a:r>
          </a:p>
        </p:txBody>
      </p:sp>
      <p:sp>
        <p:nvSpPr>
          <p:cNvPr id="13" name="Rectangle 2"/>
          <p:cNvSpPr/>
          <p:nvPr/>
        </p:nvSpPr>
        <p:spPr>
          <a:xfrm>
            <a:off x="3420427" y="4359460"/>
            <a:ext cx="25704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to Paris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194501" y="2852950"/>
            <a:ext cx="7605662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did </a:t>
            </a:r>
            <a:r>
              <a:rPr lang="en-GB" sz="4800" cap="none" dirty="0" err="1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Amal</a:t>
            </a: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go?</a:t>
            </a:r>
          </a:p>
        </p:txBody>
      </p:sp>
      <p:sp>
        <p:nvSpPr>
          <p:cNvPr id="22" name="Rectangle 2"/>
          <p:cNvSpPr/>
          <p:nvPr/>
        </p:nvSpPr>
        <p:spPr>
          <a:xfrm>
            <a:off x="6800793" y="1819299"/>
            <a:ext cx="19687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twice.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"/>
          <p:cNvSpPr/>
          <p:nvPr/>
        </p:nvSpPr>
        <p:spPr>
          <a:xfrm>
            <a:off x="1327680" y="5327967"/>
            <a:ext cx="32443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last year.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Picture 6" descr="0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326" y="3933056"/>
            <a:ext cx="268767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2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allAtOnce"/>
      <p:bldP spid="5" grpId="0"/>
      <p:bldP spid="7" grpId="0" build="allAtOnce"/>
      <p:bldP spid="8" grpId="0" build="allAtOnce"/>
      <p:bldP spid="10" grpId="0" build="allAtOnce"/>
      <p:bldP spid="12" grpId="0" build="allAtOnce"/>
      <p:bldP spid="13" grpId="0" build="allAtOnce"/>
      <p:bldP spid="21" grpId="0"/>
      <p:bldP spid="22" grpId="0" build="allAtOnce"/>
      <p:bldP spid="2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89568" y="16584"/>
            <a:ext cx="4785311" cy="134326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Present Perfect simple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5374737" y="14"/>
            <a:ext cx="3649454" cy="1384303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Past simple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" y="1565302"/>
            <a:ext cx="5155407" cy="1343265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Happened in the past, but we don’t know when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74268" y="5292698"/>
            <a:ext cx="4708188" cy="134326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has / have + V3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-162369" y="3239186"/>
            <a:ext cx="5155407" cy="1800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Ever / never / before / yet / just /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Tahoma"/>
              </a:rPr>
              <a:t>so far / always / already / once / since / for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370499" y="1308226"/>
            <a:ext cx="3649454" cy="18573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happened in the past at a definite time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515439" y="5311551"/>
            <a:ext cx="1359574" cy="13432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V2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163281" y="3383687"/>
            <a:ext cx="3649454" cy="185738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marL="484632" algn="l" rtl="1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Yesterday / ago / last / in</a:t>
            </a:r>
          </a:p>
        </p:txBody>
      </p:sp>
    </p:spTree>
    <p:extLst>
      <p:ext uri="{BB962C8B-B14F-4D97-AF65-F5344CB8AC3E}">
        <p14:creationId xmlns:p14="http://schemas.microsoft.com/office/powerpoint/2010/main" val="1809625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35775" y="93103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3. Grammar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875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509709" y="2548467"/>
            <a:ext cx="8390548" cy="3546511"/>
          </a:xfrm>
          <a:prstGeom prst="rect">
            <a:avLst/>
          </a:prstGeom>
          <a:noFill/>
        </p:spPr>
        <p:txBody>
          <a:bodyPr wrap="square" lIns="98457" tIns="49226" rIns="98457" bIns="49226" rtlCol="1">
            <a:spAutoFit/>
          </a:bodyPr>
          <a:lstStyle/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3200" b="1" i="1" kern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Form sentences in the present perfect.</a:t>
            </a:r>
          </a:p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3200" b="1" i="1" kern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Change sentences into questions.</a:t>
            </a:r>
            <a:endParaRPr lang="ar-SA" sz="3200" b="1" kern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3200" b="1" i="1" kern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Differentiate between the present perfect &amp; past simple.</a:t>
            </a:r>
          </a:p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3200" b="1" i="1" ker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talk about old habits using (have/haven't) 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58546" y="1484788"/>
            <a:ext cx="2952328" cy="71496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FFD9D9"/>
            </a:outerShdw>
          </a:effectLst>
        </p:spPr>
        <p:txBody>
          <a:bodyPr wrap="square" lIns="98457" tIns="49226" rIns="98457" bIns="49226">
            <a:spAutoFit/>
          </a:bodyPr>
          <a:lstStyle/>
          <a:p>
            <a:pPr algn="ctr" defTabSz="984555" rtl="0">
              <a:spcBef>
                <a:spcPct val="50000"/>
              </a:spcBef>
              <a:defRPr/>
            </a:pPr>
            <a:r>
              <a:rPr lang="en-US" sz="4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7608470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CF9116-D136-CABE-9E0A-8873D46EC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مستطيل 16">
            <a:extLst>
              <a:ext uri="{FF2B5EF4-FFF2-40B4-BE49-F238E27FC236}">
                <a16:creationId xmlns:a16="http://schemas.microsoft.com/office/drawing/2014/main" id="{507C0994-3DF6-5178-E37D-6A066A550D65}"/>
              </a:ext>
            </a:extLst>
          </p:cNvPr>
          <p:cNvSpPr/>
          <p:nvPr/>
        </p:nvSpPr>
        <p:spPr>
          <a:xfrm>
            <a:off x="7655925" y="404664"/>
            <a:ext cx="151504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P. B. p. 51</a:t>
            </a:r>
            <a:endParaRPr kumimoji="0" lang="ar-SA" b="0" i="0" u="none" strike="noStrike" kern="0" cap="none" spc="0" normalizeH="0" baseline="0" noProof="0" dirty="0">
              <a:ln w="18415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15F6F15A-91FD-CB30-97EE-3C285A29BCA5}"/>
              </a:ext>
            </a:extLst>
          </p:cNvPr>
          <p:cNvSpPr/>
          <p:nvPr/>
        </p:nvSpPr>
        <p:spPr>
          <a:xfrm>
            <a:off x="1835696" y="2204864"/>
            <a:ext cx="16561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have tried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CC08819-A7AC-2323-8C19-6C4D1C7475B8}"/>
              </a:ext>
            </a:extLst>
          </p:cNvPr>
          <p:cNvSpPr/>
          <p:nvPr/>
        </p:nvSpPr>
        <p:spPr>
          <a:xfrm>
            <a:off x="1997968" y="2624318"/>
            <a:ext cx="16561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invented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821D3AC-5876-E114-0A3F-293AA70D43C7}"/>
              </a:ext>
            </a:extLst>
          </p:cNvPr>
          <p:cNvSpPr/>
          <p:nvPr/>
        </p:nvSpPr>
        <p:spPr>
          <a:xfrm>
            <a:off x="7308304" y="2669725"/>
            <a:ext cx="94695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kept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E5F4CAA6-A157-6E80-A795-2C52039B5D15}"/>
              </a:ext>
            </a:extLst>
          </p:cNvPr>
          <p:cNvSpPr/>
          <p:nvPr/>
        </p:nvSpPr>
        <p:spPr>
          <a:xfrm>
            <a:off x="1835696" y="3277767"/>
            <a:ext cx="16561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imported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644386C9-63ED-FC62-C53D-CF9504330672}"/>
              </a:ext>
            </a:extLst>
          </p:cNvPr>
          <p:cNvSpPr/>
          <p:nvPr/>
        </p:nvSpPr>
        <p:spPr>
          <a:xfrm>
            <a:off x="4735925" y="3417118"/>
            <a:ext cx="94314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put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ED9A633A-3765-2976-B862-98ECEFAB3849}"/>
              </a:ext>
            </a:extLst>
          </p:cNvPr>
          <p:cNvSpPr/>
          <p:nvPr/>
        </p:nvSpPr>
        <p:spPr>
          <a:xfrm>
            <a:off x="6449634" y="3726030"/>
            <a:ext cx="16561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built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1C84E3D-EF3B-2E5F-9FCD-6F6BCE8E7077}"/>
              </a:ext>
            </a:extLst>
          </p:cNvPr>
          <p:cNvSpPr/>
          <p:nvPr/>
        </p:nvSpPr>
        <p:spPr>
          <a:xfrm>
            <a:off x="7220201" y="4106159"/>
            <a:ext cx="16561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appeared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1CC52F65-6F7C-AD3F-5188-FEF6D08D1CE0}"/>
              </a:ext>
            </a:extLst>
          </p:cNvPr>
          <p:cNvSpPr/>
          <p:nvPr/>
        </p:nvSpPr>
        <p:spPr>
          <a:xfrm>
            <a:off x="5564017" y="4293096"/>
            <a:ext cx="16561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preserved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819AAC79-6AFA-27D6-63D8-95B50FC799CC}"/>
              </a:ext>
            </a:extLst>
          </p:cNvPr>
          <p:cNvSpPr/>
          <p:nvPr/>
        </p:nvSpPr>
        <p:spPr>
          <a:xfrm>
            <a:off x="1053317" y="5131354"/>
            <a:ext cx="16561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became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BAB624A-95EF-EDC2-420E-53C0CA05F655}"/>
              </a:ext>
            </a:extLst>
          </p:cNvPr>
          <p:cNvSpPr/>
          <p:nvPr/>
        </p:nvSpPr>
        <p:spPr>
          <a:xfrm>
            <a:off x="6300192" y="4996341"/>
            <a:ext cx="195506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200" b="1" dirty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have cooled</a:t>
            </a:r>
            <a:endParaRPr lang="en-US" sz="22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" name="صورة 4">
            <a:extLst>
              <a:ext uri="{FF2B5EF4-FFF2-40B4-BE49-F238E27FC236}">
                <a16:creationId xmlns:a16="http://schemas.microsoft.com/office/drawing/2014/main" id="{254ADD6E-CFF9-EF9A-7BA9-C5F3B7A64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21" y="1430772"/>
            <a:ext cx="876539" cy="8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334171" y="-19439"/>
            <a:ext cx="47612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Present perfect </a:t>
            </a:r>
          </a:p>
          <a:p>
            <a:pPr algn="ctr"/>
            <a:r>
              <a:rPr lang="en-US" sz="4400" b="1" dirty="0">
                <a:ln w="17780" cmpd="sng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&amp; since</a:t>
            </a:r>
            <a:endParaRPr lang="ar-SA" sz="4400" b="1" dirty="0">
              <a:ln w="17780" cmpd="sng">
                <a:solidFill>
                  <a:srgbClr val="660066"/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1500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eet girlsss\Pictures\Microsoft Clip Organizer\j04241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1289050" cy="2643206"/>
          </a:xfrm>
          <a:prstGeom prst="rect">
            <a:avLst/>
          </a:prstGeom>
          <a:noFill/>
        </p:spPr>
      </p:pic>
      <p:pic>
        <p:nvPicPr>
          <p:cNvPr id="2051" name="Picture 3" descr="C:\Users\sweet girlsss\Pictures\Microsoft Clip Organizer\j042416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496"/>
            <a:ext cx="2928958" cy="2890396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4857752" y="357166"/>
            <a:ext cx="4071966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What time is it?</a:t>
            </a:r>
            <a:endParaRPr lang="ar-SA" sz="4400" dirty="0">
              <a:solidFill>
                <a:srgbClr val="FFFF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57159" y="571480"/>
            <a:ext cx="4071966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It’s 11:30 now</a:t>
            </a:r>
            <a:endParaRPr lang="ar-SA" sz="4400" dirty="0">
              <a:solidFill>
                <a:prstClr val="white"/>
              </a:solidFill>
            </a:endParaRPr>
          </a:p>
        </p:txBody>
      </p:sp>
      <p:sp>
        <p:nvSpPr>
          <p:cNvPr id="9" name="Cloud Callout 4"/>
          <p:cNvSpPr/>
          <p:nvPr/>
        </p:nvSpPr>
        <p:spPr>
          <a:xfrm>
            <a:off x="0" y="428604"/>
            <a:ext cx="4643438" cy="23574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I came to school at 6:30.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10" name="Oval Callout 3"/>
          <p:cNvSpPr/>
          <p:nvPr/>
        </p:nvSpPr>
        <p:spPr>
          <a:xfrm>
            <a:off x="4857752" y="357166"/>
            <a:ext cx="4071966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When did you come to school?</a:t>
            </a:r>
            <a:endParaRPr lang="ar-SA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365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741099" y="857232"/>
            <a:ext cx="1857388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6130" y="784664"/>
            <a:ext cx="3137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How long</a:t>
            </a:r>
            <a:endParaRPr lang="ar-SA" sz="54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01041" y="1038956"/>
            <a:ext cx="17145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Amal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42097" y="1928802"/>
            <a:ext cx="30718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 at school ?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792456" y="857232"/>
            <a:ext cx="1928826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been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27584" y="3857750"/>
            <a:ext cx="17145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prstClr val="white"/>
                </a:solidFill>
              </a:rPr>
              <a:t>Amal</a:t>
            </a:r>
            <a:endParaRPr lang="ar-SA" sz="4400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51841" y="3753150"/>
            <a:ext cx="3857652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 been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66637" y="4786322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</a:t>
            </a:r>
            <a:endParaRPr lang="ar-SA" sz="54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500694" y="3830108"/>
            <a:ext cx="30718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prstClr val="white"/>
                </a:solidFill>
              </a:rPr>
              <a:t> at school </a:t>
            </a:r>
            <a:endParaRPr lang="ar-SA" sz="4400" dirty="0">
              <a:solidFill>
                <a:prstClr val="white"/>
              </a:solidFill>
            </a:endParaRPr>
          </a:p>
        </p:txBody>
      </p:sp>
      <p:sp>
        <p:nvSpPr>
          <p:cNvPr id="13" name="سهم إلى اليمين 12"/>
          <p:cNvSpPr/>
          <p:nvPr/>
        </p:nvSpPr>
        <p:spPr>
          <a:xfrm>
            <a:off x="2143108" y="2500306"/>
            <a:ext cx="4857784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prstClr val="white"/>
                </a:solidFill>
              </a:rPr>
              <a:t>     6:3o             11:30</a:t>
            </a:r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885741" y="4857760"/>
            <a:ext cx="300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E7BC29"/>
                </a:solidFill>
              </a:rPr>
              <a:t>5 hours.</a:t>
            </a:r>
            <a:endParaRPr lang="ar-SA" sz="5400" b="1" dirty="0">
              <a:ln/>
              <a:solidFill>
                <a:srgbClr val="E7BC29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43108" y="5555867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since </a:t>
            </a:r>
            <a:endParaRPr lang="ar-SA" sz="54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80668" y="5589240"/>
            <a:ext cx="205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E7BC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6:30.</a:t>
            </a:r>
            <a:endParaRPr lang="ar-SA" sz="5400" b="1" dirty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E7BC2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2161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571472" y="428665"/>
            <a:ext cx="2714644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FEFAC9"/>
                </a:solidFill>
              </a:rPr>
              <a:t>Noura is helping her Mom. She started cleaning the house at 9:00 in the morning. It’s 11:00 now.</a:t>
            </a:r>
            <a:endParaRPr lang="ar-SA" sz="3200" dirty="0">
              <a:solidFill>
                <a:srgbClr val="FEFAC9"/>
              </a:solidFill>
            </a:endParaRPr>
          </a:p>
        </p:txBody>
      </p:sp>
      <p:sp>
        <p:nvSpPr>
          <p:cNvPr id="1026" name="Rectangle 2" descr="Cleaning Kitchen 1"/>
          <p:cNvSpPr>
            <a:spLocks noChangeArrowheads="1"/>
          </p:cNvSpPr>
          <p:nvPr/>
        </p:nvSpPr>
        <p:spPr bwMode="auto">
          <a:xfrm>
            <a:off x="3779912" y="1916832"/>
            <a:ext cx="5220072" cy="437880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99589"/>
      </p:ext>
    </p:extLst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517285" y="796747"/>
            <a:ext cx="1857388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1496" y="713226"/>
            <a:ext cx="3137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How long</a:t>
            </a:r>
            <a:endParaRPr lang="ar-SA" sz="54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854756" y="928670"/>
            <a:ext cx="17145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Noura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85985" y="1857364"/>
            <a:ext cx="54292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 cleaning the house ?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526193" y="820948"/>
            <a:ext cx="1928826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been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8596" y="3835899"/>
            <a:ext cx="17145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Noura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5985" y="3720513"/>
            <a:ext cx="3714776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 been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71802" y="4699641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</a:t>
            </a:r>
            <a:endParaRPr lang="ar-SA" sz="54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406812" y="3906200"/>
            <a:ext cx="331959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 cleaning the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13" name="سهم إلى اليمين 12"/>
          <p:cNvSpPr/>
          <p:nvPr/>
        </p:nvSpPr>
        <p:spPr>
          <a:xfrm>
            <a:off x="2143108" y="2500306"/>
            <a:ext cx="4857784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prstClr val="white"/>
                </a:solidFill>
              </a:rPr>
              <a:t>     9:00             11:00</a:t>
            </a:r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980410" y="4699641"/>
            <a:ext cx="300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E7BC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hours.</a:t>
            </a:r>
            <a:endParaRPr lang="ar-SA" sz="5400" b="1" dirty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E7BC2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285852" y="4822606"/>
            <a:ext cx="17859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 house 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071803" y="5512600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since </a:t>
            </a:r>
            <a:endParaRPr lang="ar-SA" sz="54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386194" y="5586015"/>
            <a:ext cx="205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E7BC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9:00.</a:t>
            </a:r>
            <a:endParaRPr lang="ar-SA" sz="5400" b="1" dirty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E7BC2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2843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Callout 4"/>
          <p:cNvSpPr/>
          <p:nvPr/>
        </p:nvSpPr>
        <p:spPr>
          <a:xfrm>
            <a:off x="1" y="0"/>
            <a:ext cx="4214810" cy="2071702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It’s Monday today and I was admitted last Friday. </a:t>
            </a:r>
            <a:endParaRPr lang="ar-SA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96548"/>
      </p:ext>
    </p:extLst>
  </p:cSld>
  <p:clrMapOvr>
    <a:masterClrMapping/>
  </p:clrMapOvr>
  <p:transition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036215" y="816894"/>
            <a:ext cx="178595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8676" y="746080"/>
            <a:ext cx="3137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How long</a:t>
            </a:r>
            <a:endParaRPr lang="ar-SA" sz="5400" b="1" dirty="0">
              <a:ln w="17780" cmpd="sng">
                <a:solidFill>
                  <a:srgbClr val="A5B592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A5B592">
                      <a:tint val="63000"/>
                      <a:sat val="105000"/>
                    </a:srgbClr>
                  </a:gs>
                  <a:gs pos="90000">
                    <a:srgbClr val="A5B592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438461" y="909227"/>
            <a:ext cx="15001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prstClr val="white"/>
                </a:solidFill>
              </a:rPr>
              <a:t>he</a:t>
            </a:r>
            <a:endParaRPr lang="ar-SA" sz="4800" dirty="0">
              <a:solidFill>
                <a:prstClr val="white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29794" y="1787525"/>
            <a:ext cx="43577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>
                <a:solidFill>
                  <a:prstClr val="white"/>
                </a:solidFill>
              </a:rPr>
              <a:t> at the hospital ?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372200" y="863061"/>
            <a:ext cx="1928826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been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77170" y="4000504"/>
            <a:ext cx="1714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solidFill>
                  <a:prstClr val="white"/>
                </a:solidFill>
              </a:rPr>
              <a:t>He</a:t>
            </a:r>
            <a:endParaRPr lang="ar-SA" sz="4800" dirty="0">
              <a:solidFill>
                <a:prstClr val="white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787345" y="3951644"/>
            <a:ext cx="321471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 been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929190" y="4214818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prstClr val="white"/>
                </a:solidFill>
              </a:rPr>
              <a:t> at the hospital </a:t>
            </a:r>
            <a:endParaRPr lang="ar-SA" sz="4000" dirty="0">
              <a:solidFill>
                <a:prstClr val="white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87374" y="4848376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</a:t>
            </a:r>
            <a:endParaRPr lang="ar-SA" sz="5400" b="1" dirty="0">
              <a:ln w="10541" cmpd="sng">
                <a:solidFill>
                  <a:srgbClr val="A5B59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5B592">
                      <a:tint val="40000"/>
                      <a:satMod val="250000"/>
                    </a:srgbClr>
                  </a:gs>
                  <a:gs pos="9000">
                    <a:srgbClr val="A5B592">
                      <a:tint val="52000"/>
                      <a:satMod val="300000"/>
                    </a:srgbClr>
                  </a:gs>
                  <a:gs pos="50000">
                    <a:srgbClr val="A5B592">
                      <a:shade val="20000"/>
                      <a:satMod val="300000"/>
                    </a:srgbClr>
                  </a:gs>
                  <a:gs pos="79000">
                    <a:srgbClr val="A5B592">
                      <a:tint val="52000"/>
                      <a:satMod val="300000"/>
                    </a:srgbClr>
                  </a:gs>
                  <a:gs pos="100000">
                    <a:srgbClr val="A5B592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سهم إلى اليمين 17"/>
          <p:cNvSpPr/>
          <p:nvPr/>
        </p:nvSpPr>
        <p:spPr>
          <a:xfrm>
            <a:off x="2357422" y="2714620"/>
            <a:ext cx="4857784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prstClr val="white"/>
                </a:solidFill>
              </a:rPr>
              <a:t>    Friday         Monday</a:t>
            </a:r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856073" y="4932164"/>
            <a:ext cx="3018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E7BC29"/>
                </a:solidFill>
              </a:rPr>
              <a:t>3 days .</a:t>
            </a:r>
            <a:endParaRPr lang="ar-SA" sz="5400" b="1" dirty="0">
              <a:ln/>
              <a:solidFill>
                <a:srgbClr val="E7BC29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27929" y="5629811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A5B592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5B592">
                        <a:tint val="63000"/>
                        <a:sat val="105000"/>
                      </a:srgbClr>
                    </a:gs>
                    <a:gs pos="90000">
                      <a:srgbClr val="A5B592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since </a:t>
            </a:r>
            <a:endParaRPr lang="ar-SA" sz="5400" b="1" dirty="0">
              <a:ln w="10541" cmpd="sng">
                <a:solidFill>
                  <a:srgbClr val="A5B59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5B592">
                      <a:tint val="40000"/>
                      <a:satMod val="250000"/>
                    </a:srgbClr>
                  </a:gs>
                  <a:gs pos="9000">
                    <a:srgbClr val="A5B592">
                      <a:tint val="52000"/>
                      <a:satMod val="300000"/>
                    </a:srgbClr>
                  </a:gs>
                  <a:gs pos="50000">
                    <a:srgbClr val="A5B592">
                      <a:shade val="20000"/>
                      <a:satMod val="300000"/>
                    </a:srgbClr>
                  </a:gs>
                  <a:gs pos="79000">
                    <a:srgbClr val="A5B592">
                      <a:tint val="52000"/>
                      <a:satMod val="300000"/>
                    </a:srgbClr>
                  </a:gs>
                  <a:gs pos="100000">
                    <a:srgbClr val="A5B592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175683" y="5671647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E7BC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Friday.</a:t>
            </a:r>
            <a:endParaRPr lang="ar-SA" sz="5400" b="1" dirty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E7BC2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240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3" grpId="0"/>
      <p:bldP spid="14" grpId="0"/>
      <p:bldP spid="15" grpId="0"/>
      <p:bldP spid="16" grpId="0"/>
      <p:bldP spid="18" grpId="0" animBg="1"/>
      <p:bldP spid="20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04429" y="2143116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F3A447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3A447">
                        <a:tint val="10000"/>
                        <a:satMod val="155000"/>
                      </a:srgbClr>
                    </a:gs>
                    <a:gs pos="60000">
                      <a:srgbClr val="F3A447">
                        <a:tint val="30000"/>
                        <a:satMod val="155000"/>
                      </a:srgbClr>
                    </a:gs>
                    <a:gs pos="100000">
                      <a:srgbClr val="F3A447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</a:t>
            </a:r>
            <a:endParaRPr lang="ar-SA" sz="5400" b="1" dirty="0">
              <a:ln w="24500" cmpd="dbl">
                <a:solidFill>
                  <a:srgbClr val="F3A4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3A447">
                      <a:tint val="10000"/>
                      <a:satMod val="155000"/>
                    </a:srgbClr>
                  </a:gs>
                  <a:gs pos="60000">
                    <a:srgbClr val="F3A447">
                      <a:tint val="30000"/>
                      <a:satMod val="155000"/>
                    </a:srgbClr>
                  </a:gs>
                  <a:gs pos="100000">
                    <a:srgbClr val="F3A4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13942" y="357166"/>
            <a:ext cx="3137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E7BC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long</a:t>
            </a:r>
            <a:endParaRPr lang="ar-SA" sz="5400" b="1" dirty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E7BC2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10866" y="1214422"/>
            <a:ext cx="1546811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000628" y="1214422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5514357" y="207167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F3A447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3A447">
                        <a:tint val="10000"/>
                        <a:satMod val="155000"/>
                      </a:srgbClr>
                    </a:gs>
                    <a:gs pos="60000">
                      <a:srgbClr val="F3A447">
                        <a:tint val="30000"/>
                        <a:satMod val="155000"/>
                      </a:srgbClr>
                    </a:gs>
                    <a:gs pos="100000">
                      <a:srgbClr val="F3A447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Since</a:t>
            </a:r>
            <a:endParaRPr lang="ar-SA" sz="5400" b="1" dirty="0">
              <a:ln w="24500" cmpd="dbl">
                <a:solidFill>
                  <a:srgbClr val="F3A4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3A447">
                      <a:tint val="10000"/>
                      <a:satMod val="155000"/>
                    </a:srgbClr>
                  </a:gs>
                  <a:gs pos="60000">
                    <a:srgbClr val="F3A447">
                      <a:tint val="30000"/>
                      <a:satMod val="155000"/>
                    </a:srgbClr>
                  </a:gs>
                  <a:gs pos="100000">
                    <a:srgbClr val="F3A4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4470" y="2857496"/>
            <a:ext cx="328808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year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days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months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hours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214942" y="3000372"/>
            <a:ext cx="3071834" cy="34290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7:00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1428 H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Friday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Safer</a:t>
            </a:r>
            <a:endParaRPr lang="ar-SA" sz="54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7813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214415" y="357278"/>
            <a:ext cx="70009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9C85C0">
                    <a:lumMod val="40000"/>
                    <a:lumOff val="60000"/>
                  </a:srgbClr>
                </a:solidFill>
              </a:rPr>
              <a:t>Complete with “ since” or “ for”:</a:t>
            </a:r>
            <a:endParaRPr lang="ar-SA" sz="3600" dirty="0">
              <a:solidFill>
                <a:srgbClr val="9C85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71472" y="1285953"/>
            <a:ext cx="8572528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l" rtl="0">
              <a:buFontTx/>
              <a:buAutoNum type="arabicPeriod"/>
            </a:pPr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I  have worked late ……………  April.</a:t>
            </a:r>
          </a:p>
          <a:p>
            <a:pPr marL="742950" indent="-742950" algn="l" rtl="0">
              <a:buFontTx/>
              <a:buAutoNum type="arabicPeriod"/>
            </a:pPr>
            <a:endParaRPr lang="en-US" sz="3200" dirty="0">
              <a:solidFill>
                <a:srgbClr val="FEFAC9">
                  <a:lumMod val="50000"/>
                </a:srgbClr>
              </a:solidFill>
            </a:endParaRPr>
          </a:p>
          <a:p>
            <a:pPr algn="l" rtl="0"/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2. She has been my friend …......... 6 months.</a:t>
            </a:r>
          </a:p>
          <a:p>
            <a:pPr algn="l" rtl="0"/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                      </a:t>
            </a:r>
          </a:p>
          <a:p>
            <a:pPr algn="l" rtl="0"/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3. I have gone to school ………… a year.</a:t>
            </a:r>
          </a:p>
          <a:p>
            <a:pPr algn="l" rtl="0"/>
            <a:endParaRPr lang="en-US" sz="3200" dirty="0">
              <a:solidFill>
                <a:srgbClr val="FEFAC9">
                  <a:lumMod val="50000"/>
                </a:srgbClr>
              </a:solidFill>
            </a:endParaRPr>
          </a:p>
          <a:p>
            <a:pPr algn="l" rtl="0"/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4. He has been married to her ….…………</a:t>
            </a:r>
          </a:p>
          <a:p>
            <a:pPr algn="l" rtl="0"/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                     last year.</a:t>
            </a:r>
          </a:p>
          <a:p>
            <a:pPr algn="l" rtl="0"/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5. She has been at the center ………………   </a:t>
            </a:r>
          </a:p>
          <a:p>
            <a:pPr algn="l" rtl="0"/>
            <a:r>
              <a:rPr lang="en-US" sz="3200" dirty="0">
                <a:solidFill>
                  <a:srgbClr val="FEFAC9">
                    <a:lumMod val="50000"/>
                  </a:srgbClr>
                </a:solidFill>
              </a:rPr>
              <a:t>                           8:30. </a:t>
            </a:r>
            <a:endParaRPr lang="ar-SA" sz="3200" dirty="0">
              <a:solidFill>
                <a:srgbClr val="FEFAC9">
                  <a:lumMod val="50000"/>
                </a:srgb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48064" y="1003609"/>
            <a:ext cx="19288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4500" cmpd="dbl">
                  <a:solidFill>
                    <a:srgbClr val="F3A447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3A447">
                        <a:tint val="10000"/>
                        <a:satMod val="155000"/>
                      </a:srgbClr>
                    </a:gs>
                    <a:gs pos="60000">
                      <a:srgbClr val="F3A447">
                        <a:tint val="30000"/>
                        <a:satMod val="155000"/>
                      </a:srgbClr>
                    </a:gs>
                    <a:gs pos="100000">
                      <a:srgbClr val="F3A447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since </a:t>
            </a:r>
            <a:endParaRPr lang="ar-SA" sz="4800" b="1" dirty="0">
              <a:ln w="24500" cmpd="dbl">
                <a:solidFill>
                  <a:srgbClr val="F3A4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3A447">
                      <a:tint val="10000"/>
                      <a:satMod val="155000"/>
                    </a:srgbClr>
                  </a:gs>
                  <a:gs pos="60000">
                    <a:srgbClr val="F3A447">
                      <a:tint val="30000"/>
                      <a:satMod val="155000"/>
                    </a:srgbClr>
                  </a:gs>
                  <a:gs pos="100000">
                    <a:srgbClr val="F3A4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89383" y="1988840"/>
            <a:ext cx="19288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  <a:endParaRPr lang="ar-SA" sz="48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04048" y="2837394"/>
            <a:ext cx="19288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  <a:endParaRPr lang="ar-SA" sz="4800" b="1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86513" y="3933056"/>
            <a:ext cx="19288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4500" cmpd="dbl">
                  <a:solidFill>
                    <a:srgbClr val="F3A447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3A447">
                        <a:tint val="10000"/>
                        <a:satMod val="155000"/>
                      </a:srgbClr>
                    </a:gs>
                    <a:gs pos="60000">
                      <a:srgbClr val="F3A447">
                        <a:tint val="30000"/>
                        <a:satMod val="155000"/>
                      </a:srgbClr>
                    </a:gs>
                    <a:gs pos="100000">
                      <a:srgbClr val="F3A447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since </a:t>
            </a:r>
            <a:endParaRPr lang="ar-SA" sz="4400" b="1" dirty="0">
              <a:ln w="24500" cmpd="dbl">
                <a:solidFill>
                  <a:srgbClr val="F3A4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3A447">
                      <a:tint val="10000"/>
                      <a:satMod val="155000"/>
                    </a:srgbClr>
                  </a:gs>
                  <a:gs pos="60000">
                    <a:srgbClr val="F3A447">
                      <a:tint val="30000"/>
                      <a:satMod val="155000"/>
                    </a:srgbClr>
                  </a:gs>
                  <a:gs pos="100000">
                    <a:srgbClr val="F3A4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84245" y="4869160"/>
            <a:ext cx="19288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4500" cmpd="dbl">
                  <a:solidFill>
                    <a:srgbClr val="F3A447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3A447">
                        <a:tint val="10000"/>
                        <a:satMod val="155000"/>
                      </a:srgbClr>
                    </a:gs>
                    <a:gs pos="60000">
                      <a:srgbClr val="F3A447">
                        <a:tint val="30000"/>
                        <a:satMod val="155000"/>
                      </a:srgbClr>
                    </a:gs>
                    <a:gs pos="100000">
                      <a:srgbClr val="F3A447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since </a:t>
            </a:r>
            <a:endParaRPr lang="ar-SA" sz="4800" b="1" dirty="0">
              <a:ln w="24500" cmpd="dbl">
                <a:solidFill>
                  <a:srgbClr val="F3A4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3A447">
                      <a:tint val="10000"/>
                      <a:satMod val="155000"/>
                    </a:srgbClr>
                  </a:gs>
                  <a:gs pos="60000">
                    <a:srgbClr val="F3A447">
                      <a:tint val="30000"/>
                      <a:satMod val="155000"/>
                    </a:srgbClr>
                  </a:gs>
                  <a:gs pos="100000">
                    <a:srgbClr val="F3A4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41941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81020" y="5000612"/>
            <a:ext cx="5437626" cy="1857388"/>
          </a:xfrm>
        </p:spPr>
        <p:txBody>
          <a:bodyPr>
            <a:normAutofit/>
          </a:bodyPr>
          <a:lstStyle/>
          <a:p>
            <a:pPr algn="ctr" rtl="0"/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Present Perfect</a:t>
            </a:r>
            <a:b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simple</a:t>
            </a:r>
            <a:endParaRPr lang="ar-S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2093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235004" y="357277"/>
            <a:ext cx="70009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9C85C0">
                    <a:lumMod val="40000"/>
                    <a:lumOff val="60000"/>
                  </a:srgbClr>
                </a:solidFill>
              </a:rPr>
              <a:t>Now change them into negative:</a:t>
            </a:r>
            <a:endParaRPr lang="ar-SA" sz="3600" dirty="0">
              <a:solidFill>
                <a:srgbClr val="9C85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63120" y="1331707"/>
            <a:ext cx="72728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Amal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has been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at school </a:t>
            </a:r>
            <a:r>
              <a:rPr kumimoji="0" lang="en-US" sz="40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for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5 hours. 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943563" y="3068960"/>
            <a:ext cx="72728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Noura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has been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cleaning the house </a:t>
            </a:r>
            <a:r>
              <a:rPr kumimoji="0" lang="en-US" sz="40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since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9:00.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51520" y="4941168"/>
            <a:ext cx="84052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Times New Roman"/>
              </a:rPr>
              <a:t>They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have been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at the hospital </a:t>
            </a:r>
            <a:r>
              <a:rPr kumimoji="0" lang="en-US" sz="40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for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3 days.  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099062" y="1460543"/>
            <a:ext cx="72728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Amal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has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n’t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been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at school </a:t>
            </a:r>
            <a:r>
              <a:rPr kumimoji="0" lang="en-US" sz="40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for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5 hours. 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095963" y="3207579"/>
            <a:ext cx="72728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Noura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has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n’t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been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cleaning the house </a:t>
            </a:r>
            <a:r>
              <a:rPr kumimoji="0" lang="en-US" sz="40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since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9:00. 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5085184"/>
            <a:ext cx="8964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Times New Roman"/>
              </a:rPr>
              <a:t>They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have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n’t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been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at the hospital </a:t>
            </a:r>
            <a:r>
              <a:rPr kumimoji="0" lang="en-US" sz="40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for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+mj-ea"/>
                <a:cs typeface="Times New Roman"/>
              </a:rPr>
              <a:t> 3 days.  </a:t>
            </a:r>
          </a:p>
        </p:txBody>
      </p:sp>
    </p:spTree>
    <p:extLst>
      <p:ext uri="{BB962C8B-B14F-4D97-AF65-F5344CB8AC3E}">
        <p14:creationId xmlns:p14="http://schemas.microsoft.com/office/powerpoint/2010/main" val="2494468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5656" y="163959"/>
            <a:ext cx="5694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Language in Context</a:t>
            </a:r>
            <a:endParaRPr lang="ar-SA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8217"/>
            <a:ext cx="2911467" cy="2978179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156451F-23AE-432F-BCB2-5EAEAC6C2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" t="9617" r="53560" b="53817"/>
          <a:stretch/>
        </p:blipFill>
        <p:spPr bwMode="auto">
          <a:xfrm>
            <a:off x="3234995" y="1124744"/>
            <a:ext cx="5735141" cy="27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942049" y="4076396"/>
            <a:ext cx="5769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31550" cmpd="sng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have you done lately?</a:t>
            </a:r>
            <a:endParaRPr lang="ar-SA" sz="3200" b="1" dirty="0">
              <a:ln w="31550" cmpd="sng">
                <a:solidFill>
                  <a:srgbClr val="8064A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01614" y="5157192"/>
            <a:ext cx="6271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31550" cmpd="sng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haven’t you done lately?</a:t>
            </a:r>
            <a:endParaRPr lang="ar-SA" sz="3200" b="1" dirty="0">
              <a:ln w="31550" cmpd="sng">
                <a:solidFill>
                  <a:srgbClr val="8064A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Aho25Y0p0DmzfeaR0vgSfvDirsY1P4_pbEPF4I2nYcRkYODVB8vwEl4RvI2U-1qWCLI9zr5aU1U084rEUZEcA7PW9gsImYSItlx2n7bXGp0iNS94S2j9IAIP3e5Fj3R4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uSHeP0LqqMEufkA1lTQ3sWig4YPkBhaLWWxiAbGXrMkMdQgMhiQpwoZhjrk9SLP8or5sjV0Y-VIMPwEWlX-6c2KPni1b0LhphSJ9nDtN-H3zcCQl1SUMqrAu3FwYvNvq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" y="764704"/>
            <a:ext cx="894655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407787" y="764704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for </a:t>
            </a:r>
            <a:endParaRPr kumimoji="0" lang="ar-SA" sz="40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77790" y="1486940"/>
            <a:ext cx="1928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since</a:t>
            </a:r>
            <a:endParaRPr kumimoji="0" lang="ar-SA" sz="36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23226" y="2038451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for </a:t>
            </a:r>
            <a:endParaRPr kumimoji="0" lang="ar-SA" sz="40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83670" y="2710661"/>
            <a:ext cx="1928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since</a:t>
            </a:r>
            <a:endParaRPr kumimoji="0" lang="ar-SA" sz="36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42203" y="3356992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for </a:t>
            </a:r>
            <a:endParaRPr kumimoji="0" lang="ar-SA" sz="40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86577" y="3874300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for </a:t>
            </a:r>
            <a:endParaRPr kumimoji="0" lang="ar-SA" sz="40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95434" y="4572428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since</a:t>
            </a:r>
            <a:endParaRPr kumimoji="0" lang="ar-SA" sz="40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51520" y="5098070"/>
            <a:ext cx="1928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Since</a:t>
            </a:r>
            <a:endParaRPr kumimoji="0" lang="ar-SA" sz="36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657360" y="0"/>
            <a:ext cx="2307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28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P. B. p. 50</a:t>
            </a:r>
            <a:endParaRPr lang="ar-SA" sz="28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766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oogleusercontent.com/H8sN8GzVvgjXLhZVtxj_YCX9btux-RVPvpGL5EKT3k1BUm5sA5gkc0b0fpaTleQE7tUum4gZJmsemJ-Yhch8vy2cf9lnN6tR1kUe9FsoRGi41rhbilZ4jxaensM-zKFS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25890"/>
            <a:ext cx="53816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6.googleusercontent.com/Y3zZg-z8k54cWMTlgbOz5VBgCCOScNI9Gk1zzAsyrMp5yrslcy6wGmgdwT7cTXModa_NuOcjVnr52yB6Qru9hTHYkcv7y2Un-kcgodPE_f9aQsfyO6ceTc9ydIqawbRR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" y="764704"/>
            <a:ext cx="91428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619672" y="1112882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arrived</a:t>
            </a:r>
            <a:r>
              <a:rPr kumimoji="0" lang="en-US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</a:rPr>
              <a:t> </a:t>
            </a:r>
            <a:endParaRPr kumimoji="0" lang="ar-SA" sz="32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90947" y="2636912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did</a:t>
            </a:r>
            <a:endParaRPr kumimoji="0" lang="ar-SA" sz="32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08104" y="2636912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call</a:t>
            </a:r>
            <a:endParaRPr kumimoji="0" lang="ar-SA" sz="32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31484" y="4077072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finished</a:t>
            </a:r>
            <a:endParaRPr kumimoji="0" lang="ar-SA" sz="32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11760" y="5085184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passed</a:t>
            </a:r>
            <a:endParaRPr kumimoji="0" lang="ar-SA" sz="32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63713" y="5646937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were</a:t>
            </a:r>
            <a:endParaRPr kumimoji="0" lang="ar-SA" sz="32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31484" y="2052137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had</a:t>
            </a:r>
            <a:endParaRPr kumimoji="0" lang="ar-SA" sz="32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657360" y="0"/>
            <a:ext cx="2307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28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W. B. p. 198</a:t>
            </a:r>
            <a:endParaRPr lang="ar-SA" sz="28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6872" y="0"/>
            <a:ext cx="2307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28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W. B. p. 198</a:t>
            </a:r>
            <a:endParaRPr lang="ar-SA" sz="28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 descr="https://lh4.googleusercontent.com/08LUnlCZcFBNhgIoJjqMdp8aZO9tobIGtlLhRxKcGExuY91jwal9_m98QccOXBeRvidfMXfSN49Uds1pzWZjTM5s3ur2X-16Md_fzaoxcqmVO0uye2ZPlo5UXIHUpReY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" y="-5090"/>
            <a:ext cx="5619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oogleusercontent.com/McNpysiyia3bHinWNOdZKaSPmHjvKqqNAH3cQsHvFTmV8OeFYDQIFM6J5AHmsmA1OXllF4k7vDV0Eu4mM6s7ZnyWNK7fkdJ1PXVRhwDqHsFKGL_Gj0-AL84BEcAsB3k5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9613"/>
            <a:ext cx="665736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4.googleusercontent.com/jYBjr9M7i-aAg256MdaOACAE5JqsKGwOcdISjyVdY90Wej1EUMx3iaa1ABab7J3kOB732og1TG0i4H-gIgnccsVDL0j9DDN0UJ8JWrAVyivXV-rN3z6OI9KXrMBNSltR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" y="1770038"/>
            <a:ext cx="8566224" cy="48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39552" y="2358038"/>
            <a:ext cx="8265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My brother has played tennis in the new park. 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78034" y="3499296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Saeed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has tried to learn French. 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38094" y="4638327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We have gone camping in the mountains.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89898" y="602700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MY parents have eaten at the Indian restaurant by the bookstore.</a:t>
            </a:r>
          </a:p>
        </p:txBody>
      </p:sp>
    </p:spTree>
    <p:extLst>
      <p:ext uri="{BB962C8B-B14F-4D97-AF65-F5344CB8AC3E}">
        <p14:creationId xmlns:p14="http://schemas.microsoft.com/office/powerpoint/2010/main" val="8084725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6872" y="0"/>
            <a:ext cx="2307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28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W. B. p. 198</a:t>
            </a:r>
            <a:endParaRPr lang="ar-SA" sz="28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 descr="https://lh4.googleusercontent.com/Jj8n31cGmFlH047rkcG1S9KGC7_OaHsBPSre9Rs_nmVTGujHOxy_RKrRROZIHGPn9O_XP-YCRSNhWMvZpmEH9KwuP2MJo92_7OJ05aV9Bw-1ErpyhVkNJ3ipHJ4F-bMe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264696" cy="7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95536" y="1052736"/>
            <a:ext cx="8265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1. Has your brother played tennis in the new park? 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66688" y="2420888"/>
            <a:ext cx="8265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2. Has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Saeed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tried to learn French? 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66688" y="3573016"/>
            <a:ext cx="8265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3. Have you gone camping in the mountains?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73314" y="4941168"/>
            <a:ext cx="8265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4. Have your parents eaten at the Indian restaurants by the bookstore?</a:t>
            </a:r>
          </a:p>
        </p:txBody>
      </p:sp>
    </p:spTree>
    <p:extLst>
      <p:ext uri="{BB962C8B-B14F-4D97-AF65-F5344CB8AC3E}">
        <p14:creationId xmlns:p14="http://schemas.microsoft.com/office/powerpoint/2010/main" val="215964013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381377" y="515547"/>
            <a:ext cx="166737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16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W. B. p. 199</a:t>
            </a:r>
            <a:endParaRPr lang="ar-SA" sz="16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https://lh5.googleusercontent.com/nITrF6FUFIkR5ZuIwSIYodBZUunhtRL00UqntGK7kr8fMphvqqoDJmxzZMhCk_POCTO853YivOWgLeEblfAaa7Hrg7MzeyVJwPzxAJP1geaOdx-M2N3OmPW17r4X1ZHx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11"/>
            <a:ext cx="9048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lh5.googleusercontent.com/Wk2_-VrYZ7fAANEvS50DxbkdhKEiE2OjW7kKlrOaH9WRF20PRKDLFC8IU69I14f41Tpp5qGi9i1W7y_IwBMoUcNjsIHUYcMtUr_e1ILSln1P-unRNeA_vcIuPVllW3_t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" y="821940"/>
            <a:ext cx="9044243" cy="57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437882" y="882541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has made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07504" y="1490982"/>
            <a:ext cx="2380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have worked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271126" y="1490983"/>
            <a:ext cx="2730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haven’t been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03138" y="1976123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975458" y="2113370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walked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632507" y="2623444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gave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199881" y="3247981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called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900734" y="3085109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796136" y="3709646"/>
            <a:ext cx="2597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haven’t talked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921724" y="4386975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wore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189782" y="4869160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794685" y="5445224"/>
            <a:ext cx="173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gave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590282" y="6021288"/>
            <a:ext cx="2189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has received</a:t>
            </a:r>
          </a:p>
        </p:txBody>
      </p:sp>
    </p:spTree>
    <p:extLst>
      <p:ext uri="{BB962C8B-B14F-4D97-AF65-F5344CB8AC3E}">
        <p14:creationId xmlns:p14="http://schemas.microsoft.com/office/powerpoint/2010/main" val="143086375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6872" y="0"/>
            <a:ext cx="2307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28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W. B. p. 199</a:t>
            </a:r>
            <a:endParaRPr lang="ar-SA" sz="28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2" descr="https://lh3.googleusercontent.com/SwuM3wdsvIxBu53KNsH_ZYgU-ScLy_MzlveP_eDwtxF7J1HN239Pr-amQeb69BK5BldcU4en3e4Mse4ReRbkrXjw7GjG3r2I1U-VpgBN_HWP1MQrYPx0mc7TuhW7KMbS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233"/>
            <a:ext cx="6156176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5.googleusercontent.com/ivYyg9OVxwnl7Itn2x_JJaUOaDHnrU3zfTKQOOlQjxZkJMKhO6V8_XJMDzKOKZYfcmQRZQpO_q7qNPhq6ubPH6ZW3qxTtz1hmKV9baz3fDqRcRzuq_p4XHNDodU1qEjk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" y="692696"/>
            <a:ext cx="481012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lh3.googleusercontent.com/MVlQcXWC9mu0LGslhEqIcR--wXblg7xIK7VK7ZKsn2L-ZBtP0ir1m9IOGersrI5r_RRQ2swp4pMeuEq1r_ksIbGeUEp8K-1EXRiZLJrZtwCzo9_dZcijA8E-7NmbJS9b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5433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39553" y="1052735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839280" y="227687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47664" y="3501009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since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02024" y="4744871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91408" y="604479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435531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236295" y="580177"/>
            <a:ext cx="181858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16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W. B. p. 200</a:t>
            </a:r>
            <a:endParaRPr lang="ar-SA" sz="16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 descr="https://lh4.googleusercontent.com/83vei-mDUNk2X6Klp3oo9MMbMmQSPXbQrvxvIdlBB4Ze5NyDNCgv9gaa6Sh4_Y6Ms35-wSTgrFJbHke_OcZGt47RgIPcp02ObbA73bXzB8XW8vGmAsgj7AT2q9W9NEKN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50"/>
            <a:ext cx="84010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5.googleusercontent.com/8ZigOEBbCWm-_OZhq8PQ4jKYJUXhgDCIcQf3d3H7gQOSqGJDx0P4xEZqKmavAvyK0u9QIy8dH5EcC2wUgI8z2XIPEMNMChsDPdfTVMafRngLPJiW2475z1gcjUkH6HGI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" y="620688"/>
            <a:ext cx="672465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lh5.googleusercontent.com/-4wNszv6BYMREs4tilyYud6jjEpcx-qN6WAmYvTdVhgEyrMaZWJYkpYlaG-pU-dxu1A0FPxlEPimLto3ugZ3zWLls-H5o3jmcbg6GGgtJLvTd6__X7jO3ml5z7t_nLAo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51" y="2204864"/>
            <a:ext cx="23907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52467"/>
      </p:ext>
    </p:extLst>
  </p:cSld>
  <p:clrMapOvr>
    <a:masterClrMapping/>
  </p:clrMapOvr>
  <p:transition spd="slow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97261" y="0"/>
            <a:ext cx="2307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en-US" sz="2800" kern="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W. B. p. 200</a:t>
            </a:r>
            <a:endParaRPr lang="ar-SA" sz="2800" kern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7031" y="1106223"/>
            <a:ext cx="7573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 How long have Tom and Kenneth used laptops? 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8159" y="1586548"/>
            <a:ext cx="7143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Tom and Kenneth have used laptops since they were four years old. 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3095" y="241342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Tom and Kenneth have used laptops for almost their entire lives. 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8" descr="https://lh3.googleusercontent.com/m4ogSwruJ0VagJVBAdyRAtVzG-d6IZXaK5br8TOd2KcbQ47KCOXMdHtmOz92SfMJ6mtZNuVUK-9iLdsyLhEOvEm28QNzrOa8kTYOHPkHpT0awF6YDYOrIEJzDTa2rQqQF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68"/>
          <a:stretch/>
        </p:blipFill>
        <p:spPr bwMode="auto">
          <a:xfrm>
            <a:off x="55840" y="509276"/>
            <a:ext cx="8581554" cy="5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lh3.googleusercontent.com/5v15Ae9PbghFnjKiKzyZolE0KdKkzJu48Cf925SBiTULknZJF77B0YroSQmrOpeWDJcU01lXO4svG4uqo8MhnzvF3P0EQCu6pi75jKTQjDpZNEVdm-9lJj8wWF4NzOB6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35"/>
          <a:stretch/>
        </p:blipFill>
        <p:spPr bwMode="auto">
          <a:xfrm>
            <a:off x="65199" y="3501008"/>
            <a:ext cx="8496944" cy="4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387492" y="4084849"/>
            <a:ext cx="675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omic Sans MS"/>
              </a:rPr>
              <a:t>How long has Chris played football? </a:t>
            </a:r>
            <a:endParaRPr lang="en-US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71379" y="4704117"/>
            <a:ext cx="741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omic Sans MS"/>
              </a:rPr>
              <a:t>Chris has played football since he was eight years old.</a:t>
            </a:r>
            <a:endParaRPr lang="en-US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371380" y="5604048"/>
            <a:ext cx="6325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omic Sans MS"/>
              </a:rPr>
              <a:t>Chris has played football for seven years. </a:t>
            </a:r>
            <a:endParaRPr lang="en-US" sz="2400" dirty="0"/>
          </a:p>
        </p:txBody>
      </p:sp>
      <p:pic>
        <p:nvPicPr>
          <p:cNvPr id="14338" name="Picture 2" descr="https://lh6.googleusercontent.com/8JLRg2ke9KjjD82PScsnNONhCPTSYa2o5er6uvCnUNPp3HiHpSEuBZzOchx2hbMFz-M7u3f2Cltghm3rQDKvCjWjoykAJJjNvv3EHsupxJm5L4EkpSzaBbcu0iLqxhZ6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89" y="1106223"/>
            <a:ext cx="1854400" cy="12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6.googleusercontent.com/dBK7q7zili8P-itZ3SFwJI38Y3gQI1Tt45LGpXuD_2k-AawrpLH9rJ_7OI77PEx_WxbLpLo89eX8QYdsB7irhapgMrA0e68qasEu7s9TO_C3Qp4mBsztYmsEuIWD6sZsR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89" y="4250273"/>
            <a:ext cx="1214800" cy="17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3675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5528577"/>
            <a:ext cx="6120680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800" cap="none" dirty="0">
                <a:ln w="12700">
                  <a:solidFill>
                    <a:srgbClr val="E40059">
                      <a:lumMod val="5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has he done?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D3130A0-C77F-9CEA-C8CA-D1FCD5E8C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16" y="5902241"/>
            <a:ext cx="955445" cy="9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6.googleusercontent.com/Qv6HDypMTyEFMd6MzZhAXbJ3B-4YIlYhByqqalhz5c0AUTatjqhcmtQpzaBvtRTvlqJenYMOqA8W3IzSYKHoUS0u82jN8KrWrIDqibSQvj0AXFWIuMqFiASmqevT9Xyc9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16"/>
          <a:stretch/>
        </p:blipFill>
        <p:spPr bwMode="auto">
          <a:xfrm>
            <a:off x="96799" y="111937"/>
            <a:ext cx="8219617" cy="3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lh4.googleusercontent.com/haADox90Gq5PVIozAv1ToIuwBQYfN8uNzscpmNMwfR_fJAlb-U6Mt4i7foc2mAfLLBYjUqpn8PjNpF90wQPrIdEuu0856OakqcUaBJPoUuF8YvIY3RH-m_LQIYS8YsNG7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0"/>
          <a:stretch/>
        </p:blipFill>
        <p:spPr bwMode="auto">
          <a:xfrm>
            <a:off x="251519" y="2488366"/>
            <a:ext cx="7632849" cy="4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lh4.googleusercontent.com/DHzhINWT6RDsBWRI460yK8DpIY29Rgnv4h4m-Fb_8jklnC9qyVyKiIq8SDmlVQvcb6N5ywzi0RRtqZf7IKUsfP6GtBpSsSxoiAwzkmg1t7vnhiKcjHoD6EDBjeDqa9RSW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79"/>
          <a:stretch/>
        </p:blipFill>
        <p:spPr bwMode="auto">
          <a:xfrm>
            <a:off x="231505" y="4623550"/>
            <a:ext cx="8280921" cy="4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9326" y="561546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How long have Alex and Sam played video games?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Alex and Sam have played video games since this afternoon.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Alex and Sam have played video games for four hours.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31505" y="2883767"/>
            <a:ext cx="8568953" cy="1691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How long has Omar gone to this dentist?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Omar has gone to this dentist since 2006.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Omar has gone to this dentist for many years</a:t>
            </a:r>
            <a:endParaRPr lang="ar-SA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18" y="5013288"/>
            <a:ext cx="8710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How long has Grandma had her tea set?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Grandma has had her tea set since she got married.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Grandma has had her tea set for over forty years.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20" name="Picture 8" descr="https://lh5.googleusercontent.com/sVu9Ltt6QCARrimw1ky7DUdbHDHpqGt17yW_U97hC4_Cl1-tgiQX5r8vV5kOdZBnATVaKUZKA61CHSEg0uZvirOjPArVhCaCiaiBaaZmIHBmc5YjyJgWZyW3YxXn1KP0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85" y="5229200"/>
            <a:ext cx="128139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lh4.googleusercontent.com/Jif2ms3FrmtOBRbRPYhGULSNLvZti4o9re1x6j2c0p9wOCPVNN1zaSZPRqYjxm29eWVfuGHbKHKQ9fdD3ydn1lDuIKr69aSeJIQH0BRLB4QXrGfgnNB7dZtmo3tr_TzB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04687"/>
            <a:ext cx="1368250" cy="17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lh3.googleusercontent.com/0iMaaiJmHjXZSHD85hibqSIoGhEHv6_bojh_gR16bmUrfNYmyKPt620KRdIt1mUEWq07CRwIOV47zsiccD_x6cHpXW9WiH56-ov1oIF4UZ6ovK8SB6bZMGVdRdUsXoQp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71" y="441401"/>
            <a:ext cx="1487511" cy="8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CD7CFF9-9E29-7D4A-1173-165C6E987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07" y="3933056"/>
            <a:ext cx="38999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1713569" y="548682"/>
            <a:ext cx="6071605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has he done?</a:t>
            </a:r>
          </a:p>
        </p:txBody>
      </p:sp>
      <p:sp>
        <p:nvSpPr>
          <p:cNvPr id="4" name="Rectangle 2"/>
          <p:cNvSpPr/>
          <p:nvPr/>
        </p:nvSpPr>
        <p:spPr>
          <a:xfrm>
            <a:off x="755576" y="1779771"/>
            <a:ext cx="13075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04348" y="1761747"/>
            <a:ext cx="109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993573" y="1761746"/>
            <a:ext cx="2002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broken</a:t>
            </a:r>
          </a:p>
        </p:txBody>
      </p:sp>
      <p:sp>
        <p:nvSpPr>
          <p:cNvPr id="8" name="Rectangle 2"/>
          <p:cNvSpPr/>
          <p:nvPr/>
        </p:nvSpPr>
        <p:spPr>
          <a:xfrm>
            <a:off x="4930766" y="1781697"/>
            <a:ext cx="3588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 window.</a:t>
            </a:r>
          </a:p>
        </p:txBody>
      </p:sp>
      <p:sp>
        <p:nvSpPr>
          <p:cNvPr id="9" name="Rectangle 2"/>
          <p:cNvSpPr/>
          <p:nvPr/>
        </p:nvSpPr>
        <p:spPr>
          <a:xfrm>
            <a:off x="1204862" y="2853201"/>
            <a:ext cx="6394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Change into negative? </a:t>
            </a:r>
          </a:p>
        </p:txBody>
      </p:sp>
      <p:sp>
        <p:nvSpPr>
          <p:cNvPr id="10" name="Rectangle 2"/>
          <p:cNvSpPr/>
          <p:nvPr/>
        </p:nvSpPr>
        <p:spPr>
          <a:xfrm>
            <a:off x="-174827" y="4282371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110119" y="4282370"/>
            <a:ext cx="109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3055246" y="4282368"/>
            <a:ext cx="2002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broken</a:t>
            </a:r>
          </a:p>
        </p:txBody>
      </p:sp>
      <p:sp>
        <p:nvSpPr>
          <p:cNvPr id="13" name="Rectangle 2"/>
          <p:cNvSpPr/>
          <p:nvPr/>
        </p:nvSpPr>
        <p:spPr>
          <a:xfrm>
            <a:off x="5092675" y="4253914"/>
            <a:ext cx="3662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 window</a:t>
            </a:r>
          </a:p>
        </p:txBody>
      </p:sp>
      <p:sp>
        <p:nvSpPr>
          <p:cNvPr id="14" name="Rectangle 2"/>
          <p:cNvSpPr/>
          <p:nvPr/>
        </p:nvSpPr>
        <p:spPr>
          <a:xfrm>
            <a:off x="2095111" y="4282369"/>
            <a:ext cx="104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not</a:t>
            </a:r>
          </a:p>
        </p:txBody>
      </p:sp>
      <p:sp>
        <p:nvSpPr>
          <p:cNvPr id="15" name="Rectangle 2"/>
          <p:cNvSpPr/>
          <p:nvPr/>
        </p:nvSpPr>
        <p:spPr>
          <a:xfrm>
            <a:off x="-144339" y="5219511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229606" y="5188962"/>
            <a:ext cx="1787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r>
              <a:rPr lang="en-US" sz="4400" b="1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n’t</a:t>
            </a:r>
            <a:endParaRPr lang="ar-SA" sz="4400" b="1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68007F">
                  <a:lumMod val="60000"/>
                  <a:lumOff val="4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2983441" y="5188962"/>
            <a:ext cx="2002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broken</a:t>
            </a:r>
          </a:p>
        </p:txBody>
      </p:sp>
      <p:sp>
        <p:nvSpPr>
          <p:cNvPr id="19" name="Rectangle 2"/>
          <p:cNvSpPr/>
          <p:nvPr/>
        </p:nvSpPr>
        <p:spPr>
          <a:xfrm>
            <a:off x="4996046" y="5204213"/>
            <a:ext cx="3662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 window.</a:t>
            </a:r>
          </a:p>
        </p:txBody>
      </p:sp>
    </p:spTree>
    <p:extLst>
      <p:ext uri="{BB962C8B-B14F-4D97-AF65-F5344CB8AC3E}">
        <p14:creationId xmlns:p14="http://schemas.microsoft.com/office/powerpoint/2010/main" val="14721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allAtOnce"/>
      <p:bldP spid="5" grpId="0"/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 build="allAtOnce"/>
      <p:bldP spid="13" grpId="0" build="allAtOnce"/>
      <p:bldP spid="14" grpId="0" build="allAtOnce"/>
      <p:bldP spid="15" grpId="0" build="allAtOnce"/>
      <p:bldP spid="16" grpId="0"/>
      <p:bldP spid="18" grpId="0" build="allAtOnce"/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087332" y="429578"/>
            <a:ext cx="7008521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have they done?</a:t>
            </a:r>
          </a:p>
        </p:txBody>
      </p:sp>
      <p:sp>
        <p:nvSpPr>
          <p:cNvPr id="4" name="Rectangle 2"/>
          <p:cNvSpPr/>
          <p:nvPr/>
        </p:nvSpPr>
        <p:spPr>
          <a:xfrm>
            <a:off x="617388" y="1376759"/>
            <a:ext cx="16920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175951" y="1431176"/>
            <a:ext cx="1414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have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590121" y="1431176"/>
            <a:ext cx="1786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baked</a:t>
            </a:r>
          </a:p>
        </p:txBody>
      </p:sp>
      <p:sp>
        <p:nvSpPr>
          <p:cNvPr id="8" name="Rectangle 2"/>
          <p:cNvSpPr/>
          <p:nvPr/>
        </p:nvSpPr>
        <p:spPr>
          <a:xfrm>
            <a:off x="5399699" y="1431176"/>
            <a:ext cx="3588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 cake.</a:t>
            </a:r>
          </a:p>
        </p:txBody>
      </p:sp>
      <p:sp>
        <p:nvSpPr>
          <p:cNvPr id="9" name="Rectangle 2"/>
          <p:cNvSpPr/>
          <p:nvPr/>
        </p:nvSpPr>
        <p:spPr>
          <a:xfrm>
            <a:off x="1232764" y="2468472"/>
            <a:ext cx="6394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Change into negative? </a:t>
            </a:r>
          </a:p>
        </p:txBody>
      </p:sp>
      <p:sp>
        <p:nvSpPr>
          <p:cNvPr id="10" name="Rectangle 2"/>
          <p:cNvSpPr/>
          <p:nvPr/>
        </p:nvSpPr>
        <p:spPr>
          <a:xfrm>
            <a:off x="52337" y="3645029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613211" y="3661667"/>
            <a:ext cx="1414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have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4103012" y="3662238"/>
            <a:ext cx="1786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baked</a:t>
            </a:r>
          </a:p>
        </p:txBody>
      </p:sp>
      <p:sp>
        <p:nvSpPr>
          <p:cNvPr id="13" name="Rectangle 2"/>
          <p:cNvSpPr/>
          <p:nvPr/>
        </p:nvSpPr>
        <p:spPr>
          <a:xfrm>
            <a:off x="5870664" y="3654179"/>
            <a:ext cx="2646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 cake.</a:t>
            </a:r>
          </a:p>
        </p:txBody>
      </p:sp>
      <p:sp>
        <p:nvSpPr>
          <p:cNvPr id="14" name="Rectangle 2"/>
          <p:cNvSpPr/>
          <p:nvPr/>
        </p:nvSpPr>
        <p:spPr>
          <a:xfrm>
            <a:off x="2979971" y="3662238"/>
            <a:ext cx="104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not</a:t>
            </a:r>
          </a:p>
        </p:txBody>
      </p:sp>
      <p:sp>
        <p:nvSpPr>
          <p:cNvPr id="15" name="Rectangle 2"/>
          <p:cNvSpPr/>
          <p:nvPr/>
        </p:nvSpPr>
        <p:spPr>
          <a:xfrm>
            <a:off x="119808" y="4784741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709753" y="4784005"/>
            <a:ext cx="1414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have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3027453" y="4777506"/>
            <a:ext cx="873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n’t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8007F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4022172" y="4777505"/>
            <a:ext cx="1786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baked</a:t>
            </a:r>
          </a:p>
        </p:txBody>
      </p:sp>
      <p:sp>
        <p:nvSpPr>
          <p:cNvPr id="19" name="Rectangle 2"/>
          <p:cNvSpPr/>
          <p:nvPr/>
        </p:nvSpPr>
        <p:spPr>
          <a:xfrm>
            <a:off x="1118583" y="5606640"/>
            <a:ext cx="3662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 cake.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3" y="4301376"/>
            <a:ext cx="3273465" cy="263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 build="allAtOnce"/>
      <p:bldP spid="13" grpId="0" build="allAtOnce"/>
      <p:bldP spid="14" grpId="0" build="allAtOnce"/>
      <p:bldP spid="15" grpId="0" build="allAtOnce"/>
      <p:bldP spid="16" grpId="0"/>
      <p:bldP spid="17" grpId="0" build="allAtOnce"/>
      <p:bldP spid="18" grpId="0" build="allAtOnce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816017" y="332798"/>
            <a:ext cx="7848871" cy="9471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has </a:t>
            </a:r>
            <a:r>
              <a:rPr lang="en-GB" sz="4800" cap="none" dirty="0" err="1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Amal</a:t>
            </a:r>
            <a:r>
              <a:rPr lang="en-GB" sz="4800" cap="none" dirty="0">
                <a:ln w="1270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been?</a:t>
            </a:r>
          </a:p>
        </p:txBody>
      </p:sp>
      <p:sp>
        <p:nvSpPr>
          <p:cNvPr id="4" name="Rectangle 2"/>
          <p:cNvSpPr/>
          <p:nvPr/>
        </p:nvSpPr>
        <p:spPr>
          <a:xfrm>
            <a:off x="300564" y="1761736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Amal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4348" y="1761735"/>
            <a:ext cx="109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002725" y="1761734"/>
            <a:ext cx="1446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been</a:t>
            </a:r>
          </a:p>
        </p:txBody>
      </p:sp>
      <p:sp>
        <p:nvSpPr>
          <p:cNvPr id="8" name="Rectangle 2"/>
          <p:cNvSpPr/>
          <p:nvPr/>
        </p:nvSpPr>
        <p:spPr>
          <a:xfrm>
            <a:off x="4349020" y="1803352"/>
            <a:ext cx="49035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to Paris </a:t>
            </a:r>
            <a:r>
              <a:rPr lang="en-US" sz="4400" b="1" dirty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already</a:t>
            </a:r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20" y="3789040"/>
            <a:ext cx="229868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/>
          <p:nvPr/>
        </p:nvSpPr>
        <p:spPr>
          <a:xfrm>
            <a:off x="1204862" y="2853189"/>
            <a:ext cx="6394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Change into negative? </a:t>
            </a:r>
          </a:p>
        </p:txBody>
      </p:sp>
      <p:sp>
        <p:nvSpPr>
          <p:cNvPr id="10" name="Rectangle 2"/>
          <p:cNvSpPr/>
          <p:nvPr/>
        </p:nvSpPr>
        <p:spPr>
          <a:xfrm>
            <a:off x="23929" y="4293350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Amal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23900" y="4282360"/>
            <a:ext cx="109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3456632" y="4342454"/>
            <a:ext cx="1446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been</a:t>
            </a:r>
          </a:p>
        </p:txBody>
      </p:sp>
      <p:sp>
        <p:nvSpPr>
          <p:cNvPr id="13" name="Rectangle 2"/>
          <p:cNvSpPr/>
          <p:nvPr/>
        </p:nvSpPr>
        <p:spPr>
          <a:xfrm>
            <a:off x="4857169" y="4342455"/>
            <a:ext cx="2667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to Paris.</a:t>
            </a:r>
          </a:p>
        </p:txBody>
      </p:sp>
      <p:sp>
        <p:nvSpPr>
          <p:cNvPr id="14" name="Rectangle 2"/>
          <p:cNvSpPr/>
          <p:nvPr/>
        </p:nvSpPr>
        <p:spPr>
          <a:xfrm>
            <a:off x="2532085" y="4342456"/>
            <a:ext cx="104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not</a:t>
            </a:r>
          </a:p>
        </p:txBody>
      </p:sp>
      <p:sp>
        <p:nvSpPr>
          <p:cNvPr id="15" name="Rectangle 2"/>
          <p:cNvSpPr/>
          <p:nvPr/>
        </p:nvSpPr>
        <p:spPr>
          <a:xfrm>
            <a:off x="23929" y="5219499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Amal</a:t>
            </a:r>
            <a:endParaRPr lang="en-US" sz="4400" b="1" dirty="0">
              <a:ln w="19050">
                <a:solidFill>
                  <a:srgbClr val="9C007F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608107" y="5204201"/>
            <a:ext cx="109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4400" b="1" dirty="0">
              <a:ln w="11430">
                <a:solidFill>
                  <a:srgbClr val="FFFF66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2565817" y="5219499"/>
            <a:ext cx="873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n’t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8007F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3484534" y="5204201"/>
            <a:ext cx="1446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0099CC"/>
                </a:solidFill>
                <a:latin typeface="Comic Sans MS" pitchFamily="66" charset="0"/>
              </a:rPr>
              <a:t>been</a:t>
            </a:r>
          </a:p>
        </p:txBody>
      </p:sp>
      <p:sp>
        <p:nvSpPr>
          <p:cNvPr id="19" name="Rectangle 2"/>
          <p:cNvSpPr/>
          <p:nvPr/>
        </p:nvSpPr>
        <p:spPr>
          <a:xfrm>
            <a:off x="4996046" y="5204201"/>
            <a:ext cx="3662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>
                <a:ln w="19050">
                  <a:solidFill>
                    <a:srgbClr val="9C007F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to Paris.</a:t>
            </a:r>
          </a:p>
        </p:txBody>
      </p:sp>
    </p:spTree>
    <p:extLst>
      <p:ext uri="{BB962C8B-B14F-4D97-AF65-F5344CB8AC3E}">
        <p14:creationId xmlns:p14="http://schemas.microsoft.com/office/powerpoint/2010/main" val="35452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allAtOnce"/>
      <p:bldP spid="5" grpId="0"/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 build="allAtOnce"/>
      <p:bldP spid="13" grpId="0" build="allAtOnce"/>
      <p:bldP spid="14" grpId="0" build="allAtOnce"/>
      <p:bldP spid="15" grpId="0" build="allAtOnce"/>
      <p:bldP spid="16" grpId="0"/>
      <p:bldP spid="17" grpId="0" build="allAtOnce"/>
      <p:bldP spid="18" grpId="0" build="allAtOnce"/>
      <p:bldP spid="1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39759" y="714356"/>
            <a:ext cx="17540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She 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It</a:t>
            </a:r>
            <a:endParaRPr lang="ar-SA" sz="54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solidFill>
                <a:srgbClr val="0099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2643174" y="714356"/>
            <a:ext cx="642942" cy="271464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58411" y="1785926"/>
            <a:ext cx="143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Has</a:t>
            </a:r>
            <a:endParaRPr lang="ar-SA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20993" y="3071810"/>
            <a:ext cx="18389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We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You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ar-SA" sz="54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solidFill>
                <a:srgbClr val="0099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5286380" y="2928934"/>
            <a:ext cx="785818" cy="3571900"/>
          </a:xfrm>
          <a:prstGeom prst="rightBrace">
            <a:avLst>
              <a:gd name="adj1" fmla="val 8333"/>
              <a:gd name="adj2" fmla="val 504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388C">
                      <a:tint val="63000"/>
                      <a:sat val="105000"/>
                    </a:srgbClr>
                  </a:gs>
                  <a:gs pos="90000">
                    <a:srgbClr val="FF388C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93001" y="4214818"/>
            <a:ext cx="182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</a:t>
            </a:r>
            <a:endParaRPr lang="ar-SA" sz="5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9534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cand254e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" y="1"/>
            <a:ext cx="9143999" cy="657227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87901" y="2978474"/>
            <a:ext cx="1889500" cy="777726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en-US" sz="3600" dirty="0">
                <a:latin typeface="Comic Sans MS" pitchFamily="66" charset="0"/>
              </a:rPr>
              <a:t> played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49188" y="428762"/>
            <a:ext cx="376865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 perfect</a:t>
            </a:r>
            <a:endParaRPr lang="ar-SA" sz="40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2638425" y="1805759"/>
            <a:ext cx="1905938" cy="378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733513" y="1844824"/>
            <a:ext cx="1303709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864101" y="2132856"/>
            <a:ext cx="3770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has / have</a:t>
            </a:r>
            <a:endParaRPr lang="ar-SA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59147" y="3670865"/>
            <a:ext cx="15792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She 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He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It</a:t>
            </a:r>
            <a:endParaRPr lang="ar-SA" sz="48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solidFill>
                <a:srgbClr val="0099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812286" y="3789040"/>
            <a:ext cx="165301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They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We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You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FF388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99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ar-SA" sz="4800" b="1" dirty="0">
              <a:ln w="17780" cmpd="sng">
                <a:solidFill>
                  <a:srgbClr val="FF388C">
                    <a:tint val="3000"/>
                  </a:srgbClr>
                </a:solidFill>
                <a:prstDash val="solid"/>
                <a:miter lim="800000"/>
              </a:ln>
              <a:solidFill>
                <a:srgbClr val="0099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674442" y="2184106"/>
            <a:ext cx="107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V3</a:t>
            </a:r>
            <a:endParaRPr lang="ar-SA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1852158" y="3054598"/>
            <a:ext cx="0" cy="734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3540918" y="2936423"/>
            <a:ext cx="0" cy="734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عنصر نائب للمحتوى 2"/>
          <p:cNvSpPr txBox="1">
            <a:spLocks/>
          </p:cNvSpPr>
          <p:nvPr/>
        </p:nvSpPr>
        <p:spPr>
          <a:xfrm>
            <a:off x="5253390" y="3670868"/>
            <a:ext cx="2414953" cy="75649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Clr>
                <a:srgbClr val="FF388C"/>
              </a:buClr>
              <a:buFont typeface="Wingdings 2"/>
              <a:buNone/>
            </a:pPr>
            <a:r>
              <a:rPr lang="en-US" sz="3600" dirty="0">
                <a:solidFill>
                  <a:prstClr val="white"/>
                </a:solidFill>
                <a:latin typeface="Comic Sans MS" pitchFamily="66" charset="0"/>
              </a:rPr>
              <a:t>watched</a:t>
            </a:r>
            <a:endParaRPr lang="ar-SA" sz="36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5284114" y="4170141"/>
            <a:ext cx="2240213" cy="84126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Clr>
                <a:srgbClr val="FF388C"/>
              </a:buClr>
              <a:buFont typeface="Wingdings 2"/>
              <a:buNone/>
            </a:pPr>
            <a:r>
              <a:rPr lang="en-US" sz="3600" dirty="0">
                <a:solidFill>
                  <a:prstClr val="white"/>
                </a:solidFill>
                <a:latin typeface="Comic Sans MS" pitchFamily="66" charset="0"/>
              </a:rPr>
              <a:t>seen     </a:t>
            </a:r>
          </a:p>
        </p:txBody>
      </p:sp>
      <p:sp>
        <p:nvSpPr>
          <p:cNvPr id="19" name="عنصر نائب للمحتوى 2"/>
          <p:cNvSpPr txBox="1">
            <a:spLocks/>
          </p:cNvSpPr>
          <p:nvPr/>
        </p:nvSpPr>
        <p:spPr>
          <a:xfrm>
            <a:off x="5459470" y="4760736"/>
            <a:ext cx="1889500" cy="78526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Clr>
                <a:srgbClr val="FF388C"/>
              </a:buClr>
              <a:buFont typeface="Wingdings 2"/>
              <a:buNone/>
            </a:pPr>
            <a:r>
              <a:rPr lang="en-US" sz="3600" dirty="0">
                <a:solidFill>
                  <a:prstClr val="white"/>
                </a:solidFill>
                <a:latin typeface="Comic Sans MS" pitchFamily="66" charset="0"/>
              </a:rPr>
              <a:t>taken</a:t>
            </a: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5385367" y="5305025"/>
            <a:ext cx="1889500" cy="87466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Clr>
                <a:srgbClr val="FF388C"/>
              </a:buClr>
              <a:buFont typeface="Wingdings 2"/>
              <a:buNone/>
            </a:pPr>
            <a:r>
              <a:rPr lang="en-US" sz="3600" dirty="0">
                <a:solidFill>
                  <a:prstClr val="white"/>
                </a:solidFill>
                <a:latin typeface="Comic Sans MS" pitchFamily="66" charset="0"/>
              </a:rPr>
              <a:t>cut</a:t>
            </a:r>
          </a:p>
          <a:p>
            <a:pPr algn="ctr" rtl="0">
              <a:buClr>
                <a:srgbClr val="FF388C"/>
              </a:buClr>
              <a:buFont typeface="Wingdings 2"/>
              <a:buNone/>
            </a:pPr>
            <a:endParaRPr lang="ar-SA" sz="36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2" name="عنصر نائب للمحتوى 2"/>
          <p:cNvSpPr txBox="1">
            <a:spLocks/>
          </p:cNvSpPr>
          <p:nvPr/>
        </p:nvSpPr>
        <p:spPr>
          <a:xfrm>
            <a:off x="5516116" y="5803518"/>
            <a:ext cx="1889500" cy="75234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Clr>
                <a:srgbClr val="FF388C"/>
              </a:buClr>
              <a:buFont typeface="Wingdings 2"/>
              <a:buNone/>
            </a:pPr>
            <a:r>
              <a:rPr lang="en-US" sz="3600" dirty="0">
                <a:solidFill>
                  <a:prstClr val="white"/>
                </a:solidFill>
                <a:latin typeface="Comic Sans MS" pitchFamily="66" charset="0"/>
              </a:rPr>
              <a:t>been                                                                                                                                             </a:t>
            </a:r>
            <a:r>
              <a:rPr lang="ar-SA" sz="3600" dirty="0">
                <a:solidFill>
                  <a:prstClr val="white"/>
                </a:solidFill>
                <a:latin typeface="Comic Sans MS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4259870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مخصص 3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مخصص 2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مشرب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1141</Words>
  <Application>Microsoft Office PowerPoint</Application>
  <PresentationFormat>On-screen Show (4:3)</PresentationFormat>
  <Paragraphs>334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41</vt:i4>
      </vt:variant>
    </vt:vector>
  </HeadingPairs>
  <TitlesOfParts>
    <vt:vector size="66" baseType="lpstr">
      <vt:lpstr>Arial</vt:lpstr>
      <vt:lpstr>Calibri</vt:lpstr>
      <vt:lpstr>Century Gothic</vt:lpstr>
      <vt:lpstr>Century Schoolbook</vt:lpstr>
      <vt:lpstr>Comic Sans MS</vt:lpstr>
      <vt:lpstr>Times New Roman</vt:lpstr>
      <vt:lpstr>Verdana</vt:lpstr>
      <vt:lpstr>Wingdings</vt:lpstr>
      <vt:lpstr>Wingdings 2</vt:lpstr>
      <vt:lpstr>سمة Office</vt:lpstr>
      <vt:lpstr>مشربية</vt:lpstr>
      <vt:lpstr>حيوية</vt:lpstr>
      <vt:lpstr>1_حيوية</vt:lpstr>
      <vt:lpstr>2_حيوية</vt:lpstr>
      <vt:lpstr>5_حيوية</vt:lpstr>
      <vt:lpstr>6_حيوية</vt:lpstr>
      <vt:lpstr>7_حيوية</vt:lpstr>
      <vt:lpstr>8_حيوية</vt:lpstr>
      <vt:lpstr>3_حيوية</vt:lpstr>
      <vt:lpstr>4_حيوية</vt:lpstr>
      <vt:lpstr>6_تصميم افتراضي</vt:lpstr>
      <vt:lpstr>9_حيوية</vt:lpstr>
      <vt:lpstr>10_حيوية</vt:lpstr>
      <vt:lpstr>ورق</vt:lpstr>
      <vt:lpstr>4_سمة Office</vt:lpstr>
      <vt:lpstr>Unit 5</vt:lpstr>
      <vt:lpstr>3. Grammar</vt:lpstr>
      <vt:lpstr>Present Perfect 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from :</vt:lpstr>
      <vt:lpstr>Choose the correct word:</vt:lpstr>
      <vt:lpstr>PowerPoint Presentation</vt:lpstr>
      <vt:lpstr>PowerPoint Presentation</vt:lpstr>
      <vt:lpstr>PowerPoint Presentation</vt:lpstr>
      <vt:lpstr>Past simple</vt:lpstr>
      <vt:lpstr>PowerPoint Presentation</vt:lpstr>
      <vt:lpstr>PowerPoint Presentation</vt:lpstr>
      <vt:lpstr>PowerPoint Presentation</vt:lpstr>
      <vt:lpstr>Past 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Duna</dc:creator>
  <cp:lastModifiedBy>Ohoud Zbermawi</cp:lastModifiedBy>
  <cp:revision>36</cp:revision>
  <dcterms:created xsi:type="dcterms:W3CDTF">2020-11-01T21:45:10Z</dcterms:created>
  <dcterms:modified xsi:type="dcterms:W3CDTF">2022-12-11T17:31:10Z</dcterms:modified>
</cp:coreProperties>
</file>