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315" r:id="rId4"/>
    <p:sldId id="291" r:id="rId5"/>
    <p:sldId id="316" r:id="rId6"/>
    <p:sldId id="320" r:id="rId7"/>
    <p:sldId id="321" r:id="rId8"/>
    <p:sldId id="318" r:id="rId9"/>
    <p:sldId id="317" r:id="rId10"/>
    <p:sldId id="319" r:id="rId11"/>
    <p:sldId id="322" r:id="rId12"/>
    <p:sldId id="323" r:id="rId13"/>
    <p:sldId id="324" r:id="rId14"/>
    <p:sldId id="325" r:id="rId15"/>
    <p:sldId id="330" r:id="rId16"/>
    <p:sldId id="328" r:id="rId17"/>
    <p:sldId id="327" r:id="rId18"/>
    <p:sldId id="326" r:id="rId19"/>
    <p:sldId id="329" r:id="rId20"/>
    <p:sldId id="297" r:id="rId21"/>
    <p:sldId id="287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F874993E-7D92-4F59-AB72-753139DD1092}">
          <p14:sldIdLst>
            <p14:sldId id="256"/>
            <p14:sldId id="261"/>
            <p14:sldId id="315"/>
            <p14:sldId id="291"/>
            <p14:sldId id="316"/>
            <p14:sldId id="320"/>
            <p14:sldId id="321"/>
            <p14:sldId id="318"/>
            <p14:sldId id="317"/>
            <p14:sldId id="319"/>
            <p14:sldId id="322"/>
            <p14:sldId id="323"/>
            <p14:sldId id="324"/>
            <p14:sldId id="325"/>
            <p14:sldId id="330"/>
            <p14:sldId id="328"/>
            <p14:sldId id="327"/>
            <p14:sldId id="326"/>
            <p14:sldId id="329"/>
            <p14:sldId id="297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B3590"/>
    <a:srgbClr val="D6D379"/>
    <a:srgbClr val="FFCCD8"/>
    <a:srgbClr val="FF9801"/>
    <a:srgbClr val="FAF6E9"/>
    <a:srgbClr val="FEEBCD"/>
    <a:srgbClr val="FFFFFF"/>
    <a:srgbClr val="E9EA51"/>
    <a:srgbClr val="F7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6" autoAdjust="0"/>
    <p:restoredTop sz="84024" autoAdjust="0"/>
  </p:normalViewPr>
  <p:slideViewPr>
    <p:cSldViewPr snapToGrid="0">
      <p:cViewPr varScale="1">
        <p:scale>
          <a:sx n="100" d="100"/>
          <a:sy n="100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al .." userId="28900cac58ce5c40" providerId="LiveId" clId="{C4FCD6B1-9A19-4D7A-8817-3B7B42C78F3B}"/>
    <pc:docChg chg="custSel addSld delSld modSld sldOrd modSection">
      <pc:chgData name="manal .." userId="28900cac58ce5c40" providerId="LiveId" clId="{C4FCD6B1-9A19-4D7A-8817-3B7B42C78F3B}" dt="2022-12-12T16:20:05.811" v="497"/>
      <pc:docMkLst>
        <pc:docMk/>
      </pc:docMkLst>
      <pc:sldChg chg="addSp delSp modSp mod">
        <pc:chgData name="manal .." userId="28900cac58ce5c40" providerId="LiveId" clId="{C4FCD6B1-9A19-4D7A-8817-3B7B42C78F3B}" dt="2022-12-10T18:06:15.541" v="35" actId="207"/>
        <pc:sldMkLst>
          <pc:docMk/>
          <pc:sldMk cId="2809971541" sldId="261"/>
        </pc:sldMkLst>
        <pc:spChg chg="add mod">
          <ac:chgData name="manal .." userId="28900cac58ce5c40" providerId="LiveId" clId="{C4FCD6B1-9A19-4D7A-8817-3B7B42C78F3B}" dt="2022-12-10T18:04:46.269" v="21" actId="1076"/>
          <ac:spMkLst>
            <pc:docMk/>
            <pc:sldMk cId="2809971541" sldId="261"/>
            <ac:spMk id="2" creationId="{1AD9BFF9-260F-BB8C-E1F2-9081466E99EB}"/>
          </ac:spMkLst>
        </pc:spChg>
        <pc:spChg chg="del">
          <ac:chgData name="manal .." userId="28900cac58ce5c40" providerId="LiveId" clId="{C4FCD6B1-9A19-4D7A-8817-3B7B42C78F3B}" dt="2022-12-10T18:04:11.960" v="7" actId="478"/>
          <ac:spMkLst>
            <pc:docMk/>
            <pc:sldMk cId="2809971541" sldId="261"/>
            <ac:spMk id="8" creationId="{D661D451-8166-4BB4-9B2A-A696B630390E}"/>
          </ac:spMkLst>
        </pc:spChg>
        <pc:spChg chg="del">
          <ac:chgData name="manal .." userId="28900cac58ce5c40" providerId="LiveId" clId="{C4FCD6B1-9A19-4D7A-8817-3B7B42C78F3B}" dt="2022-12-10T18:03:50.147" v="0" actId="478"/>
          <ac:spMkLst>
            <pc:docMk/>
            <pc:sldMk cId="2809971541" sldId="261"/>
            <ac:spMk id="9" creationId="{5E8D9BED-8398-4C47-AE5D-C47FF8AA67BA}"/>
          </ac:spMkLst>
        </pc:spChg>
        <pc:spChg chg="del">
          <ac:chgData name="manal .." userId="28900cac58ce5c40" providerId="LiveId" clId="{C4FCD6B1-9A19-4D7A-8817-3B7B42C78F3B}" dt="2022-12-10T18:04:14.340" v="8" actId="478"/>
          <ac:spMkLst>
            <pc:docMk/>
            <pc:sldMk cId="2809971541" sldId="261"/>
            <ac:spMk id="11" creationId="{20A14808-6163-41E1-9ECC-5635AA264598}"/>
          </ac:spMkLst>
        </pc:spChg>
        <pc:spChg chg="del">
          <ac:chgData name="manal .." userId="28900cac58ce5c40" providerId="LiveId" clId="{C4FCD6B1-9A19-4D7A-8817-3B7B42C78F3B}" dt="2022-12-10T18:04:48.896" v="22" actId="478"/>
          <ac:spMkLst>
            <pc:docMk/>
            <pc:sldMk cId="2809971541" sldId="261"/>
            <ac:spMk id="12" creationId="{C69B016D-DDE4-406A-B64E-15DC23A27C3F}"/>
          </ac:spMkLst>
        </pc:spChg>
        <pc:spChg chg="add mod">
          <ac:chgData name="manal .." userId="28900cac58ce5c40" providerId="LiveId" clId="{C4FCD6B1-9A19-4D7A-8817-3B7B42C78F3B}" dt="2022-12-10T18:05:04.325" v="25" actId="1076"/>
          <ac:spMkLst>
            <pc:docMk/>
            <pc:sldMk cId="2809971541" sldId="261"/>
            <ac:spMk id="13" creationId="{6292A5B1-9182-7300-DC43-44FBB2E92F91}"/>
          </ac:spMkLst>
        </pc:spChg>
        <pc:spChg chg="add mod">
          <ac:chgData name="manal .." userId="28900cac58ce5c40" providerId="LiveId" clId="{C4FCD6B1-9A19-4D7A-8817-3B7B42C78F3B}" dt="2022-12-10T18:05:22.501" v="28" actId="1076"/>
          <ac:spMkLst>
            <pc:docMk/>
            <pc:sldMk cId="2809971541" sldId="261"/>
            <ac:spMk id="16" creationId="{716DFF39-9B47-3C70-4EFE-016672F638F2}"/>
          </ac:spMkLst>
        </pc:spChg>
        <pc:spChg chg="add mod">
          <ac:chgData name="manal .." userId="28900cac58ce5c40" providerId="LiveId" clId="{C4FCD6B1-9A19-4D7A-8817-3B7B42C78F3B}" dt="2022-12-10T18:06:15.541" v="35" actId="207"/>
          <ac:spMkLst>
            <pc:docMk/>
            <pc:sldMk cId="2809971541" sldId="261"/>
            <ac:spMk id="17" creationId="{0EF84C5F-9421-802E-3E02-B23D083619BA}"/>
          </ac:spMkLst>
        </pc:spChg>
        <pc:spChg chg="add mod">
          <ac:chgData name="manal .." userId="28900cac58ce5c40" providerId="LiveId" clId="{C4FCD6B1-9A19-4D7A-8817-3B7B42C78F3B}" dt="2022-12-10T18:05:57.252" v="34" actId="207"/>
          <ac:spMkLst>
            <pc:docMk/>
            <pc:sldMk cId="2809971541" sldId="261"/>
            <ac:spMk id="18" creationId="{1E15C20E-81EE-316F-BB65-89C2B5A1E9ED}"/>
          </ac:spMkLst>
        </pc:spChg>
        <pc:picChg chg="add mod">
          <ac:chgData name="manal .." userId="28900cac58ce5c40" providerId="LiveId" clId="{C4FCD6B1-9A19-4D7A-8817-3B7B42C78F3B}" dt="2022-12-10T18:04:30.640" v="17" actId="1076"/>
          <ac:picMkLst>
            <pc:docMk/>
            <pc:sldMk cId="2809971541" sldId="261"/>
            <ac:picMk id="3" creationId="{1BDBA887-DFD5-CFAA-85B8-346B894BE500}"/>
          </ac:picMkLst>
        </pc:picChg>
        <pc:picChg chg="add mod">
          <ac:chgData name="manal .." userId="28900cac58ce5c40" providerId="LiveId" clId="{C4FCD6B1-9A19-4D7A-8817-3B7B42C78F3B}" dt="2022-12-10T18:04:33.312" v="18" actId="1076"/>
          <ac:picMkLst>
            <pc:docMk/>
            <pc:sldMk cId="2809971541" sldId="261"/>
            <ac:picMk id="4" creationId="{1827D282-546F-6945-91D5-3F5A7EF8025B}"/>
          </ac:picMkLst>
        </pc:picChg>
        <pc:picChg chg="add mod">
          <ac:chgData name="manal .." userId="28900cac58ce5c40" providerId="LiveId" clId="{C4FCD6B1-9A19-4D7A-8817-3B7B42C78F3B}" dt="2022-12-10T18:04:38.398" v="19" actId="1076"/>
          <ac:picMkLst>
            <pc:docMk/>
            <pc:sldMk cId="2809971541" sldId="261"/>
            <ac:picMk id="5" creationId="{470BCE72-4AF6-DF63-D7C6-EC80EA101927}"/>
          </ac:picMkLst>
        </pc:picChg>
        <pc:picChg chg="add del mod">
          <ac:chgData name="manal .." userId="28900cac58ce5c40" providerId="LiveId" clId="{C4FCD6B1-9A19-4D7A-8817-3B7B42C78F3B}" dt="2022-12-10T18:05:49.952" v="33" actId="478"/>
          <ac:picMkLst>
            <pc:docMk/>
            <pc:sldMk cId="2809971541" sldId="261"/>
            <ac:picMk id="7" creationId="{AF66CC02-97D8-6741-DBCB-303511F15241}"/>
          </ac:picMkLst>
        </pc:picChg>
        <pc:picChg chg="mod">
          <ac:chgData name="manal .." userId="28900cac58ce5c40" providerId="LiveId" clId="{C4FCD6B1-9A19-4D7A-8817-3B7B42C78F3B}" dt="2022-12-10T18:04:42.552" v="20" actId="1076"/>
          <ac:picMkLst>
            <pc:docMk/>
            <pc:sldMk cId="2809971541" sldId="261"/>
            <ac:picMk id="10" creationId="{E5EE14DE-1A5D-4097-8ED2-B3A10913AEAD}"/>
          </ac:picMkLst>
        </pc:picChg>
        <pc:picChg chg="mod">
          <ac:chgData name="manal .." userId="28900cac58ce5c40" providerId="LiveId" clId="{C4FCD6B1-9A19-4D7A-8817-3B7B42C78F3B}" dt="2022-12-10T18:04:05.402" v="5" actId="1076"/>
          <ac:picMkLst>
            <pc:docMk/>
            <pc:sldMk cId="2809971541" sldId="261"/>
            <ac:picMk id="15" creationId="{CA423CD7-BA4B-4BE5-BB31-F03C5AD58DF4}"/>
          </ac:picMkLst>
        </pc:picChg>
      </pc:sldChg>
      <pc:sldChg chg="del">
        <pc:chgData name="manal .." userId="28900cac58ce5c40" providerId="LiveId" clId="{C4FCD6B1-9A19-4D7A-8817-3B7B42C78F3B}" dt="2022-12-10T18:52:12.376" v="493" actId="47"/>
        <pc:sldMkLst>
          <pc:docMk/>
          <pc:sldMk cId="1591647997" sldId="286"/>
        </pc:sldMkLst>
      </pc:sldChg>
      <pc:sldChg chg="addSp delSp modSp mod">
        <pc:chgData name="manal .." userId="28900cac58ce5c40" providerId="LiveId" clId="{C4FCD6B1-9A19-4D7A-8817-3B7B42C78F3B}" dt="2022-12-10T18:09:42.819" v="66" actId="14100"/>
        <pc:sldMkLst>
          <pc:docMk/>
          <pc:sldMk cId="3041397887" sldId="291"/>
        </pc:sldMkLst>
        <pc:spChg chg="mod">
          <ac:chgData name="manal .." userId="28900cac58ce5c40" providerId="LiveId" clId="{C4FCD6B1-9A19-4D7A-8817-3B7B42C78F3B}" dt="2022-12-10T18:08:59.917" v="61" actId="20577"/>
          <ac:spMkLst>
            <pc:docMk/>
            <pc:sldMk cId="3041397887" sldId="291"/>
            <ac:spMk id="6" creationId="{8FE2FC4A-21A0-4382-A3C3-A79D5C2D047B}"/>
          </ac:spMkLst>
        </pc:spChg>
        <pc:picChg chg="add mod ord modCrop">
          <ac:chgData name="manal .." userId="28900cac58ce5c40" providerId="LiveId" clId="{C4FCD6B1-9A19-4D7A-8817-3B7B42C78F3B}" dt="2022-12-10T18:09:42.819" v="66" actId="14100"/>
          <ac:picMkLst>
            <pc:docMk/>
            <pc:sldMk cId="3041397887" sldId="291"/>
            <ac:picMk id="3" creationId="{D60CA80F-9FB9-9206-739D-C3878B6EE85A}"/>
          </ac:picMkLst>
        </pc:picChg>
        <pc:picChg chg="add mod ord modCrop">
          <ac:chgData name="manal .." userId="28900cac58ce5c40" providerId="LiveId" clId="{C4FCD6B1-9A19-4D7A-8817-3B7B42C78F3B}" dt="2022-12-10T18:09:26.429" v="64" actId="14100"/>
          <ac:picMkLst>
            <pc:docMk/>
            <pc:sldMk cId="3041397887" sldId="291"/>
            <ac:picMk id="4" creationId="{FA54FD62-D4E0-7F86-09B7-C35FB5FFD4EE}"/>
          </ac:picMkLst>
        </pc:picChg>
        <pc:picChg chg="del">
          <ac:chgData name="manal .." userId="28900cac58ce5c40" providerId="LiveId" clId="{C4FCD6B1-9A19-4D7A-8817-3B7B42C78F3B}" dt="2022-12-10T18:07:49.270" v="46" actId="478"/>
          <ac:picMkLst>
            <pc:docMk/>
            <pc:sldMk cId="3041397887" sldId="291"/>
            <ac:picMk id="25" creationId="{CEE98C0E-6BE9-4607-8325-83B7CA5B9C55}"/>
          </ac:picMkLst>
        </pc:picChg>
        <pc:picChg chg="del">
          <ac:chgData name="manal .." userId="28900cac58ce5c40" providerId="LiveId" clId="{C4FCD6B1-9A19-4D7A-8817-3B7B42C78F3B}" dt="2022-12-10T18:08:31.237" v="53" actId="478"/>
          <ac:picMkLst>
            <pc:docMk/>
            <pc:sldMk cId="3041397887" sldId="291"/>
            <ac:picMk id="27" creationId="{B84CD275-0CB6-4FF6-8517-86011651234D}"/>
          </ac:picMkLst>
        </pc:picChg>
        <pc:picChg chg="del">
          <ac:chgData name="manal .." userId="28900cac58ce5c40" providerId="LiveId" clId="{C4FCD6B1-9A19-4D7A-8817-3B7B42C78F3B}" dt="2022-12-10T18:07:46.368" v="45" actId="478"/>
          <ac:picMkLst>
            <pc:docMk/>
            <pc:sldMk cId="3041397887" sldId="291"/>
            <ac:picMk id="33" creationId="{F6568719-9836-4946-A2D7-EE55B4EAEC89}"/>
          </ac:picMkLst>
        </pc:picChg>
      </pc:sldChg>
      <pc:sldChg chg="del">
        <pc:chgData name="manal .." userId="28900cac58ce5c40" providerId="LiveId" clId="{C4FCD6B1-9A19-4D7A-8817-3B7B42C78F3B}" dt="2022-12-10T18:50:58.644" v="465" actId="47"/>
        <pc:sldMkLst>
          <pc:docMk/>
          <pc:sldMk cId="1029088454" sldId="293"/>
        </pc:sldMkLst>
      </pc:sldChg>
      <pc:sldChg chg="del">
        <pc:chgData name="manal .." userId="28900cac58ce5c40" providerId="LiveId" clId="{C4FCD6B1-9A19-4D7A-8817-3B7B42C78F3B}" dt="2022-12-10T18:51:00.043" v="466" actId="47"/>
        <pc:sldMkLst>
          <pc:docMk/>
          <pc:sldMk cId="1711051880" sldId="294"/>
        </pc:sldMkLst>
      </pc:sldChg>
      <pc:sldChg chg="del">
        <pc:chgData name="manal .." userId="28900cac58ce5c40" providerId="LiveId" clId="{C4FCD6B1-9A19-4D7A-8817-3B7B42C78F3B}" dt="2022-12-10T18:51:01.359" v="467" actId="47"/>
        <pc:sldMkLst>
          <pc:docMk/>
          <pc:sldMk cId="2180045362" sldId="295"/>
        </pc:sldMkLst>
      </pc:sldChg>
      <pc:sldChg chg="del">
        <pc:chgData name="manal .." userId="28900cac58ce5c40" providerId="LiveId" clId="{C4FCD6B1-9A19-4D7A-8817-3B7B42C78F3B}" dt="2022-12-10T18:51:02.203" v="468" actId="47"/>
        <pc:sldMkLst>
          <pc:docMk/>
          <pc:sldMk cId="81264426" sldId="296"/>
        </pc:sldMkLst>
      </pc:sldChg>
      <pc:sldChg chg="addSp modSp mod modTransition">
        <pc:chgData name="manal .." userId="28900cac58ce5c40" providerId="LiveId" clId="{C4FCD6B1-9A19-4D7A-8817-3B7B42C78F3B}" dt="2022-12-12T16:20:05.811" v="497"/>
        <pc:sldMkLst>
          <pc:docMk/>
          <pc:sldMk cId="926153822" sldId="297"/>
        </pc:sldMkLst>
        <pc:spChg chg="mod">
          <ac:chgData name="manal .." userId="28900cac58ce5c40" providerId="LiveId" clId="{C4FCD6B1-9A19-4D7A-8817-3B7B42C78F3B}" dt="2022-12-10T18:51:36.013" v="476" actId="14100"/>
          <ac:spMkLst>
            <pc:docMk/>
            <pc:sldMk cId="926153822" sldId="297"/>
            <ac:spMk id="16" creationId="{1E5232C3-ADEA-4212-BDC3-52169CDA7F1D}"/>
          </ac:spMkLst>
        </pc:spChg>
        <pc:spChg chg="mod">
          <ac:chgData name="manal .." userId="28900cac58ce5c40" providerId="LiveId" clId="{C4FCD6B1-9A19-4D7A-8817-3B7B42C78F3B}" dt="2022-12-10T18:51:43.201" v="478" actId="1076"/>
          <ac:spMkLst>
            <pc:docMk/>
            <pc:sldMk cId="926153822" sldId="297"/>
            <ac:spMk id="17" creationId="{E72C6C7C-AE22-4600-A7BC-64C558F5817E}"/>
          </ac:spMkLst>
        </pc:spChg>
        <pc:picChg chg="add mod">
          <ac:chgData name="manal .." userId="28900cac58ce5c40" providerId="LiveId" clId="{C4FCD6B1-9A19-4D7A-8817-3B7B42C78F3B}" dt="2022-12-10T18:51:19.319" v="472" actId="1076"/>
          <ac:picMkLst>
            <pc:docMk/>
            <pc:sldMk cId="926153822" sldId="297"/>
            <ac:picMk id="8" creationId="{DBE4A4D1-F9F5-1FE9-9AEB-418BC82A4E69}"/>
          </ac:picMkLst>
        </pc:picChg>
      </pc:sldChg>
      <pc:sldChg chg="del">
        <pc:chgData name="manal .." userId="28900cac58ce5c40" providerId="LiveId" clId="{C4FCD6B1-9A19-4D7A-8817-3B7B42C78F3B}" dt="2022-12-10T18:51:57.228" v="482" actId="47"/>
        <pc:sldMkLst>
          <pc:docMk/>
          <pc:sldMk cId="1294111046" sldId="298"/>
        </pc:sldMkLst>
      </pc:sldChg>
      <pc:sldChg chg="del">
        <pc:chgData name="manal .." userId="28900cac58ce5c40" providerId="LiveId" clId="{C4FCD6B1-9A19-4D7A-8817-3B7B42C78F3B}" dt="2022-12-10T18:51:58.283" v="483" actId="47"/>
        <pc:sldMkLst>
          <pc:docMk/>
          <pc:sldMk cId="83752731" sldId="299"/>
        </pc:sldMkLst>
      </pc:sldChg>
      <pc:sldChg chg="del">
        <pc:chgData name="manal .." userId="28900cac58ce5c40" providerId="LiveId" clId="{C4FCD6B1-9A19-4D7A-8817-3B7B42C78F3B}" dt="2022-12-10T18:51:59.206" v="484" actId="47"/>
        <pc:sldMkLst>
          <pc:docMk/>
          <pc:sldMk cId="3832533549" sldId="300"/>
        </pc:sldMkLst>
      </pc:sldChg>
      <pc:sldChg chg="del">
        <pc:chgData name="manal .." userId="28900cac58ce5c40" providerId="LiveId" clId="{C4FCD6B1-9A19-4D7A-8817-3B7B42C78F3B}" dt="2022-12-10T18:51:56.485" v="481" actId="47"/>
        <pc:sldMkLst>
          <pc:docMk/>
          <pc:sldMk cId="2303499051" sldId="301"/>
        </pc:sldMkLst>
      </pc:sldChg>
      <pc:sldChg chg="del">
        <pc:chgData name="manal .." userId="28900cac58ce5c40" providerId="LiveId" clId="{C4FCD6B1-9A19-4D7A-8817-3B7B42C78F3B}" dt="2022-12-10T18:52:00.269" v="485" actId="47"/>
        <pc:sldMkLst>
          <pc:docMk/>
          <pc:sldMk cId="1215982317" sldId="302"/>
        </pc:sldMkLst>
      </pc:sldChg>
      <pc:sldChg chg="del">
        <pc:chgData name="manal .." userId="28900cac58ce5c40" providerId="LiveId" clId="{C4FCD6B1-9A19-4D7A-8817-3B7B42C78F3B}" dt="2022-12-10T18:51:03.775" v="469" actId="47"/>
        <pc:sldMkLst>
          <pc:docMk/>
          <pc:sldMk cId="2502857578" sldId="303"/>
        </pc:sldMkLst>
      </pc:sldChg>
      <pc:sldChg chg="del">
        <pc:chgData name="manal .." userId="28900cac58ce5c40" providerId="LiveId" clId="{C4FCD6B1-9A19-4D7A-8817-3B7B42C78F3B}" dt="2022-12-10T18:52:01.778" v="486" actId="47"/>
        <pc:sldMkLst>
          <pc:docMk/>
          <pc:sldMk cId="630836879" sldId="304"/>
        </pc:sldMkLst>
      </pc:sldChg>
      <pc:sldChg chg="del">
        <pc:chgData name="manal .." userId="28900cac58ce5c40" providerId="LiveId" clId="{C4FCD6B1-9A19-4D7A-8817-3B7B42C78F3B}" dt="2022-12-10T18:52:03.331" v="487" actId="47"/>
        <pc:sldMkLst>
          <pc:docMk/>
          <pc:sldMk cId="1640098592" sldId="305"/>
        </pc:sldMkLst>
      </pc:sldChg>
      <pc:sldChg chg="del">
        <pc:chgData name="manal .." userId="28900cac58ce5c40" providerId="LiveId" clId="{C4FCD6B1-9A19-4D7A-8817-3B7B42C78F3B}" dt="2022-12-10T18:52:09.280" v="491" actId="47"/>
        <pc:sldMkLst>
          <pc:docMk/>
          <pc:sldMk cId="1707896686" sldId="306"/>
        </pc:sldMkLst>
      </pc:sldChg>
      <pc:sldChg chg="del">
        <pc:chgData name="manal .." userId="28900cac58ce5c40" providerId="LiveId" clId="{C4FCD6B1-9A19-4D7A-8817-3B7B42C78F3B}" dt="2022-12-10T18:52:08.206" v="490" actId="47"/>
        <pc:sldMkLst>
          <pc:docMk/>
          <pc:sldMk cId="2473991976" sldId="307"/>
        </pc:sldMkLst>
      </pc:sldChg>
      <pc:sldChg chg="del">
        <pc:chgData name="manal .." userId="28900cac58ce5c40" providerId="LiveId" clId="{C4FCD6B1-9A19-4D7A-8817-3B7B42C78F3B}" dt="2022-12-10T18:52:10.267" v="492" actId="47"/>
        <pc:sldMkLst>
          <pc:docMk/>
          <pc:sldMk cId="2540211470" sldId="308"/>
        </pc:sldMkLst>
      </pc:sldChg>
      <pc:sldChg chg="del">
        <pc:chgData name="manal .." userId="28900cac58ce5c40" providerId="LiveId" clId="{C4FCD6B1-9A19-4D7A-8817-3B7B42C78F3B}" dt="2022-12-10T18:52:04.509" v="488" actId="47"/>
        <pc:sldMkLst>
          <pc:docMk/>
          <pc:sldMk cId="1540877732" sldId="309"/>
        </pc:sldMkLst>
      </pc:sldChg>
      <pc:sldChg chg="del">
        <pc:chgData name="manal .." userId="28900cac58ce5c40" providerId="LiveId" clId="{C4FCD6B1-9A19-4D7A-8817-3B7B42C78F3B}" dt="2022-12-10T18:52:06.143" v="489" actId="47"/>
        <pc:sldMkLst>
          <pc:docMk/>
          <pc:sldMk cId="499426878" sldId="310"/>
        </pc:sldMkLst>
      </pc:sldChg>
      <pc:sldChg chg="del">
        <pc:chgData name="manal .." userId="28900cac58ce5c40" providerId="LiveId" clId="{C4FCD6B1-9A19-4D7A-8817-3B7B42C78F3B}" dt="2022-12-10T18:51:52.184" v="479" actId="47"/>
        <pc:sldMkLst>
          <pc:docMk/>
          <pc:sldMk cId="1380222345" sldId="311"/>
        </pc:sldMkLst>
      </pc:sldChg>
      <pc:sldChg chg="del">
        <pc:chgData name="manal .." userId="28900cac58ce5c40" providerId="LiveId" clId="{C4FCD6B1-9A19-4D7A-8817-3B7B42C78F3B}" dt="2022-12-10T18:51:55.362" v="480" actId="47"/>
        <pc:sldMkLst>
          <pc:docMk/>
          <pc:sldMk cId="661237707" sldId="312"/>
        </pc:sldMkLst>
      </pc:sldChg>
      <pc:sldChg chg="del">
        <pc:chgData name="manal .." userId="28900cac58ce5c40" providerId="LiveId" clId="{C4FCD6B1-9A19-4D7A-8817-3B7B42C78F3B}" dt="2022-12-10T18:51:04.962" v="470" actId="47"/>
        <pc:sldMkLst>
          <pc:docMk/>
          <pc:sldMk cId="1085139897" sldId="314"/>
        </pc:sldMkLst>
      </pc:sldChg>
      <pc:sldChg chg="addSp delSp modSp add mod ord modAnim">
        <pc:chgData name="manal .." userId="28900cac58ce5c40" providerId="LiveId" clId="{C4FCD6B1-9A19-4D7A-8817-3B7B42C78F3B}" dt="2022-12-10T18:07:01.836" v="44" actId="1076"/>
        <pc:sldMkLst>
          <pc:docMk/>
          <pc:sldMk cId="3202097216" sldId="315"/>
        </pc:sldMkLst>
        <pc:spChg chg="del">
          <ac:chgData name="manal .." userId="28900cac58ce5c40" providerId="LiveId" clId="{C4FCD6B1-9A19-4D7A-8817-3B7B42C78F3B}" dt="2022-12-10T18:06:34.864" v="39" actId="478"/>
          <ac:spMkLst>
            <pc:docMk/>
            <pc:sldMk cId="3202097216" sldId="315"/>
            <ac:spMk id="6" creationId="{217A1EE0-4AEB-4CB2-BD66-B2B2B28D4AAF}"/>
          </ac:spMkLst>
        </pc:spChg>
        <pc:spChg chg="del">
          <ac:chgData name="manal .." userId="28900cac58ce5c40" providerId="LiveId" clId="{C4FCD6B1-9A19-4D7A-8817-3B7B42C78F3B}" dt="2022-12-10T18:06:38.531" v="40" actId="478"/>
          <ac:spMkLst>
            <pc:docMk/>
            <pc:sldMk cId="3202097216" sldId="315"/>
            <ac:spMk id="7" creationId="{DC8FE391-73FB-44CC-8001-729DE6766CED}"/>
          </ac:spMkLst>
        </pc:spChg>
        <pc:spChg chg="del">
          <ac:chgData name="manal .." userId="28900cac58ce5c40" providerId="LiveId" clId="{C4FCD6B1-9A19-4D7A-8817-3B7B42C78F3B}" dt="2022-12-10T18:06:40.984" v="41" actId="478"/>
          <ac:spMkLst>
            <pc:docMk/>
            <pc:sldMk cId="3202097216" sldId="315"/>
            <ac:spMk id="8" creationId="{2AA17840-B6F9-4CE8-9809-538B177D49A3}"/>
          </ac:spMkLst>
        </pc:spChg>
        <pc:picChg chg="add mod">
          <ac:chgData name="manal .." userId="28900cac58ce5c40" providerId="LiveId" clId="{C4FCD6B1-9A19-4D7A-8817-3B7B42C78F3B}" dt="2022-12-10T18:07:01.836" v="44" actId="1076"/>
          <ac:picMkLst>
            <pc:docMk/>
            <pc:sldMk cId="3202097216" sldId="315"/>
            <ac:picMk id="2" creationId="{D1B3B783-5E19-3EED-E103-A74E83F09592}"/>
          </ac:picMkLst>
        </pc:picChg>
      </pc:sldChg>
      <pc:sldChg chg="addSp delSp modSp add mod modAnim">
        <pc:chgData name="manal .." userId="28900cac58ce5c40" providerId="LiveId" clId="{C4FCD6B1-9A19-4D7A-8817-3B7B42C78F3B}" dt="2022-12-10T18:35:16.362" v="354" actId="1076"/>
        <pc:sldMkLst>
          <pc:docMk/>
          <pc:sldMk cId="1274427094" sldId="316"/>
        </pc:sldMkLst>
        <pc:spChg chg="add mod">
          <ac:chgData name="manal .." userId="28900cac58ce5c40" providerId="LiveId" clId="{C4FCD6B1-9A19-4D7A-8817-3B7B42C78F3B}" dt="2022-12-10T18:10:36.045" v="68"/>
          <ac:spMkLst>
            <pc:docMk/>
            <pc:sldMk cId="1274427094" sldId="316"/>
            <ac:spMk id="2" creationId="{BFB4AADA-BE99-C8C8-015E-5D2AB72C7B0E}"/>
          </ac:spMkLst>
        </pc:spChg>
        <pc:spChg chg="add mod">
          <ac:chgData name="manal .." userId="28900cac58ce5c40" providerId="LiveId" clId="{C4FCD6B1-9A19-4D7A-8817-3B7B42C78F3B}" dt="2022-12-10T18:29:37.287" v="302" actId="1076"/>
          <ac:spMkLst>
            <pc:docMk/>
            <pc:sldMk cId="1274427094" sldId="316"/>
            <ac:spMk id="9" creationId="{5782AADA-5511-E7BD-5024-B4460A1CAF30}"/>
          </ac:spMkLst>
        </pc:spChg>
        <pc:spChg chg="add del mod">
          <ac:chgData name="manal .." userId="28900cac58ce5c40" providerId="LiveId" clId="{C4FCD6B1-9A19-4D7A-8817-3B7B42C78F3B}" dt="2022-12-10T18:29:15.272" v="294"/>
          <ac:spMkLst>
            <pc:docMk/>
            <pc:sldMk cId="1274427094" sldId="316"/>
            <ac:spMk id="10" creationId="{17E2D2CA-290A-2640-ABB1-C6CDED9B9B29}"/>
          </ac:spMkLst>
        </pc:spChg>
        <pc:spChg chg="add del mod">
          <ac:chgData name="manal .." userId="28900cac58ce5c40" providerId="LiveId" clId="{C4FCD6B1-9A19-4D7A-8817-3B7B42C78F3B}" dt="2022-12-10T18:29:15.272" v="294"/>
          <ac:spMkLst>
            <pc:docMk/>
            <pc:sldMk cId="1274427094" sldId="316"/>
            <ac:spMk id="11" creationId="{3441ABE8-E7DD-CA1C-0400-516360899F65}"/>
          </ac:spMkLst>
        </pc:spChg>
        <pc:spChg chg="add del mod">
          <ac:chgData name="manal .." userId="28900cac58ce5c40" providerId="LiveId" clId="{C4FCD6B1-9A19-4D7A-8817-3B7B42C78F3B}" dt="2022-12-10T18:29:15.272" v="294"/>
          <ac:spMkLst>
            <pc:docMk/>
            <pc:sldMk cId="1274427094" sldId="316"/>
            <ac:spMk id="12" creationId="{A411D92E-963E-3A8A-EEEE-1FC266499F00}"/>
          </ac:spMkLst>
        </pc:spChg>
        <pc:spChg chg="add del mod">
          <ac:chgData name="manal .." userId="28900cac58ce5c40" providerId="LiveId" clId="{C4FCD6B1-9A19-4D7A-8817-3B7B42C78F3B}" dt="2022-12-10T18:29:15.272" v="294"/>
          <ac:spMkLst>
            <pc:docMk/>
            <pc:sldMk cId="1274427094" sldId="316"/>
            <ac:spMk id="13" creationId="{26DD8DDF-A6DB-CD10-861C-3E9813C6E207}"/>
          </ac:spMkLst>
        </pc:spChg>
        <pc:spChg chg="add mod">
          <ac:chgData name="manal .." userId="28900cac58ce5c40" providerId="LiveId" clId="{C4FCD6B1-9A19-4D7A-8817-3B7B42C78F3B}" dt="2022-12-10T18:29:23.798" v="299" actId="1076"/>
          <ac:spMkLst>
            <pc:docMk/>
            <pc:sldMk cId="1274427094" sldId="316"/>
            <ac:spMk id="14" creationId="{9E523C08-FC07-6536-ABF6-A1830CB71CD6}"/>
          </ac:spMkLst>
        </pc:spChg>
        <pc:spChg chg="add mod">
          <ac:chgData name="manal .." userId="28900cac58ce5c40" providerId="LiveId" clId="{C4FCD6B1-9A19-4D7A-8817-3B7B42C78F3B}" dt="2022-12-10T18:29:23.798" v="299" actId="1076"/>
          <ac:spMkLst>
            <pc:docMk/>
            <pc:sldMk cId="1274427094" sldId="316"/>
            <ac:spMk id="15" creationId="{85AD85BA-D611-7F92-434F-9CC4EC45F655}"/>
          </ac:spMkLst>
        </pc:spChg>
        <pc:spChg chg="add mod">
          <ac:chgData name="manal .." userId="28900cac58ce5c40" providerId="LiveId" clId="{C4FCD6B1-9A19-4D7A-8817-3B7B42C78F3B}" dt="2022-12-10T18:35:13.250" v="353" actId="14100"/>
          <ac:spMkLst>
            <pc:docMk/>
            <pc:sldMk cId="1274427094" sldId="316"/>
            <ac:spMk id="16" creationId="{6168F422-02A8-64B0-6DF4-69863D82BC21}"/>
          </ac:spMkLst>
        </pc:spChg>
        <pc:spChg chg="add mod">
          <ac:chgData name="manal .." userId="28900cac58ce5c40" providerId="LiveId" clId="{C4FCD6B1-9A19-4D7A-8817-3B7B42C78F3B}" dt="2022-12-10T18:35:16.362" v="354" actId="1076"/>
          <ac:spMkLst>
            <pc:docMk/>
            <pc:sldMk cId="1274427094" sldId="316"/>
            <ac:spMk id="17" creationId="{29C05C9E-E1FC-3A42-586C-1A3C1E44E97D}"/>
          </ac:spMkLst>
        </pc:spChg>
        <pc:picChg chg="add del mod">
          <ac:chgData name="manal .." userId="28900cac58ce5c40" providerId="LiveId" clId="{C4FCD6B1-9A19-4D7A-8817-3B7B42C78F3B}" dt="2022-12-10T18:28:41.098" v="287" actId="478"/>
          <ac:picMkLst>
            <pc:docMk/>
            <pc:sldMk cId="1274427094" sldId="316"/>
            <ac:picMk id="7" creationId="{C3134FA2-AB52-94D4-BA9C-5B54237F8A50}"/>
          </ac:picMkLst>
        </pc:picChg>
        <pc:picChg chg="add del mod">
          <ac:chgData name="manal .." userId="28900cac58ce5c40" providerId="LiveId" clId="{C4FCD6B1-9A19-4D7A-8817-3B7B42C78F3B}" dt="2022-12-10T18:28:43.444" v="288" actId="478"/>
          <ac:picMkLst>
            <pc:docMk/>
            <pc:sldMk cId="1274427094" sldId="316"/>
            <ac:picMk id="8" creationId="{666134DA-A588-D6C0-B00B-AD639DCFEA9B}"/>
          </ac:picMkLst>
        </pc:picChg>
      </pc:sldChg>
      <pc:sldChg chg="addSp delSp modSp add mod">
        <pc:chgData name="manal .." userId="28900cac58ce5c40" providerId="LiveId" clId="{C4FCD6B1-9A19-4D7A-8817-3B7B42C78F3B}" dt="2022-12-10T18:22:28.220" v="247" actId="1076"/>
        <pc:sldMkLst>
          <pc:docMk/>
          <pc:sldMk cId="4198662171" sldId="317"/>
        </pc:sldMkLst>
        <pc:spChg chg="add mod">
          <ac:chgData name="manal .." userId="28900cac58ce5c40" providerId="LiveId" clId="{C4FCD6B1-9A19-4D7A-8817-3B7B42C78F3B}" dt="2022-12-10T18:21:27.089" v="244" actId="20577"/>
          <ac:spMkLst>
            <pc:docMk/>
            <pc:sldMk cId="4198662171" sldId="317"/>
            <ac:spMk id="11" creationId="{B09E2353-031B-6E7E-930F-288A0D7D9C00}"/>
          </ac:spMkLst>
        </pc:spChg>
        <pc:picChg chg="del">
          <ac:chgData name="manal .." userId="28900cac58ce5c40" providerId="LiveId" clId="{C4FCD6B1-9A19-4D7A-8817-3B7B42C78F3B}" dt="2022-12-10T18:13:16.744" v="75" actId="478"/>
          <ac:picMkLst>
            <pc:docMk/>
            <pc:sldMk cId="4198662171" sldId="317"/>
            <ac:picMk id="7" creationId="{C3134FA2-AB52-94D4-BA9C-5B54237F8A50}"/>
          </ac:picMkLst>
        </pc:picChg>
        <pc:picChg chg="mod ord">
          <ac:chgData name="manal .." userId="28900cac58ce5c40" providerId="LiveId" clId="{C4FCD6B1-9A19-4D7A-8817-3B7B42C78F3B}" dt="2022-12-10T18:22:28.220" v="247" actId="1076"/>
          <ac:picMkLst>
            <pc:docMk/>
            <pc:sldMk cId="4198662171" sldId="317"/>
            <ac:picMk id="8" creationId="{666134DA-A588-D6C0-B00B-AD639DCFEA9B}"/>
          </ac:picMkLst>
        </pc:picChg>
        <pc:picChg chg="add del mod">
          <ac:chgData name="manal .." userId="28900cac58ce5c40" providerId="LiveId" clId="{C4FCD6B1-9A19-4D7A-8817-3B7B42C78F3B}" dt="2022-12-10T18:19:31.916" v="175" actId="478"/>
          <ac:picMkLst>
            <pc:docMk/>
            <pc:sldMk cId="4198662171" sldId="317"/>
            <ac:picMk id="10" creationId="{B85553FA-488E-AA06-C347-BEAFAE957E30}"/>
          </ac:picMkLst>
        </pc:picChg>
        <pc:picChg chg="add mod">
          <ac:chgData name="manal .." userId="28900cac58ce5c40" providerId="LiveId" clId="{C4FCD6B1-9A19-4D7A-8817-3B7B42C78F3B}" dt="2022-12-10T18:20:05.416" v="181" actId="1076"/>
          <ac:picMkLst>
            <pc:docMk/>
            <pc:sldMk cId="4198662171" sldId="317"/>
            <ac:picMk id="13" creationId="{073F4924-1AEA-9BC6-E7D1-F90D4D8DBF54}"/>
          </ac:picMkLst>
        </pc:picChg>
      </pc:sldChg>
      <pc:sldChg chg="modSp add mod ord">
        <pc:chgData name="manal .." userId="28900cac58ce5c40" providerId="LiveId" clId="{C4FCD6B1-9A19-4D7A-8817-3B7B42C78F3B}" dt="2022-12-10T18:26:14.482" v="285" actId="1076"/>
        <pc:sldMkLst>
          <pc:docMk/>
          <pc:sldMk cId="1849205453" sldId="318"/>
        </pc:sldMkLst>
        <pc:spChg chg="mod">
          <ac:chgData name="manal .." userId="28900cac58ce5c40" providerId="LiveId" clId="{C4FCD6B1-9A19-4D7A-8817-3B7B42C78F3B}" dt="2022-12-10T18:26:14.482" v="285" actId="1076"/>
          <ac:spMkLst>
            <pc:docMk/>
            <pc:sldMk cId="1849205453" sldId="318"/>
            <ac:spMk id="11" creationId="{B09E2353-031B-6E7E-930F-288A0D7D9C00}"/>
          </ac:spMkLst>
        </pc:spChg>
      </pc:sldChg>
      <pc:sldChg chg="addSp delSp modSp add mod">
        <pc:chgData name="manal .." userId="28900cac58ce5c40" providerId="LiveId" clId="{C4FCD6B1-9A19-4D7A-8817-3B7B42C78F3B}" dt="2022-12-10T18:25:49.476" v="273" actId="20577"/>
        <pc:sldMkLst>
          <pc:docMk/>
          <pc:sldMk cId="474037796" sldId="319"/>
        </pc:sldMkLst>
        <pc:spChg chg="mod">
          <ac:chgData name="manal .." userId="28900cac58ce5c40" providerId="LiveId" clId="{C4FCD6B1-9A19-4D7A-8817-3B7B42C78F3B}" dt="2022-12-10T18:25:49.476" v="273" actId="20577"/>
          <ac:spMkLst>
            <pc:docMk/>
            <pc:sldMk cId="474037796" sldId="319"/>
            <ac:spMk id="11" creationId="{B09E2353-031B-6E7E-930F-288A0D7D9C00}"/>
          </ac:spMkLst>
        </pc:spChg>
        <pc:picChg chg="del">
          <ac:chgData name="manal .." userId="28900cac58ce5c40" providerId="LiveId" clId="{C4FCD6B1-9A19-4D7A-8817-3B7B42C78F3B}" dt="2022-12-10T18:24:33.691" v="249" actId="478"/>
          <ac:picMkLst>
            <pc:docMk/>
            <pc:sldMk cId="474037796" sldId="319"/>
            <ac:picMk id="8" creationId="{666134DA-A588-D6C0-B00B-AD639DCFEA9B}"/>
          </ac:picMkLst>
        </pc:picChg>
        <pc:picChg chg="add mod">
          <ac:chgData name="manal .." userId="28900cac58ce5c40" providerId="LiveId" clId="{C4FCD6B1-9A19-4D7A-8817-3B7B42C78F3B}" dt="2022-12-10T18:25:12.445" v="261" actId="14100"/>
          <ac:picMkLst>
            <pc:docMk/>
            <pc:sldMk cId="474037796" sldId="319"/>
            <ac:picMk id="9" creationId="{70F10BBC-C0BE-ACB5-6B5A-57CF0A7808A0}"/>
          </ac:picMkLst>
        </pc:picChg>
        <pc:picChg chg="del">
          <ac:chgData name="manal .." userId="28900cac58ce5c40" providerId="LiveId" clId="{C4FCD6B1-9A19-4D7A-8817-3B7B42C78F3B}" dt="2022-12-10T18:24:31.285" v="248" actId="478"/>
          <ac:picMkLst>
            <pc:docMk/>
            <pc:sldMk cId="474037796" sldId="319"/>
            <ac:picMk id="10" creationId="{B85553FA-488E-AA06-C347-BEAFAE957E30}"/>
          </ac:picMkLst>
        </pc:picChg>
      </pc:sldChg>
      <pc:sldChg chg="addSp delSp modSp add mod">
        <pc:chgData name="manal .." userId="28900cac58ce5c40" providerId="LiveId" clId="{C4FCD6B1-9A19-4D7A-8817-3B7B42C78F3B}" dt="2022-12-10T18:33:39.632" v="352" actId="1076"/>
        <pc:sldMkLst>
          <pc:docMk/>
          <pc:sldMk cId="3292653332" sldId="320"/>
        </pc:sldMkLst>
        <pc:spChg chg="add del mod">
          <ac:chgData name="manal .." userId="28900cac58ce5c40" providerId="LiveId" clId="{C4FCD6B1-9A19-4D7A-8817-3B7B42C78F3B}" dt="2022-12-10T18:31:46.992" v="315"/>
          <ac:spMkLst>
            <pc:docMk/>
            <pc:sldMk cId="3292653332" sldId="320"/>
            <ac:spMk id="9" creationId="{A485812F-9FA6-FA23-A745-FE5C79ED5458}"/>
          </ac:spMkLst>
        </pc:spChg>
        <pc:spChg chg="add del mod">
          <ac:chgData name="manal .." userId="28900cac58ce5c40" providerId="LiveId" clId="{C4FCD6B1-9A19-4D7A-8817-3B7B42C78F3B}" dt="2022-12-10T18:31:46.992" v="315"/>
          <ac:spMkLst>
            <pc:docMk/>
            <pc:sldMk cId="3292653332" sldId="320"/>
            <ac:spMk id="10" creationId="{B50396A2-E27F-D575-2FF3-672A72B428EC}"/>
          </ac:spMkLst>
        </pc:spChg>
        <pc:spChg chg="add del mod">
          <ac:chgData name="manal .." userId="28900cac58ce5c40" providerId="LiveId" clId="{C4FCD6B1-9A19-4D7A-8817-3B7B42C78F3B}" dt="2022-12-10T18:31:46.992" v="315"/>
          <ac:spMkLst>
            <pc:docMk/>
            <pc:sldMk cId="3292653332" sldId="320"/>
            <ac:spMk id="11" creationId="{93D88E17-65D0-E51A-9391-A34F24B4EF6F}"/>
          </ac:spMkLst>
        </pc:spChg>
        <pc:spChg chg="add del mod">
          <ac:chgData name="manal .." userId="28900cac58ce5c40" providerId="LiveId" clId="{C4FCD6B1-9A19-4D7A-8817-3B7B42C78F3B}" dt="2022-12-10T18:31:46.992" v="315"/>
          <ac:spMkLst>
            <pc:docMk/>
            <pc:sldMk cId="3292653332" sldId="320"/>
            <ac:spMk id="12" creationId="{F5602BCC-4554-EC53-F4A9-3F782F5CE1EC}"/>
          </ac:spMkLst>
        </pc:spChg>
        <pc:spChg chg="add del mod">
          <ac:chgData name="manal .." userId="28900cac58ce5c40" providerId="LiveId" clId="{C4FCD6B1-9A19-4D7A-8817-3B7B42C78F3B}" dt="2022-12-10T18:31:46.992" v="315"/>
          <ac:spMkLst>
            <pc:docMk/>
            <pc:sldMk cId="3292653332" sldId="320"/>
            <ac:spMk id="13" creationId="{8AE2032D-03FA-12B9-C24A-A16537920639}"/>
          </ac:spMkLst>
        </pc:spChg>
        <pc:spChg chg="add mod">
          <ac:chgData name="manal .." userId="28900cac58ce5c40" providerId="LiveId" clId="{C4FCD6B1-9A19-4D7A-8817-3B7B42C78F3B}" dt="2022-12-10T18:32:08.498" v="329" actId="1076"/>
          <ac:spMkLst>
            <pc:docMk/>
            <pc:sldMk cId="3292653332" sldId="320"/>
            <ac:spMk id="14" creationId="{07FE1D5B-695B-C3DC-9087-7C9497667B84}"/>
          </ac:spMkLst>
        </pc:spChg>
        <pc:spChg chg="add mod">
          <ac:chgData name="manal .." userId="28900cac58ce5c40" providerId="LiveId" clId="{C4FCD6B1-9A19-4D7A-8817-3B7B42C78F3B}" dt="2022-12-10T18:32:32.503" v="334" actId="403"/>
          <ac:spMkLst>
            <pc:docMk/>
            <pc:sldMk cId="3292653332" sldId="320"/>
            <ac:spMk id="15" creationId="{4FBFE222-4669-0E1B-8648-B1F491E4B579}"/>
          </ac:spMkLst>
        </pc:spChg>
        <pc:spChg chg="add mod">
          <ac:chgData name="manal .." userId="28900cac58ce5c40" providerId="LiveId" clId="{C4FCD6B1-9A19-4D7A-8817-3B7B42C78F3B}" dt="2022-12-10T18:33:04.600" v="342" actId="1076"/>
          <ac:spMkLst>
            <pc:docMk/>
            <pc:sldMk cId="3292653332" sldId="320"/>
            <ac:spMk id="16" creationId="{0E826EE5-B570-2219-F2FA-54060A7D7B5E}"/>
          </ac:spMkLst>
        </pc:spChg>
        <pc:spChg chg="add mod">
          <ac:chgData name="manal .." userId="28900cac58ce5c40" providerId="LiveId" clId="{C4FCD6B1-9A19-4D7A-8817-3B7B42C78F3B}" dt="2022-12-10T18:33:24.484" v="348" actId="1076"/>
          <ac:spMkLst>
            <pc:docMk/>
            <pc:sldMk cId="3292653332" sldId="320"/>
            <ac:spMk id="17" creationId="{16F87BEC-B81C-22E3-AF6C-3CFD268BDC2C}"/>
          </ac:spMkLst>
        </pc:spChg>
        <pc:spChg chg="add mod">
          <ac:chgData name="manal .." userId="28900cac58ce5c40" providerId="LiveId" clId="{C4FCD6B1-9A19-4D7A-8817-3B7B42C78F3B}" dt="2022-12-10T18:33:39.632" v="352" actId="1076"/>
          <ac:spMkLst>
            <pc:docMk/>
            <pc:sldMk cId="3292653332" sldId="320"/>
            <ac:spMk id="18" creationId="{05BE3385-827A-F345-2730-2D400021FA7D}"/>
          </ac:spMkLst>
        </pc:spChg>
        <pc:picChg chg="del">
          <ac:chgData name="manal .." userId="28900cac58ce5c40" providerId="LiveId" clId="{C4FCD6B1-9A19-4D7A-8817-3B7B42C78F3B}" dt="2022-12-10T18:31:28.741" v="310" actId="478"/>
          <ac:picMkLst>
            <pc:docMk/>
            <pc:sldMk cId="3292653332" sldId="320"/>
            <ac:picMk id="7" creationId="{C3134FA2-AB52-94D4-BA9C-5B54237F8A50}"/>
          </ac:picMkLst>
        </pc:picChg>
        <pc:picChg chg="del">
          <ac:chgData name="manal .." userId="28900cac58ce5c40" providerId="LiveId" clId="{C4FCD6B1-9A19-4D7A-8817-3B7B42C78F3B}" dt="2022-12-10T18:31:31.271" v="311" actId="478"/>
          <ac:picMkLst>
            <pc:docMk/>
            <pc:sldMk cId="3292653332" sldId="320"/>
            <ac:picMk id="8" creationId="{666134DA-A588-D6C0-B00B-AD639DCFEA9B}"/>
          </ac:picMkLst>
        </pc:picChg>
      </pc:sldChg>
      <pc:sldChg chg="add">
        <pc:chgData name="manal .." userId="28900cac58ce5c40" providerId="LiveId" clId="{C4FCD6B1-9A19-4D7A-8817-3B7B42C78F3B}" dt="2022-12-10T18:31:18.554" v="309"/>
        <pc:sldMkLst>
          <pc:docMk/>
          <pc:sldMk cId="2059206373" sldId="321"/>
        </pc:sldMkLst>
      </pc:sldChg>
      <pc:sldChg chg="addSp modSp add mod ord modAnim">
        <pc:chgData name="manal .." userId="28900cac58ce5c40" providerId="LiveId" clId="{C4FCD6B1-9A19-4D7A-8817-3B7B42C78F3B}" dt="2022-12-10T18:37:44.150" v="373" actId="1076"/>
        <pc:sldMkLst>
          <pc:docMk/>
          <pc:sldMk cId="464903419" sldId="322"/>
        </pc:sldMkLst>
        <pc:spChg chg="ord">
          <ac:chgData name="manal .." userId="28900cac58ce5c40" providerId="LiveId" clId="{C4FCD6B1-9A19-4D7A-8817-3B7B42C78F3B}" dt="2022-12-10T18:36:21.027" v="359" actId="170"/>
          <ac:spMkLst>
            <pc:docMk/>
            <pc:sldMk cId="464903419" sldId="322"/>
            <ac:spMk id="2" creationId="{BFB4AADA-BE99-C8C8-015E-5D2AB72C7B0E}"/>
          </ac:spMkLst>
        </pc:spChg>
        <pc:spChg chg="add mod">
          <ac:chgData name="manal .." userId="28900cac58ce5c40" providerId="LiveId" clId="{C4FCD6B1-9A19-4D7A-8817-3B7B42C78F3B}" dt="2022-12-10T18:36:32.922" v="361" actId="1076"/>
          <ac:spMkLst>
            <pc:docMk/>
            <pc:sldMk cId="464903419" sldId="322"/>
            <ac:spMk id="9" creationId="{FF7FBF45-7C1F-2DD3-27BF-B471956B3736}"/>
          </ac:spMkLst>
        </pc:spChg>
        <pc:spChg chg="add mod">
          <ac:chgData name="manal .." userId="28900cac58ce5c40" providerId="LiveId" clId="{C4FCD6B1-9A19-4D7A-8817-3B7B42C78F3B}" dt="2022-12-10T18:36:46.063" v="363" actId="1076"/>
          <ac:spMkLst>
            <pc:docMk/>
            <pc:sldMk cId="464903419" sldId="322"/>
            <ac:spMk id="10" creationId="{3D91ACA0-36AE-629C-83B9-E07187A84057}"/>
          </ac:spMkLst>
        </pc:spChg>
        <pc:spChg chg="add mod">
          <ac:chgData name="manal .." userId="28900cac58ce5c40" providerId="LiveId" clId="{C4FCD6B1-9A19-4D7A-8817-3B7B42C78F3B}" dt="2022-12-10T18:37:13.141" v="368" actId="1076"/>
          <ac:spMkLst>
            <pc:docMk/>
            <pc:sldMk cId="464903419" sldId="322"/>
            <ac:spMk id="11" creationId="{A060F912-30E8-DFC9-8730-C4354330D1EC}"/>
          </ac:spMkLst>
        </pc:spChg>
        <pc:spChg chg="add mod">
          <ac:chgData name="manal .." userId="28900cac58ce5c40" providerId="LiveId" clId="{C4FCD6B1-9A19-4D7A-8817-3B7B42C78F3B}" dt="2022-12-10T18:37:44.150" v="373" actId="1076"/>
          <ac:spMkLst>
            <pc:docMk/>
            <pc:sldMk cId="464903419" sldId="322"/>
            <ac:spMk id="12" creationId="{FD8D314C-7FE7-3745-D8AF-37EA4B753B29}"/>
          </ac:spMkLst>
        </pc:spChg>
      </pc:sldChg>
      <pc:sldChg chg="addSp delSp modSp add mod delAnim modAnim">
        <pc:chgData name="manal .." userId="28900cac58ce5c40" providerId="LiveId" clId="{C4FCD6B1-9A19-4D7A-8817-3B7B42C78F3B}" dt="2022-12-10T18:39:43.027" v="383" actId="1076"/>
        <pc:sldMkLst>
          <pc:docMk/>
          <pc:sldMk cId="2565378060" sldId="323"/>
        </pc:sldMkLst>
        <pc:spChg chg="mod">
          <ac:chgData name="manal .." userId="28900cac58ce5c40" providerId="LiveId" clId="{C4FCD6B1-9A19-4D7A-8817-3B7B42C78F3B}" dt="2022-12-10T18:39:40.421" v="382" actId="1076"/>
          <ac:spMkLst>
            <pc:docMk/>
            <pc:sldMk cId="2565378060" sldId="323"/>
            <ac:spMk id="9" creationId="{FF7FBF45-7C1F-2DD3-27BF-B471956B3736}"/>
          </ac:spMkLst>
        </pc:spChg>
        <pc:spChg chg="mod">
          <ac:chgData name="manal .." userId="28900cac58ce5c40" providerId="LiveId" clId="{C4FCD6B1-9A19-4D7A-8817-3B7B42C78F3B}" dt="2022-12-10T18:39:43.027" v="383" actId="1076"/>
          <ac:spMkLst>
            <pc:docMk/>
            <pc:sldMk cId="2565378060" sldId="323"/>
            <ac:spMk id="10" creationId="{3D91ACA0-36AE-629C-83B9-E07187A84057}"/>
          </ac:spMkLst>
        </pc:spChg>
        <pc:spChg chg="del">
          <ac:chgData name="manal .." userId="28900cac58ce5c40" providerId="LiveId" clId="{C4FCD6B1-9A19-4D7A-8817-3B7B42C78F3B}" dt="2022-12-10T18:38:38.235" v="376" actId="478"/>
          <ac:spMkLst>
            <pc:docMk/>
            <pc:sldMk cId="2565378060" sldId="323"/>
            <ac:spMk id="11" creationId="{A060F912-30E8-DFC9-8730-C4354330D1EC}"/>
          </ac:spMkLst>
        </pc:spChg>
        <pc:spChg chg="del">
          <ac:chgData name="manal .." userId="28900cac58ce5c40" providerId="LiveId" clId="{C4FCD6B1-9A19-4D7A-8817-3B7B42C78F3B}" dt="2022-12-10T18:38:32.658" v="375" actId="478"/>
          <ac:spMkLst>
            <pc:docMk/>
            <pc:sldMk cId="2565378060" sldId="323"/>
            <ac:spMk id="12" creationId="{FD8D314C-7FE7-3745-D8AF-37EA4B753B29}"/>
          </ac:spMkLst>
        </pc:spChg>
        <pc:spChg chg="add mod">
          <ac:chgData name="manal .." userId="28900cac58ce5c40" providerId="LiveId" clId="{C4FCD6B1-9A19-4D7A-8817-3B7B42C78F3B}" dt="2022-12-10T18:38:57.970" v="381" actId="1076"/>
          <ac:spMkLst>
            <pc:docMk/>
            <pc:sldMk cId="2565378060" sldId="323"/>
            <ac:spMk id="13" creationId="{9161586B-7AA7-F71F-2EE3-F32691BF1BDC}"/>
          </ac:spMkLst>
        </pc:spChg>
      </pc:sldChg>
      <pc:sldChg chg="addSp delSp modSp add mod delAnim modAnim">
        <pc:chgData name="manal .." userId="28900cac58ce5c40" providerId="LiveId" clId="{C4FCD6B1-9A19-4D7A-8817-3B7B42C78F3B}" dt="2022-12-10T18:42:03.620" v="399" actId="14100"/>
        <pc:sldMkLst>
          <pc:docMk/>
          <pc:sldMk cId="1374752557" sldId="324"/>
        </pc:sldMkLst>
        <pc:spChg chg="del">
          <ac:chgData name="manal .." userId="28900cac58ce5c40" providerId="LiveId" clId="{C4FCD6B1-9A19-4D7A-8817-3B7B42C78F3B}" dt="2022-12-10T18:40:31.220" v="385" actId="478"/>
          <ac:spMkLst>
            <pc:docMk/>
            <pc:sldMk cId="1374752557" sldId="324"/>
            <ac:spMk id="9" creationId="{FF7FBF45-7C1F-2DD3-27BF-B471956B3736}"/>
          </ac:spMkLst>
        </pc:spChg>
        <pc:spChg chg="del">
          <ac:chgData name="manal .." userId="28900cac58ce5c40" providerId="LiveId" clId="{C4FCD6B1-9A19-4D7A-8817-3B7B42C78F3B}" dt="2022-12-10T18:40:33.393" v="386" actId="478"/>
          <ac:spMkLst>
            <pc:docMk/>
            <pc:sldMk cId="1374752557" sldId="324"/>
            <ac:spMk id="10" creationId="{3D91ACA0-36AE-629C-83B9-E07187A84057}"/>
          </ac:spMkLst>
        </pc:spChg>
        <pc:spChg chg="add mod">
          <ac:chgData name="manal .." userId="28900cac58ce5c40" providerId="LiveId" clId="{C4FCD6B1-9A19-4D7A-8817-3B7B42C78F3B}" dt="2022-12-10T18:40:52.001" v="390"/>
          <ac:spMkLst>
            <pc:docMk/>
            <pc:sldMk cId="1374752557" sldId="324"/>
            <ac:spMk id="12" creationId="{924BC777-5B00-7AC1-7949-71737A5BF210}"/>
          </ac:spMkLst>
        </pc:spChg>
        <pc:spChg chg="del">
          <ac:chgData name="manal .." userId="28900cac58ce5c40" providerId="LiveId" clId="{C4FCD6B1-9A19-4D7A-8817-3B7B42C78F3B}" dt="2022-12-10T18:40:36.935" v="387" actId="478"/>
          <ac:spMkLst>
            <pc:docMk/>
            <pc:sldMk cId="1374752557" sldId="324"/>
            <ac:spMk id="13" creationId="{9161586B-7AA7-F71F-2EE3-F32691BF1BDC}"/>
          </ac:spMkLst>
        </pc:spChg>
        <pc:spChg chg="add mod">
          <ac:chgData name="manal .." userId="28900cac58ce5c40" providerId="LiveId" clId="{C4FCD6B1-9A19-4D7A-8817-3B7B42C78F3B}" dt="2022-12-10T18:41:02.481" v="392" actId="1076"/>
          <ac:spMkLst>
            <pc:docMk/>
            <pc:sldMk cId="1374752557" sldId="324"/>
            <ac:spMk id="14" creationId="{D6CFD828-9D84-D855-5CB4-CCD9AFE4513B}"/>
          </ac:spMkLst>
        </pc:spChg>
        <pc:spChg chg="add mod">
          <ac:chgData name="manal .." userId="28900cac58ce5c40" providerId="LiveId" clId="{C4FCD6B1-9A19-4D7A-8817-3B7B42C78F3B}" dt="2022-12-10T18:41:12.726" v="394" actId="1076"/>
          <ac:spMkLst>
            <pc:docMk/>
            <pc:sldMk cId="1374752557" sldId="324"/>
            <ac:spMk id="15" creationId="{62A5A8E6-87FE-6549-9F9A-48A202FB8DFF}"/>
          </ac:spMkLst>
        </pc:spChg>
        <pc:spChg chg="add mod">
          <ac:chgData name="manal .." userId="28900cac58ce5c40" providerId="LiveId" clId="{C4FCD6B1-9A19-4D7A-8817-3B7B42C78F3B}" dt="2022-12-10T18:42:03.620" v="399" actId="14100"/>
          <ac:spMkLst>
            <pc:docMk/>
            <pc:sldMk cId="1374752557" sldId="324"/>
            <ac:spMk id="16" creationId="{181D7DB0-265B-9CAB-1711-2CE1E0EB48DE}"/>
          </ac:spMkLst>
        </pc:spChg>
        <pc:picChg chg="add mod">
          <ac:chgData name="manal .." userId="28900cac58ce5c40" providerId="LiveId" clId="{C4FCD6B1-9A19-4D7A-8817-3B7B42C78F3B}" dt="2022-12-10T18:40:45.423" v="389" actId="1076"/>
          <ac:picMkLst>
            <pc:docMk/>
            <pc:sldMk cId="1374752557" sldId="324"/>
            <ac:picMk id="11" creationId="{B3B15C63-1C04-1963-C6D7-0693405D23EC}"/>
          </ac:picMkLst>
        </pc:picChg>
      </pc:sldChg>
      <pc:sldChg chg="addSp delSp modSp add mod ord delAnim modAnim">
        <pc:chgData name="manal .." userId="28900cac58ce5c40" providerId="LiveId" clId="{C4FCD6B1-9A19-4D7A-8817-3B7B42C78F3B}" dt="2022-12-10T18:43:45.920" v="418" actId="1076"/>
        <pc:sldMkLst>
          <pc:docMk/>
          <pc:sldMk cId="3559660305" sldId="325"/>
        </pc:sldMkLst>
        <pc:spChg chg="del mod">
          <ac:chgData name="manal .." userId="28900cac58ce5c40" providerId="LiveId" clId="{C4FCD6B1-9A19-4D7A-8817-3B7B42C78F3B}" dt="2022-12-10T18:42:57.478" v="404" actId="478"/>
          <ac:spMkLst>
            <pc:docMk/>
            <pc:sldMk cId="3559660305" sldId="325"/>
            <ac:spMk id="9" creationId="{FF7FBF45-7C1F-2DD3-27BF-B471956B3736}"/>
          </ac:spMkLst>
        </pc:spChg>
        <pc:spChg chg="del">
          <ac:chgData name="manal .." userId="28900cac58ce5c40" providerId="LiveId" clId="{C4FCD6B1-9A19-4D7A-8817-3B7B42C78F3B}" dt="2022-12-10T18:42:59.944" v="405" actId="478"/>
          <ac:spMkLst>
            <pc:docMk/>
            <pc:sldMk cId="3559660305" sldId="325"/>
            <ac:spMk id="10" creationId="{3D91ACA0-36AE-629C-83B9-E07187A84057}"/>
          </ac:spMkLst>
        </pc:spChg>
        <pc:spChg chg="add mod">
          <ac:chgData name="manal .." userId="28900cac58ce5c40" providerId="LiveId" clId="{C4FCD6B1-9A19-4D7A-8817-3B7B42C78F3B}" dt="2022-12-10T18:43:14.582" v="411" actId="1076"/>
          <ac:spMkLst>
            <pc:docMk/>
            <pc:sldMk cId="3559660305" sldId="325"/>
            <ac:spMk id="11" creationId="{FEC09ABF-0601-AF52-B39A-98A74161DCB2}"/>
          </ac:spMkLst>
        </pc:spChg>
        <pc:spChg chg="add mod">
          <ac:chgData name="manal .." userId="28900cac58ce5c40" providerId="LiveId" clId="{C4FCD6B1-9A19-4D7A-8817-3B7B42C78F3B}" dt="2022-12-10T18:43:28.292" v="414" actId="1076"/>
          <ac:spMkLst>
            <pc:docMk/>
            <pc:sldMk cId="3559660305" sldId="325"/>
            <ac:spMk id="12" creationId="{521F86B4-1B20-CFA0-7E39-A55F8C5ED5DD}"/>
          </ac:spMkLst>
        </pc:spChg>
        <pc:spChg chg="del">
          <ac:chgData name="manal .." userId="28900cac58ce5c40" providerId="LiveId" clId="{C4FCD6B1-9A19-4D7A-8817-3B7B42C78F3B}" dt="2022-12-10T18:43:03.379" v="406" actId="478"/>
          <ac:spMkLst>
            <pc:docMk/>
            <pc:sldMk cId="3559660305" sldId="325"/>
            <ac:spMk id="13" creationId="{9161586B-7AA7-F71F-2EE3-F32691BF1BDC}"/>
          </ac:spMkLst>
        </pc:spChg>
        <pc:spChg chg="add mod">
          <ac:chgData name="manal .." userId="28900cac58ce5c40" providerId="LiveId" clId="{C4FCD6B1-9A19-4D7A-8817-3B7B42C78F3B}" dt="2022-12-10T18:43:36.642" v="416" actId="1076"/>
          <ac:spMkLst>
            <pc:docMk/>
            <pc:sldMk cId="3559660305" sldId="325"/>
            <ac:spMk id="14" creationId="{E325E92B-ADF2-178C-E4F0-6805821C3ADB}"/>
          </ac:spMkLst>
        </pc:spChg>
        <pc:spChg chg="add mod">
          <ac:chgData name="manal .." userId="28900cac58ce5c40" providerId="LiveId" clId="{C4FCD6B1-9A19-4D7A-8817-3B7B42C78F3B}" dt="2022-12-10T18:43:45.920" v="418" actId="1076"/>
          <ac:spMkLst>
            <pc:docMk/>
            <pc:sldMk cId="3559660305" sldId="325"/>
            <ac:spMk id="15" creationId="{756D92D1-FB66-4B3F-DAB1-10BD3955E81F}"/>
          </ac:spMkLst>
        </pc:spChg>
      </pc:sldChg>
      <pc:sldChg chg="addSp delSp modSp add mod ord delAnim modNotesTx">
        <pc:chgData name="manal .." userId="28900cac58ce5c40" providerId="LiveId" clId="{C4FCD6B1-9A19-4D7A-8817-3B7B42C78F3B}" dt="2022-12-10T18:49:06.983" v="458"/>
        <pc:sldMkLst>
          <pc:docMk/>
          <pc:sldMk cId="1214906526" sldId="326"/>
        </pc:sldMkLst>
        <pc:spChg chg="add mod">
          <ac:chgData name="manal .." userId="28900cac58ce5c40" providerId="LiveId" clId="{C4FCD6B1-9A19-4D7A-8817-3B7B42C78F3B}" dt="2022-12-10T18:44:56.541" v="426"/>
          <ac:spMkLst>
            <pc:docMk/>
            <pc:sldMk cId="1214906526" sldId="326"/>
            <ac:spMk id="2" creationId="{9BA27A37-AEAA-449D-ADE2-DD9E303968EE}"/>
          </ac:spMkLst>
        </pc:spChg>
        <pc:spChg chg="del">
          <ac:chgData name="manal .." userId="28900cac58ce5c40" providerId="LiveId" clId="{C4FCD6B1-9A19-4D7A-8817-3B7B42C78F3B}" dt="2022-12-10T18:44:39.295" v="423" actId="478"/>
          <ac:spMkLst>
            <pc:docMk/>
            <pc:sldMk cId="1214906526" sldId="326"/>
            <ac:spMk id="6" creationId="{8FE2FC4A-21A0-4382-A3C3-A79D5C2D047B}"/>
          </ac:spMkLst>
        </pc:spChg>
        <pc:picChg chg="del">
          <ac:chgData name="manal .." userId="28900cac58ce5c40" providerId="LiveId" clId="{C4FCD6B1-9A19-4D7A-8817-3B7B42C78F3B}" dt="2022-12-10T18:44:41.208" v="424" actId="478"/>
          <ac:picMkLst>
            <pc:docMk/>
            <pc:sldMk cId="1214906526" sldId="326"/>
            <ac:picMk id="3" creationId="{D60CA80F-9FB9-9206-739D-C3878B6EE85A}"/>
          </ac:picMkLst>
        </pc:picChg>
        <pc:picChg chg="mod">
          <ac:chgData name="manal .." userId="28900cac58ce5c40" providerId="LiveId" clId="{C4FCD6B1-9A19-4D7A-8817-3B7B42C78F3B}" dt="2022-12-10T18:48:28.681" v="453" actId="1076"/>
          <ac:picMkLst>
            <pc:docMk/>
            <pc:sldMk cId="1214906526" sldId="326"/>
            <ac:picMk id="4" creationId="{FA54FD62-D4E0-7F86-09B7-C35FB5FFD4EE}"/>
          </ac:picMkLst>
        </pc:picChg>
        <pc:picChg chg="del">
          <ac:chgData name="manal .." userId="28900cac58ce5c40" providerId="LiveId" clId="{C4FCD6B1-9A19-4D7A-8817-3B7B42C78F3B}" dt="2022-12-10T18:44:37.308" v="422" actId="478"/>
          <ac:picMkLst>
            <pc:docMk/>
            <pc:sldMk cId="1214906526" sldId="326"/>
            <ac:picMk id="5" creationId="{B9E0B35C-EABB-4F07-9BDC-A01F9775240C}"/>
          </ac:picMkLst>
        </pc:picChg>
        <pc:picChg chg="add del mod modCrop">
          <ac:chgData name="manal .." userId="28900cac58ce5c40" providerId="LiveId" clId="{C4FCD6B1-9A19-4D7A-8817-3B7B42C78F3B}" dt="2022-12-10T18:47:38.995" v="441" actId="478"/>
          <ac:picMkLst>
            <pc:docMk/>
            <pc:sldMk cId="1214906526" sldId="326"/>
            <ac:picMk id="7" creationId="{F8BABC61-9160-35C0-5FFB-2400514C503F}"/>
          </ac:picMkLst>
        </pc:picChg>
        <pc:picChg chg="add del mod">
          <ac:chgData name="manal .." userId="28900cac58ce5c40" providerId="LiveId" clId="{C4FCD6B1-9A19-4D7A-8817-3B7B42C78F3B}" dt="2022-12-10T18:48:32.250" v="454" actId="478"/>
          <ac:picMkLst>
            <pc:docMk/>
            <pc:sldMk cId="1214906526" sldId="326"/>
            <ac:picMk id="8" creationId="{527E9A6A-6324-823A-FDDD-7AA54EDE0A9E}"/>
          </ac:picMkLst>
        </pc:picChg>
        <pc:picChg chg="add mod">
          <ac:chgData name="manal .." userId="28900cac58ce5c40" providerId="LiveId" clId="{C4FCD6B1-9A19-4D7A-8817-3B7B42C78F3B}" dt="2022-12-10T18:48:40.716" v="457" actId="1076"/>
          <ac:picMkLst>
            <pc:docMk/>
            <pc:sldMk cId="1214906526" sldId="326"/>
            <ac:picMk id="9" creationId="{D0824226-701B-4F8F-DCA6-508823ECCB8E}"/>
          </ac:picMkLst>
        </pc:picChg>
      </pc:sldChg>
      <pc:sldChg chg="addSp delSp modSp add mod modAnim modNotesTx">
        <pc:chgData name="manal .." userId="28900cac58ce5c40" providerId="LiveId" clId="{C4FCD6B1-9A19-4D7A-8817-3B7B42C78F3B}" dt="2022-12-10T18:48:03.458" v="449" actId="166"/>
        <pc:sldMkLst>
          <pc:docMk/>
          <pc:sldMk cId="2908324425" sldId="327"/>
        </pc:sldMkLst>
        <pc:spChg chg="add mod ord">
          <ac:chgData name="manal .." userId="28900cac58ce5c40" providerId="LiveId" clId="{C4FCD6B1-9A19-4D7A-8817-3B7B42C78F3B}" dt="2022-12-10T18:48:03.458" v="449" actId="166"/>
          <ac:spMkLst>
            <pc:docMk/>
            <pc:sldMk cId="2908324425" sldId="327"/>
            <ac:spMk id="3" creationId="{EDEC1184-CDB7-2586-2B05-5D7694AECD49}"/>
          </ac:spMkLst>
        </pc:spChg>
        <pc:picChg chg="add mod">
          <ac:chgData name="manal .." userId="28900cac58ce5c40" providerId="LiveId" clId="{C4FCD6B1-9A19-4D7A-8817-3B7B42C78F3B}" dt="2022-12-10T18:47:57.241" v="448" actId="1076"/>
          <ac:picMkLst>
            <pc:docMk/>
            <pc:sldMk cId="2908324425" sldId="327"/>
            <ac:picMk id="5" creationId="{18177290-A34E-3163-E0C3-328A5898F23C}"/>
          </ac:picMkLst>
        </pc:picChg>
        <pc:picChg chg="del">
          <ac:chgData name="manal .." userId="28900cac58ce5c40" providerId="LiveId" clId="{C4FCD6B1-9A19-4D7A-8817-3B7B42C78F3B}" dt="2022-12-10T18:47:50.457" v="445" actId="478"/>
          <ac:picMkLst>
            <pc:docMk/>
            <pc:sldMk cId="2908324425" sldId="327"/>
            <ac:picMk id="7" creationId="{F8BABC61-9160-35C0-5FFB-2400514C503F}"/>
          </ac:picMkLst>
        </pc:picChg>
      </pc:sldChg>
      <pc:sldChg chg="add">
        <pc:chgData name="manal .." userId="28900cac58ce5c40" providerId="LiveId" clId="{C4FCD6B1-9A19-4D7A-8817-3B7B42C78F3B}" dt="2022-12-10T18:48:10.541" v="450"/>
        <pc:sldMkLst>
          <pc:docMk/>
          <pc:sldMk cId="1706637963" sldId="328"/>
        </pc:sldMkLst>
      </pc:sldChg>
      <pc:sldChg chg="addSp modSp add mod modAnim">
        <pc:chgData name="manal .." userId="28900cac58ce5c40" providerId="LiveId" clId="{C4FCD6B1-9A19-4D7A-8817-3B7B42C78F3B}" dt="2022-12-10T18:49:43.828" v="464" actId="1076"/>
        <pc:sldMkLst>
          <pc:docMk/>
          <pc:sldMk cId="4002578135" sldId="329"/>
        </pc:sldMkLst>
        <pc:spChg chg="add mod">
          <ac:chgData name="manal .." userId="28900cac58ce5c40" providerId="LiveId" clId="{C4FCD6B1-9A19-4D7A-8817-3B7B42C78F3B}" dt="2022-12-10T18:49:43.828" v="464" actId="1076"/>
          <ac:spMkLst>
            <pc:docMk/>
            <pc:sldMk cId="4002578135" sldId="329"/>
            <ac:spMk id="3" creationId="{19206B51-3AC5-7C0F-A959-60CEABF77CB0}"/>
          </ac:spMkLst>
        </pc:spChg>
      </pc:sldChg>
      <pc:sldChg chg="add ord">
        <pc:chgData name="manal .." userId="28900cac58ce5c40" providerId="LiveId" clId="{C4FCD6B1-9A19-4D7A-8817-3B7B42C78F3B}" dt="2022-12-10T18:56:09.924" v="496"/>
        <pc:sldMkLst>
          <pc:docMk/>
          <pc:sldMk cId="1181606163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4B17A31-5C8D-4982-A199-E485054CEDAA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A8CC878-1D7D-42A5-89CA-29690C1F64D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880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1. The first car was made by Karl Benz in 1886.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2. Cars are produced all over the world today.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3. Many changes have been made in our city.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4. Was penicillin discovered by Alexander Fleming?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5. The documentary was filmed in a desert oasis.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6. Were you invited to the graduation ceremony?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7. English is spoken all over the world.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8. The digital camera was invented by Steven Sassoon in 1975.</a:t>
            </a:r>
            <a:endParaRPr lang="ar-SA" sz="1200" b="1" dirty="0">
              <a:solidFill>
                <a:srgbClr val="00685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CC878-1D7D-42A5-89CA-29690C1F64DF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521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1. The first car was made by Karl Benz in 1886.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2. Cars are produced all over the world today.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3. Many changes have been made in our city.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4. Was penicillin discovered by Alexander Fleming?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5. The documentary was filmed in a desert oasis.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6. Were you invited to the graduation ceremony?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7. English is spoken all over the world.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8. The digital camera was invented by Steven Sassoon in 1975.</a:t>
            </a:r>
            <a:endParaRPr lang="ar-SA" sz="1200" b="1" dirty="0">
              <a:solidFill>
                <a:srgbClr val="00685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CC878-1D7D-42A5-89CA-29690C1F64DF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99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1. Word processors have replaced typewriters.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2. This restaurant serves all entrees with rice and salad.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3. Did the Wright brothers fly the first airplane?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4. People in the Middle East have used soap for nearly 5,000 years.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5. Cell phones and computers have changed the way we communicate.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6. Saudi Arabia produces roughly thirteen percent of the world’s oil.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7. Al-</a:t>
            </a:r>
            <a:r>
              <a:rPr lang="en-US" sz="1200" b="1" dirty="0" err="1">
                <a:solidFill>
                  <a:srgbClr val="006854"/>
                </a:solidFill>
              </a:rPr>
              <a:t>Zahrawi</a:t>
            </a:r>
            <a:r>
              <a:rPr lang="en-US" sz="1200" b="1" dirty="0">
                <a:solidFill>
                  <a:srgbClr val="006854"/>
                </a:solidFill>
              </a:rPr>
              <a:t> wrote an encyclopedia of medical practices in 1000.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8. Da Vinci designed many flying machines, but he never built them.</a:t>
            </a:r>
            <a:endParaRPr lang="ar-SA" sz="1200" b="1" dirty="0">
              <a:solidFill>
                <a:srgbClr val="00685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CC878-1D7D-42A5-89CA-29690C1F64DF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651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1. Word processors have replaced typewriters.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2. This restaurant serves all entrees with rice and salad.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3. Did the Wright brothers fly the first airplane?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4. People in the Middle East have used soap for nearly 5,000 years.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5. Cell phones and computers have changed the way we communicate.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6. Saudi Arabia produces roughly thirteen percent of the world’s oil.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7. Al-</a:t>
            </a:r>
            <a:r>
              <a:rPr lang="en-US" sz="1200" b="1" dirty="0" err="1">
                <a:solidFill>
                  <a:srgbClr val="006854"/>
                </a:solidFill>
              </a:rPr>
              <a:t>Zahrawi</a:t>
            </a:r>
            <a:r>
              <a:rPr lang="en-US" sz="1200" b="1" dirty="0">
                <a:solidFill>
                  <a:srgbClr val="006854"/>
                </a:solidFill>
              </a:rPr>
              <a:t> wrote an encyclopedia of medical practices in 1000.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006854"/>
                </a:solidFill>
              </a:rPr>
              <a:t>8. Da Vinci designed many flying machines, but he never built them.</a:t>
            </a:r>
            <a:endParaRPr lang="ar-SA" sz="1200" b="1" dirty="0">
              <a:solidFill>
                <a:srgbClr val="00685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CC878-1D7D-42A5-89CA-29690C1F64DF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444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خلفية تجريدية مثلثة الشكل">
            <a:extLst>
              <a:ext uri="{FF2B5EF4-FFF2-40B4-BE49-F238E27FC236}">
                <a16:creationId xmlns:a16="http://schemas.microsoft.com/office/drawing/2014/main" id="{A1966A3A-C226-42D7-AB8B-07F3A6BC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F78DDC1-B3AB-44D4-BDD1-36EC6B8EE0AE}"/>
              </a:ext>
            </a:extLst>
          </p:cNvPr>
          <p:cNvSpPr/>
          <p:nvPr userDrawn="1"/>
        </p:nvSpPr>
        <p:spPr>
          <a:xfrm>
            <a:off x="141772" y="246993"/>
            <a:ext cx="11837572" cy="636401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4721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خلفية تجريدية مثلثة الشكل">
            <a:extLst>
              <a:ext uri="{FF2B5EF4-FFF2-40B4-BE49-F238E27FC236}">
                <a16:creationId xmlns:a16="http://schemas.microsoft.com/office/drawing/2014/main" id="{31A49B04-31B0-4193-9B85-7198FD36C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791967" y="1570482"/>
            <a:ext cx="6608066" cy="3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2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A8E80-6B73-4E1E-BD26-3F10E025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B35538-A837-4349-AA46-BB7DFF7E0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D2262B-6939-48D8-BBFE-B6511C7C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4CD2-622D-4CC9-85F4-DE132D87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D59ED0-22BC-4B79-8C78-AFCBF32C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651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A1E6B5-793C-4C7C-BCEC-D25383F9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7F8B456-4AEE-41AB-9CE7-E6BCA9502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70DD89-D741-4BD6-823B-323B7A76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EAF76E-1D5A-437C-A089-8C050675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65F1D9-8A9C-4D75-83FE-54FD7C8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2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34BEF3-B436-44C0-B219-914799BA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5490FF-EBC0-4570-BA53-FAE509218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35A1E5F-B7C9-4015-82A7-F53332D8A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6F970D-F78B-46A7-BD6D-268F52D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9FC7A71-B460-4317-9FF5-56E7B5F1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911BC2-7C0E-4503-8942-241A40A2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8024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AC1657-9893-4D0F-A6A2-9D546EF0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DEAE263-36FF-4FED-882A-6DC541AB5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DE2006-C4CF-4BE2-BBDD-CFBD7A8EF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5B03C29-9147-4BAA-ABE1-3B7733CC7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657AEA-54B7-4E1D-B5FA-1CCB561D7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B608ED2-122F-411F-A54F-0B3AB02D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FA629DC-33B8-4E67-8717-A398AA65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2F64E4A-7B44-4D84-B1A2-6F341917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437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6B6376-4CA6-42A4-BA31-76A647E0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6F715D7-A9F7-43E6-9269-C99A7A09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75C16B3-CEA2-441D-A918-667A4D25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5A2C265-EC07-407F-AE6C-125B4316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685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93D6B7-52D3-48D7-BEE0-6E8C11F4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842F7A-80EE-4BC1-AA03-2185BA07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9B346F4-1DC8-4854-9B3E-B3CEB83BD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7281D0-1E96-4274-B7DE-91686CAB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57C08A-C5EF-45B7-B65F-EA249C2D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E6A104E-F31F-41AD-8524-ED535ED2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3358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401C30-08E5-43A0-BD10-914FD2DF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539D41E-60DF-4CD0-ABBC-5739423AD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ACE1D7-6C05-49F1-9FE0-76F4B710A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EF2519-5170-4A62-B12E-C6270E39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0A8FFED-3F5B-4F14-8972-DFAC6730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EE4960A-DF93-4045-B6A1-BA3A6595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700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AE02E8-5C0D-4621-92E8-E7F1E3DA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4BFB46B-6F8E-4B9E-94B1-3371B9920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2EB52D-D1B6-44CD-B3A1-9C246CD9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8706DB6-AD90-4423-B940-B07D57C7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1FBDE2-D421-4F5F-AF89-D5CBFA6E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8104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299396A-4BED-4F5B-9100-A87D9EB51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428D7D8-B8CC-4007-B9B1-B4F23CEE0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419C83-C75C-4648-A6F4-A91BF3FF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76DD42-DB36-4F55-A42C-D8C26565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29F92B-280A-45A3-96A4-5C08AFE4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769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5A161CD-A9E2-4FD4-812B-235D63FB6D16}"/>
              </a:ext>
            </a:extLst>
          </p:cNvPr>
          <p:cNvSpPr/>
          <p:nvPr userDrawn="1"/>
        </p:nvSpPr>
        <p:spPr>
          <a:xfrm>
            <a:off x="0" y="0"/>
            <a:ext cx="12192000" cy="6374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Picture 3" descr="خلفية تجريدية مثلثة الشكل">
            <a:extLst>
              <a:ext uri="{FF2B5EF4-FFF2-40B4-BE49-F238E27FC236}">
                <a16:creationId xmlns:a16="http://schemas.microsoft.com/office/drawing/2014/main" id="{89359947-35DF-4E69-930E-181F1F534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3BD98D2-DB05-45B8-8E97-28A09E559172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1046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خلفية تجريدية مثلثة الشكل">
            <a:extLst>
              <a:ext uri="{FF2B5EF4-FFF2-40B4-BE49-F238E27FC236}">
                <a16:creationId xmlns:a16="http://schemas.microsoft.com/office/drawing/2014/main" id="{6D854098-C0A6-4318-AA44-E3FBF75AE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40C58E8-A179-4122-8B7C-0094D52FC232}"/>
              </a:ext>
            </a:extLst>
          </p:cNvPr>
          <p:cNvSpPr/>
          <p:nvPr userDrawn="1"/>
        </p:nvSpPr>
        <p:spPr>
          <a:xfrm>
            <a:off x="0" y="365124"/>
            <a:ext cx="12191980" cy="64928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194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183466E-86BE-45F4-87CB-6BBD17B6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4A93F1-72A9-4A76-9D16-ED8C806C08B3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427ACB3-723C-42FD-9F72-A1403CA0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EC2910F-53E5-44EF-B775-D960ED4E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B2183-C8EC-4DD9-A191-C55DEC5491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14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B415EF1-CD4C-454C-AF2E-7F0801330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98"/>
            <a:ext cx="1219200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8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خلفية تجريدية مثلثة الشكل">
            <a:extLst>
              <a:ext uri="{FF2B5EF4-FFF2-40B4-BE49-F238E27FC236}">
                <a16:creationId xmlns:a16="http://schemas.microsoft.com/office/drawing/2014/main" id="{1DC2FDDE-D3FB-4869-84DF-86665D89F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170F899-AD56-4192-AE28-C5138D38C4CB}"/>
              </a:ext>
            </a:extLst>
          </p:cNvPr>
          <p:cNvSpPr/>
          <p:nvPr userDrawn="1"/>
        </p:nvSpPr>
        <p:spPr>
          <a:xfrm>
            <a:off x="361506" y="0"/>
            <a:ext cx="11830473" cy="68579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1331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خلفية تجريدية مثلثة الشكل">
            <a:extLst>
              <a:ext uri="{FF2B5EF4-FFF2-40B4-BE49-F238E27FC236}">
                <a16:creationId xmlns:a16="http://schemas.microsoft.com/office/drawing/2014/main" id="{74BFA2E4-D187-4B4B-8D97-F1D02C6DE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A9AA220-284F-4056-BE7C-B19514CB48C9}"/>
              </a:ext>
            </a:extLst>
          </p:cNvPr>
          <p:cNvSpPr/>
          <p:nvPr userDrawn="1"/>
        </p:nvSpPr>
        <p:spPr>
          <a:xfrm>
            <a:off x="0" y="0"/>
            <a:ext cx="11759609" cy="68579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93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خلفية تجريدية مثلثة الشكل">
            <a:extLst>
              <a:ext uri="{FF2B5EF4-FFF2-40B4-BE49-F238E27FC236}">
                <a16:creationId xmlns:a16="http://schemas.microsoft.com/office/drawing/2014/main" id="{74BFA2E4-D187-4B4B-8D97-F1D02C6DE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A9AA220-284F-4056-BE7C-B19514CB48C9}"/>
              </a:ext>
            </a:extLst>
          </p:cNvPr>
          <p:cNvSpPr/>
          <p:nvPr userDrawn="1"/>
        </p:nvSpPr>
        <p:spPr>
          <a:xfrm>
            <a:off x="0" y="0"/>
            <a:ext cx="11759609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3128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021E7C7-9D19-4472-BF0A-1F9A38E82A32}"/>
              </a:ext>
            </a:extLst>
          </p:cNvPr>
          <p:cNvGrpSpPr/>
          <p:nvPr userDrawn="1"/>
        </p:nvGrpSpPr>
        <p:grpSpPr>
          <a:xfrm>
            <a:off x="10998912" y="-232418"/>
            <a:ext cx="1091842" cy="7198702"/>
            <a:chOff x="10998912" y="-232418"/>
            <a:chExt cx="1091842" cy="719870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BDC23DD-82D3-40C6-92A9-C31DBF318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8913" y="5101709"/>
              <a:ext cx="1091841" cy="1864575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8E757FBC-AD0A-4BE2-B96F-4F3CB3F6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98912" y="3208613"/>
              <a:ext cx="1091841" cy="1864575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92FC68F4-6774-4B9C-BEF4-F9D2310DB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98913" y="1660678"/>
              <a:ext cx="1091841" cy="186457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674C3D3-6191-44F1-A196-C6879EAFA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0998912" y="-232418"/>
              <a:ext cx="1091841" cy="1864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6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2">
            <a:extLst>
              <a:ext uri="{FF2B5EF4-FFF2-40B4-BE49-F238E27FC236}">
                <a16:creationId xmlns:a16="http://schemas.microsoft.com/office/drawing/2014/main" id="{0C2FD691-7D9D-44CA-9F0B-67E530CC276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3" name="Picture 3" descr="خلفية تجريدية مثلثة الشكل">
            <a:extLst>
              <a:ext uri="{FF2B5EF4-FFF2-40B4-BE49-F238E27FC236}">
                <a16:creationId xmlns:a16="http://schemas.microsoft.com/office/drawing/2014/main" id="{8FDFFF23-1F5E-447F-9EB7-72217AB91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8B3169E-B04A-4BE3-AEB8-1492813C2323}"/>
              </a:ext>
            </a:extLst>
          </p:cNvPr>
          <p:cNvSpPr/>
          <p:nvPr userDrawn="1"/>
        </p:nvSpPr>
        <p:spPr>
          <a:xfrm>
            <a:off x="141772" y="246993"/>
            <a:ext cx="11837572" cy="636401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118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6" r:id="rId3"/>
    <p:sldLayoutId id="2147483655" r:id="rId4"/>
    <p:sldLayoutId id="2147483668" r:id="rId5"/>
    <p:sldLayoutId id="2147483661" r:id="rId6"/>
    <p:sldLayoutId id="2147483663" r:id="rId7"/>
    <p:sldLayoutId id="2147483670" r:id="rId8"/>
    <p:sldLayoutId id="2147483669" r:id="rId9"/>
    <p:sldLayoutId id="2147483660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">
            <a:extLst>
              <a:ext uri="{FF2B5EF4-FFF2-40B4-BE49-F238E27FC236}">
                <a16:creationId xmlns:a16="http://schemas.microsoft.com/office/drawing/2014/main" id="{217A1EE0-4AEB-4CB2-BD66-B2B2B28D4AAF}"/>
              </a:ext>
            </a:extLst>
          </p:cNvPr>
          <p:cNvSpPr/>
          <p:nvPr/>
        </p:nvSpPr>
        <p:spPr>
          <a:xfrm>
            <a:off x="3492677" y="2228099"/>
            <a:ext cx="5206645" cy="2401802"/>
          </a:xfrm>
          <a:prstGeom prst="roundRect">
            <a:avLst>
              <a:gd name="adj" fmla="val 7352"/>
            </a:avLst>
          </a:prstGeom>
          <a:solidFill>
            <a:srgbClr val="F9FDFF">
              <a:alpha val="74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عنوان">
            <a:extLst>
              <a:ext uri="{FF2B5EF4-FFF2-40B4-BE49-F238E27FC236}">
                <a16:creationId xmlns:a16="http://schemas.microsoft.com/office/drawing/2014/main" id="{2AA17840-B6F9-4CE8-9809-538B177D49A3}"/>
              </a:ext>
            </a:extLst>
          </p:cNvPr>
          <p:cNvSpPr txBox="1">
            <a:spLocks/>
          </p:cNvSpPr>
          <p:nvPr/>
        </p:nvSpPr>
        <p:spPr>
          <a:xfrm>
            <a:off x="3584188" y="2746114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Day &amp; Date 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7" name="عنوان">
            <a:extLst>
              <a:ext uri="{FF2B5EF4-FFF2-40B4-BE49-F238E27FC236}">
                <a16:creationId xmlns:a16="http://schemas.microsoft.com/office/drawing/2014/main" id="{DC8FE391-73FB-44CC-8001-729DE6766CED}"/>
              </a:ext>
            </a:extLst>
          </p:cNvPr>
          <p:cNvSpPr txBox="1">
            <a:spLocks/>
          </p:cNvSpPr>
          <p:nvPr/>
        </p:nvSpPr>
        <p:spPr>
          <a:xfrm>
            <a:off x="3710723" y="3328062"/>
            <a:ext cx="4953576" cy="466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Form, Meaning and Function</a:t>
            </a:r>
          </a:p>
        </p:txBody>
      </p:sp>
    </p:spTree>
    <p:extLst>
      <p:ext uri="{BB962C8B-B14F-4D97-AF65-F5344CB8AC3E}">
        <p14:creationId xmlns:p14="http://schemas.microsoft.com/office/powerpoint/2010/main" val="598953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E2353-031B-6E7E-930F-288A0D7D9C00}"/>
              </a:ext>
            </a:extLst>
          </p:cNvPr>
          <p:cNvSpPr txBox="1"/>
          <p:nvPr/>
        </p:nvSpPr>
        <p:spPr>
          <a:xfrm>
            <a:off x="1574480" y="4686480"/>
            <a:ext cx="7781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Simple past </a:t>
            </a:r>
          </a:p>
          <a:p>
            <a:pPr algn="l"/>
            <a:r>
              <a:rPr lang="en-US" sz="2800" dirty="0">
                <a:cs typeface="+mj-cs"/>
              </a:rPr>
              <a:t>S + V2 + O</a:t>
            </a:r>
          </a:p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Simple past passive </a:t>
            </a:r>
          </a:p>
          <a:p>
            <a:pPr algn="l"/>
            <a:r>
              <a:rPr lang="en-US" sz="2800" dirty="0">
                <a:cs typeface="+mj-cs"/>
              </a:rPr>
              <a:t>O + be(was\were) + V3 + by 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F10BBC-C0BE-ACB5-6B5A-57CF0A780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9" y="160466"/>
            <a:ext cx="11253065" cy="41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34FA2-AB52-94D4-BA9C-5B54237F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/>
          <a:stretch/>
        </p:blipFill>
        <p:spPr>
          <a:xfrm>
            <a:off x="455862" y="342830"/>
            <a:ext cx="7674281" cy="50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43" y="993721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F7FBF45-7C1F-2DD3-27BF-B471956B3736}"/>
              </a:ext>
            </a:extLst>
          </p:cNvPr>
          <p:cNvSpPr txBox="1">
            <a:spLocks/>
          </p:cNvSpPr>
          <p:nvPr/>
        </p:nvSpPr>
        <p:spPr>
          <a:xfrm>
            <a:off x="631124" y="789349"/>
            <a:ext cx="7920880" cy="1872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active 			passive</a:t>
            </a:r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Ali writes the story.</a:t>
            </a: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</p:txBody>
      </p:sp>
      <p:sp>
        <p:nvSpPr>
          <p:cNvPr id="10" name="سهم مخطط إلى اليمين 9">
            <a:extLst>
              <a:ext uri="{FF2B5EF4-FFF2-40B4-BE49-F238E27FC236}">
                <a16:creationId xmlns:a16="http://schemas.microsoft.com/office/drawing/2014/main" id="{3D91ACA0-36AE-629C-83B9-E07187A84057}"/>
              </a:ext>
            </a:extLst>
          </p:cNvPr>
          <p:cNvSpPr/>
          <p:nvPr/>
        </p:nvSpPr>
        <p:spPr>
          <a:xfrm>
            <a:off x="3391843" y="1295595"/>
            <a:ext cx="2083659" cy="312170"/>
          </a:xfrm>
          <a:prstGeom prst="stripedRightArrow">
            <a:avLst>
              <a:gd name="adj1" fmla="val 50000"/>
              <a:gd name="adj2" fmla="val 221186"/>
            </a:avLst>
          </a:prstGeom>
          <a:solidFill>
            <a:srgbClr val="006854"/>
          </a:solidFill>
          <a:ln>
            <a:solidFill>
              <a:srgbClr val="00A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ربع نص 4">
            <a:extLst>
              <a:ext uri="{FF2B5EF4-FFF2-40B4-BE49-F238E27FC236}">
                <a16:creationId xmlns:a16="http://schemas.microsoft.com/office/drawing/2014/main" id="{A060F912-30E8-DFC9-8730-C4354330D1EC}"/>
              </a:ext>
            </a:extLst>
          </p:cNvPr>
          <p:cNvSpPr txBox="1"/>
          <p:nvPr/>
        </p:nvSpPr>
        <p:spPr>
          <a:xfrm>
            <a:off x="856201" y="2485255"/>
            <a:ext cx="4327656" cy="30215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rgbClr val="165235"/>
                </a:solidFill>
                <a:latin typeface="Arial Rounded MT Bold" panose="020F0704030504030204" pitchFamily="34" charset="0"/>
              </a:rPr>
              <a:t>… tense?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rgbClr val="165235"/>
                </a:solidFill>
                <a:latin typeface="Arial Rounded MT Bold" panose="020F0704030504030204" pitchFamily="34" charset="0"/>
              </a:rPr>
              <a:t>… subject ?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rgbClr val="165235"/>
                </a:solidFill>
                <a:latin typeface="Arial Rounded MT Bold" panose="020F0704030504030204" pitchFamily="34" charset="0"/>
              </a:rPr>
              <a:t>… verb?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rgbClr val="165235"/>
                </a:solidFill>
                <a:latin typeface="Arial Rounded MT Bold" panose="020F0704030504030204" pitchFamily="34" charset="0"/>
              </a:rPr>
              <a:t>… object?</a:t>
            </a:r>
            <a:endParaRPr lang="ar-SA" sz="3200" dirty="0">
              <a:solidFill>
                <a:srgbClr val="16523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مربع نص 14">
            <a:extLst>
              <a:ext uri="{FF2B5EF4-FFF2-40B4-BE49-F238E27FC236}">
                <a16:creationId xmlns:a16="http://schemas.microsoft.com/office/drawing/2014/main" id="{FD8D314C-7FE7-3745-D8AF-37EA4B753B29}"/>
              </a:ext>
            </a:extLst>
          </p:cNvPr>
          <p:cNvSpPr txBox="1"/>
          <p:nvPr/>
        </p:nvSpPr>
        <p:spPr>
          <a:xfrm>
            <a:off x="4033223" y="2487399"/>
            <a:ext cx="4817207" cy="29550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Present simple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Ali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write</a:t>
            </a:r>
          </a:p>
          <a:p>
            <a:pPr algn="l" rtl="0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 story</a:t>
            </a:r>
            <a:endParaRPr lang="ar-SA" sz="32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34FA2-AB52-94D4-BA9C-5B54237F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/>
          <a:stretch/>
        </p:blipFill>
        <p:spPr>
          <a:xfrm>
            <a:off x="455862" y="342830"/>
            <a:ext cx="7674281" cy="50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43" y="993721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F7FBF45-7C1F-2DD3-27BF-B471956B3736}"/>
              </a:ext>
            </a:extLst>
          </p:cNvPr>
          <p:cNvSpPr txBox="1">
            <a:spLocks/>
          </p:cNvSpPr>
          <p:nvPr/>
        </p:nvSpPr>
        <p:spPr>
          <a:xfrm>
            <a:off x="1045472" y="1849371"/>
            <a:ext cx="7920880" cy="1872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active 			passive</a:t>
            </a:r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Ali writes the story.</a:t>
            </a: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  <a:p>
            <a:pPr marL="68580" algn="ctr"/>
            <a:endParaRPr lang="en-US" sz="2100" dirty="0">
              <a:solidFill>
                <a:srgbClr val="00A283"/>
              </a:solidFill>
              <a:latin typeface="Arial Rounded MT Bold" pitchFamily="34" charset="0"/>
            </a:endParaRPr>
          </a:p>
        </p:txBody>
      </p:sp>
      <p:sp>
        <p:nvSpPr>
          <p:cNvPr id="10" name="سهم مخطط إلى اليمين 9">
            <a:extLst>
              <a:ext uri="{FF2B5EF4-FFF2-40B4-BE49-F238E27FC236}">
                <a16:creationId xmlns:a16="http://schemas.microsoft.com/office/drawing/2014/main" id="{3D91ACA0-36AE-629C-83B9-E07187A84057}"/>
              </a:ext>
            </a:extLst>
          </p:cNvPr>
          <p:cNvSpPr/>
          <p:nvPr/>
        </p:nvSpPr>
        <p:spPr>
          <a:xfrm>
            <a:off x="3856236" y="2358710"/>
            <a:ext cx="2083659" cy="312170"/>
          </a:xfrm>
          <a:prstGeom prst="stripedRightArrow">
            <a:avLst>
              <a:gd name="adj1" fmla="val 50000"/>
              <a:gd name="adj2" fmla="val 221186"/>
            </a:avLst>
          </a:prstGeom>
          <a:solidFill>
            <a:srgbClr val="006854"/>
          </a:solidFill>
          <a:ln>
            <a:solidFill>
              <a:srgbClr val="00A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ربع نص 4">
            <a:extLst>
              <a:ext uri="{FF2B5EF4-FFF2-40B4-BE49-F238E27FC236}">
                <a16:creationId xmlns:a16="http://schemas.microsoft.com/office/drawing/2014/main" id="{9161586B-7AA7-F71F-2EE3-F32691BF1BDC}"/>
              </a:ext>
            </a:extLst>
          </p:cNvPr>
          <p:cNvSpPr txBox="1"/>
          <p:nvPr/>
        </p:nvSpPr>
        <p:spPr>
          <a:xfrm>
            <a:off x="1964593" y="3959723"/>
            <a:ext cx="61655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8580" algn="ctr"/>
            <a:r>
              <a:rPr lang="en-GB" sz="3600" dirty="0"/>
              <a:t>The story is written by Ali.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53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34FA2-AB52-94D4-BA9C-5B54237F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/>
          <a:stretch/>
        </p:blipFill>
        <p:spPr>
          <a:xfrm>
            <a:off x="455862" y="342830"/>
            <a:ext cx="7674281" cy="50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43" y="993721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4">
            <a:extLst>
              <a:ext uri="{FF2B5EF4-FFF2-40B4-BE49-F238E27FC236}">
                <a16:creationId xmlns:a16="http://schemas.microsoft.com/office/drawing/2014/main" id="{B3B15C63-1C04-1963-C6D7-0693405D23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3" y="376985"/>
            <a:ext cx="1448303" cy="1233471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924BC777-5B00-7AC1-7949-71737A5BF210}"/>
              </a:ext>
            </a:extLst>
          </p:cNvPr>
          <p:cNvSpPr txBox="1"/>
          <p:nvPr/>
        </p:nvSpPr>
        <p:spPr>
          <a:xfrm>
            <a:off x="4403812" y="414589"/>
            <a:ext cx="33843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006854"/>
                </a:solidFill>
              </a:rPr>
              <a:t>Refresh your memory</a:t>
            </a:r>
            <a:endParaRPr lang="ar-SA" sz="2400" b="1" dirty="0">
              <a:solidFill>
                <a:srgbClr val="006854"/>
              </a:solidFill>
            </a:endParaRPr>
          </a:p>
        </p:txBody>
      </p:sp>
      <p:sp>
        <p:nvSpPr>
          <p:cNvPr id="14" name="مربع نص 6">
            <a:extLst>
              <a:ext uri="{FF2B5EF4-FFF2-40B4-BE49-F238E27FC236}">
                <a16:creationId xmlns:a16="http://schemas.microsoft.com/office/drawing/2014/main" id="{D6CFD828-9D84-D855-5CB4-CCD9AFE4513B}"/>
              </a:ext>
            </a:extLst>
          </p:cNvPr>
          <p:cNvSpPr txBox="1"/>
          <p:nvPr/>
        </p:nvSpPr>
        <p:spPr>
          <a:xfrm>
            <a:off x="3839861" y="1287290"/>
            <a:ext cx="4888638" cy="646331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3600" b="1" dirty="0">
                <a:solidFill>
                  <a:srgbClr val="00D0A8"/>
                </a:solidFill>
              </a:rPr>
              <a:t>Notes should be considered</a:t>
            </a:r>
            <a:endParaRPr lang="ar-SA" sz="3600" b="1" dirty="0">
              <a:solidFill>
                <a:srgbClr val="00D0A8"/>
              </a:solidFill>
            </a:endParaRPr>
          </a:p>
        </p:txBody>
      </p:sp>
      <p:sp>
        <p:nvSpPr>
          <p:cNvPr id="15" name="عنصر نائب للمحتوى 2">
            <a:extLst>
              <a:ext uri="{FF2B5EF4-FFF2-40B4-BE49-F238E27FC236}">
                <a16:creationId xmlns:a16="http://schemas.microsoft.com/office/drawing/2014/main" id="{62A5A8E6-87FE-6549-9F9A-48A202FB8DFF}"/>
              </a:ext>
            </a:extLst>
          </p:cNvPr>
          <p:cNvSpPr txBox="1">
            <a:spLocks/>
          </p:cNvSpPr>
          <p:nvPr/>
        </p:nvSpPr>
        <p:spPr>
          <a:xfrm>
            <a:off x="4255894" y="1836987"/>
            <a:ext cx="4402800" cy="5294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B895"/>
                </a:solidFill>
                <a:latin typeface="Arial Rounded MT Bold" pitchFamily="34" charset="0"/>
              </a:rPr>
              <a:t>when changing into passive</a:t>
            </a:r>
          </a:p>
        </p:txBody>
      </p:sp>
      <p:sp>
        <p:nvSpPr>
          <p:cNvPr id="16" name="عنصر نائب للمحتوى 2">
            <a:extLst>
              <a:ext uri="{FF2B5EF4-FFF2-40B4-BE49-F238E27FC236}">
                <a16:creationId xmlns:a16="http://schemas.microsoft.com/office/drawing/2014/main" id="{181D7DB0-265B-9CAB-1711-2CE1E0EB48DE}"/>
              </a:ext>
            </a:extLst>
          </p:cNvPr>
          <p:cNvSpPr txBox="1">
            <a:spLocks/>
          </p:cNvSpPr>
          <p:nvPr/>
        </p:nvSpPr>
        <p:spPr>
          <a:xfrm>
            <a:off x="710413" y="2470986"/>
            <a:ext cx="10558949" cy="394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1- keep on the tense of the active sentence</a:t>
            </a:r>
          </a:p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2- use correct verb </a:t>
            </a:r>
            <a:r>
              <a:rPr lang="en-US" sz="2800" i="1" u="sng" dirty="0">
                <a:solidFill>
                  <a:srgbClr val="FF0000"/>
                </a:solidFill>
                <a:latin typeface="Arial Rounded MT Bold" pitchFamily="34" charset="0"/>
              </a:rPr>
              <a:t>to be</a:t>
            </a:r>
            <a:r>
              <a:rPr lang="en-US" sz="2800" dirty="0">
                <a:latin typeface="Arial Rounded MT Bold" pitchFamily="34" charset="0"/>
              </a:rPr>
              <a:t>  / </a:t>
            </a:r>
            <a:r>
              <a:rPr lang="en-US" sz="2800" i="1" u="sng" dirty="0">
                <a:solidFill>
                  <a:srgbClr val="FF0000"/>
                </a:solidFill>
                <a:latin typeface="Arial Rounded MT Bold" pitchFamily="34" charset="0"/>
              </a:rPr>
              <a:t>has</a:t>
            </a:r>
            <a:r>
              <a:rPr lang="en-US" sz="2800" dirty="0">
                <a:latin typeface="Arial Rounded MT Bold" pitchFamily="34" charset="0"/>
              </a:rPr>
              <a:t> / </a:t>
            </a:r>
            <a:r>
              <a:rPr lang="en-US" sz="2800" i="1" u="sng" dirty="0">
                <a:solidFill>
                  <a:srgbClr val="FF0000"/>
                </a:solidFill>
                <a:latin typeface="Arial Rounded MT Bold" pitchFamily="34" charset="0"/>
              </a:rPr>
              <a:t>have</a:t>
            </a:r>
          </a:p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3- use past participle</a:t>
            </a:r>
          </a:p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4- </a:t>
            </a:r>
            <a:r>
              <a:rPr lang="en-US" sz="2800" i="1" u="sng" dirty="0">
                <a:solidFill>
                  <a:srgbClr val="FF0000"/>
                </a:solidFill>
                <a:latin typeface="Arial Rounded MT Bold" pitchFamily="34" charset="0"/>
              </a:rPr>
              <a:t>by</a:t>
            </a:r>
            <a:r>
              <a:rPr lang="en-US" sz="2800" dirty="0">
                <a:latin typeface="Arial Rounded MT Bold" pitchFamily="34" charset="0"/>
              </a:rPr>
              <a:t>  is used to introduce the agent</a:t>
            </a:r>
          </a:p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5- </a:t>
            </a:r>
            <a:r>
              <a:rPr lang="en-US" sz="2800" i="1" u="sng" dirty="0">
                <a:solidFill>
                  <a:srgbClr val="FF0000"/>
                </a:solidFill>
                <a:latin typeface="Arial Rounded MT Bold" pitchFamily="34" charset="0"/>
              </a:rPr>
              <a:t>by</a:t>
            </a:r>
            <a:r>
              <a:rPr lang="en-US" sz="2800" i="1" dirty="0">
                <a:solidFill>
                  <a:srgbClr val="FF0000"/>
                </a:solidFill>
                <a:latin typeface="Arial Rounded MT Bold" pitchFamily="34" charset="0"/>
              </a:rPr>
              <a:t>  </a:t>
            </a:r>
            <a:r>
              <a:rPr lang="en-US" sz="2800" dirty="0">
                <a:latin typeface="Arial Rounded MT Bold" pitchFamily="34" charset="0"/>
              </a:rPr>
              <a:t>is not used if it is not important who does the action</a:t>
            </a:r>
          </a:p>
          <a:p>
            <a:pPr marL="68580" indent="0" algn="l" rtl="0">
              <a:lnSpc>
                <a:spcPct val="150000"/>
              </a:lnSpc>
              <a:buNone/>
            </a:pPr>
            <a:r>
              <a:rPr lang="en-US" sz="2800" dirty="0">
                <a:latin typeface="Arial Rounded MT Bold" pitchFamily="34" charset="0"/>
              </a:rPr>
              <a:t> </a:t>
            </a:r>
          </a:p>
          <a:p>
            <a:pPr marL="68580" indent="0" algn="ctr" rtl="0">
              <a:lnSpc>
                <a:spcPct val="150000"/>
              </a:lnSpc>
              <a:buNone/>
            </a:pPr>
            <a:endParaRPr lang="en-US" sz="2000" dirty="0">
              <a:latin typeface="Arial Rounded MT Bold" pitchFamily="34" charset="0"/>
            </a:endParaRPr>
          </a:p>
          <a:p>
            <a:pPr marL="68580" indent="0" algn="ctr" rtl="0">
              <a:lnSpc>
                <a:spcPct val="150000"/>
              </a:lnSpc>
              <a:buNone/>
            </a:pPr>
            <a:endParaRPr lang="en-US" sz="20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34FA2-AB52-94D4-BA9C-5B54237F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/>
          <a:stretch/>
        </p:blipFill>
        <p:spPr>
          <a:xfrm>
            <a:off x="455862" y="342830"/>
            <a:ext cx="7674281" cy="50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43" y="993721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09ABF-0601-AF52-B39A-98A74161DCB2}"/>
              </a:ext>
            </a:extLst>
          </p:cNvPr>
          <p:cNvSpPr txBox="1"/>
          <p:nvPr/>
        </p:nvSpPr>
        <p:spPr>
          <a:xfrm>
            <a:off x="-50415" y="342830"/>
            <a:ext cx="5263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Cairo SemiBold" panose="00000700000000000000" pitchFamily="2" charset="-78"/>
              </a:rPr>
              <a:t>Let’s Practice</a:t>
            </a:r>
          </a:p>
        </p:txBody>
      </p:sp>
      <p:sp>
        <p:nvSpPr>
          <p:cNvPr id="12" name="مربع نص 4">
            <a:extLst>
              <a:ext uri="{FF2B5EF4-FFF2-40B4-BE49-F238E27FC236}">
                <a16:creationId xmlns:a16="http://schemas.microsoft.com/office/drawing/2014/main" id="{521F86B4-1B20-CFA0-7E39-A55F8C5ED5DD}"/>
              </a:ext>
            </a:extLst>
          </p:cNvPr>
          <p:cNvSpPr txBox="1"/>
          <p:nvPr/>
        </p:nvSpPr>
        <p:spPr>
          <a:xfrm>
            <a:off x="-2699648" y="1399700"/>
            <a:ext cx="8473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Change into passive!</a:t>
            </a: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E325E92B-ADF2-178C-E4F0-6805821C3ADB}"/>
              </a:ext>
            </a:extLst>
          </p:cNvPr>
          <p:cNvSpPr/>
          <p:nvPr/>
        </p:nvSpPr>
        <p:spPr>
          <a:xfrm>
            <a:off x="1331927" y="2740492"/>
            <a:ext cx="5922150" cy="936104"/>
          </a:xfrm>
          <a:prstGeom prst="rect">
            <a:avLst/>
          </a:prstGeom>
          <a:noFill/>
          <a:ln w="28575">
            <a:solidFill>
              <a:srgbClr val="0068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6854"/>
                </a:solidFill>
                <a:latin typeface="Comic Sans MS" panose="030F0702030302020204" pitchFamily="66" charset="0"/>
              </a:rPr>
              <a:t>Sami receives a letter .</a:t>
            </a:r>
          </a:p>
        </p:txBody>
      </p:sp>
      <p:sp>
        <p:nvSpPr>
          <p:cNvPr id="15" name="مستطيل 5">
            <a:extLst>
              <a:ext uri="{FF2B5EF4-FFF2-40B4-BE49-F238E27FC236}">
                <a16:creationId xmlns:a16="http://schemas.microsoft.com/office/drawing/2014/main" id="{756D92D1-FB66-4B3F-DAB1-10BD3955E81F}"/>
              </a:ext>
            </a:extLst>
          </p:cNvPr>
          <p:cNvSpPr/>
          <p:nvPr/>
        </p:nvSpPr>
        <p:spPr>
          <a:xfrm>
            <a:off x="1343726" y="4129624"/>
            <a:ext cx="6300192" cy="936104"/>
          </a:xfrm>
          <a:prstGeom prst="rect">
            <a:avLst/>
          </a:prstGeom>
          <a:noFill/>
          <a:ln w="28575">
            <a:solidFill>
              <a:srgbClr val="00D0A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B895"/>
                </a:solidFill>
                <a:latin typeface="Comic Sans MS" panose="030F0702030302020204" pitchFamily="66" charset="0"/>
              </a:rPr>
              <a:t>A letter is received by Sami.</a:t>
            </a:r>
          </a:p>
        </p:txBody>
      </p:sp>
    </p:spTree>
    <p:extLst>
      <p:ext uri="{BB962C8B-B14F-4D97-AF65-F5344CB8AC3E}">
        <p14:creationId xmlns:p14="http://schemas.microsoft.com/office/powerpoint/2010/main" val="35596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00">
            <a:hlinkClick r:id="" action="ppaction://media"/>
            <a:extLst>
              <a:ext uri="{FF2B5EF4-FFF2-40B4-BE49-F238E27FC236}">
                <a16:creationId xmlns:a16="http://schemas.microsoft.com/office/drawing/2014/main" id="{D1B3B783-5E19-3EED-E103-A74E83F09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106" y="722870"/>
            <a:ext cx="9621795" cy="54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2199503" y="0"/>
            <a:ext cx="9351609" cy="117109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A27A37-AEAA-449D-ADE2-DD9E30396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7E9A6A-6324-823A-FDDD-7AA54EDE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8" y="768990"/>
            <a:ext cx="11507183" cy="37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3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2199503" y="0"/>
            <a:ext cx="9351609" cy="117109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A27A37-AEAA-449D-ADE2-DD9E30396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177290-A34E-3163-E0C3-328A5898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" y="594342"/>
            <a:ext cx="12034057" cy="395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1">
            <a:extLst>
              <a:ext uri="{FF2B5EF4-FFF2-40B4-BE49-F238E27FC236}">
                <a16:creationId xmlns:a16="http://schemas.microsoft.com/office/drawing/2014/main" id="{EDEC1184-CDB7-2586-2B05-5D7694AECD49}"/>
              </a:ext>
            </a:extLst>
          </p:cNvPr>
          <p:cNvSpPr/>
          <p:nvPr/>
        </p:nvSpPr>
        <p:spPr>
          <a:xfrm>
            <a:off x="319987" y="2989836"/>
            <a:ext cx="11552026" cy="3194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1. The first car was made by Karl Benz in 1886.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2. Cars are produced all over the world today.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3. Many changes have been made in our city.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4. Was penicillin discovered by Alexander Fleming?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5. The documentary was filmed in a desert oasis.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6. Were you invited to the graduation ceremony?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7. English is spoken all over the world.</a:t>
            </a:r>
          </a:p>
          <a:p>
            <a:pPr algn="l" rtl="0">
              <a:lnSpc>
                <a:spcPct val="90000"/>
              </a:lnSpc>
            </a:pPr>
            <a:r>
              <a:rPr lang="en-US" sz="2800" b="1" dirty="0">
                <a:solidFill>
                  <a:srgbClr val="006854"/>
                </a:solidFill>
              </a:rPr>
              <a:t>8. The digital camera was invented by Steven Sassoon in 1975.</a:t>
            </a:r>
            <a:endParaRPr lang="ar-SA" sz="2800" b="1" dirty="0">
              <a:solidFill>
                <a:srgbClr val="0068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2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2224217" y="-4349578"/>
            <a:ext cx="9351609" cy="117109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A27A37-AEAA-449D-ADE2-DD9E30396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824226-701B-4F8F-DCA6-508823E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5" y="734666"/>
            <a:ext cx="10933625" cy="297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06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2224217" y="-4349578"/>
            <a:ext cx="9351609" cy="117109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A27A37-AEAA-449D-ADE2-DD9E30396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824226-701B-4F8F-DCA6-508823E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5" y="734666"/>
            <a:ext cx="10933625" cy="297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5">
            <a:extLst>
              <a:ext uri="{FF2B5EF4-FFF2-40B4-BE49-F238E27FC236}">
                <a16:creationId xmlns:a16="http://schemas.microsoft.com/office/drawing/2014/main" id="{19206B51-3AC5-7C0F-A959-60CEABF77CB0}"/>
              </a:ext>
            </a:extLst>
          </p:cNvPr>
          <p:cNvSpPr/>
          <p:nvPr/>
        </p:nvSpPr>
        <p:spPr>
          <a:xfrm>
            <a:off x="473215" y="3707027"/>
            <a:ext cx="11529780" cy="2751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1. Word processors have replaced typewriters.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2. This restaurant serves all entrees with rice and salad.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3. Did the Wright brothers fly the first airplane?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4. People in the Middle East have used soap for nearly 5,000 years.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5. Cell phones and computers have changed the way we communicate.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6. Saudi Arabia produces roughly thirteen percent of the world’s oil.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7. Al-</a:t>
            </a:r>
            <a:r>
              <a:rPr lang="en-US" sz="2400" b="1" dirty="0" err="1">
                <a:solidFill>
                  <a:srgbClr val="006854"/>
                </a:solidFill>
              </a:rPr>
              <a:t>Zahrawi</a:t>
            </a:r>
            <a:r>
              <a:rPr lang="en-US" sz="2400" b="1" dirty="0">
                <a:solidFill>
                  <a:srgbClr val="006854"/>
                </a:solidFill>
              </a:rPr>
              <a:t> wrote an encyclopedia of medical practices in 1000.</a:t>
            </a:r>
          </a:p>
          <a:p>
            <a:pPr algn="l" rtl="0">
              <a:lnSpc>
                <a:spcPct val="90000"/>
              </a:lnSpc>
            </a:pPr>
            <a:r>
              <a:rPr lang="en-US" sz="2400" b="1" dirty="0">
                <a:solidFill>
                  <a:srgbClr val="006854"/>
                </a:solidFill>
              </a:rPr>
              <a:t>8. Da Vinci designed many flying machines, but he never built them.</a:t>
            </a:r>
            <a:endParaRPr lang="ar-SA" sz="2400" b="1" dirty="0">
              <a:solidFill>
                <a:srgbClr val="0068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2A93E87-3269-434A-9E3D-759936909DB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C8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4951B2C0-BB03-4C71-BB2C-48BCBF7E8021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423CD7-BA4B-4BE5-BB31-F03C5AD58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53" y="2102594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5EE14DE-1A5D-4097-8ED2-B3A10913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29" y="2926080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9BFF9-260F-BB8C-E1F2-9081466E99EB}"/>
              </a:ext>
            </a:extLst>
          </p:cNvPr>
          <p:cNvSpPr txBox="1"/>
          <p:nvPr/>
        </p:nvSpPr>
        <p:spPr>
          <a:xfrm>
            <a:off x="1885739" y="2024868"/>
            <a:ext cx="7285812" cy="502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6854"/>
                </a:solidFill>
                <a:cs typeface="Times New Roman" panose="02020603050405020304" pitchFamily="18" charset="0"/>
              </a:rPr>
              <a:t>Use passive voice for simple present tense correctly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BA887-DFD5-CFAA-85B8-346B894B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63" y="364055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827D282-546F-6945-91D5-3F5A7EF8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68" y="437911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0BCE72-4AF6-DF63-D7C6-EC80EA10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73" y="5092957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2A5B1-9182-7300-DC43-44FBB2E92F91}"/>
              </a:ext>
            </a:extLst>
          </p:cNvPr>
          <p:cNvSpPr txBox="1"/>
          <p:nvPr/>
        </p:nvSpPr>
        <p:spPr>
          <a:xfrm>
            <a:off x="2104173" y="2845068"/>
            <a:ext cx="7032968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cs typeface="Times New Roman" panose="02020603050405020304" pitchFamily="18" charset="0"/>
              </a:rPr>
              <a:t>Use passive voice for present perfect tense correctly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DFF39-9B47-3C70-4EFE-016672F638F2}"/>
              </a:ext>
            </a:extLst>
          </p:cNvPr>
          <p:cNvSpPr txBox="1"/>
          <p:nvPr/>
        </p:nvSpPr>
        <p:spPr>
          <a:xfrm>
            <a:off x="2104173" y="3743362"/>
            <a:ext cx="5876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D0A8"/>
                </a:solidFill>
              </a:rPr>
              <a:t>Use passive voice for past tense correctly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F84C5F-9421-802E-3E02-B23D083619BA}"/>
              </a:ext>
            </a:extLst>
          </p:cNvPr>
          <p:cNvSpPr txBox="1"/>
          <p:nvPr/>
        </p:nvSpPr>
        <p:spPr>
          <a:xfrm>
            <a:off x="361100" y="4493201"/>
            <a:ext cx="762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Transform active sentences into passive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15C20E-81EE-316F-BB65-89C2B5A1E9ED}"/>
              </a:ext>
            </a:extLst>
          </p:cNvPr>
          <p:cNvSpPr txBox="1"/>
          <p:nvPr/>
        </p:nvSpPr>
        <p:spPr>
          <a:xfrm>
            <a:off x="2104173" y="51849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Transform passive sentences into active</a:t>
            </a:r>
          </a:p>
        </p:txBody>
      </p:sp>
    </p:spTree>
    <p:extLst>
      <p:ext uri="{BB962C8B-B14F-4D97-AF65-F5344CB8AC3E}">
        <p14:creationId xmlns:p14="http://schemas.microsoft.com/office/powerpoint/2010/main" val="280997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">
            <a:extLst>
              <a:ext uri="{FF2B5EF4-FFF2-40B4-BE49-F238E27FC236}">
                <a16:creationId xmlns:a16="http://schemas.microsoft.com/office/drawing/2014/main" id="{2555642F-5751-4ADA-98E5-23435832E802}"/>
              </a:ext>
            </a:extLst>
          </p:cNvPr>
          <p:cNvGrpSpPr/>
          <p:nvPr/>
        </p:nvGrpSpPr>
        <p:grpSpPr>
          <a:xfrm>
            <a:off x="0" y="2988901"/>
            <a:ext cx="3114922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3" name="4">
              <a:extLst>
                <a:ext uri="{FF2B5EF4-FFF2-40B4-BE49-F238E27FC236}">
                  <a16:creationId xmlns:a16="http://schemas.microsoft.com/office/drawing/2014/main" id="{23C888CD-CB1B-455D-BE1B-2BBA7A104BAD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138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4" name="4">
              <a:extLst>
                <a:ext uri="{FF2B5EF4-FFF2-40B4-BE49-F238E27FC236}">
                  <a16:creationId xmlns:a16="http://schemas.microsoft.com/office/drawing/2014/main" id="{8171C5F8-C016-4086-A938-2AB85503BF8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138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5" name="4">
            <a:extLst>
              <a:ext uri="{FF2B5EF4-FFF2-40B4-BE49-F238E27FC236}">
                <a16:creationId xmlns:a16="http://schemas.microsoft.com/office/drawing/2014/main" id="{2DEFFE10-C4AE-473D-AD46-6F0834FA5146}"/>
              </a:ext>
            </a:extLst>
          </p:cNvPr>
          <p:cNvSpPr/>
          <p:nvPr/>
        </p:nvSpPr>
        <p:spPr>
          <a:xfrm>
            <a:off x="449247" y="3777251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8551F40D-9B4F-40B6-8DE4-0E55297055CE}"/>
              </a:ext>
            </a:extLst>
          </p:cNvPr>
          <p:cNvSpPr/>
          <p:nvPr/>
        </p:nvSpPr>
        <p:spPr>
          <a:xfrm>
            <a:off x="692182" y="378224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9805AAF2-967B-4C46-87F1-D1D2CD122431}"/>
              </a:ext>
            </a:extLst>
          </p:cNvPr>
          <p:cNvSpPr txBox="1">
            <a:spLocks/>
          </p:cNvSpPr>
          <p:nvPr/>
        </p:nvSpPr>
        <p:spPr>
          <a:xfrm>
            <a:off x="202481" y="3054645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0" name="TextBox 451">
            <a:extLst>
              <a:ext uri="{FF2B5EF4-FFF2-40B4-BE49-F238E27FC236}">
                <a16:creationId xmlns:a16="http://schemas.microsoft.com/office/drawing/2014/main" id="{3BD4D6BB-BE30-47A9-A522-80D4FB3C9BB0}"/>
              </a:ext>
            </a:extLst>
          </p:cNvPr>
          <p:cNvSpPr txBox="1"/>
          <p:nvPr/>
        </p:nvSpPr>
        <p:spPr>
          <a:xfrm>
            <a:off x="16132" y="3032286"/>
            <a:ext cx="302581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rtl="0"/>
            <a:r>
              <a:rPr lang="en-US" altLang="zh-CN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WORKBOOK</a:t>
            </a:r>
            <a:endParaRPr lang="zh-CN" altLang="en-US" sz="2400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6" name="Freeform: Shape 447">
            <a:extLst>
              <a:ext uri="{FF2B5EF4-FFF2-40B4-BE49-F238E27FC236}">
                <a16:creationId xmlns:a16="http://schemas.microsoft.com/office/drawing/2014/main" id="{1E5232C3-ADEA-4212-BDC3-52169CDA7F1D}"/>
              </a:ext>
            </a:extLst>
          </p:cNvPr>
          <p:cNvSpPr/>
          <p:nvPr/>
        </p:nvSpPr>
        <p:spPr>
          <a:xfrm rot="10411499" flipH="1" flipV="1">
            <a:off x="1164517" y="3691128"/>
            <a:ext cx="1736285" cy="882733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13839B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449">
            <a:extLst>
              <a:ext uri="{FF2B5EF4-FFF2-40B4-BE49-F238E27FC236}">
                <a16:creationId xmlns:a16="http://schemas.microsoft.com/office/drawing/2014/main" id="{E72C6C7C-AE22-4600-A7BC-64C558F5817E}"/>
              </a:ext>
            </a:extLst>
          </p:cNvPr>
          <p:cNvSpPr txBox="1"/>
          <p:nvPr/>
        </p:nvSpPr>
        <p:spPr>
          <a:xfrm>
            <a:off x="1013457" y="3802522"/>
            <a:ext cx="152993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C000"/>
                </a:solidFill>
                <a:cs typeface="Arial" pitchFamily="34" charset="0"/>
              </a:rPr>
              <a:t>202</a:t>
            </a:r>
            <a:endParaRPr lang="ko-KR" altLang="en-US" sz="36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4A4D1-F9F5-1FE9-9AEB-418BC82A4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5" b="3196"/>
          <a:stretch/>
        </p:blipFill>
        <p:spPr bwMode="auto">
          <a:xfrm>
            <a:off x="3340609" y="834337"/>
            <a:ext cx="8578344" cy="518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5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C13BE1C-40E9-4ED6-821A-4EEDD540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88" y="595116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5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00">
            <a:hlinkClick r:id="" action="ppaction://media"/>
            <a:extLst>
              <a:ext uri="{FF2B5EF4-FFF2-40B4-BE49-F238E27FC236}">
                <a16:creationId xmlns:a16="http://schemas.microsoft.com/office/drawing/2014/main" id="{D1B3B783-5E19-3EED-E103-A74E83F09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106" y="722870"/>
            <a:ext cx="9621795" cy="54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0413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6">
            <a:extLst>
              <a:ext uri="{FF2B5EF4-FFF2-40B4-BE49-F238E27FC236}">
                <a16:creationId xmlns:a16="http://schemas.microsoft.com/office/drawing/2014/main" id="{5782AADA-5511-E7BD-5024-B4460A1CAF30}"/>
              </a:ext>
            </a:extLst>
          </p:cNvPr>
          <p:cNvSpPr txBox="1"/>
          <p:nvPr/>
        </p:nvSpPr>
        <p:spPr>
          <a:xfrm>
            <a:off x="886918" y="1703925"/>
            <a:ext cx="5786172" cy="983343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active </a:t>
            </a:r>
            <a:r>
              <a:rPr lang="en-US" sz="3600" b="1" dirty="0">
                <a:solidFill>
                  <a:srgbClr val="00A283"/>
                </a:solidFill>
              </a:rPr>
              <a:t>OR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 passive </a:t>
            </a:r>
            <a:r>
              <a:rPr lang="en-US" sz="3600" b="1" dirty="0">
                <a:solidFill>
                  <a:srgbClr val="00A283"/>
                </a:solidFill>
              </a:rPr>
              <a:t>?</a:t>
            </a:r>
            <a:endParaRPr lang="ar-SA" sz="3600" b="1" dirty="0">
              <a:solidFill>
                <a:srgbClr val="00A283"/>
              </a:solidFill>
            </a:endParaRPr>
          </a:p>
        </p:txBody>
      </p:sp>
      <p:sp>
        <p:nvSpPr>
          <p:cNvPr id="14" name="مستطيل 7">
            <a:extLst>
              <a:ext uri="{FF2B5EF4-FFF2-40B4-BE49-F238E27FC236}">
                <a16:creationId xmlns:a16="http://schemas.microsoft.com/office/drawing/2014/main" id="{9E523C08-FC07-6536-ABF6-A1830CB71CD6}"/>
              </a:ext>
            </a:extLst>
          </p:cNvPr>
          <p:cNvSpPr/>
          <p:nvPr/>
        </p:nvSpPr>
        <p:spPr>
          <a:xfrm>
            <a:off x="1792113" y="2483751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 Rounded MT Bold" pitchFamily="34" charset="0"/>
              </a:rPr>
              <a:t>Ali opened the door.</a:t>
            </a:r>
          </a:p>
        </p:txBody>
      </p:sp>
      <p:sp>
        <p:nvSpPr>
          <p:cNvPr id="15" name="مستطيل 9">
            <a:extLst>
              <a:ext uri="{FF2B5EF4-FFF2-40B4-BE49-F238E27FC236}">
                <a16:creationId xmlns:a16="http://schemas.microsoft.com/office/drawing/2014/main" id="{85AD85BA-D611-7F92-434F-9CC4EC45F655}"/>
              </a:ext>
            </a:extLst>
          </p:cNvPr>
          <p:cNvSpPr/>
          <p:nvPr/>
        </p:nvSpPr>
        <p:spPr>
          <a:xfrm>
            <a:off x="1792113" y="3040519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 Rounded MT Bold" pitchFamily="34" charset="0"/>
              </a:rPr>
              <a:t>Sara is reading the book now.</a:t>
            </a:r>
          </a:p>
        </p:txBody>
      </p:sp>
      <p:sp>
        <p:nvSpPr>
          <p:cNvPr id="16" name="مستطيل 10">
            <a:extLst>
              <a:ext uri="{FF2B5EF4-FFF2-40B4-BE49-F238E27FC236}">
                <a16:creationId xmlns:a16="http://schemas.microsoft.com/office/drawing/2014/main" id="{6168F422-02A8-64B0-6DF4-69863D82BC21}"/>
              </a:ext>
            </a:extLst>
          </p:cNvPr>
          <p:cNvSpPr/>
          <p:nvPr/>
        </p:nvSpPr>
        <p:spPr>
          <a:xfrm>
            <a:off x="1792113" y="3630316"/>
            <a:ext cx="9328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 Rounded MT Bold" pitchFamily="34" charset="0"/>
              </a:rPr>
              <a:t>Bader will meet his teacher at the library.</a:t>
            </a:r>
          </a:p>
        </p:txBody>
      </p:sp>
      <p:sp>
        <p:nvSpPr>
          <p:cNvPr id="17" name="مستطيل 11">
            <a:extLst>
              <a:ext uri="{FF2B5EF4-FFF2-40B4-BE49-F238E27FC236}">
                <a16:creationId xmlns:a16="http://schemas.microsoft.com/office/drawing/2014/main" id="{29C05C9E-E1FC-3A42-586C-1A3C1E44E97D}"/>
              </a:ext>
            </a:extLst>
          </p:cNvPr>
          <p:cNvSpPr/>
          <p:nvPr/>
        </p:nvSpPr>
        <p:spPr>
          <a:xfrm>
            <a:off x="1792113" y="4334372"/>
            <a:ext cx="7193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 Rounded MT Bold" pitchFamily="34" charset="0"/>
              </a:rPr>
              <a:t>Dinner is cooked.</a:t>
            </a:r>
          </a:p>
        </p:txBody>
      </p:sp>
    </p:spTree>
    <p:extLst>
      <p:ext uri="{BB962C8B-B14F-4D97-AF65-F5344CB8AC3E}">
        <p14:creationId xmlns:p14="http://schemas.microsoft.com/office/powerpoint/2010/main" val="12744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8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8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8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8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8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8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8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8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:a16="http://schemas.microsoft.com/office/drawing/2014/main" id="{07FE1D5B-695B-C3DC-9087-7C9497667B84}"/>
              </a:ext>
            </a:extLst>
          </p:cNvPr>
          <p:cNvSpPr txBox="1">
            <a:spLocks/>
          </p:cNvSpPr>
          <p:nvPr/>
        </p:nvSpPr>
        <p:spPr>
          <a:xfrm>
            <a:off x="666248" y="530701"/>
            <a:ext cx="4860910" cy="11707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A283"/>
                </a:solidFill>
                <a:latin typeface="Arial Rounded MT Bold" pitchFamily="34" charset="0"/>
              </a:rPr>
              <a:t>Use </a:t>
            </a: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the passive when</a:t>
            </a:r>
            <a:r>
              <a:rPr lang="en-US" sz="1050" dirty="0">
                <a:solidFill>
                  <a:srgbClr val="00A283"/>
                </a:solidFill>
                <a:latin typeface="Arial Rounded MT Bold" pitchFamily="34" charset="0"/>
              </a:rPr>
              <a:t> </a:t>
            </a:r>
            <a:r>
              <a:rPr lang="en-US" dirty="0">
                <a:solidFill>
                  <a:srgbClr val="00A283"/>
                </a:solidFill>
                <a:latin typeface="Arial Rounded MT Bold" pitchFamily="34" charset="0"/>
              </a:rPr>
              <a:t>…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FBFE222-4669-0E1B-8648-B1F491E4B579}"/>
              </a:ext>
            </a:extLst>
          </p:cNvPr>
          <p:cNvSpPr/>
          <p:nvPr/>
        </p:nvSpPr>
        <p:spPr>
          <a:xfrm>
            <a:off x="1323060" y="1777288"/>
            <a:ext cx="10093456" cy="10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algn="l" rtl="0">
              <a:lnSpc>
                <a:spcPct val="120000"/>
              </a:lnSpc>
            </a:pPr>
            <a:r>
              <a:rPr lang="en-US" sz="2800" dirty="0">
                <a:solidFill>
                  <a:srgbClr val="FF0066"/>
                </a:solidFill>
                <a:latin typeface="Arial Rounded MT Bold" pitchFamily="34" charset="0"/>
              </a:rPr>
              <a:t>1-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we are interested in the </a:t>
            </a:r>
            <a:r>
              <a:rPr lang="en-US" sz="2800" dirty="0">
                <a:solidFill>
                  <a:srgbClr val="0066FF"/>
                </a:solidFill>
                <a:latin typeface="Arial Rounded MT Bold" pitchFamily="34" charset="0"/>
              </a:rPr>
              <a:t>action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rather than the </a:t>
            </a:r>
            <a:r>
              <a:rPr lang="en-US" sz="2800" u="sng" dirty="0">
                <a:solidFill>
                  <a:prstClr val="black"/>
                </a:solidFill>
                <a:latin typeface="Arial Rounded MT Bold" pitchFamily="34" charset="0"/>
              </a:rPr>
              <a:t>people who do 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the action (</a:t>
            </a:r>
            <a:r>
              <a:rPr lang="en-US" sz="2800" dirty="0">
                <a:solidFill>
                  <a:srgbClr val="FF0000"/>
                </a:solidFill>
                <a:latin typeface="Arial Rounded MT Bold" pitchFamily="34" charset="0"/>
              </a:rPr>
              <a:t>agent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/ </a:t>
            </a:r>
            <a:r>
              <a:rPr lang="en-US" sz="2800" dirty="0">
                <a:solidFill>
                  <a:srgbClr val="FF0000"/>
                </a:solidFill>
                <a:latin typeface="Arial Rounded MT Bold" pitchFamily="34" charset="0"/>
              </a:rPr>
              <a:t>doer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).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826EE5-B570-2219-F2FA-54060A7D7B5E}"/>
              </a:ext>
            </a:extLst>
          </p:cNvPr>
          <p:cNvSpPr/>
          <p:nvPr/>
        </p:nvSpPr>
        <p:spPr>
          <a:xfrm>
            <a:off x="1323060" y="2977635"/>
            <a:ext cx="7297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algn="l" rtl="0"/>
            <a:r>
              <a:rPr lang="en-US" sz="2800" dirty="0">
                <a:solidFill>
                  <a:srgbClr val="FF0066"/>
                </a:solidFill>
                <a:latin typeface="Arial Rounded MT Bold" pitchFamily="34" charset="0"/>
              </a:rPr>
              <a:t>2-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we </a:t>
            </a:r>
            <a:r>
              <a:rPr lang="en-US" sz="2800" dirty="0">
                <a:solidFill>
                  <a:srgbClr val="0066FF"/>
                </a:solidFill>
                <a:latin typeface="Arial Rounded MT Bold" pitchFamily="34" charset="0"/>
              </a:rPr>
              <a:t>don’t know 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exactly the agent </a:t>
            </a:r>
            <a:r>
              <a:rPr lang="en-US" sz="2000" dirty="0">
                <a:solidFill>
                  <a:prstClr val="black"/>
                </a:solidFill>
                <a:latin typeface="Arial Rounded MT Bold" pitchFamily="34" charset="0"/>
              </a:rPr>
              <a:t>(doer</a:t>
            </a:r>
            <a:r>
              <a:rPr lang="en-US" sz="1400" dirty="0">
                <a:solidFill>
                  <a:prstClr val="black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6F87BEC-B81C-22E3-AF6C-3CFD268BDC2C}"/>
              </a:ext>
            </a:extLst>
          </p:cNvPr>
          <p:cNvSpPr/>
          <p:nvPr/>
        </p:nvSpPr>
        <p:spPr>
          <a:xfrm>
            <a:off x="1323060" y="3753073"/>
            <a:ext cx="7025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algn="l" rtl="0"/>
            <a:r>
              <a:rPr lang="en-US" sz="2800" dirty="0">
                <a:solidFill>
                  <a:srgbClr val="FF0066"/>
                </a:solidFill>
                <a:latin typeface="Arial Rounded MT Bold" pitchFamily="34" charset="0"/>
              </a:rPr>
              <a:t>3-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it is </a:t>
            </a:r>
            <a:r>
              <a:rPr lang="en-US" sz="2800" dirty="0">
                <a:solidFill>
                  <a:srgbClr val="0066FF"/>
                </a:solidFill>
                <a:latin typeface="Arial Rounded MT Bold" pitchFamily="34" charset="0"/>
              </a:rPr>
              <a:t>understood</a:t>
            </a:r>
            <a:r>
              <a:rPr lang="en-US" sz="2800" dirty="0">
                <a:solidFill>
                  <a:prstClr val="black"/>
                </a:solidFill>
                <a:latin typeface="Arial Rounded MT Bold" pitchFamily="34" charset="0"/>
              </a:rPr>
              <a:t> who did the action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5BE3385-827A-F345-2730-2D400021FA7D}"/>
              </a:ext>
            </a:extLst>
          </p:cNvPr>
          <p:cNvSpPr/>
          <p:nvPr/>
        </p:nvSpPr>
        <p:spPr>
          <a:xfrm>
            <a:off x="1934972" y="4381085"/>
            <a:ext cx="66859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dirty="0">
                <a:solidFill>
                  <a:srgbClr val="00A283"/>
                </a:solidFill>
                <a:latin typeface="Arial Rounded MT Bold" pitchFamily="34" charset="0"/>
              </a:rPr>
              <a:t>Examples:</a:t>
            </a:r>
          </a:p>
          <a:p>
            <a:pPr marL="68580" algn="l" rtl="0"/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itchFamily="34" charset="0"/>
              </a:rPr>
              <a:t>1-	The school was built in 1981.</a:t>
            </a:r>
          </a:p>
          <a:p>
            <a:pPr marL="68580" algn="l" rtl="0"/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itchFamily="34" charset="0"/>
              </a:rPr>
              <a:t>2-	His car has been stolen.</a:t>
            </a:r>
          </a:p>
          <a:p>
            <a:pPr marL="68580" algn="l" rtl="0"/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itchFamily="34" charset="0"/>
              </a:rPr>
              <a:t>3-	Talking is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32926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34FA2-AB52-94D4-BA9C-5B54237F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/>
          <a:stretch/>
        </p:blipFill>
        <p:spPr>
          <a:xfrm>
            <a:off x="455862" y="342830"/>
            <a:ext cx="7674281" cy="50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43" y="993721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92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553FA-488E-AA06-C347-BEAFAE957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3" y="160467"/>
            <a:ext cx="7661189" cy="4364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15" y="548878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9E2353-031B-6E7E-930F-288A0D7D9C00}"/>
              </a:ext>
            </a:extLst>
          </p:cNvPr>
          <p:cNvSpPr txBox="1"/>
          <p:nvPr/>
        </p:nvSpPr>
        <p:spPr>
          <a:xfrm>
            <a:off x="1636503" y="4686480"/>
            <a:ext cx="7781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Simple present </a:t>
            </a:r>
          </a:p>
          <a:p>
            <a:pPr algn="l"/>
            <a:r>
              <a:rPr lang="en-US" sz="2800" dirty="0">
                <a:cs typeface="+mj-cs"/>
              </a:rPr>
              <a:t>S + V + O</a:t>
            </a:r>
          </a:p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Simple present passive </a:t>
            </a:r>
          </a:p>
          <a:p>
            <a:pPr algn="l"/>
            <a:r>
              <a:rPr lang="en-US" sz="2800" dirty="0">
                <a:cs typeface="+mj-cs"/>
              </a:rPr>
              <a:t>O + be(am\is\are) + V3 + by ….</a:t>
            </a:r>
          </a:p>
        </p:txBody>
      </p:sp>
    </p:spTree>
    <p:extLst>
      <p:ext uri="{BB962C8B-B14F-4D97-AF65-F5344CB8AC3E}">
        <p14:creationId xmlns:p14="http://schemas.microsoft.com/office/powerpoint/2010/main" val="1849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4FD62-D4E0-7F86-09B7-C35FB5FF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74734" y="0"/>
            <a:ext cx="54763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CA80F-9FB9-9206-739D-C3878B6E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46"/>
          <a:stretch/>
        </p:blipFill>
        <p:spPr>
          <a:xfrm>
            <a:off x="598356" y="0"/>
            <a:ext cx="5476378" cy="6858000"/>
          </a:xfrm>
          <a:prstGeom prst="rect">
            <a:avLst/>
          </a:prstGeom>
        </p:spPr>
      </p:pic>
      <p:pic>
        <p:nvPicPr>
          <p:cNvPr id="5" name="Picture 8" descr="المكتبة">
            <a:extLst>
              <a:ext uri="{FF2B5EF4-FFF2-40B4-BE49-F238E27FC236}">
                <a16:creationId xmlns:a16="http://schemas.microsoft.com/office/drawing/2014/main" id="{B9E0B35C-EABB-4F07-9BDC-A01F9775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34" y="1451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2FC4A-21A0-4382-A3C3-A79D5C2D047B}"/>
              </a:ext>
            </a:extLst>
          </p:cNvPr>
          <p:cNvSpPr/>
          <p:nvPr/>
        </p:nvSpPr>
        <p:spPr>
          <a:xfrm>
            <a:off x="5527158" y="2342801"/>
            <a:ext cx="1137684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B4AADA-BE99-C8C8-015E-5D2AB72C7B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134DA-A588-D6C0-B00B-AD639DCFE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654" y="994546"/>
            <a:ext cx="2928990" cy="314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9E2353-031B-6E7E-930F-288A0D7D9C00}"/>
              </a:ext>
            </a:extLst>
          </p:cNvPr>
          <p:cNvSpPr txBox="1"/>
          <p:nvPr/>
        </p:nvSpPr>
        <p:spPr>
          <a:xfrm>
            <a:off x="1806901" y="4881651"/>
            <a:ext cx="7781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Present perfect </a:t>
            </a:r>
          </a:p>
          <a:p>
            <a:pPr algn="l"/>
            <a:r>
              <a:rPr lang="en-US" sz="2800" dirty="0">
                <a:cs typeface="+mj-cs"/>
              </a:rPr>
              <a:t>S + have\has + V3 + O</a:t>
            </a:r>
          </a:p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Present perfect passive </a:t>
            </a:r>
          </a:p>
          <a:p>
            <a:pPr algn="l"/>
            <a:r>
              <a:rPr lang="en-US" sz="2800" dirty="0">
                <a:cs typeface="+mj-cs"/>
              </a:rPr>
              <a:t>O + have\has + been + V3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3F4924-1AEA-9BC6-E7D1-F90D4D8DB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6" y="248275"/>
            <a:ext cx="7781309" cy="46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2211</TotalTime>
  <Words>909</Words>
  <Application>Microsoft Office PowerPoint</Application>
  <PresentationFormat>Widescreen</PresentationFormat>
  <Paragraphs>128</Paragraphs>
  <Slides>21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Rounded MT Bold</vt:lpstr>
      <vt:lpstr>Calibri</vt:lpstr>
      <vt:lpstr>Century Gothic</vt:lpstr>
      <vt:lpstr>Comic Sans MS</vt:lpstr>
      <vt:lpstr>Dog Rough</vt:lpstr>
      <vt:lpstr>MV Boli</vt:lpstr>
      <vt:lpstr>Wingdings</vt:lpstr>
      <vt:lpstr>Wingdings 2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عيسى بن الحسيني</dc:creator>
  <cp:lastModifiedBy>manal ..</cp:lastModifiedBy>
  <cp:revision>148</cp:revision>
  <dcterms:created xsi:type="dcterms:W3CDTF">2021-08-29T16:29:52Z</dcterms:created>
  <dcterms:modified xsi:type="dcterms:W3CDTF">2022-12-12T16:20:12Z</dcterms:modified>
</cp:coreProperties>
</file>