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660" r:id="rId2"/>
  </p:sldMasterIdLst>
  <p:sldIdLst>
    <p:sldId id="414" r:id="rId3"/>
    <p:sldId id="271" r:id="rId4"/>
    <p:sldId id="401" r:id="rId5"/>
    <p:sldId id="257" r:id="rId6"/>
    <p:sldId id="258" r:id="rId7"/>
    <p:sldId id="403" r:id="rId8"/>
    <p:sldId id="405" r:id="rId9"/>
    <p:sldId id="406" r:id="rId10"/>
    <p:sldId id="263" r:id="rId11"/>
    <p:sldId id="407" r:id="rId12"/>
    <p:sldId id="404" r:id="rId13"/>
    <p:sldId id="268" r:id="rId14"/>
    <p:sldId id="261" r:id="rId15"/>
    <p:sldId id="262" r:id="rId16"/>
    <p:sldId id="267" r:id="rId17"/>
    <p:sldId id="264" r:id="rId18"/>
    <p:sldId id="413" r:id="rId19"/>
    <p:sldId id="408" r:id="rId20"/>
    <p:sldId id="265" r:id="rId21"/>
    <p:sldId id="409" r:id="rId22"/>
    <p:sldId id="410" r:id="rId23"/>
    <p:sldId id="266" r:id="rId24"/>
    <p:sldId id="269" r:id="rId25"/>
    <p:sldId id="411" r:id="rId26"/>
  </p:sldIdLst>
  <p:sldSz cx="18288000" cy="10287000"/>
  <p:notesSz cx="6858000" cy="9144000"/>
  <p:embeddedFontLst>
    <p:embeddedFont>
      <p:font typeface="Calibri Light" pitchFamily="34" charset="0"/>
      <p:regular r:id="rId27"/>
    </p:embeddedFont>
    <p:embeddedFont>
      <p:font typeface="Calibri" pitchFamily="34" charset="0"/>
      <p:regular r:id="rId28"/>
      <p:bold r:id="rId29"/>
    </p:embeddedFont>
    <p:embeddedFont>
      <p:font typeface="Open Sans" charset="0"/>
      <p:regular r:id="rId30"/>
      <p:bold r:id="rId31"/>
      <p:italic r:id="rId32"/>
      <p:boldItalic r:id="rId33"/>
    </p:embeddedFont>
    <p:embeddedFont>
      <p:font typeface="Open Sans Bold Italics" charset="0"/>
      <p:regular r:id="rId34"/>
    </p:embeddedFont>
    <p:embeddedFont>
      <p:font typeface="Montserrat Ultra-Bold" charset="0"/>
      <p:regular r:id="rId35"/>
    </p:embeddedFont>
    <p:embeddedFont>
      <p:font typeface="PT Bold Heading" pitchFamily="2" charset="-78"/>
      <p:regular r:id="rId36"/>
    </p:embeddedFont>
    <p:embeddedFont>
      <p:font typeface="Algerian" pitchFamily="8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662"/>
    <a:srgbClr val="B77E3B"/>
    <a:srgbClr val="A4B300"/>
    <a:srgbClr val="F6862A"/>
    <a:srgbClr val="984807"/>
    <a:srgbClr val="F19F46"/>
    <a:srgbClr val="A91B32"/>
    <a:srgbClr val="5A3F2B"/>
    <a:srgbClr val="542F27"/>
    <a:srgbClr val="996B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288" autoAdjust="0"/>
    <p:restoredTop sz="94622" autoAdjust="0"/>
  </p:normalViewPr>
  <p:slideViewPr>
    <p:cSldViewPr>
      <p:cViewPr>
        <p:scale>
          <a:sx n="51" d="100"/>
          <a:sy n="51" d="100"/>
        </p:scale>
        <p:origin x="-45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A529C-7E7E-45FF-88D2-76466AA9F8ED}"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pPr rtl="1"/>
          <a:endParaRPr lang="ar-EG"/>
        </a:p>
      </dgm:t>
    </dgm:pt>
    <dgm:pt modelId="{E8A45CB7-D911-4AB1-94FD-9B531B83B69A}">
      <dgm:prSet phldrT="[نص]" custT="1"/>
      <dgm:spPr/>
      <dgm:t>
        <a:bodyPr/>
        <a:lstStyle/>
        <a:p>
          <a:pPr rtl="1"/>
          <a:r>
            <a:rPr lang="ar-EG" sz="8000" b="1" dirty="0"/>
            <a:t>عناصر الحق</a:t>
          </a:r>
        </a:p>
      </dgm:t>
    </dgm:pt>
    <dgm:pt modelId="{C48BBBE4-B3EA-4B02-821A-499820F2B576}" type="parTrans" cxnId="{5533F7E4-902F-40C8-8076-14C70059AEC8}">
      <dgm:prSet/>
      <dgm:spPr/>
      <dgm:t>
        <a:bodyPr/>
        <a:lstStyle/>
        <a:p>
          <a:pPr rtl="1"/>
          <a:endParaRPr lang="ar-EG" sz="2800" b="1"/>
        </a:p>
      </dgm:t>
    </dgm:pt>
    <dgm:pt modelId="{7F0FA9EE-5E20-42E2-8518-ACCB03DB3C22}" type="sibTrans" cxnId="{5533F7E4-902F-40C8-8076-14C70059AEC8}">
      <dgm:prSet/>
      <dgm:spPr/>
      <dgm:t>
        <a:bodyPr/>
        <a:lstStyle/>
        <a:p>
          <a:pPr rtl="1"/>
          <a:endParaRPr lang="ar-EG" sz="2800" b="1"/>
        </a:p>
      </dgm:t>
    </dgm:pt>
    <dgm:pt modelId="{BFE95177-BBAF-4882-8C66-C4B9B0E5CF5D}">
      <dgm:prSet phldrT="[نص]" custT="1"/>
      <dgm:spPr/>
      <dgm:t>
        <a:bodyPr/>
        <a:lstStyle/>
        <a:p>
          <a:pPr rtl="1"/>
          <a:r>
            <a:rPr lang="ar-EG" sz="8000" b="1" dirty="0"/>
            <a:t>الاستئثار</a:t>
          </a:r>
        </a:p>
      </dgm:t>
    </dgm:pt>
    <dgm:pt modelId="{479203F2-17EB-49F4-9E59-9D1FC2766146}" type="parTrans" cxnId="{F23FCA25-79E5-43CF-9F64-59D9C39F3CEE}">
      <dgm:prSet custT="1"/>
      <dgm:spPr/>
      <dgm:t>
        <a:bodyPr/>
        <a:lstStyle/>
        <a:p>
          <a:pPr rtl="1"/>
          <a:endParaRPr lang="ar-EG" sz="1050" b="1"/>
        </a:p>
      </dgm:t>
    </dgm:pt>
    <dgm:pt modelId="{3664FCDA-0839-476F-A690-82F7001763D9}" type="sibTrans" cxnId="{F23FCA25-79E5-43CF-9F64-59D9C39F3CEE}">
      <dgm:prSet/>
      <dgm:spPr/>
      <dgm:t>
        <a:bodyPr/>
        <a:lstStyle/>
        <a:p>
          <a:pPr rtl="1"/>
          <a:endParaRPr lang="ar-EG" sz="2800" b="1"/>
        </a:p>
      </dgm:t>
    </dgm:pt>
    <dgm:pt modelId="{C4A51207-D687-4DC8-9EF3-2A468D0389F7}">
      <dgm:prSet phldrT="[نص]" custT="1"/>
      <dgm:spPr/>
      <dgm:t>
        <a:bodyPr/>
        <a:lstStyle/>
        <a:p>
          <a:pPr rtl="1"/>
          <a:r>
            <a:rPr lang="ar-EG" sz="8000" b="1" dirty="0"/>
            <a:t>التسلّط</a:t>
          </a:r>
        </a:p>
      </dgm:t>
    </dgm:pt>
    <dgm:pt modelId="{19A29AFD-A9D0-48F3-BD0A-70D0FFD9F495}" type="parTrans" cxnId="{B9ADC19D-7C25-4781-B7E9-1713A3101FBE}">
      <dgm:prSet custT="1"/>
      <dgm:spPr/>
      <dgm:t>
        <a:bodyPr/>
        <a:lstStyle/>
        <a:p>
          <a:pPr rtl="1"/>
          <a:endParaRPr lang="ar-EG" sz="800" b="1"/>
        </a:p>
      </dgm:t>
    </dgm:pt>
    <dgm:pt modelId="{B23C7180-D917-4BBF-98A2-0D954ECB2B67}" type="sibTrans" cxnId="{B9ADC19D-7C25-4781-B7E9-1713A3101FBE}">
      <dgm:prSet/>
      <dgm:spPr/>
      <dgm:t>
        <a:bodyPr/>
        <a:lstStyle/>
        <a:p>
          <a:pPr rtl="1"/>
          <a:endParaRPr lang="ar-EG" sz="2800" b="1"/>
        </a:p>
      </dgm:t>
    </dgm:pt>
    <dgm:pt modelId="{9B33DD81-8CC2-42AE-A5E8-624A422082DB}">
      <dgm:prSet phldrT="[نص]" custT="1"/>
      <dgm:spPr/>
      <dgm:t>
        <a:bodyPr/>
        <a:lstStyle/>
        <a:p>
          <a:pPr rtl="1"/>
          <a:r>
            <a:rPr lang="ar-EG" sz="8000" b="1" dirty="0"/>
            <a:t>إقرار القانون</a:t>
          </a:r>
        </a:p>
      </dgm:t>
    </dgm:pt>
    <dgm:pt modelId="{3D95DD52-5207-4B05-9DC6-E47EA30DE60A}" type="parTrans" cxnId="{95EDF356-0299-444A-99AC-E18E4B3A086C}">
      <dgm:prSet custT="1"/>
      <dgm:spPr/>
      <dgm:t>
        <a:bodyPr/>
        <a:lstStyle/>
        <a:p>
          <a:pPr rtl="1"/>
          <a:endParaRPr lang="ar-EG" sz="1050" b="1"/>
        </a:p>
      </dgm:t>
    </dgm:pt>
    <dgm:pt modelId="{01EE4E29-9BC0-4A55-9009-193B6B8BD0D4}" type="sibTrans" cxnId="{95EDF356-0299-444A-99AC-E18E4B3A086C}">
      <dgm:prSet/>
      <dgm:spPr/>
      <dgm:t>
        <a:bodyPr/>
        <a:lstStyle/>
        <a:p>
          <a:pPr rtl="1"/>
          <a:endParaRPr lang="ar-EG" sz="2800" b="1"/>
        </a:p>
      </dgm:t>
    </dgm:pt>
    <dgm:pt modelId="{F7335059-151F-4EB1-B9B6-586FCA3E91DD}" type="pres">
      <dgm:prSet presAssocID="{746A529C-7E7E-45FF-88D2-76466AA9F8ED}" presName="Name0" presStyleCnt="0">
        <dgm:presLayoutVars>
          <dgm:chPref val="1"/>
          <dgm:dir/>
          <dgm:animOne val="branch"/>
          <dgm:animLvl val="lvl"/>
          <dgm:resizeHandles val="exact"/>
        </dgm:presLayoutVars>
      </dgm:prSet>
      <dgm:spPr/>
      <dgm:t>
        <a:bodyPr/>
        <a:lstStyle/>
        <a:p>
          <a:pPr rtl="1"/>
          <a:endParaRPr lang="ar-SA"/>
        </a:p>
      </dgm:t>
    </dgm:pt>
    <dgm:pt modelId="{2A0C3C09-75D8-4BD0-B4BB-4CE9AB44739C}" type="pres">
      <dgm:prSet presAssocID="{E8A45CB7-D911-4AB1-94FD-9B531B83B69A}" presName="root1" presStyleCnt="0"/>
      <dgm:spPr/>
    </dgm:pt>
    <dgm:pt modelId="{041069D6-9678-425E-95EF-E84E5CF0791B}" type="pres">
      <dgm:prSet presAssocID="{E8A45CB7-D911-4AB1-94FD-9B531B83B69A}" presName="LevelOneTextNode" presStyleLbl="node0" presStyleIdx="0" presStyleCnt="1">
        <dgm:presLayoutVars>
          <dgm:chPref val="3"/>
        </dgm:presLayoutVars>
      </dgm:prSet>
      <dgm:spPr/>
      <dgm:t>
        <a:bodyPr/>
        <a:lstStyle/>
        <a:p>
          <a:pPr rtl="1"/>
          <a:endParaRPr lang="ar-SA"/>
        </a:p>
      </dgm:t>
    </dgm:pt>
    <dgm:pt modelId="{6134CFB6-E4B1-4E22-98D6-E72D178F6905}" type="pres">
      <dgm:prSet presAssocID="{E8A45CB7-D911-4AB1-94FD-9B531B83B69A}" presName="level2hierChild" presStyleCnt="0"/>
      <dgm:spPr/>
    </dgm:pt>
    <dgm:pt modelId="{F287BE84-B9E5-4BDD-AC8D-FF5C9559B1DA}" type="pres">
      <dgm:prSet presAssocID="{479203F2-17EB-49F4-9E59-9D1FC2766146}" presName="conn2-1" presStyleLbl="parChTrans1D2" presStyleIdx="0" presStyleCnt="3"/>
      <dgm:spPr/>
      <dgm:t>
        <a:bodyPr/>
        <a:lstStyle/>
        <a:p>
          <a:pPr rtl="1"/>
          <a:endParaRPr lang="ar-SA"/>
        </a:p>
      </dgm:t>
    </dgm:pt>
    <dgm:pt modelId="{F983CE7C-B774-4D28-8E96-5A4BFD25C897}" type="pres">
      <dgm:prSet presAssocID="{479203F2-17EB-49F4-9E59-9D1FC2766146}" presName="connTx" presStyleLbl="parChTrans1D2" presStyleIdx="0" presStyleCnt="3"/>
      <dgm:spPr/>
      <dgm:t>
        <a:bodyPr/>
        <a:lstStyle/>
        <a:p>
          <a:pPr rtl="1"/>
          <a:endParaRPr lang="ar-SA"/>
        </a:p>
      </dgm:t>
    </dgm:pt>
    <dgm:pt modelId="{57729899-D987-49AB-B37E-FBAC32F7DD4F}" type="pres">
      <dgm:prSet presAssocID="{BFE95177-BBAF-4882-8C66-C4B9B0E5CF5D}" presName="root2" presStyleCnt="0"/>
      <dgm:spPr/>
    </dgm:pt>
    <dgm:pt modelId="{08EB464E-8F8E-4F5F-9116-F0371B46DB30}" type="pres">
      <dgm:prSet presAssocID="{BFE95177-BBAF-4882-8C66-C4B9B0E5CF5D}" presName="LevelTwoTextNode" presStyleLbl="node2" presStyleIdx="0" presStyleCnt="3">
        <dgm:presLayoutVars>
          <dgm:chPref val="3"/>
        </dgm:presLayoutVars>
      </dgm:prSet>
      <dgm:spPr/>
      <dgm:t>
        <a:bodyPr/>
        <a:lstStyle/>
        <a:p>
          <a:pPr rtl="1"/>
          <a:endParaRPr lang="ar-SA"/>
        </a:p>
      </dgm:t>
    </dgm:pt>
    <dgm:pt modelId="{265C547B-A27D-4AD2-B4FB-081E5737DC1A}" type="pres">
      <dgm:prSet presAssocID="{BFE95177-BBAF-4882-8C66-C4B9B0E5CF5D}" presName="level3hierChild" presStyleCnt="0"/>
      <dgm:spPr/>
    </dgm:pt>
    <dgm:pt modelId="{436AEF23-762C-44F8-A25A-1B80C0A32F9E}" type="pres">
      <dgm:prSet presAssocID="{19A29AFD-A9D0-48F3-BD0A-70D0FFD9F495}" presName="conn2-1" presStyleLbl="parChTrans1D2" presStyleIdx="1" presStyleCnt="3"/>
      <dgm:spPr/>
      <dgm:t>
        <a:bodyPr/>
        <a:lstStyle/>
        <a:p>
          <a:pPr rtl="1"/>
          <a:endParaRPr lang="ar-SA"/>
        </a:p>
      </dgm:t>
    </dgm:pt>
    <dgm:pt modelId="{6278DA6B-E84C-41C5-A580-F8165B8673AE}" type="pres">
      <dgm:prSet presAssocID="{19A29AFD-A9D0-48F3-BD0A-70D0FFD9F495}" presName="connTx" presStyleLbl="parChTrans1D2" presStyleIdx="1" presStyleCnt="3"/>
      <dgm:spPr/>
      <dgm:t>
        <a:bodyPr/>
        <a:lstStyle/>
        <a:p>
          <a:pPr rtl="1"/>
          <a:endParaRPr lang="ar-SA"/>
        </a:p>
      </dgm:t>
    </dgm:pt>
    <dgm:pt modelId="{DDFE2080-660D-407E-BA4F-F67AB486E7E2}" type="pres">
      <dgm:prSet presAssocID="{C4A51207-D687-4DC8-9EF3-2A468D0389F7}" presName="root2" presStyleCnt="0"/>
      <dgm:spPr/>
    </dgm:pt>
    <dgm:pt modelId="{9EADBE9F-30AB-4FC0-8381-81233566919B}" type="pres">
      <dgm:prSet presAssocID="{C4A51207-D687-4DC8-9EF3-2A468D0389F7}" presName="LevelTwoTextNode" presStyleLbl="node2" presStyleIdx="1" presStyleCnt="3">
        <dgm:presLayoutVars>
          <dgm:chPref val="3"/>
        </dgm:presLayoutVars>
      </dgm:prSet>
      <dgm:spPr/>
      <dgm:t>
        <a:bodyPr/>
        <a:lstStyle/>
        <a:p>
          <a:pPr rtl="1"/>
          <a:endParaRPr lang="ar-SA"/>
        </a:p>
      </dgm:t>
    </dgm:pt>
    <dgm:pt modelId="{9B299CE7-9C8B-4C41-A1BC-F9E2C9A7ACC1}" type="pres">
      <dgm:prSet presAssocID="{C4A51207-D687-4DC8-9EF3-2A468D0389F7}" presName="level3hierChild" presStyleCnt="0"/>
      <dgm:spPr/>
    </dgm:pt>
    <dgm:pt modelId="{6C3803BB-32CA-4A4F-863F-C51875AC5786}" type="pres">
      <dgm:prSet presAssocID="{3D95DD52-5207-4B05-9DC6-E47EA30DE60A}" presName="conn2-1" presStyleLbl="parChTrans1D2" presStyleIdx="2" presStyleCnt="3"/>
      <dgm:spPr/>
      <dgm:t>
        <a:bodyPr/>
        <a:lstStyle/>
        <a:p>
          <a:pPr rtl="1"/>
          <a:endParaRPr lang="ar-SA"/>
        </a:p>
      </dgm:t>
    </dgm:pt>
    <dgm:pt modelId="{162AED5E-D657-4AD6-A683-16912B1C0DE4}" type="pres">
      <dgm:prSet presAssocID="{3D95DD52-5207-4B05-9DC6-E47EA30DE60A}" presName="connTx" presStyleLbl="parChTrans1D2" presStyleIdx="2" presStyleCnt="3"/>
      <dgm:spPr/>
      <dgm:t>
        <a:bodyPr/>
        <a:lstStyle/>
        <a:p>
          <a:pPr rtl="1"/>
          <a:endParaRPr lang="ar-SA"/>
        </a:p>
      </dgm:t>
    </dgm:pt>
    <dgm:pt modelId="{4C5AB07A-5AAE-4380-B545-E437A73F0496}" type="pres">
      <dgm:prSet presAssocID="{9B33DD81-8CC2-42AE-A5E8-624A422082DB}" presName="root2" presStyleCnt="0"/>
      <dgm:spPr/>
    </dgm:pt>
    <dgm:pt modelId="{228976F1-89AF-4C72-82D4-80BC918F4778}" type="pres">
      <dgm:prSet presAssocID="{9B33DD81-8CC2-42AE-A5E8-624A422082DB}" presName="LevelTwoTextNode" presStyleLbl="node2" presStyleIdx="2" presStyleCnt="3">
        <dgm:presLayoutVars>
          <dgm:chPref val="3"/>
        </dgm:presLayoutVars>
      </dgm:prSet>
      <dgm:spPr/>
      <dgm:t>
        <a:bodyPr/>
        <a:lstStyle/>
        <a:p>
          <a:pPr rtl="1"/>
          <a:endParaRPr lang="ar-SA"/>
        </a:p>
      </dgm:t>
    </dgm:pt>
    <dgm:pt modelId="{AD4FD6BC-B262-4A3F-B83B-6E607DFE29F0}" type="pres">
      <dgm:prSet presAssocID="{9B33DD81-8CC2-42AE-A5E8-624A422082DB}" presName="level3hierChild" presStyleCnt="0"/>
      <dgm:spPr/>
    </dgm:pt>
  </dgm:ptLst>
  <dgm:cxnLst>
    <dgm:cxn modelId="{95EDF356-0299-444A-99AC-E18E4B3A086C}" srcId="{E8A45CB7-D911-4AB1-94FD-9B531B83B69A}" destId="{9B33DD81-8CC2-42AE-A5E8-624A422082DB}" srcOrd="2" destOrd="0" parTransId="{3D95DD52-5207-4B05-9DC6-E47EA30DE60A}" sibTransId="{01EE4E29-9BC0-4A55-9009-193B6B8BD0D4}"/>
    <dgm:cxn modelId="{A49479BD-F404-481E-BAC1-E5E4F778A44F}" type="presOf" srcId="{3D95DD52-5207-4B05-9DC6-E47EA30DE60A}" destId="{162AED5E-D657-4AD6-A683-16912B1C0DE4}" srcOrd="1" destOrd="0" presId="urn:microsoft.com/office/officeart/2008/layout/HorizontalMultiLevelHierarchy"/>
    <dgm:cxn modelId="{6DAAC7A4-84F6-496C-8CAA-F2F04E7FAE77}" type="presOf" srcId="{C4A51207-D687-4DC8-9EF3-2A468D0389F7}" destId="{9EADBE9F-30AB-4FC0-8381-81233566919B}" srcOrd="0" destOrd="0" presId="urn:microsoft.com/office/officeart/2008/layout/HorizontalMultiLevelHierarchy"/>
    <dgm:cxn modelId="{B3CCDA19-9038-439A-91E1-61CF73E652F7}" type="presOf" srcId="{9B33DD81-8CC2-42AE-A5E8-624A422082DB}" destId="{228976F1-89AF-4C72-82D4-80BC918F4778}" srcOrd="0" destOrd="0" presId="urn:microsoft.com/office/officeart/2008/layout/HorizontalMultiLevelHierarchy"/>
    <dgm:cxn modelId="{2519C01F-A82F-49B8-A994-8B8D00A78FDE}" type="presOf" srcId="{BFE95177-BBAF-4882-8C66-C4B9B0E5CF5D}" destId="{08EB464E-8F8E-4F5F-9116-F0371B46DB30}" srcOrd="0" destOrd="0" presId="urn:microsoft.com/office/officeart/2008/layout/HorizontalMultiLevelHierarchy"/>
    <dgm:cxn modelId="{B67B8957-8A2F-4923-9435-8A6EDE7B386A}" type="presOf" srcId="{19A29AFD-A9D0-48F3-BD0A-70D0FFD9F495}" destId="{436AEF23-762C-44F8-A25A-1B80C0A32F9E}" srcOrd="0" destOrd="0" presId="urn:microsoft.com/office/officeart/2008/layout/HorizontalMultiLevelHierarchy"/>
    <dgm:cxn modelId="{E05F0005-1939-4A5F-9280-21B79C461556}" type="presOf" srcId="{3D95DD52-5207-4B05-9DC6-E47EA30DE60A}" destId="{6C3803BB-32CA-4A4F-863F-C51875AC5786}" srcOrd="0" destOrd="0" presId="urn:microsoft.com/office/officeart/2008/layout/HorizontalMultiLevelHierarchy"/>
    <dgm:cxn modelId="{F23FCA25-79E5-43CF-9F64-59D9C39F3CEE}" srcId="{E8A45CB7-D911-4AB1-94FD-9B531B83B69A}" destId="{BFE95177-BBAF-4882-8C66-C4B9B0E5CF5D}" srcOrd="0" destOrd="0" parTransId="{479203F2-17EB-49F4-9E59-9D1FC2766146}" sibTransId="{3664FCDA-0839-476F-A690-82F7001763D9}"/>
    <dgm:cxn modelId="{B9ADC19D-7C25-4781-B7E9-1713A3101FBE}" srcId="{E8A45CB7-D911-4AB1-94FD-9B531B83B69A}" destId="{C4A51207-D687-4DC8-9EF3-2A468D0389F7}" srcOrd="1" destOrd="0" parTransId="{19A29AFD-A9D0-48F3-BD0A-70D0FFD9F495}" sibTransId="{B23C7180-D917-4BBF-98A2-0D954ECB2B67}"/>
    <dgm:cxn modelId="{B43E49A0-2031-4D57-9712-5E4A66314955}" type="presOf" srcId="{479203F2-17EB-49F4-9E59-9D1FC2766146}" destId="{F983CE7C-B774-4D28-8E96-5A4BFD25C897}" srcOrd="1" destOrd="0" presId="urn:microsoft.com/office/officeart/2008/layout/HorizontalMultiLevelHierarchy"/>
    <dgm:cxn modelId="{E71AAE62-D2C9-41C8-9D00-04C73BEB579A}" type="presOf" srcId="{19A29AFD-A9D0-48F3-BD0A-70D0FFD9F495}" destId="{6278DA6B-E84C-41C5-A580-F8165B8673AE}" srcOrd="1" destOrd="0" presId="urn:microsoft.com/office/officeart/2008/layout/HorizontalMultiLevelHierarchy"/>
    <dgm:cxn modelId="{1FDCD048-FCEA-499A-BC55-AD9DE435503B}" type="presOf" srcId="{479203F2-17EB-49F4-9E59-9D1FC2766146}" destId="{F287BE84-B9E5-4BDD-AC8D-FF5C9559B1DA}" srcOrd="0" destOrd="0" presId="urn:microsoft.com/office/officeart/2008/layout/HorizontalMultiLevelHierarchy"/>
    <dgm:cxn modelId="{5533F7E4-902F-40C8-8076-14C70059AEC8}" srcId="{746A529C-7E7E-45FF-88D2-76466AA9F8ED}" destId="{E8A45CB7-D911-4AB1-94FD-9B531B83B69A}" srcOrd="0" destOrd="0" parTransId="{C48BBBE4-B3EA-4B02-821A-499820F2B576}" sibTransId="{7F0FA9EE-5E20-42E2-8518-ACCB03DB3C22}"/>
    <dgm:cxn modelId="{19DF5316-CBC2-4CCB-8FC7-190D44E6134A}" type="presOf" srcId="{746A529C-7E7E-45FF-88D2-76466AA9F8ED}" destId="{F7335059-151F-4EB1-B9B6-586FCA3E91DD}" srcOrd="0" destOrd="0" presId="urn:microsoft.com/office/officeart/2008/layout/HorizontalMultiLevelHierarchy"/>
    <dgm:cxn modelId="{85D65AA8-C53F-4F61-B7F1-44EF29EBA33F}" type="presOf" srcId="{E8A45CB7-D911-4AB1-94FD-9B531B83B69A}" destId="{041069D6-9678-425E-95EF-E84E5CF0791B}" srcOrd="0" destOrd="0" presId="urn:microsoft.com/office/officeart/2008/layout/HorizontalMultiLevelHierarchy"/>
    <dgm:cxn modelId="{48427759-440D-4755-A0C9-3E8D2BC44CCB}" type="presParOf" srcId="{F7335059-151F-4EB1-B9B6-586FCA3E91DD}" destId="{2A0C3C09-75D8-4BD0-B4BB-4CE9AB44739C}" srcOrd="0" destOrd="0" presId="urn:microsoft.com/office/officeart/2008/layout/HorizontalMultiLevelHierarchy"/>
    <dgm:cxn modelId="{F55FE758-A220-4C20-92AC-0F940FE2BEE5}" type="presParOf" srcId="{2A0C3C09-75D8-4BD0-B4BB-4CE9AB44739C}" destId="{041069D6-9678-425E-95EF-E84E5CF0791B}" srcOrd="0" destOrd="0" presId="urn:microsoft.com/office/officeart/2008/layout/HorizontalMultiLevelHierarchy"/>
    <dgm:cxn modelId="{7B0CF75B-A785-410F-A6E5-A2F9D80F824A}" type="presParOf" srcId="{2A0C3C09-75D8-4BD0-B4BB-4CE9AB44739C}" destId="{6134CFB6-E4B1-4E22-98D6-E72D178F6905}" srcOrd="1" destOrd="0" presId="urn:microsoft.com/office/officeart/2008/layout/HorizontalMultiLevelHierarchy"/>
    <dgm:cxn modelId="{90FEAAE8-3FF5-480F-81B4-00595D833901}" type="presParOf" srcId="{6134CFB6-E4B1-4E22-98D6-E72D178F6905}" destId="{F287BE84-B9E5-4BDD-AC8D-FF5C9559B1DA}" srcOrd="0" destOrd="0" presId="urn:microsoft.com/office/officeart/2008/layout/HorizontalMultiLevelHierarchy"/>
    <dgm:cxn modelId="{B2DBE105-4338-4516-903A-5D53BD59BD26}" type="presParOf" srcId="{F287BE84-B9E5-4BDD-AC8D-FF5C9559B1DA}" destId="{F983CE7C-B774-4D28-8E96-5A4BFD25C897}" srcOrd="0" destOrd="0" presId="urn:microsoft.com/office/officeart/2008/layout/HorizontalMultiLevelHierarchy"/>
    <dgm:cxn modelId="{427EDCE6-91D3-48EA-8661-4AF7767D1B65}" type="presParOf" srcId="{6134CFB6-E4B1-4E22-98D6-E72D178F6905}" destId="{57729899-D987-49AB-B37E-FBAC32F7DD4F}" srcOrd="1" destOrd="0" presId="urn:microsoft.com/office/officeart/2008/layout/HorizontalMultiLevelHierarchy"/>
    <dgm:cxn modelId="{DC49745F-3BE0-456E-9B90-B7C24D23BFBA}" type="presParOf" srcId="{57729899-D987-49AB-B37E-FBAC32F7DD4F}" destId="{08EB464E-8F8E-4F5F-9116-F0371B46DB30}" srcOrd="0" destOrd="0" presId="urn:microsoft.com/office/officeart/2008/layout/HorizontalMultiLevelHierarchy"/>
    <dgm:cxn modelId="{C347F4C8-04F6-465B-9E33-2E1B95D84AB5}" type="presParOf" srcId="{57729899-D987-49AB-B37E-FBAC32F7DD4F}" destId="{265C547B-A27D-4AD2-B4FB-081E5737DC1A}" srcOrd="1" destOrd="0" presId="urn:microsoft.com/office/officeart/2008/layout/HorizontalMultiLevelHierarchy"/>
    <dgm:cxn modelId="{FC67BE16-BDC0-4567-A8A4-D8AC323664F6}" type="presParOf" srcId="{6134CFB6-E4B1-4E22-98D6-E72D178F6905}" destId="{436AEF23-762C-44F8-A25A-1B80C0A32F9E}" srcOrd="2" destOrd="0" presId="urn:microsoft.com/office/officeart/2008/layout/HorizontalMultiLevelHierarchy"/>
    <dgm:cxn modelId="{A2663C09-8E62-4A4F-9BC6-F6F78A2603DB}" type="presParOf" srcId="{436AEF23-762C-44F8-A25A-1B80C0A32F9E}" destId="{6278DA6B-E84C-41C5-A580-F8165B8673AE}" srcOrd="0" destOrd="0" presId="urn:microsoft.com/office/officeart/2008/layout/HorizontalMultiLevelHierarchy"/>
    <dgm:cxn modelId="{9D2086F9-EB3D-4F32-BBE3-0E01B42F2B32}" type="presParOf" srcId="{6134CFB6-E4B1-4E22-98D6-E72D178F6905}" destId="{DDFE2080-660D-407E-BA4F-F67AB486E7E2}" srcOrd="3" destOrd="0" presId="urn:microsoft.com/office/officeart/2008/layout/HorizontalMultiLevelHierarchy"/>
    <dgm:cxn modelId="{09F3675D-EE1E-46B9-8910-0A6950FBFD9B}" type="presParOf" srcId="{DDFE2080-660D-407E-BA4F-F67AB486E7E2}" destId="{9EADBE9F-30AB-4FC0-8381-81233566919B}" srcOrd="0" destOrd="0" presId="urn:microsoft.com/office/officeart/2008/layout/HorizontalMultiLevelHierarchy"/>
    <dgm:cxn modelId="{A834CCE8-A11C-4087-88E2-BF0B04C34BC4}" type="presParOf" srcId="{DDFE2080-660D-407E-BA4F-F67AB486E7E2}" destId="{9B299CE7-9C8B-4C41-A1BC-F9E2C9A7ACC1}" srcOrd="1" destOrd="0" presId="urn:microsoft.com/office/officeart/2008/layout/HorizontalMultiLevelHierarchy"/>
    <dgm:cxn modelId="{C22F6E52-6EA2-4798-B667-E6C6BF70FAB8}" type="presParOf" srcId="{6134CFB6-E4B1-4E22-98D6-E72D178F6905}" destId="{6C3803BB-32CA-4A4F-863F-C51875AC5786}" srcOrd="4" destOrd="0" presId="urn:microsoft.com/office/officeart/2008/layout/HorizontalMultiLevelHierarchy"/>
    <dgm:cxn modelId="{FA18047A-6517-4C1D-9DF3-8AD6819ACB10}" type="presParOf" srcId="{6C3803BB-32CA-4A4F-863F-C51875AC5786}" destId="{162AED5E-D657-4AD6-A683-16912B1C0DE4}" srcOrd="0" destOrd="0" presId="urn:microsoft.com/office/officeart/2008/layout/HorizontalMultiLevelHierarchy"/>
    <dgm:cxn modelId="{4690E50F-7C1C-4AC0-9AE8-5666D4FD4EDA}" type="presParOf" srcId="{6134CFB6-E4B1-4E22-98D6-E72D178F6905}" destId="{4C5AB07A-5AAE-4380-B545-E437A73F0496}" srcOrd="5" destOrd="0" presId="urn:microsoft.com/office/officeart/2008/layout/HorizontalMultiLevelHierarchy"/>
    <dgm:cxn modelId="{B5BD0B63-9CBF-4F33-ADFF-02B2401624C0}" type="presParOf" srcId="{4C5AB07A-5AAE-4380-B545-E437A73F0496}" destId="{228976F1-89AF-4C72-82D4-80BC918F4778}" srcOrd="0" destOrd="0" presId="urn:microsoft.com/office/officeart/2008/layout/HorizontalMultiLevelHierarchy"/>
    <dgm:cxn modelId="{3D5D0429-B99F-4741-A562-94051CD7DABB}" type="presParOf" srcId="{4C5AB07A-5AAE-4380-B545-E437A73F0496}" destId="{AD4FD6BC-B262-4A3F-B83B-6E607DFE29F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03DD8A11-7A53-FD4F-782E-A65A85DDB434}"/>
              </a:ext>
            </a:extLst>
          </p:cNvPr>
          <p:cNvSpPr>
            <a:spLocks noGrp="1"/>
          </p:cNvSpPr>
          <p:nvPr>
            <p:ph type="ctrTitle"/>
          </p:nvPr>
        </p:nvSpPr>
        <p:spPr>
          <a:xfrm>
            <a:off x="2286000" y="1683545"/>
            <a:ext cx="13716000" cy="3581400"/>
          </a:xfrm>
        </p:spPr>
        <p:txBody>
          <a:bodyPr anchor="b"/>
          <a:lstStyle>
            <a:lvl1pPr algn="ctr">
              <a:defRPr sz="9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xmlns="" id="{58DEE035-6645-CF99-C5AD-62DF6FFEA17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xmlns="" id="{EB435EB4-C485-B76C-B12E-68DA9567F72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5" name="عنصر نائب للتذييل 4">
            <a:extLst>
              <a:ext uri="{FF2B5EF4-FFF2-40B4-BE49-F238E27FC236}">
                <a16:creationId xmlns:a16="http://schemas.microsoft.com/office/drawing/2014/main" xmlns="" id="{11B4ECF3-D026-82DF-5C65-34A3C5CD1817}"/>
              </a:ext>
            </a:extLst>
          </p:cNvPr>
          <p:cNvSpPr>
            <a:spLocks noGrp="1"/>
          </p:cNvSpPr>
          <p:nvPr>
            <p:ph type="ftr" sz="quarter" idx="11"/>
          </p:nvPr>
        </p:nvSpPr>
        <p:spPr/>
        <p:txBody>
          <a:bodyPr/>
          <a:lstStyle/>
          <a:p>
            <a:endParaRPr lang="ar-EG" dirty="0">
              <a:solidFill>
                <a:prstClr val="black">
                  <a:tint val="75000"/>
                </a:prstClr>
              </a:solidFill>
            </a:endParaRPr>
          </a:p>
        </p:txBody>
      </p:sp>
      <p:sp>
        <p:nvSpPr>
          <p:cNvPr id="6" name="عنصر نائب لرقم الشريحة 5">
            <a:extLst>
              <a:ext uri="{FF2B5EF4-FFF2-40B4-BE49-F238E27FC236}">
                <a16:creationId xmlns:a16="http://schemas.microsoft.com/office/drawing/2014/main" xmlns="" id="{847A3FC6-2712-0E2F-B1F2-13B798E3E00D}"/>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111811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1686899-38D5-2D30-6743-6C4EF29F9CD9}"/>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xmlns="" id="{BAB9A339-E3B8-DCA7-799A-4E97E284029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xmlns="" id="{5DC3D425-BE45-925D-D832-AA917D3DF698}"/>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5" name="عنصر نائب للتذييل 4">
            <a:extLst>
              <a:ext uri="{FF2B5EF4-FFF2-40B4-BE49-F238E27FC236}">
                <a16:creationId xmlns:a16="http://schemas.microsoft.com/office/drawing/2014/main" xmlns="" id="{207CFDE8-E086-6916-91C8-95C0FF8188E5}"/>
              </a:ext>
            </a:extLst>
          </p:cNvPr>
          <p:cNvSpPr>
            <a:spLocks noGrp="1"/>
          </p:cNvSpPr>
          <p:nvPr>
            <p:ph type="ftr" sz="quarter" idx="11"/>
          </p:nvPr>
        </p:nvSpPr>
        <p:spPr/>
        <p:txBody>
          <a:bodyPr/>
          <a:lstStyle/>
          <a:p>
            <a:endParaRPr lang="ar-EG" dirty="0">
              <a:solidFill>
                <a:prstClr val="black">
                  <a:tint val="75000"/>
                </a:prstClr>
              </a:solidFill>
            </a:endParaRPr>
          </a:p>
        </p:txBody>
      </p:sp>
      <p:sp>
        <p:nvSpPr>
          <p:cNvPr id="6" name="عنصر نائب لرقم الشريحة 5">
            <a:extLst>
              <a:ext uri="{FF2B5EF4-FFF2-40B4-BE49-F238E27FC236}">
                <a16:creationId xmlns:a16="http://schemas.microsoft.com/office/drawing/2014/main" xmlns="" id="{4ABF3549-D725-DE86-FC08-D047CC20F9E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384892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6AA53936-E66A-F5B5-40C7-8691776988D4}"/>
              </a:ext>
            </a:extLst>
          </p:cNvPr>
          <p:cNvSpPr>
            <a:spLocks noGrp="1"/>
          </p:cNvSpPr>
          <p:nvPr>
            <p:ph type="title"/>
          </p:nvPr>
        </p:nvSpPr>
        <p:spPr>
          <a:xfrm>
            <a:off x="1247776" y="2564609"/>
            <a:ext cx="15773400" cy="4279106"/>
          </a:xfrm>
        </p:spPr>
        <p:txBody>
          <a:bodyPr anchor="b"/>
          <a:lstStyle>
            <a:lvl1pPr>
              <a:defRPr sz="9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xmlns="" id="{09B79FCF-2269-BAA8-26F6-768C76FEE52A}"/>
              </a:ext>
            </a:extLst>
          </p:cNvPr>
          <p:cNvSpPr>
            <a:spLocks noGrp="1"/>
          </p:cNvSpPr>
          <p:nvPr>
            <p:ph type="body" idx="1"/>
          </p:nvPr>
        </p:nvSpPr>
        <p:spPr>
          <a:xfrm>
            <a:off x="1247776"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xmlns="" id="{56D892C9-37C4-8B40-F640-E0D87FB230A3}"/>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5" name="عنصر نائب للتذييل 4">
            <a:extLst>
              <a:ext uri="{FF2B5EF4-FFF2-40B4-BE49-F238E27FC236}">
                <a16:creationId xmlns:a16="http://schemas.microsoft.com/office/drawing/2014/main" xmlns="" id="{5A3A15ED-B294-D2B3-3A82-433AFD87A454}"/>
              </a:ext>
            </a:extLst>
          </p:cNvPr>
          <p:cNvSpPr>
            <a:spLocks noGrp="1"/>
          </p:cNvSpPr>
          <p:nvPr>
            <p:ph type="ftr" sz="quarter" idx="11"/>
          </p:nvPr>
        </p:nvSpPr>
        <p:spPr/>
        <p:txBody>
          <a:bodyPr/>
          <a:lstStyle/>
          <a:p>
            <a:endParaRPr lang="ar-EG" dirty="0">
              <a:solidFill>
                <a:prstClr val="black">
                  <a:tint val="75000"/>
                </a:prstClr>
              </a:solidFill>
            </a:endParaRPr>
          </a:p>
        </p:txBody>
      </p:sp>
      <p:sp>
        <p:nvSpPr>
          <p:cNvPr id="6" name="عنصر نائب لرقم الشريحة 5">
            <a:extLst>
              <a:ext uri="{FF2B5EF4-FFF2-40B4-BE49-F238E27FC236}">
                <a16:creationId xmlns:a16="http://schemas.microsoft.com/office/drawing/2014/main" xmlns="" id="{946C91CA-30D3-E30B-5C77-6D0EB4D550C4}"/>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4228880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DD4E5D1-3AE2-949E-3DB4-95F991B7F4B3}"/>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xmlns="" id="{C1EFC717-27F3-5855-6937-D705DF960CEA}"/>
              </a:ext>
            </a:extLst>
          </p:cNvPr>
          <p:cNvSpPr>
            <a:spLocks noGrp="1"/>
          </p:cNvSpPr>
          <p:nvPr>
            <p:ph sz="half" idx="1"/>
          </p:nvPr>
        </p:nvSpPr>
        <p:spPr>
          <a:xfrm>
            <a:off x="1257300" y="2738438"/>
            <a:ext cx="7772400" cy="652700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xmlns="" id="{98E215F5-AA01-1A2D-26AF-559BE02220A9}"/>
              </a:ext>
            </a:extLst>
          </p:cNvPr>
          <p:cNvSpPr>
            <a:spLocks noGrp="1"/>
          </p:cNvSpPr>
          <p:nvPr>
            <p:ph sz="half" idx="2"/>
          </p:nvPr>
        </p:nvSpPr>
        <p:spPr>
          <a:xfrm>
            <a:off x="9258300" y="2738438"/>
            <a:ext cx="7772400" cy="652700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xmlns="" id="{CD131505-2458-B6FD-FE3A-6AEDD82EDC8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6" name="عنصر نائب للتذييل 5">
            <a:extLst>
              <a:ext uri="{FF2B5EF4-FFF2-40B4-BE49-F238E27FC236}">
                <a16:creationId xmlns:a16="http://schemas.microsoft.com/office/drawing/2014/main" xmlns="" id="{07FB53BC-2BA9-6D05-2F3D-1C89DFEE6032}"/>
              </a:ext>
            </a:extLst>
          </p:cNvPr>
          <p:cNvSpPr>
            <a:spLocks noGrp="1"/>
          </p:cNvSpPr>
          <p:nvPr>
            <p:ph type="ftr" sz="quarter" idx="11"/>
          </p:nvPr>
        </p:nvSpPr>
        <p:spPr/>
        <p:txBody>
          <a:bodyPr/>
          <a:lstStyle/>
          <a:p>
            <a:endParaRPr lang="ar-EG" dirty="0">
              <a:solidFill>
                <a:prstClr val="black">
                  <a:tint val="75000"/>
                </a:prstClr>
              </a:solidFill>
            </a:endParaRPr>
          </a:p>
        </p:txBody>
      </p:sp>
      <p:sp>
        <p:nvSpPr>
          <p:cNvPr id="7" name="عنصر نائب لرقم الشريحة 6">
            <a:extLst>
              <a:ext uri="{FF2B5EF4-FFF2-40B4-BE49-F238E27FC236}">
                <a16:creationId xmlns:a16="http://schemas.microsoft.com/office/drawing/2014/main" xmlns="" id="{4D1989FC-E0FA-EE0C-16E6-3E6C47294B1B}"/>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341484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D80BEDB3-688F-1A2A-8406-C421038EDCCF}"/>
              </a:ext>
            </a:extLst>
          </p:cNvPr>
          <p:cNvSpPr>
            <a:spLocks noGrp="1"/>
          </p:cNvSpPr>
          <p:nvPr>
            <p:ph type="title"/>
          </p:nvPr>
        </p:nvSpPr>
        <p:spPr>
          <a:xfrm>
            <a:off x="1259682" y="547690"/>
            <a:ext cx="15773400" cy="1988345"/>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xmlns="" id="{ECDA98DE-65A4-0D6C-8BE6-FA4BC1829A83}"/>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xmlns="" id="{AE8107A8-B22F-111B-AA00-2B12D22F1F72}"/>
              </a:ext>
            </a:extLst>
          </p:cNvPr>
          <p:cNvSpPr>
            <a:spLocks noGrp="1"/>
          </p:cNvSpPr>
          <p:nvPr>
            <p:ph sz="half" idx="2"/>
          </p:nvPr>
        </p:nvSpPr>
        <p:spPr>
          <a:xfrm>
            <a:off x="1259684" y="3757613"/>
            <a:ext cx="7736680" cy="552688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xmlns="" id="{BA4F2A1F-D083-7FAC-6F56-135B9128AE61}"/>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xmlns="" id="{8B4523FE-02AB-ABFE-3B27-93FB65641218}"/>
              </a:ext>
            </a:extLst>
          </p:cNvPr>
          <p:cNvSpPr>
            <a:spLocks noGrp="1"/>
          </p:cNvSpPr>
          <p:nvPr>
            <p:ph sz="quarter" idx="4"/>
          </p:nvPr>
        </p:nvSpPr>
        <p:spPr>
          <a:xfrm>
            <a:off x="9258301" y="3757613"/>
            <a:ext cx="7774782" cy="552688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xmlns="" id="{65BD14BA-FC1C-FD47-B2C5-AFF3736A0AE9}"/>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8" name="عنصر نائب للتذييل 7">
            <a:extLst>
              <a:ext uri="{FF2B5EF4-FFF2-40B4-BE49-F238E27FC236}">
                <a16:creationId xmlns:a16="http://schemas.microsoft.com/office/drawing/2014/main" xmlns="" id="{B93BB63D-32CE-13B5-8548-2480D011F05E}"/>
              </a:ext>
            </a:extLst>
          </p:cNvPr>
          <p:cNvSpPr>
            <a:spLocks noGrp="1"/>
          </p:cNvSpPr>
          <p:nvPr>
            <p:ph type="ftr" sz="quarter" idx="11"/>
          </p:nvPr>
        </p:nvSpPr>
        <p:spPr/>
        <p:txBody>
          <a:bodyPr/>
          <a:lstStyle/>
          <a:p>
            <a:endParaRPr lang="ar-EG" dirty="0">
              <a:solidFill>
                <a:prstClr val="black">
                  <a:tint val="75000"/>
                </a:prstClr>
              </a:solidFill>
            </a:endParaRPr>
          </a:p>
        </p:txBody>
      </p:sp>
      <p:sp>
        <p:nvSpPr>
          <p:cNvPr id="9" name="عنصر نائب لرقم الشريحة 8">
            <a:extLst>
              <a:ext uri="{FF2B5EF4-FFF2-40B4-BE49-F238E27FC236}">
                <a16:creationId xmlns:a16="http://schemas.microsoft.com/office/drawing/2014/main" xmlns="" id="{2FF351F2-C88B-5735-54E6-915E489B82C5}"/>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532764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DE6C46DC-7B20-A4B0-F0BC-790331ECAF77}"/>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xmlns="" id="{FDF2FB10-8BDF-9FFE-1F3E-2DFBA3CC0F9B}"/>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4" name="عنصر نائب للتذييل 3">
            <a:extLst>
              <a:ext uri="{FF2B5EF4-FFF2-40B4-BE49-F238E27FC236}">
                <a16:creationId xmlns:a16="http://schemas.microsoft.com/office/drawing/2014/main" xmlns="" id="{BC4A4E9A-2AF5-6086-C27E-A06AC8FD0304}"/>
              </a:ext>
            </a:extLst>
          </p:cNvPr>
          <p:cNvSpPr>
            <a:spLocks noGrp="1"/>
          </p:cNvSpPr>
          <p:nvPr>
            <p:ph type="ftr" sz="quarter" idx="11"/>
          </p:nvPr>
        </p:nvSpPr>
        <p:spPr/>
        <p:txBody>
          <a:bodyPr/>
          <a:lstStyle/>
          <a:p>
            <a:endParaRPr lang="ar-EG" dirty="0">
              <a:solidFill>
                <a:prstClr val="black">
                  <a:tint val="75000"/>
                </a:prstClr>
              </a:solidFill>
            </a:endParaRPr>
          </a:p>
        </p:txBody>
      </p:sp>
      <p:sp>
        <p:nvSpPr>
          <p:cNvPr id="5" name="عنصر نائب لرقم الشريحة 4">
            <a:extLst>
              <a:ext uri="{FF2B5EF4-FFF2-40B4-BE49-F238E27FC236}">
                <a16:creationId xmlns:a16="http://schemas.microsoft.com/office/drawing/2014/main" xmlns="" id="{D05FC813-F964-F046-FA60-3D0B1D3CAFB0}"/>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979725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xmlns="" id="{CCBFBD28-288E-E3CF-44B5-39093A3D272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3" name="عنصر نائب للتذييل 2">
            <a:extLst>
              <a:ext uri="{FF2B5EF4-FFF2-40B4-BE49-F238E27FC236}">
                <a16:creationId xmlns:a16="http://schemas.microsoft.com/office/drawing/2014/main" xmlns="" id="{675747E2-D65D-CB0A-0152-8B4D58E58A29}"/>
              </a:ext>
            </a:extLst>
          </p:cNvPr>
          <p:cNvSpPr>
            <a:spLocks noGrp="1"/>
          </p:cNvSpPr>
          <p:nvPr>
            <p:ph type="ftr" sz="quarter" idx="11"/>
          </p:nvPr>
        </p:nvSpPr>
        <p:spPr/>
        <p:txBody>
          <a:bodyPr/>
          <a:lstStyle/>
          <a:p>
            <a:endParaRPr lang="ar-EG" dirty="0">
              <a:solidFill>
                <a:prstClr val="black">
                  <a:tint val="75000"/>
                </a:prstClr>
              </a:solidFill>
            </a:endParaRPr>
          </a:p>
        </p:txBody>
      </p:sp>
      <p:sp>
        <p:nvSpPr>
          <p:cNvPr id="4" name="عنصر نائب لرقم الشريحة 3">
            <a:extLst>
              <a:ext uri="{FF2B5EF4-FFF2-40B4-BE49-F238E27FC236}">
                <a16:creationId xmlns:a16="http://schemas.microsoft.com/office/drawing/2014/main" xmlns="" id="{CD0ADE17-4FD2-66CF-7C18-30BC760F228A}"/>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403774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8BBF49C-7B30-A509-682A-AD084DB71924}"/>
              </a:ext>
            </a:extLst>
          </p:cNvPr>
          <p:cNvSpPr>
            <a:spLocks noGrp="1"/>
          </p:cNvSpPr>
          <p:nvPr>
            <p:ph type="title"/>
          </p:nvPr>
        </p:nvSpPr>
        <p:spPr>
          <a:xfrm>
            <a:off x="1259682" y="685800"/>
            <a:ext cx="5898356" cy="2400300"/>
          </a:xfrm>
        </p:spPr>
        <p:txBody>
          <a:bodyPr anchor="b"/>
          <a:lstStyle>
            <a:lvl1pPr>
              <a:defRPr sz="48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xmlns="" id="{DD1A44A1-F2F8-C2F5-252B-742861C505B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xmlns="" id="{CD25A246-8ADC-9AEF-EBAC-1384F7E5D1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xmlns="" id="{E3DA313E-E50B-2473-0B43-9190B4C9878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6" name="عنصر نائب للتذييل 5">
            <a:extLst>
              <a:ext uri="{FF2B5EF4-FFF2-40B4-BE49-F238E27FC236}">
                <a16:creationId xmlns:a16="http://schemas.microsoft.com/office/drawing/2014/main" xmlns="" id="{598B9A3D-DE03-B05A-29E8-F422D1DD8E3E}"/>
              </a:ext>
            </a:extLst>
          </p:cNvPr>
          <p:cNvSpPr>
            <a:spLocks noGrp="1"/>
          </p:cNvSpPr>
          <p:nvPr>
            <p:ph type="ftr" sz="quarter" idx="11"/>
          </p:nvPr>
        </p:nvSpPr>
        <p:spPr/>
        <p:txBody>
          <a:bodyPr/>
          <a:lstStyle/>
          <a:p>
            <a:endParaRPr lang="ar-EG" dirty="0">
              <a:solidFill>
                <a:prstClr val="black">
                  <a:tint val="75000"/>
                </a:prstClr>
              </a:solidFill>
            </a:endParaRPr>
          </a:p>
        </p:txBody>
      </p:sp>
      <p:sp>
        <p:nvSpPr>
          <p:cNvPr id="7" name="عنصر نائب لرقم الشريحة 6">
            <a:extLst>
              <a:ext uri="{FF2B5EF4-FFF2-40B4-BE49-F238E27FC236}">
                <a16:creationId xmlns:a16="http://schemas.microsoft.com/office/drawing/2014/main" xmlns="" id="{40C04429-6D1A-5CBD-BC99-4E00B2D351A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260432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D7A8DD78-06AF-8C0A-B513-C364D20D3F8D}"/>
              </a:ext>
            </a:extLst>
          </p:cNvPr>
          <p:cNvSpPr>
            <a:spLocks noGrp="1"/>
          </p:cNvSpPr>
          <p:nvPr>
            <p:ph type="title"/>
          </p:nvPr>
        </p:nvSpPr>
        <p:spPr>
          <a:xfrm>
            <a:off x="1259682" y="685800"/>
            <a:ext cx="5898356" cy="2400300"/>
          </a:xfrm>
        </p:spPr>
        <p:txBody>
          <a:bodyPr anchor="b"/>
          <a:lstStyle>
            <a:lvl1pPr>
              <a:defRPr sz="48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xmlns="" id="{27BF9B71-B6F2-CE63-CB4B-4ABE7358F1F5}"/>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ar-EG" dirty="0"/>
          </a:p>
        </p:txBody>
      </p:sp>
      <p:sp>
        <p:nvSpPr>
          <p:cNvPr id="4" name="عنصر نائب للنص 3">
            <a:extLst>
              <a:ext uri="{FF2B5EF4-FFF2-40B4-BE49-F238E27FC236}">
                <a16:creationId xmlns:a16="http://schemas.microsoft.com/office/drawing/2014/main" xmlns="" id="{D13B6A00-87EB-BF5D-5FB8-96301938C979}"/>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xmlns="" id="{6AE1030B-6559-E57B-2C4F-16937AE9A01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6" name="عنصر نائب للتذييل 5">
            <a:extLst>
              <a:ext uri="{FF2B5EF4-FFF2-40B4-BE49-F238E27FC236}">
                <a16:creationId xmlns:a16="http://schemas.microsoft.com/office/drawing/2014/main" xmlns="" id="{05B82486-B94C-75F1-FB88-C960CC7D0A39}"/>
              </a:ext>
            </a:extLst>
          </p:cNvPr>
          <p:cNvSpPr>
            <a:spLocks noGrp="1"/>
          </p:cNvSpPr>
          <p:nvPr>
            <p:ph type="ftr" sz="quarter" idx="11"/>
          </p:nvPr>
        </p:nvSpPr>
        <p:spPr/>
        <p:txBody>
          <a:bodyPr/>
          <a:lstStyle/>
          <a:p>
            <a:endParaRPr lang="ar-EG" dirty="0">
              <a:solidFill>
                <a:prstClr val="black">
                  <a:tint val="75000"/>
                </a:prstClr>
              </a:solidFill>
            </a:endParaRPr>
          </a:p>
        </p:txBody>
      </p:sp>
      <p:sp>
        <p:nvSpPr>
          <p:cNvPr id="7" name="عنصر نائب لرقم الشريحة 6">
            <a:extLst>
              <a:ext uri="{FF2B5EF4-FFF2-40B4-BE49-F238E27FC236}">
                <a16:creationId xmlns:a16="http://schemas.microsoft.com/office/drawing/2014/main" xmlns="" id="{271F0796-023F-E73E-F27E-775D3FB4333F}"/>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4148030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DA772F6-B156-B781-1415-CC12F4EDD214}"/>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xmlns="" id="{61325EE5-893B-6A07-568A-3AEBB69EBCC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xmlns="" id="{ADD708B9-F316-A103-1974-91A60C90ECB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5" name="عنصر نائب للتذييل 4">
            <a:extLst>
              <a:ext uri="{FF2B5EF4-FFF2-40B4-BE49-F238E27FC236}">
                <a16:creationId xmlns:a16="http://schemas.microsoft.com/office/drawing/2014/main" xmlns="" id="{75F64456-1B5A-E34A-E414-BFD361A6C635}"/>
              </a:ext>
            </a:extLst>
          </p:cNvPr>
          <p:cNvSpPr>
            <a:spLocks noGrp="1"/>
          </p:cNvSpPr>
          <p:nvPr>
            <p:ph type="ftr" sz="quarter" idx="11"/>
          </p:nvPr>
        </p:nvSpPr>
        <p:spPr/>
        <p:txBody>
          <a:bodyPr/>
          <a:lstStyle/>
          <a:p>
            <a:endParaRPr lang="ar-EG" dirty="0">
              <a:solidFill>
                <a:prstClr val="black">
                  <a:tint val="75000"/>
                </a:prstClr>
              </a:solidFill>
            </a:endParaRPr>
          </a:p>
        </p:txBody>
      </p:sp>
      <p:sp>
        <p:nvSpPr>
          <p:cNvPr id="6" name="عنصر نائب لرقم الشريحة 5">
            <a:extLst>
              <a:ext uri="{FF2B5EF4-FFF2-40B4-BE49-F238E27FC236}">
                <a16:creationId xmlns:a16="http://schemas.microsoft.com/office/drawing/2014/main" xmlns="" id="{35FAB866-1808-0F2C-CCFC-8F3BA4F8322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1230169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xmlns="" id="{B200894A-5664-D70F-30B5-9588F5CF7FD9}"/>
              </a:ext>
            </a:extLst>
          </p:cNvPr>
          <p:cNvSpPr>
            <a:spLocks noGrp="1"/>
          </p:cNvSpPr>
          <p:nvPr>
            <p:ph type="title" orient="vert"/>
          </p:nvPr>
        </p:nvSpPr>
        <p:spPr>
          <a:xfrm>
            <a:off x="13087351" y="547688"/>
            <a:ext cx="3943350" cy="8717757"/>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xmlns="" id="{33F3E632-78B8-4D7D-F81F-6A90DC4B1750}"/>
              </a:ext>
            </a:extLst>
          </p:cNvPr>
          <p:cNvSpPr>
            <a:spLocks noGrp="1"/>
          </p:cNvSpPr>
          <p:nvPr>
            <p:ph type="body" orient="vert" idx="1"/>
          </p:nvPr>
        </p:nvSpPr>
        <p:spPr>
          <a:xfrm>
            <a:off x="1257301" y="547688"/>
            <a:ext cx="11601450" cy="8717757"/>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xmlns="" id="{452F037C-4F16-F3AF-A318-2521580A140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16/05/1445</a:t>
            </a:fld>
            <a:endParaRPr lang="ar-EG" dirty="0">
              <a:solidFill>
                <a:prstClr val="black">
                  <a:tint val="75000"/>
                </a:prstClr>
              </a:solidFill>
            </a:endParaRPr>
          </a:p>
        </p:txBody>
      </p:sp>
      <p:sp>
        <p:nvSpPr>
          <p:cNvPr id="5" name="عنصر نائب للتذييل 4">
            <a:extLst>
              <a:ext uri="{FF2B5EF4-FFF2-40B4-BE49-F238E27FC236}">
                <a16:creationId xmlns:a16="http://schemas.microsoft.com/office/drawing/2014/main" xmlns="" id="{687366A8-AF0D-165B-E93C-DCEB0E42A356}"/>
              </a:ext>
            </a:extLst>
          </p:cNvPr>
          <p:cNvSpPr>
            <a:spLocks noGrp="1"/>
          </p:cNvSpPr>
          <p:nvPr>
            <p:ph type="ftr" sz="quarter" idx="11"/>
          </p:nvPr>
        </p:nvSpPr>
        <p:spPr/>
        <p:txBody>
          <a:bodyPr/>
          <a:lstStyle/>
          <a:p>
            <a:endParaRPr lang="ar-EG" dirty="0">
              <a:solidFill>
                <a:prstClr val="black">
                  <a:tint val="75000"/>
                </a:prstClr>
              </a:solidFill>
            </a:endParaRPr>
          </a:p>
        </p:txBody>
      </p:sp>
      <p:sp>
        <p:nvSpPr>
          <p:cNvPr id="6" name="عنصر نائب لرقم الشريحة 5">
            <a:extLst>
              <a:ext uri="{FF2B5EF4-FFF2-40B4-BE49-F238E27FC236}">
                <a16:creationId xmlns:a16="http://schemas.microsoft.com/office/drawing/2014/main" xmlns="" id="{F919C1A2-1D92-C5EA-6CF6-C92A341130E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dirty="0">
              <a:solidFill>
                <a:prstClr val="black">
                  <a:tint val="75000"/>
                </a:prstClr>
              </a:solidFill>
            </a:endParaRPr>
          </a:p>
        </p:txBody>
      </p:sp>
    </p:spTree>
    <p:extLst>
      <p:ext uri="{BB962C8B-B14F-4D97-AF65-F5344CB8AC3E}">
        <p14:creationId xmlns:p14="http://schemas.microsoft.com/office/powerpoint/2010/main" val="237685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xmlns="" id="{BC530625-E612-8777-DBB2-F221A3EDA281}"/>
              </a:ext>
            </a:extLst>
          </p:cNvPr>
          <p:cNvSpPr>
            <a:spLocks noGrp="1"/>
          </p:cNvSpPr>
          <p:nvPr>
            <p:ph type="title"/>
          </p:nvPr>
        </p:nvSpPr>
        <p:spPr>
          <a:xfrm>
            <a:off x="1257300" y="547690"/>
            <a:ext cx="15773400" cy="1988345"/>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xmlns="" id="{8B7D1E71-BBBA-F19D-FDDB-3B9BE797BF1D}"/>
              </a:ext>
            </a:extLst>
          </p:cNvPr>
          <p:cNvSpPr>
            <a:spLocks noGrp="1"/>
          </p:cNvSpPr>
          <p:nvPr>
            <p:ph type="body" idx="1"/>
          </p:nvPr>
        </p:nvSpPr>
        <p:spPr>
          <a:xfrm>
            <a:off x="1257300" y="2738438"/>
            <a:ext cx="15773400" cy="6527007"/>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xmlns="" id="{0507C77F-14F8-C2A3-5B79-00E4B66CE693}"/>
              </a:ext>
            </a:extLst>
          </p:cNvPr>
          <p:cNvSpPr>
            <a:spLocks noGrp="1"/>
          </p:cNvSpPr>
          <p:nvPr>
            <p:ph type="dt" sz="half" idx="2"/>
          </p:nvPr>
        </p:nvSpPr>
        <p:spPr>
          <a:xfrm>
            <a:off x="12915900" y="9534527"/>
            <a:ext cx="4114800" cy="547688"/>
          </a:xfrm>
          <a:prstGeom prst="rect">
            <a:avLst/>
          </a:prstGeom>
        </p:spPr>
        <p:txBody>
          <a:bodyPr vert="horz" lIns="91440" tIns="45720" rIns="91440" bIns="45720" rtlCol="1" anchor="ctr"/>
          <a:lstStyle>
            <a:lvl1pPr algn="r">
              <a:defRPr sz="1800">
                <a:solidFill>
                  <a:schemeClr val="tx1">
                    <a:tint val="75000"/>
                  </a:schemeClr>
                </a:solidFill>
              </a:defRPr>
            </a:lvl1pPr>
          </a:lstStyle>
          <a:p>
            <a:pPr rtl="1"/>
            <a:fld id="{D39E9ECD-9273-451E-9C1B-A270711DDA53}" type="datetimeFigureOut">
              <a:rPr lang="ar-EG" smtClean="0">
                <a:solidFill>
                  <a:prstClr val="black">
                    <a:tint val="75000"/>
                  </a:prstClr>
                </a:solidFill>
              </a:rPr>
              <a:pPr rtl="1"/>
              <a:t>16/05/1445</a:t>
            </a:fld>
            <a:endParaRPr lang="ar-EG" dirty="0">
              <a:solidFill>
                <a:prstClr val="black">
                  <a:tint val="75000"/>
                </a:prstClr>
              </a:solidFill>
            </a:endParaRPr>
          </a:p>
        </p:txBody>
      </p:sp>
      <p:sp>
        <p:nvSpPr>
          <p:cNvPr id="5" name="عنصر نائب للتذييل 4">
            <a:extLst>
              <a:ext uri="{FF2B5EF4-FFF2-40B4-BE49-F238E27FC236}">
                <a16:creationId xmlns:a16="http://schemas.microsoft.com/office/drawing/2014/main" xmlns="" id="{3742ABFE-A2AE-2FC2-83B8-B4EC7537FF44}"/>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1" anchor="ctr"/>
          <a:lstStyle>
            <a:lvl1pPr algn="ctr">
              <a:defRPr sz="1800">
                <a:solidFill>
                  <a:schemeClr val="tx1">
                    <a:tint val="75000"/>
                  </a:schemeClr>
                </a:solidFill>
              </a:defRPr>
            </a:lvl1pPr>
          </a:lstStyle>
          <a:p>
            <a:pPr rtl="1"/>
            <a:endParaRPr lang="ar-EG" dirty="0">
              <a:solidFill>
                <a:prstClr val="black">
                  <a:tint val="75000"/>
                </a:prstClr>
              </a:solidFill>
            </a:endParaRPr>
          </a:p>
        </p:txBody>
      </p:sp>
      <p:sp>
        <p:nvSpPr>
          <p:cNvPr id="6" name="عنصر نائب لرقم الشريحة 5">
            <a:extLst>
              <a:ext uri="{FF2B5EF4-FFF2-40B4-BE49-F238E27FC236}">
                <a16:creationId xmlns:a16="http://schemas.microsoft.com/office/drawing/2014/main" xmlns="" id="{6983764A-8C7F-680D-E930-6EC8AC5E9E3F}"/>
              </a:ext>
            </a:extLst>
          </p:cNvPr>
          <p:cNvSpPr>
            <a:spLocks noGrp="1"/>
          </p:cNvSpPr>
          <p:nvPr>
            <p:ph type="sldNum" sz="quarter" idx="4"/>
          </p:nvPr>
        </p:nvSpPr>
        <p:spPr>
          <a:xfrm>
            <a:off x="1257300" y="9534527"/>
            <a:ext cx="4114800" cy="547688"/>
          </a:xfrm>
          <a:prstGeom prst="rect">
            <a:avLst/>
          </a:prstGeom>
        </p:spPr>
        <p:txBody>
          <a:bodyPr vert="horz" lIns="91440" tIns="45720" rIns="91440" bIns="45720" rtlCol="1" anchor="ctr"/>
          <a:lstStyle>
            <a:lvl1pPr algn="l">
              <a:defRPr sz="1800">
                <a:solidFill>
                  <a:schemeClr val="tx1">
                    <a:tint val="75000"/>
                  </a:schemeClr>
                </a:solidFill>
              </a:defRPr>
            </a:lvl1pPr>
          </a:lstStyle>
          <a:p>
            <a:pPr rtl="1"/>
            <a:fld id="{C2C0C65D-5F21-43FC-B3C2-31A1D756A6CA}" type="slidenum">
              <a:rPr lang="ar-EG" smtClean="0">
                <a:solidFill>
                  <a:prstClr val="black">
                    <a:tint val="75000"/>
                  </a:prstClr>
                </a:solidFill>
              </a:rPr>
              <a:pPr rtl="1"/>
              <a:t>‹#›</a:t>
            </a:fld>
            <a:endParaRPr lang="ar-EG" dirty="0">
              <a:solidFill>
                <a:prstClr val="black">
                  <a:tint val="75000"/>
                </a:prstClr>
              </a:solidFill>
            </a:endParaRPr>
          </a:p>
        </p:txBody>
      </p:sp>
    </p:spTree>
    <p:extLst>
      <p:ext uri="{BB962C8B-B14F-4D97-AF65-F5344CB8AC3E}">
        <p14:creationId xmlns:p14="http://schemas.microsoft.com/office/powerpoint/2010/main" val="4196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1371600" rtl="1"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r" defTabSz="1371600" rtl="1"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r" defTabSz="1371600" rtl="1"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r" defTabSz="1371600" rtl="1"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ar-EG"/>
      </a:defPPr>
      <a:lvl1pPr marL="0" algn="r" defTabSz="1371600" rtl="1" eaLnBrk="1" latinLnBrk="0" hangingPunct="1">
        <a:defRPr sz="2700" kern="1200">
          <a:solidFill>
            <a:schemeClr val="tx1"/>
          </a:solidFill>
          <a:latin typeface="+mn-lt"/>
          <a:ea typeface="+mn-ea"/>
          <a:cs typeface="+mn-cs"/>
        </a:defRPr>
      </a:lvl1pPr>
      <a:lvl2pPr marL="685800" algn="r" defTabSz="1371600" rtl="1" eaLnBrk="1" latinLnBrk="0" hangingPunct="1">
        <a:defRPr sz="2700" kern="1200">
          <a:solidFill>
            <a:schemeClr val="tx1"/>
          </a:solidFill>
          <a:latin typeface="+mn-lt"/>
          <a:ea typeface="+mn-ea"/>
          <a:cs typeface="+mn-cs"/>
        </a:defRPr>
      </a:lvl2pPr>
      <a:lvl3pPr marL="1371600" algn="r" defTabSz="1371600" rtl="1" eaLnBrk="1" latinLnBrk="0" hangingPunct="1">
        <a:defRPr sz="2700" kern="1200">
          <a:solidFill>
            <a:schemeClr val="tx1"/>
          </a:solidFill>
          <a:latin typeface="+mn-lt"/>
          <a:ea typeface="+mn-ea"/>
          <a:cs typeface="+mn-cs"/>
        </a:defRPr>
      </a:lvl3pPr>
      <a:lvl4pPr marL="2057400" algn="r" defTabSz="1371600" rtl="1" eaLnBrk="1" latinLnBrk="0" hangingPunct="1">
        <a:defRPr sz="2700" kern="1200">
          <a:solidFill>
            <a:schemeClr val="tx1"/>
          </a:solidFill>
          <a:latin typeface="+mn-lt"/>
          <a:ea typeface="+mn-ea"/>
          <a:cs typeface="+mn-cs"/>
        </a:defRPr>
      </a:lvl4pPr>
      <a:lvl5pPr marL="2743200" algn="r" defTabSz="1371600" rtl="1" eaLnBrk="1" latinLnBrk="0" hangingPunct="1">
        <a:defRPr sz="2700" kern="1200">
          <a:solidFill>
            <a:schemeClr val="tx1"/>
          </a:solidFill>
          <a:latin typeface="+mn-lt"/>
          <a:ea typeface="+mn-ea"/>
          <a:cs typeface="+mn-cs"/>
        </a:defRPr>
      </a:lvl5pPr>
      <a:lvl6pPr marL="3429000" algn="r" defTabSz="1371600" rtl="1" eaLnBrk="1" latinLnBrk="0" hangingPunct="1">
        <a:defRPr sz="2700" kern="1200">
          <a:solidFill>
            <a:schemeClr val="tx1"/>
          </a:solidFill>
          <a:latin typeface="+mn-lt"/>
          <a:ea typeface="+mn-ea"/>
          <a:cs typeface="+mn-cs"/>
        </a:defRPr>
      </a:lvl6pPr>
      <a:lvl7pPr marL="4114800" algn="r" defTabSz="1371600" rtl="1" eaLnBrk="1" latinLnBrk="0" hangingPunct="1">
        <a:defRPr sz="2700" kern="1200">
          <a:solidFill>
            <a:schemeClr val="tx1"/>
          </a:solidFill>
          <a:latin typeface="+mn-lt"/>
          <a:ea typeface="+mn-ea"/>
          <a:cs typeface="+mn-cs"/>
        </a:defRPr>
      </a:lvl7pPr>
      <a:lvl8pPr marL="4800600" algn="r" defTabSz="1371600" rtl="1" eaLnBrk="1" latinLnBrk="0" hangingPunct="1">
        <a:defRPr sz="2700" kern="1200">
          <a:solidFill>
            <a:schemeClr val="tx1"/>
          </a:solidFill>
          <a:latin typeface="+mn-lt"/>
          <a:ea typeface="+mn-ea"/>
          <a:cs typeface="+mn-cs"/>
        </a:defRPr>
      </a:lvl8pPr>
      <a:lvl9pPr marL="5486400" algn="r" defTabSz="1371600" rtl="1"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x.com/adelanmas09?t=XKq1Cg6CqgUPivuO4VUAcg&amp;s=0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20.g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xmlns="" id="{41312E79-CCD9-04B9-A258-E8F091836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68665">
            <a:off x="6903478" y="787314"/>
            <a:ext cx="10058400" cy="5303130"/>
          </a:xfrm>
          <a:prstGeom prst="rect">
            <a:avLst/>
          </a:prstGeom>
        </p:spPr>
      </p:pic>
      <p:grpSp>
        <p:nvGrpSpPr>
          <p:cNvPr id="4" name="Group 4"/>
          <p:cNvGrpSpPr/>
          <p:nvPr/>
        </p:nvGrpSpPr>
        <p:grpSpPr>
          <a:xfrm>
            <a:off x="0" y="6974375"/>
            <a:ext cx="8229600" cy="2283925"/>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sp>
        <p:nvSpPr>
          <p:cNvPr id="8" name="مربع نص 7">
            <a:extLst>
              <a:ext uri="{FF2B5EF4-FFF2-40B4-BE49-F238E27FC236}">
                <a16:creationId xmlns:a16="http://schemas.microsoft.com/office/drawing/2014/main" xmlns="" id="{B9FA7B4C-8E2D-0044-6A39-4E156E73C8AA}"/>
              </a:ext>
            </a:extLst>
          </p:cNvPr>
          <p:cNvSpPr txBox="1"/>
          <p:nvPr/>
        </p:nvSpPr>
        <p:spPr>
          <a:xfrm>
            <a:off x="8229600" y="5112327"/>
            <a:ext cx="7622434" cy="1862048"/>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11500" b="1" i="0" u="none" strike="noStrike" kern="1200" cap="none" spc="0" normalizeH="0" baseline="0" noProof="0" dirty="0">
                <a:ln>
                  <a:noFill/>
                </a:ln>
                <a:solidFill>
                  <a:srgbClr val="52561C"/>
                </a:solidFill>
                <a:effectLst>
                  <a:glow rad="228600">
                    <a:srgbClr val="9BBB59">
                      <a:satMod val="175000"/>
                      <a:alpha val="40000"/>
                    </a:srgbClr>
                  </a:glow>
                </a:effectLst>
                <a:uLnTx/>
                <a:uFillTx/>
                <a:latin typeface="Calibri"/>
                <a:ea typeface="+mn-ea"/>
                <a:cs typeface="Arial" panose="020B0604020202020204" pitchFamily="34" charset="0"/>
              </a:rPr>
              <a:t>الوحدة الثامنة </a:t>
            </a:r>
          </a:p>
        </p:txBody>
      </p:sp>
      <p:sp>
        <p:nvSpPr>
          <p:cNvPr id="10" name="مربع نص 9">
            <a:extLst>
              <a:ext uri="{FF2B5EF4-FFF2-40B4-BE49-F238E27FC236}">
                <a16:creationId xmlns:a16="http://schemas.microsoft.com/office/drawing/2014/main" xmlns="" id="{6A293B4B-9E0D-F33D-1D04-D5697C584CA8}"/>
              </a:ext>
            </a:extLst>
          </p:cNvPr>
          <p:cNvSpPr txBox="1"/>
          <p:nvPr/>
        </p:nvSpPr>
        <p:spPr>
          <a:xfrm>
            <a:off x="228600" y="7124700"/>
            <a:ext cx="762000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11500" b="1" i="0" u="none" strike="noStrike" kern="1200" cap="none" spc="0" normalizeH="0" baseline="0" noProof="0" dirty="0">
                <a:ln>
                  <a:noFill/>
                </a:ln>
                <a:solidFill>
                  <a:srgbClr val="321A10"/>
                </a:solidFill>
                <a:effectLst>
                  <a:glow rad="139700">
                    <a:srgbClr val="F79646">
                      <a:satMod val="175000"/>
                      <a:alpha val="40000"/>
                    </a:srgbClr>
                  </a:glow>
                </a:effectLst>
                <a:uLnTx/>
                <a:uFillTx/>
                <a:latin typeface="Calibri"/>
                <a:ea typeface="+mn-ea"/>
                <a:cs typeface="Arial" panose="020B0604020202020204" pitchFamily="34" charset="0"/>
              </a:rPr>
              <a:t>مفهوم الحق </a:t>
            </a:r>
          </a:p>
        </p:txBody>
      </p:sp>
      <p:pic>
        <p:nvPicPr>
          <p:cNvPr id="9" name="صورة 8" descr="62b1af9ca1b79.png"/>
          <p:cNvPicPr>
            <a:picLocks noChangeAspect="1"/>
          </p:cNvPicPr>
          <p:nvPr/>
        </p:nvPicPr>
        <p:blipFill>
          <a:blip r:embed="rId3" cstate="print"/>
          <a:stretch>
            <a:fillRect/>
          </a:stretch>
        </p:blipFill>
        <p:spPr>
          <a:xfrm>
            <a:off x="381000" y="571500"/>
            <a:ext cx="1973634" cy="1102196"/>
          </a:xfrm>
          <a:prstGeom prst="rect">
            <a:avLst/>
          </a:prstGeom>
        </p:spPr>
      </p:pic>
      <p:sp>
        <p:nvSpPr>
          <p:cNvPr id="11" name="مربع نص 10"/>
          <p:cNvSpPr txBox="1"/>
          <p:nvPr/>
        </p:nvSpPr>
        <p:spPr>
          <a:xfrm>
            <a:off x="9144000" y="7200900"/>
            <a:ext cx="5913798" cy="646331"/>
          </a:xfrm>
          <a:prstGeom prst="rect">
            <a:avLst/>
          </a:prstGeom>
          <a:noFill/>
        </p:spPr>
        <p:txBody>
          <a:bodyPr wrap="none" rtlCol="1">
            <a:spAutoFit/>
          </a:bodyPr>
          <a:lstStyle/>
          <a:p>
            <a:r>
              <a:rPr lang="ar-SA" sz="3600" dirty="0" smtClean="0">
                <a:solidFill>
                  <a:schemeClr val="accent6">
                    <a:lumMod val="50000"/>
                  </a:schemeClr>
                </a:solidFill>
                <a:cs typeface="PT Bold Heading" pitchFamily="2" charset="-78"/>
              </a:rPr>
              <a:t>معلم </a:t>
            </a:r>
            <a:r>
              <a:rPr lang="ar-SA" sz="3600" dirty="0" err="1" smtClean="0">
                <a:solidFill>
                  <a:schemeClr val="accent6">
                    <a:lumMod val="50000"/>
                  </a:schemeClr>
                </a:solidFill>
                <a:cs typeface="PT Bold Heading" pitchFamily="2" charset="-78"/>
              </a:rPr>
              <a:t>المادة </a:t>
            </a:r>
            <a:r>
              <a:rPr lang="ar-SA" sz="3600" dirty="0" smtClean="0">
                <a:solidFill>
                  <a:schemeClr val="accent6">
                    <a:lumMod val="50000"/>
                  </a:schemeClr>
                </a:solidFill>
                <a:cs typeface="PT Bold Heading" pitchFamily="2" charset="-78"/>
              </a:rPr>
              <a:t>: عادل مسفر الشهري </a:t>
            </a:r>
            <a:endParaRPr lang="ar-SA" sz="3600" dirty="0">
              <a:solidFill>
                <a:schemeClr val="accent6">
                  <a:lumMod val="50000"/>
                </a:schemeClr>
              </a:solidFill>
              <a:cs typeface="PT Bold Heading" pitchFamily="2" charset="-78"/>
            </a:endParaRPr>
          </a:p>
        </p:txBody>
      </p:sp>
      <p:pic>
        <p:nvPicPr>
          <p:cNvPr id="13" name="Picture 2" descr="تحميل ايقونة موقع تويتر الجديد Logo New Twitter X">
            <a:hlinkClick r:id="rId4"/>
          </p:cNvPr>
          <p:cNvPicPr>
            <a:picLocks noChangeAspect="1" noChangeArrowheads="1"/>
          </p:cNvPicPr>
          <p:nvPr/>
        </p:nvPicPr>
        <p:blipFill>
          <a:blip r:embed="rId5" cstate="print"/>
          <a:srcRect l="49462" t="24731" b="24731"/>
          <a:stretch>
            <a:fillRect/>
          </a:stretch>
        </p:blipFill>
        <p:spPr bwMode="auto">
          <a:xfrm>
            <a:off x="11811000" y="7962900"/>
            <a:ext cx="1066800" cy="106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381000" y="893956"/>
            <a:ext cx="10210800" cy="8048689"/>
            <a:chOff x="0" y="0"/>
            <a:chExt cx="21640800" cy="10972800"/>
          </a:xfrm>
        </p:grpSpPr>
        <p:pic>
          <p:nvPicPr>
            <p:cNvPr id="3" name="Picture 3"/>
            <p:cNvPicPr>
              <a:picLocks noChangeAspect="1"/>
            </p:cNvPicPr>
            <p:nvPr/>
          </p:nvPicPr>
          <p:blipFill>
            <a:blip r:embed="rId2" cstate="print"/>
            <a:srcRect t="13845" b="10193"/>
            <a:stretch>
              <a:fillRect/>
            </a:stretch>
          </p:blipFill>
          <p:spPr>
            <a:xfrm>
              <a:off x="0" y="0"/>
              <a:ext cx="21640800" cy="10972800"/>
            </a:xfrm>
            <a:prstGeom prst="rect">
              <a:avLst/>
            </a:prstGeom>
          </p:spPr>
        </p:pic>
      </p:grpSp>
      <p:sp>
        <p:nvSpPr>
          <p:cNvPr id="10" name="مربع نص 9">
            <a:extLst>
              <a:ext uri="{FF2B5EF4-FFF2-40B4-BE49-F238E27FC236}">
                <a16:creationId xmlns:a16="http://schemas.microsoft.com/office/drawing/2014/main" xmlns="" id="{B6A091ED-C763-EA16-F7C3-23FC7E02D729}"/>
              </a:ext>
            </a:extLst>
          </p:cNvPr>
          <p:cNvSpPr txBox="1"/>
          <p:nvPr/>
        </p:nvSpPr>
        <p:spPr>
          <a:xfrm>
            <a:off x="11125200" y="1542514"/>
            <a:ext cx="6400800" cy="72019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lstStyle/>
          <a:p>
            <a:pPr algn="ctr" rtl="1">
              <a:spcBef>
                <a:spcPts val="0"/>
              </a:spcBef>
              <a:spcAft>
                <a:spcPts val="500"/>
              </a:spcAft>
            </a:pPr>
            <a:r>
              <a:rPr lang="ar-EG" sz="6600" b="1" i="0" u="none" strike="noStrike" dirty="0">
                <a:solidFill>
                  <a:srgbClr val="542F27"/>
                </a:solidFill>
                <a:effectLst/>
                <a:latin typeface="Arial" panose="020B0604020202020204" pitchFamily="34" charset="0"/>
              </a:rPr>
              <a:t>يُعرف الحق بأنه اختصاص يخوّل صاحبه الاستئثار والتسلط، ويقره القانون ويحميه ويوجب على الغير احترامه.</a:t>
            </a:r>
            <a:endParaRPr lang="ar-EG" sz="6600" dirty="0"/>
          </a:p>
        </p:txBody>
      </p:sp>
    </p:spTree>
    <p:extLst>
      <p:ext uri="{BB962C8B-B14F-4D97-AF65-F5344CB8AC3E}">
        <p14:creationId xmlns:p14="http://schemas.microsoft.com/office/powerpoint/2010/main" val="222420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42"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6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5EB48B81-9298-8139-B267-010CF2A22A2B}"/>
              </a:ext>
            </a:extLst>
          </p:cNvPr>
          <p:cNvSpPr txBox="1"/>
          <p:nvPr/>
        </p:nvSpPr>
        <p:spPr>
          <a:xfrm>
            <a:off x="6629400" y="190500"/>
            <a:ext cx="5715000" cy="1676400"/>
          </a:xfrm>
          <a:prstGeom prst="wedgeRectCallout">
            <a:avLst>
              <a:gd name="adj1" fmla="val -27169"/>
              <a:gd name="adj2" fmla="val 82151"/>
            </a:avLst>
          </a:prstGeom>
          <a:solidFill>
            <a:srgbClr val="F6862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rtl="1">
              <a:spcBef>
                <a:spcPts val="0"/>
              </a:spcBef>
              <a:spcAft>
                <a:spcPts val="500"/>
              </a:spcAft>
            </a:pPr>
            <a:r>
              <a:rPr lang="ar-EG" sz="8800" b="1" i="0" u="none" strike="noStrike" dirty="0">
                <a:solidFill>
                  <a:schemeClr val="bg1"/>
                </a:solidFill>
                <a:effectLst/>
                <a:latin typeface="Arial" panose="020B0604020202020204" pitchFamily="34" charset="0"/>
              </a:rPr>
              <a:t>عناصر الحق</a:t>
            </a:r>
            <a:r>
              <a:rPr lang="ar-EG" sz="1400" dirty="0">
                <a:solidFill>
                  <a:schemeClr val="bg1"/>
                </a:solidFill>
              </a:rPr>
              <a:t/>
            </a:r>
            <a:br>
              <a:rPr lang="ar-EG" sz="1400" dirty="0">
                <a:solidFill>
                  <a:schemeClr val="bg1"/>
                </a:solidFill>
              </a:rPr>
            </a:br>
            <a:endParaRPr lang="ar-EG" sz="1400" dirty="0">
              <a:solidFill>
                <a:schemeClr val="bg1"/>
              </a:solidFill>
            </a:endParaRPr>
          </a:p>
        </p:txBody>
      </p:sp>
      <p:pic>
        <p:nvPicPr>
          <p:cNvPr id="3" name="صورة 2"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extLst>
      <p:ext uri="{BB962C8B-B14F-4D97-AF65-F5344CB8AC3E}">
        <p14:creationId xmlns:p14="http://schemas.microsoft.com/office/powerpoint/2010/main" val="15136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 name="Freeform 2"/>
          <p:cNvSpPr/>
          <p:nvPr/>
        </p:nvSpPr>
        <p:spPr>
          <a:xfrm>
            <a:off x="1166879" y="1638300"/>
            <a:ext cx="5372100" cy="5136960"/>
          </a:xfrm>
          <a:custGeom>
            <a:avLst/>
            <a:gdLst/>
            <a:ahLst/>
            <a:cxnLst/>
            <a:rect l="l" t="t" r="r" b="b"/>
            <a:pathLst>
              <a:path w="317973" h="260160">
                <a:moveTo>
                  <a:pt x="0" y="0"/>
                </a:moveTo>
                <a:lnTo>
                  <a:pt x="317973" y="0"/>
                </a:lnTo>
                <a:lnTo>
                  <a:pt x="317973" y="260160"/>
                </a:lnTo>
                <a:lnTo>
                  <a:pt x="0" y="26016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ar-EG"/>
          </a:p>
        </p:txBody>
      </p:sp>
      <p:grpSp>
        <p:nvGrpSpPr>
          <p:cNvPr id="19" name="Group 19"/>
          <p:cNvGrpSpPr/>
          <p:nvPr/>
        </p:nvGrpSpPr>
        <p:grpSpPr>
          <a:xfrm>
            <a:off x="0" y="7695290"/>
            <a:ext cx="334857" cy="1563010"/>
            <a:chOff x="0" y="0"/>
            <a:chExt cx="505184" cy="2358041"/>
          </a:xfrm>
        </p:grpSpPr>
        <p:sp>
          <p:nvSpPr>
            <p:cNvPr id="20" name="Freeform 20"/>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27" name="مربع نص 26">
            <a:extLst>
              <a:ext uri="{FF2B5EF4-FFF2-40B4-BE49-F238E27FC236}">
                <a16:creationId xmlns:a16="http://schemas.microsoft.com/office/drawing/2014/main" xmlns="" id="{0208F543-D773-0820-38F9-0DE03EAF0A7A}"/>
              </a:ext>
            </a:extLst>
          </p:cNvPr>
          <p:cNvSpPr txBox="1"/>
          <p:nvPr/>
        </p:nvSpPr>
        <p:spPr>
          <a:xfrm>
            <a:off x="7984048" y="1241769"/>
            <a:ext cx="9144000" cy="8097088"/>
          </a:xfrm>
          <a:prstGeom prst="rect">
            <a:avLst/>
          </a:prstGeom>
          <a:noFill/>
          <a:ln>
            <a:solidFill>
              <a:schemeClr val="tx1"/>
            </a:solidFill>
          </a:ln>
        </p:spPr>
        <p:txBody>
          <a:bodyPr wrap="square" anchor="ctr">
            <a:spAutoFit/>
          </a:bodyPr>
          <a:lstStyle/>
          <a:p>
            <a:pPr algn="ctr" rtl="1">
              <a:spcBef>
                <a:spcPts val="0"/>
              </a:spcBef>
              <a:spcAft>
                <a:spcPts val="500"/>
              </a:spcAft>
            </a:pPr>
            <a:r>
              <a:rPr lang="ar-EG" sz="8000" b="1" i="0" u="none" strike="noStrike" dirty="0">
                <a:effectLst/>
                <a:latin typeface="Arial" panose="020B0604020202020204" pitchFamily="34" charset="0"/>
              </a:rPr>
              <a:t>في ضوء التعريف السابق يمكن استخلاص ثلاثة عناصر تحدد ماهية الحق والحدود التي تميّزه: وهي (الاستئثار – التسلُّط – إقرار القانون)</a:t>
            </a:r>
            <a:endParaRPr lang="ar-EG" sz="8000" b="1" dirty="0">
              <a:effectLst/>
            </a:endParaRPr>
          </a:p>
          <a:p>
            <a:r>
              <a:rPr lang="ar-EG" dirty="0"/>
              <a:t/>
            </a:r>
            <a:br>
              <a:rPr lang="ar-EG" dirty="0"/>
            </a:br>
            <a:endParaRPr lang="ar-EG" dirty="0"/>
          </a:p>
        </p:txBody>
      </p:sp>
      <p:pic>
        <p:nvPicPr>
          <p:cNvPr id="6" name="صورة 5" descr="62b1af9ca1b79.png"/>
          <p:cNvPicPr>
            <a:picLocks noChangeAspect="1"/>
          </p:cNvPicPr>
          <p:nvPr/>
        </p:nvPicPr>
        <p:blipFill>
          <a:blip r:embed="rId4"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0" y="7695290"/>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12" name="مربع نص 11">
            <a:extLst>
              <a:ext uri="{FF2B5EF4-FFF2-40B4-BE49-F238E27FC236}">
                <a16:creationId xmlns:a16="http://schemas.microsoft.com/office/drawing/2014/main" xmlns="" id="{A9D4AA87-B5A8-3416-127C-294E5E3BB9DA}"/>
              </a:ext>
            </a:extLst>
          </p:cNvPr>
          <p:cNvSpPr txBox="1"/>
          <p:nvPr/>
        </p:nvSpPr>
        <p:spPr>
          <a:xfrm>
            <a:off x="7620000" y="723900"/>
            <a:ext cx="6477000" cy="2726591"/>
          </a:xfrm>
          <a:prstGeom prst="ellipse">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ar-EG" sz="6000" b="1" dirty="0">
                <a:solidFill>
                  <a:schemeClr val="accent6">
                    <a:lumMod val="50000"/>
                  </a:schemeClr>
                </a:solidFill>
                <a:effectLst>
                  <a:glow rad="228600">
                    <a:schemeClr val="accent6">
                      <a:satMod val="175000"/>
                      <a:alpha val="40000"/>
                    </a:schemeClr>
                  </a:glow>
                </a:effectLst>
              </a:rPr>
              <a:t>العنصر الأول: الاستئثار </a:t>
            </a:r>
          </a:p>
        </p:txBody>
      </p:sp>
      <p:sp>
        <p:nvSpPr>
          <p:cNvPr id="14" name="مربع نص 13">
            <a:extLst>
              <a:ext uri="{FF2B5EF4-FFF2-40B4-BE49-F238E27FC236}">
                <a16:creationId xmlns:a16="http://schemas.microsoft.com/office/drawing/2014/main" xmlns="" id="{C10A9B50-1C01-BB0A-4016-3C11BF60BD52}"/>
              </a:ext>
            </a:extLst>
          </p:cNvPr>
          <p:cNvSpPr txBox="1"/>
          <p:nvPr/>
        </p:nvSpPr>
        <p:spPr>
          <a:xfrm>
            <a:off x="6553200" y="3995321"/>
            <a:ext cx="11010900" cy="5909310"/>
          </a:xfrm>
          <a:prstGeom prst="rect">
            <a:avLst/>
          </a:prstGeom>
          <a:noFill/>
        </p:spPr>
        <p:txBody>
          <a:bodyPr wrap="square">
            <a:spAutoFit/>
          </a:bodyPr>
          <a:lstStyle/>
          <a:p>
            <a:pPr algn="ctr" rtl="1"/>
            <a:r>
              <a:rPr lang="ar-EG" sz="5400" b="1" i="0" u="none" strike="noStrike" dirty="0">
                <a:solidFill>
                  <a:schemeClr val="bg1"/>
                </a:solidFill>
                <a:effectLst/>
                <a:latin typeface="Arial" panose="020B0604020202020204" pitchFamily="34" charset="0"/>
              </a:rPr>
              <a:t>وهو اختصاص شخص بمفرده بمال معين أو قيمة معينة، فيستأثر وحده بهذا المال أو القيمة؛ سواء أكان استثارا مباشرًا يخول صاحب الحق الحصول على المنفعة دون تدخل شخص آخر؛ مثل الحق في مُلكية منزل أم غير مباشر يخول </a:t>
            </a:r>
            <a:r>
              <a:rPr lang="ar-EG" sz="5400" b="1" dirty="0">
                <a:solidFill>
                  <a:schemeClr val="bg1"/>
                </a:solidFill>
              </a:rPr>
              <a:t>صاحب الحق الحصول على المنفعة بتدخل شخص آخر؛ مثل حق الدائن في مطالبة المدين بسداد الدين. </a:t>
            </a:r>
          </a:p>
        </p:txBody>
      </p:sp>
      <p:pic>
        <p:nvPicPr>
          <p:cNvPr id="9" name="صورة 8">
            <a:extLst>
              <a:ext uri="{FF2B5EF4-FFF2-40B4-BE49-F238E27FC236}">
                <a16:creationId xmlns:a16="http://schemas.microsoft.com/office/drawing/2014/main" xmlns="" id="{AA4A2ADE-82F2-5DD5-C452-0A16298C25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24" y="1528144"/>
            <a:ext cx="4824845" cy="7230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8" name="Group 8"/>
          <p:cNvGrpSpPr/>
          <p:nvPr/>
        </p:nvGrpSpPr>
        <p:grpSpPr>
          <a:xfrm>
            <a:off x="0" y="7695290"/>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16" name="مربع نص 15">
            <a:extLst>
              <a:ext uri="{FF2B5EF4-FFF2-40B4-BE49-F238E27FC236}">
                <a16:creationId xmlns:a16="http://schemas.microsoft.com/office/drawing/2014/main" xmlns="" id="{A8F0D11C-CFC1-95CA-FBB1-14C7538DCE11}"/>
              </a:ext>
            </a:extLst>
          </p:cNvPr>
          <p:cNvSpPr txBox="1"/>
          <p:nvPr/>
        </p:nvSpPr>
        <p:spPr>
          <a:xfrm>
            <a:off x="6324600" y="876300"/>
            <a:ext cx="6477000" cy="2726591"/>
          </a:xfrm>
          <a:prstGeom prst="ellipse">
            <a:avLst/>
          </a:prstGeom>
          <a:solidFill>
            <a:srgbClr val="5A3F2B"/>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ar-EG" sz="6000" b="1" dirty="0">
                <a:solidFill>
                  <a:schemeClr val="bg1"/>
                </a:solidFill>
                <a:effectLst>
                  <a:glow rad="228600">
                    <a:schemeClr val="accent6">
                      <a:satMod val="175000"/>
                      <a:alpha val="40000"/>
                    </a:schemeClr>
                  </a:glow>
                </a:effectLst>
              </a:rPr>
              <a:t>العنصر الثاني: التسلُّط </a:t>
            </a:r>
          </a:p>
        </p:txBody>
      </p:sp>
      <p:sp>
        <p:nvSpPr>
          <p:cNvPr id="18" name="مربع نص 17">
            <a:extLst>
              <a:ext uri="{FF2B5EF4-FFF2-40B4-BE49-F238E27FC236}">
                <a16:creationId xmlns:a16="http://schemas.microsoft.com/office/drawing/2014/main" xmlns="" id="{1221260B-BDF1-142B-B736-513BAB0ECE13}"/>
              </a:ext>
            </a:extLst>
          </p:cNvPr>
          <p:cNvSpPr txBox="1"/>
          <p:nvPr/>
        </p:nvSpPr>
        <p:spPr>
          <a:xfrm>
            <a:off x="1371600" y="4077263"/>
            <a:ext cx="15544800" cy="5170646"/>
          </a:xfrm>
          <a:prstGeom prst="rect">
            <a:avLst/>
          </a:prstGeom>
          <a:noFill/>
          <a:ln>
            <a:solidFill>
              <a:schemeClr val="tx1"/>
            </a:solidFill>
          </a:ln>
        </p:spPr>
        <p:txBody>
          <a:bodyPr wrap="square">
            <a:spAutoFit/>
          </a:bodyPr>
          <a:lstStyle/>
          <a:p>
            <a:pPr algn="ctr" rtl="1"/>
            <a:r>
              <a:rPr lang="ar-EG" sz="6600" b="1" dirty="0"/>
              <a:t>ويقصد به السلُطة التي تكون لصاحب الحق على الشيء محل الحق، وبموجبها تكون له القدرة على التصرف فيه بكافة الأوجه أو بعضها، وأوجه التصرف هي: التصرف في الأموال مثل نقل مُلكية منزل بالبيع، أو الاستغلال مثل تأجير المنزل، أو الاستعمال مثل سكن مالك المنزل فيه. </a:t>
            </a:r>
          </a:p>
        </p:txBody>
      </p:sp>
      <p:pic>
        <p:nvPicPr>
          <p:cNvPr id="6" name="صورة 5" descr="62b1af9ca1b79.png"/>
          <p:cNvPicPr>
            <a:picLocks noChangeAspect="1"/>
          </p:cNvPicPr>
          <p:nvPr/>
        </p:nvPicPr>
        <p:blipFill>
          <a:blip r:embed="rId2"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12" name="مربع نص 11">
            <a:extLst>
              <a:ext uri="{FF2B5EF4-FFF2-40B4-BE49-F238E27FC236}">
                <a16:creationId xmlns:a16="http://schemas.microsoft.com/office/drawing/2014/main" xmlns="" id="{17418698-7837-28C8-CC58-A4168206CBC1}"/>
              </a:ext>
            </a:extLst>
          </p:cNvPr>
          <p:cNvSpPr txBox="1"/>
          <p:nvPr/>
        </p:nvSpPr>
        <p:spPr>
          <a:xfrm>
            <a:off x="338718" y="342900"/>
            <a:ext cx="6477000" cy="2726591"/>
          </a:xfrm>
          <a:prstGeom prst="ellipse">
            <a:avLst/>
          </a:prstGeom>
          <a:solidFill>
            <a:srgbClr val="0070C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algn="ctr"/>
            <a:r>
              <a:rPr lang="ar-EG" sz="6000" b="1" dirty="0">
                <a:solidFill>
                  <a:schemeClr val="bg1"/>
                </a:solidFill>
                <a:effectLst>
                  <a:glow rad="101600">
                    <a:schemeClr val="accent2">
                      <a:satMod val="175000"/>
                      <a:alpha val="40000"/>
                    </a:schemeClr>
                  </a:glow>
                </a:effectLst>
              </a:rPr>
              <a:t>العنصر الثالث: إقرار القانون </a:t>
            </a:r>
          </a:p>
        </p:txBody>
      </p:sp>
      <p:sp>
        <p:nvSpPr>
          <p:cNvPr id="14" name="مربع نص 13">
            <a:extLst>
              <a:ext uri="{FF2B5EF4-FFF2-40B4-BE49-F238E27FC236}">
                <a16:creationId xmlns:a16="http://schemas.microsoft.com/office/drawing/2014/main" xmlns="" id="{552ECF68-B8A3-AD1E-ADD7-818EA0F1EA97}"/>
              </a:ext>
            </a:extLst>
          </p:cNvPr>
          <p:cNvSpPr txBox="1"/>
          <p:nvPr/>
        </p:nvSpPr>
        <p:spPr>
          <a:xfrm>
            <a:off x="5665960" y="626041"/>
            <a:ext cx="12248686" cy="9330759"/>
          </a:xfrm>
          <a:prstGeom prst="rect">
            <a:avLst/>
          </a:prstGeom>
          <a:noFill/>
        </p:spPr>
        <p:txBody>
          <a:bodyPr wrap="square">
            <a:spAutoFit/>
          </a:bodyPr>
          <a:lstStyle/>
          <a:p>
            <a:pPr algn="ctr" rtl="1">
              <a:spcBef>
                <a:spcPts val="0"/>
              </a:spcBef>
              <a:spcAft>
                <a:spcPts val="500"/>
              </a:spcAft>
            </a:pPr>
            <a:r>
              <a:rPr lang="ar-EG" sz="5400" b="1" i="0" u="none" strike="noStrike" dirty="0">
                <a:solidFill>
                  <a:schemeClr val="bg1"/>
                </a:solidFill>
                <a:effectLst>
                  <a:glow rad="139700">
                    <a:schemeClr val="accent2">
                      <a:satMod val="175000"/>
                      <a:alpha val="40000"/>
                    </a:schemeClr>
                  </a:glow>
                </a:effectLst>
                <a:latin typeface="Arial" panose="020B0604020202020204" pitchFamily="34" charset="0"/>
              </a:rPr>
              <a:t>إقرار القانون للحق يعني اعترافه به، وينتج عن ذلك أمران هما:</a:t>
            </a:r>
            <a:endParaRPr lang="ar-EG" sz="5400" b="1" dirty="0">
              <a:solidFill>
                <a:schemeClr val="bg1"/>
              </a:solidFill>
              <a:effectLst>
                <a:glow rad="139700">
                  <a:schemeClr val="accent2">
                    <a:satMod val="175000"/>
                    <a:alpha val="40000"/>
                  </a:schemeClr>
                </a:glow>
              </a:effectLst>
            </a:endParaRPr>
          </a:p>
          <a:p>
            <a:pPr algn="r" rtl="1">
              <a:spcBef>
                <a:spcPts val="0"/>
              </a:spcBef>
              <a:spcAft>
                <a:spcPts val="500"/>
              </a:spcAft>
            </a:pPr>
            <a:r>
              <a:rPr lang="ar-EG" sz="4400" b="1" i="0" u="none" strike="noStrike" dirty="0">
                <a:solidFill>
                  <a:srgbClr val="002060"/>
                </a:solidFill>
                <a:effectLst/>
                <a:latin typeface="Arial" panose="020B0604020202020204" pitchFamily="34" charset="0"/>
              </a:rPr>
              <a:t>1. احترام الغير للحق ويُقصد به التزام كل أفراد المجتمع (الغير) بعدم التعرُّض أو منازعة صاحب الحق، فلا ينازع في حق </a:t>
            </a:r>
            <a:r>
              <a:rPr lang="ar-EG" sz="4400" b="1" i="0" u="none" strike="noStrike" dirty="0">
                <a:solidFill>
                  <a:srgbClr val="002060"/>
                </a:solidFill>
                <a:effectLst/>
                <a:latin typeface="Times New Roman" panose="02020603050405020304" pitchFamily="18" charset="0"/>
              </a:rPr>
              <a:t>الاستئثار وحق التسلط اللذين يعترف بهما القانون، سواءً أكان الغير شخصا معينا أم أشخاصًا غير معينين.</a:t>
            </a:r>
            <a:endParaRPr lang="ar-EG" sz="4400" b="1" dirty="0">
              <a:solidFill>
                <a:srgbClr val="002060"/>
              </a:solidFill>
              <a:effectLst/>
            </a:endParaRPr>
          </a:p>
          <a:p>
            <a:pPr algn="r" rtl="1">
              <a:spcBef>
                <a:spcPts val="0"/>
              </a:spcBef>
              <a:spcAft>
                <a:spcPts val="500"/>
              </a:spcAft>
            </a:pPr>
            <a:r>
              <a:rPr lang="ar-EG" sz="4400" b="1" i="0" u="none" strike="noStrike" dirty="0">
                <a:solidFill>
                  <a:srgbClr val="002060"/>
                </a:solidFill>
                <a:effectLst/>
                <a:latin typeface="Times New Roman" panose="02020603050405020304" pitchFamily="18" charset="0"/>
              </a:rPr>
              <a:t>2. الحماية القانونية ويقصد بها أن يكفل القانون توفير الحماية للحقوق الخاصة بالأشخاص، وذلك عن طريق الاعتراف بمشروعية الحق، وبمشروعية العلاقة بين الحق ومالكه ووسيلة القانون في توفير الحماية للحق تتمثل في إقامة الدعوى ابتداء أمام الجهات القضائية في مواجهة من يتعرض أو يتعدى على حقوق صاحب الحق، أو دفع صاحب الحق أمام الجهات القضائية باستئثاره وتسلطه على الحق وحده في حال نازعه في ذلك أشخاص آخرون.</a:t>
            </a:r>
            <a:endParaRPr lang="ar-EG" sz="4400" b="1" dirty="0">
              <a:solidFill>
                <a:srgbClr val="002060"/>
              </a:solidFill>
              <a:effectLst/>
            </a:endParaRPr>
          </a:p>
        </p:txBody>
      </p:sp>
      <p:pic>
        <p:nvPicPr>
          <p:cNvPr id="3" name="صورة 2">
            <a:extLst>
              <a:ext uri="{FF2B5EF4-FFF2-40B4-BE49-F238E27FC236}">
                <a16:creationId xmlns:a16="http://schemas.microsoft.com/office/drawing/2014/main" xmlns="" id="{526B4479-80D4-6448-D100-EA13A76D73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54" y="3765362"/>
            <a:ext cx="4657344" cy="6521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5" name="Freeform 5"/>
          <p:cNvSpPr/>
          <p:nvPr/>
        </p:nvSpPr>
        <p:spPr>
          <a:xfrm>
            <a:off x="0" y="-87127"/>
            <a:ext cx="4800600" cy="10287003"/>
          </a:xfrm>
          <a:custGeom>
            <a:avLst/>
            <a:gdLst/>
            <a:ahLst/>
            <a:cxnLst/>
            <a:rect l="l" t="t" r="r" b="b"/>
            <a:pathLst>
              <a:path w="1659891" h="3752726">
                <a:moveTo>
                  <a:pt x="0" y="0"/>
                </a:moveTo>
                <a:lnTo>
                  <a:pt x="1659891" y="0"/>
                </a:lnTo>
                <a:lnTo>
                  <a:pt x="1659891" y="3752726"/>
                </a:lnTo>
                <a:lnTo>
                  <a:pt x="0" y="3752726"/>
                </a:lnTo>
                <a:close/>
              </a:path>
            </a:pathLst>
          </a:custGeom>
          <a:solidFill>
            <a:srgbClr val="5A3F2B"/>
          </a:solidFill>
        </p:spPr>
        <p:txBody>
          <a:bodyPr/>
          <a:lstStyle/>
          <a:p>
            <a:endParaRPr lang="ar-EG"/>
          </a:p>
        </p:txBody>
      </p:sp>
      <p:grpSp>
        <p:nvGrpSpPr>
          <p:cNvPr id="7" name="Group 7"/>
          <p:cNvGrpSpPr/>
          <p:nvPr/>
        </p:nvGrpSpPr>
        <p:grpSpPr>
          <a:xfrm>
            <a:off x="625920" y="3215543"/>
            <a:ext cx="221710" cy="221710"/>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endParaRPr lang="ar-EG"/>
            </a:p>
          </p:txBody>
        </p:sp>
      </p:grpSp>
      <p:grpSp>
        <p:nvGrpSpPr>
          <p:cNvPr id="10" name="Group 10"/>
          <p:cNvGrpSpPr/>
          <p:nvPr/>
        </p:nvGrpSpPr>
        <p:grpSpPr>
          <a:xfrm>
            <a:off x="947582" y="5181488"/>
            <a:ext cx="221710" cy="22171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endParaRPr lang="ar-EG"/>
            </a:p>
          </p:txBody>
        </p:sp>
      </p:grpSp>
      <p:grpSp>
        <p:nvGrpSpPr>
          <p:cNvPr id="13" name="Group 13"/>
          <p:cNvGrpSpPr/>
          <p:nvPr/>
        </p:nvGrpSpPr>
        <p:grpSpPr>
          <a:xfrm>
            <a:off x="3360030" y="5225880"/>
            <a:ext cx="221710" cy="221710"/>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endParaRPr lang="ar-EG"/>
            </a:p>
          </p:txBody>
        </p:sp>
      </p:grpSp>
      <p:grpSp>
        <p:nvGrpSpPr>
          <p:cNvPr id="19" name="Group 19"/>
          <p:cNvGrpSpPr/>
          <p:nvPr/>
        </p:nvGrpSpPr>
        <p:grpSpPr>
          <a:xfrm>
            <a:off x="3330724" y="3215543"/>
            <a:ext cx="221710" cy="221710"/>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endParaRPr lang="ar-EG"/>
            </a:p>
          </p:txBody>
        </p:sp>
      </p:grpSp>
      <p:sp>
        <p:nvSpPr>
          <p:cNvPr id="30" name="مربع نص 29">
            <a:extLst>
              <a:ext uri="{FF2B5EF4-FFF2-40B4-BE49-F238E27FC236}">
                <a16:creationId xmlns:a16="http://schemas.microsoft.com/office/drawing/2014/main" xmlns="" id="{2D50ECED-3581-99EC-D20A-BA785E0D5553}"/>
              </a:ext>
            </a:extLst>
          </p:cNvPr>
          <p:cNvSpPr txBox="1"/>
          <p:nvPr/>
        </p:nvSpPr>
        <p:spPr>
          <a:xfrm>
            <a:off x="9171709" y="1686223"/>
            <a:ext cx="8792034" cy="6740307"/>
          </a:xfrm>
          <a:prstGeom prst="rect">
            <a:avLst/>
          </a:prstGeom>
          <a:noFill/>
        </p:spPr>
        <p:txBody>
          <a:bodyPr wrap="square">
            <a:spAutoFit/>
          </a:bodyPr>
          <a:lstStyle/>
          <a:p>
            <a:pPr algn="ctr" rtl="1">
              <a:spcBef>
                <a:spcPts val="0"/>
              </a:spcBef>
              <a:spcAft>
                <a:spcPts val="500"/>
              </a:spcAft>
            </a:pPr>
            <a:r>
              <a:rPr lang="ar-EG" sz="5400" b="1" u="none" strike="noStrike" dirty="0">
                <a:effectLst/>
                <a:latin typeface="Algerian" panose="04020705040A02060702" pitchFamily="82" charset="0"/>
              </a:rPr>
              <a:t>لا يمكن إسباغ الحماية القانونية لحق ملكية مركبة إذا كان الحصول عليها عن طريق جريمة السرقة؛ حتى لو توافر لدى السارق عنصري الاستئثار المادي بالمركبة والتسلُّط عليها، فاعتراف القانون بمشروعية الحق وتوفير الحماية له يترتب عليه أن يكون الاستئثار والتسلط أيضًا مشروعين.</a:t>
            </a:r>
            <a:endParaRPr lang="ar-EG" sz="5400" b="1" dirty="0">
              <a:latin typeface="Algerian" panose="04020705040A02060702" pitchFamily="82" charset="0"/>
            </a:endParaRPr>
          </a:p>
        </p:txBody>
      </p:sp>
      <p:sp>
        <p:nvSpPr>
          <p:cNvPr id="31" name="مربع نص 30">
            <a:extLst>
              <a:ext uri="{FF2B5EF4-FFF2-40B4-BE49-F238E27FC236}">
                <a16:creationId xmlns:a16="http://schemas.microsoft.com/office/drawing/2014/main" xmlns="" id="{70B5A20E-9C17-00B3-996B-BD958E2C86BA}"/>
              </a:ext>
            </a:extLst>
          </p:cNvPr>
          <p:cNvSpPr txBox="1"/>
          <p:nvPr/>
        </p:nvSpPr>
        <p:spPr>
          <a:xfrm>
            <a:off x="1058437" y="3437253"/>
            <a:ext cx="2108782" cy="1446550"/>
          </a:xfrm>
          <a:prstGeom prst="rect">
            <a:avLst/>
          </a:prstGeom>
          <a:noFill/>
        </p:spPr>
        <p:txBody>
          <a:bodyPr wrap="square" rtlCol="1">
            <a:spAutoFit/>
          </a:bodyPr>
          <a:lstStyle/>
          <a:p>
            <a:pPr algn="ctr" rtl="1"/>
            <a:r>
              <a:rPr lang="ar-EG" sz="8800" b="1" u="sng" dirty="0">
                <a:solidFill>
                  <a:schemeClr val="bg1"/>
                </a:solidFill>
              </a:rPr>
              <a:t>مثال</a:t>
            </a:r>
          </a:p>
        </p:txBody>
      </p:sp>
      <p:pic>
        <p:nvPicPr>
          <p:cNvPr id="6" name="صورة 5">
            <a:extLst>
              <a:ext uri="{FF2B5EF4-FFF2-40B4-BE49-F238E27FC236}">
                <a16:creationId xmlns:a16="http://schemas.microsoft.com/office/drawing/2014/main" xmlns="" id="{10C2D6BE-CEA2-770B-0DC6-72873A9C0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4138" y="1311900"/>
            <a:ext cx="4962154" cy="7488951"/>
          </a:xfrm>
          <a:prstGeom prst="rect">
            <a:avLst/>
          </a:prstGeom>
        </p:spPr>
      </p:pic>
      <p:pic>
        <p:nvPicPr>
          <p:cNvPr id="15" name="صورة 14"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94B6470-7213-FA2C-3AC5-711263AB3B4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 y="1409700"/>
            <a:ext cx="8877300" cy="8877300"/>
          </a:xfrm>
          <a:prstGeom prst="rect">
            <a:avLst/>
          </a:prstGeom>
        </p:spPr>
      </p:pic>
      <p:sp>
        <p:nvSpPr>
          <p:cNvPr id="2" name="مربع نص 1">
            <a:extLst>
              <a:ext uri="{FF2B5EF4-FFF2-40B4-BE49-F238E27FC236}">
                <a16:creationId xmlns:a16="http://schemas.microsoft.com/office/drawing/2014/main" xmlns="" id="{A65159D4-5642-B221-3FD4-44CFC5912DA3}"/>
              </a:ext>
            </a:extLst>
          </p:cNvPr>
          <p:cNvSpPr txBox="1"/>
          <p:nvPr/>
        </p:nvSpPr>
        <p:spPr>
          <a:xfrm>
            <a:off x="8153400" y="2019300"/>
            <a:ext cx="8458200" cy="2451735"/>
          </a:xfrm>
          <a:prstGeom prst="wedgeRoundRectCallout">
            <a:avLst>
              <a:gd name="adj1" fmla="val -29241"/>
              <a:gd name="adj2" fmla="val 90472"/>
              <a:gd name="adj3" fmla="val 16667"/>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solidFill>
              <a:schemeClr val="tx1"/>
            </a:solidFill>
          </a:ln>
          <a:scene3d>
            <a:camera prst="perspectiveLeft"/>
            <a:lightRig rig="threePt" dir="t"/>
          </a:scene3d>
          <a:sp3d>
            <a:bevelT w="114300" prst="hardEdge"/>
          </a:sp3d>
        </p:spPr>
        <p:txBody>
          <a:bodyPr wrap="square" rtlCol="1">
            <a:spAutoFit/>
          </a:bodyPr>
          <a:lstStyle/>
          <a:p>
            <a:pPr algn="ctr" rtl="1"/>
            <a:r>
              <a:rPr lang="ar-EG" sz="13800" b="1" dirty="0"/>
              <a:t>نشاط إثرائي</a:t>
            </a:r>
          </a:p>
        </p:txBody>
      </p:sp>
      <p:pic>
        <p:nvPicPr>
          <p:cNvPr id="5" name="صورة 4"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extLst>
      <p:ext uri="{BB962C8B-B14F-4D97-AF65-F5344CB8AC3E}">
        <p14:creationId xmlns:p14="http://schemas.microsoft.com/office/powerpoint/2010/main" val="8195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5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5EB48B81-9298-8139-B267-010CF2A22A2B}"/>
              </a:ext>
            </a:extLst>
          </p:cNvPr>
          <p:cNvSpPr txBox="1"/>
          <p:nvPr/>
        </p:nvSpPr>
        <p:spPr>
          <a:xfrm>
            <a:off x="10439400" y="3467100"/>
            <a:ext cx="7010400" cy="6551057"/>
          </a:xfrm>
          <a:prstGeom prst="star5">
            <a:avLst/>
          </a:prstGeom>
          <a:solidFill>
            <a:srgbClr val="F19F4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rtl="1"/>
            <a:r>
              <a:rPr lang="ar-EG" sz="7200" b="1" dirty="0"/>
              <a:t>أناقش وأدون</a:t>
            </a:r>
            <a:r>
              <a:rPr lang="ar-EG" sz="8800" dirty="0"/>
              <a:t/>
            </a:r>
            <a:br>
              <a:rPr lang="ar-EG" sz="8800" dirty="0"/>
            </a:br>
            <a:endParaRPr lang="ar-EG" sz="1400" dirty="0"/>
          </a:p>
        </p:txBody>
      </p:sp>
    </p:spTree>
    <p:extLst>
      <p:ext uri="{BB962C8B-B14F-4D97-AF65-F5344CB8AC3E}">
        <p14:creationId xmlns:p14="http://schemas.microsoft.com/office/powerpoint/2010/main" val="50366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6" name="Freeform 6"/>
          <p:cNvSpPr/>
          <p:nvPr/>
        </p:nvSpPr>
        <p:spPr>
          <a:xfrm rot="21027479">
            <a:off x="795693" y="2458321"/>
            <a:ext cx="4687070" cy="3710608"/>
          </a:xfrm>
          <a:custGeom>
            <a:avLst/>
            <a:gdLst/>
            <a:ahLst/>
            <a:cxnLst/>
            <a:rect l="l" t="t" r="r" b="b"/>
            <a:pathLst>
              <a:path w="317973" h="260160">
                <a:moveTo>
                  <a:pt x="0" y="0"/>
                </a:moveTo>
                <a:lnTo>
                  <a:pt x="317973" y="0"/>
                </a:lnTo>
                <a:lnTo>
                  <a:pt x="317973" y="260160"/>
                </a:lnTo>
                <a:lnTo>
                  <a:pt x="0" y="26016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ar-EG"/>
          </a:p>
        </p:txBody>
      </p:sp>
      <p:grpSp>
        <p:nvGrpSpPr>
          <p:cNvPr id="8" name="Group 8"/>
          <p:cNvGrpSpPr/>
          <p:nvPr/>
        </p:nvGrpSpPr>
        <p:grpSpPr>
          <a:xfrm>
            <a:off x="0" y="7695290"/>
            <a:ext cx="334857" cy="1563010"/>
            <a:chOff x="0" y="0"/>
            <a:chExt cx="505184" cy="2358041"/>
          </a:xfrm>
          <a:solidFill>
            <a:srgbClr val="984807"/>
          </a:solidFill>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grpFill/>
          </p:spPr>
          <p:txBody>
            <a:bodyPr/>
            <a:lstStyle/>
            <a:p>
              <a:endParaRPr lang="ar-EG"/>
            </a:p>
          </p:txBody>
        </p:sp>
      </p:grpSp>
      <p:sp>
        <p:nvSpPr>
          <p:cNvPr id="22" name="مربع نص 21">
            <a:extLst>
              <a:ext uri="{FF2B5EF4-FFF2-40B4-BE49-F238E27FC236}">
                <a16:creationId xmlns:a16="http://schemas.microsoft.com/office/drawing/2014/main" xmlns="" id="{BCDD3BC8-86B7-FA27-15B8-3FF5E7EC5F81}"/>
              </a:ext>
            </a:extLst>
          </p:cNvPr>
          <p:cNvSpPr txBox="1"/>
          <p:nvPr/>
        </p:nvSpPr>
        <p:spPr>
          <a:xfrm>
            <a:off x="6400800" y="2781300"/>
            <a:ext cx="9144000" cy="5447645"/>
          </a:xfrm>
          <a:prstGeom prst="rect">
            <a:avLst/>
          </a:prstGeom>
          <a:noFill/>
        </p:spPr>
        <p:txBody>
          <a:bodyPr wrap="square" anchor="ctr">
            <a:spAutoFit/>
          </a:bodyPr>
          <a:lstStyle/>
          <a:p>
            <a:pPr algn="ctr" rtl="1">
              <a:spcBef>
                <a:spcPts val="0"/>
              </a:spcBef>
              <a:spcAft>
                <a:spcPts val="500"/>
              </a:spcAft>
            </a:pPr>
            <a:r>
              <a:rPr lang="ar-EG" sz="6600" b="1" i="0" u="none" strike="noStrike" dirty="0">
                <a:effectLst/>
                <a:latin typeface="Times New Roman" panose="02020603050405020304" pitchFamily="18" charset="0"/>
              </a:rPr>
              <a:t>بالحوار مع مجموعتك: اذكر أمثلة لحقوق حصلت عليها أسرتك مؤخرًا كشراء منزل ونقل ملكيته، </a:t>
            </a:r>
            <a:r>
              <a:rPr lang="ar-EG" sz="6600" b="1" i="0" u="none" strike="noStrike" dirty="0">
                <a:effectLst/>
                <a:latin typeface="Arial" panose="020B0604020202020204" pitchFamily="34" charset="0"/>
              </a:rPr>
              <a:t>ثم استخرج عناصر الحق الثلاثة فيما تقدمه من أمثلة.</a:t>
            </a:r>
            <a:r>
              <a:rPr lang="ar-EG" dirty="0"/>
              <a:t/>
            </a:r>
            <a:br>
              <a:rPr lang="ar-EG" dirty="0"/>
            </a:br>
            <a:endParaRPr lang="ar-EG" dirty="0"/>
          </a:p>
        </p:txBody>
      </p:sp>
      <p:pic>
        <p:nvPicPr>
          <p:cNvPr id="7" name="صورة 6" descr="62b1af9ca1b79.png"/>
          <p:cNvPicPr>
            <a:picLocks noChangeAspect="1"/>
          </p:cNvPicPr>
          <p:nvPr/>
        </p:nvPicPr>
        <p:blipFill>
          <a:blip r:embed="rId4"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5055" b="-13388"/>
            </a:stretch>
          </a:blipFill>
        </p:spPr>
        <p:txBody>
          <a:bodyPr/>
          <a:lstStyle/>
          <a:p>
            <a:endParaRPr lang="ar-EG"/>
          </a:p>
        </p:txBody>
      </p:sp>
      <p:sp>
        <p:nvSpPr>
          <p:cNvPr id="3" name="Freeform 3"/>
          <p:cNvSpPr/>
          <p:nvPr/>
        </p:nvSpPr>
        <p:spPr>
          <a:xfrm>
            <a:off x="1028700" y="768540"/>
            <a:ext cx="317973" cy="260160"/>
          </a:xfrm>
          <a:custGeom>
            <a:avLst/>
            <a:gdLst/>
            <a:ahLst/>
            <a:cxnLst/>
            <a:rect l="l" t="t" r="r" b="b"/>
            <a:pathLst>
              <a:path w="317973" h="260160">
                <a:moveTo>
                  <a:pt x="0" y="0"/>
                </a:moveTo>
                <a:lnTo>
                  <a:pt x="317973" y="0"/>
                </a:lnTo>
                <a:lnTo>
                  <a:pt x="317973" y="260160"/>
                </a:lnTo>
                <a:lnTo>
                  <a:pt x="0" y="26016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ar-EG"/>
          </a:p>
        </p:txBody>
      </p:sp>
      <p:sp>
        <p:nvSpPr>
          <p:cNvPr id="4" name="TextBox 4"/>
          <p:cNvSpPr txBox="1"/>
          <p:nvPr/>
        </p:nvSpPr>
        <p:spPr>
          <a:xfrm>
            <a:off x="685800" y="1630700"/>
            <a:ext cx="16230600" cy="2262158"/>
          </a:xfrm>
          <a:prstGeom prst="rect">
            <a:avLst/>
          </a:prstGeom>
          <a:solidFill>
            <a:srgbClr val="BF9662"/>
          </a:solidFill>
        </p:spPr>
        <p:txBody>
          <a:bodyPr lIns="0" tIns="0" rIns="0" bIns="0" rtlCol="0" anchor="t">
            <a:spAutoFit/>
          </a:bodyPr>
          <a:lstStyle/>
          <a:p>
            <a:pPr algn="ctr">
              <a:spcBef>
                <a:spcPct val="0"/>
              </a:spcBef>
            </a:pPr>
            <a:r>
              <a:rPr lang="ar-EG" sz="14700" b="1" dirty="0">
                <a:solidFill>
                  <a:schemeClr val="bg1"/>
                </a:solidFill>
                <a:effectLst>
                  <a:glow rad="63500">
                    <a:schemeClr val="accent6">
                      <a:satMod val="175000"/>
                      <a:alpha val="40000"/>
                    </a:schemeClr>
                  </a:glow>
                </a:effectLst>
                <a:latin typeface="Montserrat Ultra-Bold"/>
              </a:rPr>
              <a:t>أهداف الوحدة</a:t>
            </a:r>
            <a:endParaRPr lang="en-US" sz="14700" b="1" dirty="0">
              <a:solidFill>
                <a:schemeClr val="bg1"/>
              </a:solidFill>
              <a:effectLst>
                <a:glow rad="63500">
                  <a:schemeClr val="accent6">
                    <a:satMod val="175000"/>
                    <a:alpha val="40000"/>
                  </a:schemeClr>
                </a:glow>
              </a:effectLst>
              <a:latin typeface="Montserrat Ultra-Bold"/>
            </a:endParaRPr>
          </a:p>
        </p:txBody>
      </p:sp>
      <p:pic>
        <p:nvPicPr>
          <p:cNvPr id="5" name="صورة 4" descr="62b1af9ca1b79.png"/>
          <p:cNvPicPr>
            <a:picLocks noChangeAspect="1"/>
          </p:cNvPicPr>
          <p:nvPr/>
        </p:nvPicPr>
        <p:blipFill>
          <a:blip r:embed="rId5" cstate="print"/>
          <a:stretch>
            <a:fillRect/>
          </a:stretch>
        </p:blipFill>
        <p:spPr>
          <a:xfrm>
            <a:off x="381000" y="571500"/>
            <a:ext cx="1973634" cy="838200"/>
          </a:xfrm>
          <a:prstGeom prst="rect">
            <a:avLst/>
          </a:prstGeom>
        </p:spPr>
      </p:pic>
    </p:spTree>
    <p:extLst>
      <p:ext uri="{BB962C8B-B14F-4D97-AF65-F5344CB8AC3E}">
        <p14:creationId xmlns:p14="http://schemas.microsoft.com/office/powerpoint/2010/main" val="273308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rgbClr val="BF9662"/>
            </a:gs>
            <a:gs pos="83000">
              <a:srgbClr val="BF9662"/>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xmlns="" id="{BF17ADC3-B798-52C4-CF4E-B43479FE153E}"/>
              </a:ext>
            </a:extLst>
          </p:cNvPr>
          <p:cNvGraphicFramePr/>
          <p:nvPr>
            <p:extLst>
              <p:ext uri="{D42A27DB-BD31-4B8C-83A1-F6EECF244321}">
                <p14:modId xmlns:p14="http://schemas.microsoft.com/office/powerpoint/2010/main" val="3225100383"/>
              </p:ext>
            </p:extLst>
          </p:nvPr>
        </p:nvGraphicFramePr>
        <p:xfrm>
          <a:off x="-457200" y="1506498"/>
          <a:ext cx="126492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مربع نص 3">
            <a:extLst>
              <a:ext uri="{FF2B5EF4-FFF2-40B4-BE49-F238E27FC236}">
                <a16:creationId xmlns:a16="http://schemas.microsoft.com/office/drawing/2014/main" xmlns="" id="{56846A9F-04E4-CDC5-B36C-264410486AAD}"/>
              </a:ext>
            </a:extLst>
          </p:cNvPr>
          <p:cNvSpPr txBox="1"/>
          <p:nvPr/>
        </p:nvSpPr>
        <p:spPr>
          <a:xfrm>
            <a:off x="9144000" y="906333"/>
            <a:ext cx="8527473" cy="1200329"/>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rtl="1"/>
            <a:r>
              <a:rPr lang="ar-EG" sz="7200" b="1" dirty="0">
                <a:solidFill>
                  <a:schemeClr val="bg1"/>
                </a:solidFill>
              </a:rPr>
              <a:t>شكل يوضح عناصر القانون</a:t>
            </a:r>
          </a:p>
        </p:txBody>
      </p:sp>
      <p:pic>
        <p:nvPicPr>
          <p:cNvPr id="3" name="صورة 2">
            <a:extLst>
              <a:ext uri="{FF2B5EF4-FFF2-40B4-BE49-F238E27FC236}">
                <a16:creationId xmlns:a16="http://schemas.microsoft.com/office/drawing/2014/main" xmlns="" id="{09AED33F-1B4D-F580-60ED-64F3CF93006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9246">
            <a:off x="10856193" y="2463564"/>
            <a:ext cx="5481047" cy="5481047"/>
          </a:xfrm>
          <a:prstGeom prst="rect">
            <a:avLst/>
          </a:prstGeom>
        </p:spPr>
      </p:pic>
      <p:pic>
        <p:nvPicPr>
          <p:cNvPr id="5" name="صورة 4" descr="62b1af9ca1b79.png"/>
          <p:cNvPicPr>
            <a:picLocks noChangeAspect="1"/>
          </p:cNvPicPr>
          <p:nvPr/>
        </p:nvPicPr>
        <p:blipFill>
          <a:blip r:embed="rId8" cstate="print"/>
          <a:stretch>
            <a:fillRect/>
          </a:stretch>
        </p:blipFill>
        <p:spPr>
          <a:xfrm>
            <a:off x="381000" y="571500"/>
            <a:ext cx="1752600" cy="1102196"/>
          </a:xfrm>
          <a:prstGeom prst="rect">
            <a:avLst/>
          </a:prstGeom>
        </p:spPr>
      </p:pic>
    </p:spTree>
    <p:extLst>
      <p:ext uri="{BB962C8B-B14F-4D97-AF65-F5344CB8AC3E}">
        <p14:creationId xmlns:p14="http://schemas.microsoft.com/office/powerpoint/2010/main" val="226101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
                                            <p:graphicEl>
                                              <a:dgm id="{041069D6-9678-425E-95EF-E84E5CF0791B}"/>
                                            </p:graphicEl>
                                          </p:spTgt>
                                        </p:tgtEl>
                                        <p:attrNameLst>
                                          <p:attrName>style.visibility</p:attrName>
                                        </p:attrNameLst>
                                      </p:cBhvr>
                                      <p:to>
                                        <p:strVal val="visible"/>
                                      </p:to>
                                    </p:set>
                                    <p:animEffect transition="in" filter="wipe(down)">
                                      <p:cBhvr>
                                        <p:cTn id="13" dur="500"/>
                                        <p:tgtEl>
                                          <p:spTgt spid="2">
                                            <p:graphicEl>
                                              <a:dgm id="{041069D6-9678-425E-95EF-E84E5CF0791B}"/>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graphicEl>
                                              <a:dgm id="{F287BE84-B9E5-4BDD-AC8D-FF5C9559B1DA}"/>
                                            </p:graphicEl>
                                          </p:spTgt>
                                        </p:tgtEl>
                                        <p:attrNameLst>
                                          <p:attrName>style.visibility</p:attrName>
                                        </p:attrNameLst>
                                      </p:cBhvr>
                                      <p:to>
                                        <p:strVal val="visible"/>
                                      </p:to>
                                    </p:set>
                                    <p:animEffect transition="in" filter="wipe(down)">
                                      <p:cBhvr>
                                        <p:cTn id="18" dur="500"/>
                                        <p:tgtEl>
                                          <p:spTgt spid="2">
                                            <p:graphicEl>
                                              <a:dgm id="{F287BE84-B9E5-4BDD-AC8D-FF5C9559B1DA}"/>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graphicEl>
                                              <a:dgm id="{08EB464E-8F8E-4F5F-9116-F0371B46DB30}"/>
                                            </p:graphicEl>
                                          </p:spTgt>
                                        </p:tgtEl>
                                        <p:attrNameLst>
                                          <p:attrName>style.visibility</p:attrName>
                                        </p:attrNameLst>
                                      </p:cBhvr>
                                      <p:to>
                                        <p:strVal val="visible"/>
                                      </p:to>
                                    </p:set>
                                    <p:animEffect transition="in" filter="wipe(down)">
                                      <p:cBhvr>
                                        <p:cTn id="21" dur="500"/>
                                        <p:tgtEl>
                                          <p:spTgt spid="2">
                                            <p:graphicEl>
                                              <a:dgm id="{08EB464E-8F8E-4F5F-9116-F0371B46DB3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graphicEl>
                                              <a:dgm id="{436AEF23-762C-44F8-A25A-1B80C0A32F9E}"/>
                                            </p:graphicEl>
                                          </p:spTgt>
                                        </p:tgtEl>
                                        <p:attrNameLst>
                                          <p:attrName>style.visibility</p:attrName>
                                        </p:attrNameLst>
                                      </p:cBhvr>
                                      <p:to>
                                        <p:strVal val="visible"/>
                                      </p:to>
                                    </p:set>
                                    <p:animEffect transition="in" filter="wipe(down)">
                                      <p:cBhvr>
                                        <p:cTn id="26" dur="500"/>
                                        <p:tgtEl>
                                          <p:spTgt spid="2">
                                            <p:graphicEl>
                                              <a:dgm id="{436AEF23-762C-44F8-A25A-1B80C0A32F9E}"/>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graphicEl>
                                              <a:dgm id="{9EADBE9F-30AB-4FC0-8381-81233566919B}"/>
                                            </p:graphicEl>
                                          </p:spTgt>
                                        </p:tgtEl>
                                        <p:attrNameLst>
                                          <p:attrName>style.visibility</p:attrName>
                                        </p:attrNameLst>
                                      </p:cBhvr>
                                      <p:to>
                                        <p:strVal val="visible"/>
                                      </p:to>
                                    </p:set>
                                    <p:animEffect transition="in" filter="wipe(down)">
                                      <p:cBhvr>
                                        <p:cTn id="29" dur="500"/>
                                        <p:tgtEl>
                                          <p:spTgt spid="2">
                                            <p:graphicEl>
                                              <a:dgm id="{9EADBE9F-30AB-4FC0-8381-81233566919B}"/>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graphicEl>
                                              <a:dgm id="{6C3803BB-32CA-4A4F-863F-C51875AC5786}"/>
                                            </p:graphicEl>
                                          </p:spTgt>
                                        </p:tgtEl>
                                        <p:attrNameLst>
                                          <p:attrName>style.visibility</p:attrName>
                                        </p:attrNameLst>
                                      </p:cBhvr>
                                      <p:to>
                                        <p:strVal val="visible"/>
                                      </p:to>
                                    </p:set>
                                    <p:animEffect transition="in" filter="wipe(down)">
                                      <p:cBhvr>
                                        <p:cTn id="34" dur="500"/>
                                        <p:tgtEl>
                                          <p:spTgt spid="2">
                                            <p:graphicEl>
                                              <a:dgm id="{6C3803BB-32CA-4A4F-863F-C51875AC5786}"/>
                                            </p:graphic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
                                            <p:graphicEl>
                                              <a:dgm id="{228976F1-89AF-4C72-82D4-80BC918F4778}"/>
                                            </p:graphicEl>
                                          </p:spTgt>
                                        </p:tgtEl>
                                        <p:attrNameLst>
                                          <p:attrName>style.visibility</p:attrName>
                                        </p:attrNameLst>
                                      </p:cBhvr>
                                      <p:to>
                                        <p:strVal val="visible"/>
                                      </p:to>
                                    </p:set>
                                    <p:animEffect transition="in" filter="wipe(down)">
                                      <p:cBhvr>
                                        <p:cTn id="37" dur="500"/>
                                        <p:tgtEl>
                                          <p:spTgt spid="2">
                                            <p:graphicEl>
                                              <a:dgm id="{228976F1-89AF-4C72-82D4-80BC918F477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5EB48B81-9298-8139-B267-010CF2A22A2B}"/>
              </a:ext>
            </a:extLst>
          </p:cNvPr>
          <p:cNvSpPr txBox="1"/>
          <p:nvPr/>
        </p:nvSpPr>
        <p:spPr>
          <a:xfrm>
            <a:off x="5638800" y="1746796"/>
            <a:ext cx="7010400" cy="3396704"/>
          </a:xfrm>
          <a:prstGeom prst="cloudCallout">
            <a:avLst>
              <a:gd name="adj1" fmla="val 57110"/>
              <a:gd name="adj2" fmla="val 157706"/>
            </a:avLst>
          </a:prstGeom>
          <a:solidFill>
            <a:srgbClr val="B77E3B"/>
          </a:solidFill>
          <a:ln>
            <a:noFill/>
          </a:ln>
          <a:effectLst>
            <a:glow rad="101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rtl="1"/>
            <a:r>
              <a:rPr lang="ar-EG" sz="11500" b="1" dirty="0">
                <a:solidFill>
                  <a:schemeClr val="bg1"/>
                </a:solidFill>
              </a:rPr>
              <a:t>التقويم</a:t>
            </a:r>
            <a:r>
              <a:rPr lang="ar-EG" sz="16600" dirty="0">
                <a:solidFill>
                  <a:schemeClr val="bg1"/>
                </a:solidFill>
              </a:rPr>
              <a:t/>
            </a:r>
            <a:br>
              <a:rPr lang="ar-EG" sz="16600" dirty="0">
                <a:solidFill>
                  <a:schemeClr val="bg1"/>
                </a:solidFill>
              </a:rPr>
            </a:br>
            <a:endParaRPr lang="ar-EG" sz="2400" dirty="0">
              <a:solidFill>
                <a:schemeClr val="bg1"/>
              </a:solidFill>
            </a:endParaRPr>
          </a:p>
        </p:txBody>
      </p:sp>
    </p:spTree>
    <p:extLst>
      <p:ext uri="{BB962C8B-B14F-4D97-AF65-F5344CB8AC3E}">
        <p14:creationId xmlns:p14="http://schemas.microsoft.com/office/powerpoint/2010/main" val="33470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9" name="Group 9"/>
          <p:cNvGrpSpPr/>
          <p:nvPr/>
        </p:nvGrpSpPr>
        <p:grpSpPr>
          <a:xfrm>
            <a:off x="0" y="7695290"/>
            <a:ext cx="4648200" cy="1563010"/>
            <a:chOff x="0" y="0"/>
            <a:chExt cx="505184" cy="2358041"/>
          </a:xfrm>
        </p:grpSpPr>
        <p:sp>
          <p:nvSpPr>
            <p:cNvPr id="10" name="Freeform 10"/>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14" name="TextBox 14"/>
          <p:cNvSpPr txBox="1"/>
          <p:nvPr/>
        </p:nvSpPr>
        <p:spPr>
          <a:xfrm>
            <a:off x="8198081" y="1563112"/>
            <a:ext cx="7803243" cy="2173916"/>
          </a:xfrm>
          <a:prstGeom prst="rect">
            <a:avLst/>
          </a:prstGeom>
        </p:spPr>
        <p:txBody>
          <a:bodyPr wrap="square" lIns="0" tIns="0" rIns="0" bIns="0" rtlCol="0" anchor="t">
            <a:spAutoFit/>
          </a:bodyPr>
          <a:lstStyle/>
          <a:p>
            <a:pPr algn="ctr"/>
            <a:r>
              <a:rPr lang="ar-EG" sz="13800" b="1" dirty="0">
                <a:solidFill>
                  <a:srgbClr val="FFFFFF"/>
                </a:solidFill>
                <a:effectLst>
                  <a:glow rad="228600">
                    <a:schemeClr val="accent6">
                      <a:satMod val="175000"/>
                      <a:alpha val="40000"/>
                    </a:schemeClr>
                  </a:glow>
                </a:effectLst>
                <a:latin typeface="Montserrat Ultra-Bold"/>
              </a:rPr>
              <a:t>أتحقق</a:t>
            </a:r>
            <a:endParaRPr lang="en-US" sz="13800" b="1" dirty="0">
              <a:solidFill>
                <a:srgbClr val="FFFFFF"/>
              </a:solidFill>
              <a:effectLst>
                <a:glow rad="228600">
                  <a:schemeClr val="accent6">
                    <a:satMod val="175000"/>
                    <a:alpha val="40000"/>
                  </a:schemeClr>
                </a:glow>
              </a:effectLst>
              <a:latin typeface="Montserrat Ultra-Bold"/>
            </a:endParaRPr>
          </a:p>
        </p:txBody>
      </p:sp>
      <p:sp>
        <p:nvSpPr>
          <p:cNvPr id="26" name="مربع نص 25">
            <a:extLst>
              <a:ext uri="{FF2B5EF4-FFF2-40B4-BE49-F238E27FC236}">
                <a16:creationId xmlns:a16="http://schemas.microsoft.com/office/drawing/2014/main" xmlns="" id="{E34CF26C-683A-4BC3-EBC5-9731DAE7BA78}"/>
              </a:ext>
            </a:extLst>
          </p:cNvPr>
          <p:cNvSpPr txBox="1"/>
          <p:nvPr/>
        </p:nvSpPr>
        <p:spPr>
          <a:xfrm>
            <a:off x="7527703" y="5676900"/>
            <a:ext cx="9144000" cy="3046988"/>
          </a:xfrm>
          <a:prstGeom prst="rect">
            <a:avLst/>
          </a:prstGeom>
          <a:noFill/>
        </p:spPr>
        <p:txBody>
          <a:bodyPr wrap="square">
            <a:spAutoFit/>
          </a:bodyPr>
          <a:lstStyle/>
          <a:p>
            <a:pPr algn="ctr"/>
            <a:r>
              <a:rPr lang="ar-EG" sz="9600" b="1" dirty="0">
                <a:solidFill>
                  <a:schemeClr val="bg1"/>
                </a:solidFill>
              </a:rPr>
              <a:t>ما المقصود بالحق لغة واصطلاحا؟ </a:t>
            </a:r>
          </a:p>
        </p:txBody>
      </p:sp>
      <p:pic>
        <p:nvPicPr>
          <p:cNvPr id="28" name="صورة 27">
            <a:extLst>
              <a:ext uri="{FF2B5EF4-FFF2-40B4-BE49-F238E27FC236}">
                <a16:creationId xmlns:a16="http://schemas.microsoft.com/office/drawing/2014/main" xmlns="" id="{5DAB2B07-5C42-78CD-3D30-14C5373C79C1}"/>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895828">
            <a:off x="571201" y="952500"/>
            <a:ext cx="6934200" cy="693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2895599" y="1485900"/>
            <a:ext cx="5499117" cy="2687321"/>
            <a:chOff x="0" y="0"/>
            <a:chExt cx="3114278" cy="1937117"/>
          </a:xfrm>
        </p:grpSpPr>
        <p:sp>
          <p:nvSpPr>
            <p:cNvPr id="5" name="Freeform 5"/>
            <p:cNvSpPr/>
            <p:nvPr/>
          </p:nvSpPr>
          <p:spPr>
            <a:xfrm>
              <a:off x="0" y="0"/>
              <a:ext cx="3114278" cy="1937117"/>
            </a:xfrm>
            <a:custGeom>
              <a:avLst/>
              <a:gdLst/>
              <a:ahLst/>
              <a:cxnLst/>
              <a:rect l="l" t="t" r="r" b="b"/>
              <a:pathLst>
                <a:path w="3114278" h="1937117">
                  <a:moveTo>
                    <a:pt x="0" y="0"/>
                  </a:moveTo>
                  <a:lnTo>
                    <a:pt x="3114278" y="0"/>
                  </a:lnTo>
                  <a:lnTo>
                    <a:pt x="3114278" y="1937117"/>
                  </a:lnTo>
                  <a:lnTo>
                    <a:pt x="0" y="1937117"/>
                  </a:lnTo>
                  <a:close/>
                </a:path>
              </a:pathLst>
            </a:custGeom>
            <a:solidFill>
              <a:srgbClr val="5A3F2B"/>
            </a:solidFill>
          </p:spPr>
          <p:txBody>
            <a:bodyPr/>
            <a:lstStyle/>
            <a:p>
              <a:endParaRPr lang="ar-EG"/>
            </a:p>
          </p:txBody>
        </p:sp>
      </p:grpSp>
      <p:grpSp>
        <p:nvGrpSpPr>
          <p:cNvPr id="11" name="Group 11"/>
          <p:cNvGrpSpPr/>
          <p:nvPr/>
        </p:nvGrpSpPr>
        <p:grpSpPr>
          <a:xfrm>
            <a:off x="0" y="7695290"/>
            <a:ext cx="2128684" cy="1563010"/>
            <a:chOff x="0" y="0"/>
            <a:chExt cx="505184" cy="2358041"/>
          </a:xfrm>
        </p:grpSpPr>
        <p:sp>
          <p:nvSpPr>
            <p:cNvPr id="12" name="Freeform 12"/>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14" name="TextBox 14"/>
          <p:cNvSpPr txBox="1"/>
          <p:nvPr/>
        </p:nvSpPr>
        <p:spPr>
          <a:xfrm>
            <a:off x="2128684" y="1821503"/>
            <a:ext cx="7015316" cy="2123658"/>
          </a:xfrm>
          <a:prstGeom prst="rect">
            <a:avLst/>
          </a:prstGeom>
        </p:spPr>
        <p:txBody>
          <a:bodyPr lIns="0" tIns="0" rIns="0" bIns="0" rtlCol="0" anchor="t">
            <a:spAutoFit/>
          </a:bodyPr>
          <a:lstStyle/>
          <a:p>
            <a:pPr algn="ctr" rtl="1"/>
            <a:r>
              <a:rPr lang="ar-EG" sz="13800" b="1" dirty="0">
                <a:solidFill>
                  <a:srgbClr val="A4B300"/>
                </a:solidFill>
                <a:effectLst>
                  <a:outerShdw blurRad="38100" dist="38100" dir="2700000" algn="tl">
                    <a:srgbClr val="000000">
                      <a:alpha val="43137"/>
                    </a:srgbClr>
                  </a:outerShdw>
                </a:effectLst>
                <a:latin typeface="Montserrat Ultra-Bold"/>
              </a:rPr>
              <a:t>أناقش</a:t>
            </a:r>
            <a:endParaRPr lang="en-US" sz="13800" b="1" dirty="0">
              <a:solidFill>
                <a:srgbClr val="A4B300"/>
              </a:solidFill>
              <a:effectLst>
                <a:outerShdw blurRad="38100" dist="38100" dir="2700000" algn="tl">
                  <a:srgbClr val="000000">
                    <a:alpha val="43137"/>
                  </a:srgbClr>
                </a:outerShdw>
              </a:effectLst>
              <a:latin typeface="Montserrat Ultra-Bold"/>
            </a:endParaRPr>
          </a:p>
        </p:txBody>
      </p:sp>
      <p:sp>
        <p:nvSpPr>
          <p:cNvPr id="17" name="TextBox 17"/>
          <p:cNvSpPr txBox="1"/>
          <p:nvPr/>
        </p:nvSpPr>
        <p:spPr>
          <a:xfrm>
            <a:off x="2692711" y="7573587"/>
            <a:ext cx="5702006" cy="385286"/>
          </a:xfrm>
          <a:prstGeom prst="rect">
            <a:avLst/>
          </a:prstGeom>
        </p:spPr>
        <p:txBody>
          <a:bodyPr lIns="0" tIns="0" rIns="0" bIns="0" rtlCol="0" anchor="t">
            <a:spAutoFit/>
          </a:bodyPr>
          <a:lstStyle/>
          <a:p>
            <a:pPr>
              <a:lnSpc>
                <a:spcPts val="3120"/>
              </a:lnSpc>
              <a:spcBef>
                <a:spcPct val="0"/>
              </a:spcBef>
            </a:pPr>
            <a:endParaRPr lang="en-US" sz="2229" dirty="0">
              <a:solidFill>
                <a:srgbClr val="FFFFFF"/>
              </a:solidFill>
              <a:latin typeface="Open Sans"/>
            </a:endParaRPr>
          </a:p>
        </p:txBody>
      </p:sp>
      <p:sp>
        <p:nvSpPr>
          <p:cNvPr id="20" name="مربع نص 19">
            <a:extLst>
              <a:ext uri="{FF2B5EF4-FFF2-40B4-BE49-F238E27FC236}">
                <a16:creationId xmlns:a16="http://schemas.microsoft.com/office/drawing/2014/main" xmlns="" id="{07657F7A-DB8C-3DC7-42F9-E60F709D2FD5}"/>
              </a:ext>
            </a:extLst>
          </p:cNvPr>
          <p:cNvSpPr txBox="1"/>
          <p:nvPr/>
        </p:nvSpPr>
        <p:spPr>
          <a:xfrm>
            <a:off x="1837410" y="5201597"/>
            <a:ext cx="7597863" cy="3785652"/>
          </a:xfrm>
          <a:prstGeom prst="rect">
            <a:avLst/>
          </a:prstGeom>
          <a:noFill/>
        </p:spPr>
        <p:txBody>
          <a:bodyPr wrap="square">
            <a:spAutoFit/>
          </a:bodyPr>
          <a:lstStyle/>
          <a:p>
            <a:pPr algn="ctr"/>
            <a:r>
              <a:rPr lang="ar-EG" sz="8000" b="1" dirty="0"/>
              <a:t>ما عناصر الحق التي تحدده وتميزه عن غيره؟ </a:t>
            </a:r>
          </a:p>
        </p:txBody>
      </p:sp>
      <p:pic>
        <p:nvPicPr>
          <p:cNvPr id="7" name="صورة 6">
            <a:extLst>
              <a:ext uri="{FF2B5EF4-FFF2-40B4-BE49-F238E27FC236}">
                <a16:creationId xmlns:a16="http://schemas.microsoft.com/office/drawing/2014/main" xmlns="" id="{99E5FC49-F4BF-FCD8-C1AD-CC1F1D3B8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1784" y="631902"/>
            <a:ext cx="7689098" cy="8610600"/>
          </a:xfrm>
          <a:prstGeom prst="rect">
            <a:avLst/>
          </a:prstGeom>
        </p:spPr>
      </p:pic>
      <p:pic>
        <p:nvPicPr>
          <p:cNvPr id="10" name="صورة 9"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153400" y="4150811"/>
            <a:ext cx="8536882" cy="5310041"/>
            <a:chOff x="0" y="0"/>
            <a:chExt cx="3114278" cy="1937117"/>
          </a:xfrm>
        </p:grpSpPr>
        <p:sp>
          <p:nvSpPr>
            <p:cNvPr id="5" name="Freeform 5"/>
            <p:cNvSpPr/>
            <p:nvPr/>
          </p:nvSpPr>
          <p:spPr>
            <a:xfrm>
              <a:off x="0" y="0"/>
              <a:ext cx="3114278" cy="1937117"/>
            </a:xfrm>
            <a:custGeom>
              <a:avLst/>
              <a:gdLst/>
              <a:ahLst/>
              <a:cxnLst/>
              <a:rect l="l" t="t" r="r" b="b"/>
              <a:pathLst>
                <a:path w="3114278" h="1937117">
                  <a:moveTo>
                    <a:pt x="0" y="0"/>
                  </a:moveTo>
                  <a:lnTo>
                    <a:pt x="3114278" y="0"/>
                  </a:lnTo>
                  <a:lnTo>
                    <a:pt x="3114278" y="1937117"/>
                  </a:lnTo>
                  <a:lnTo>
                    <a:pt x="0" y="1937117"/>
                  </a:lnTo>
                  <a:close/>
                </a:path>
              </a:pathLst>
            </a:custGeom>
            <a:solidFill>
              <a:srgbClr val="5A3F2B"/>
            </a:solidFill>
          </p:spPr>
          <p:txBody>
            <a:bodyPr/>
            <a:lstStyle/>
            <a:p>
              <a:endParaRPr lang="ar-EG"/>
            </a:p>
          </p:txBody>
        </p:sp>
      </p:grpSp>
      <p:grpSp>
        <p:nvGrpSpPr>
          <p:cNvPr id="11" name="Group 11"/>
          <p:cNvGrpSpPr/>
          <p:nvPr/>
        </p:nvGrpSpPr>
        <p:grpSpPr>
          <a:xfrm>
            <a:off x="0" y="7695290"/>
            <a:ext cx="1597718" cy="1563010"/>
            <a:chOff x="0" y="0"/>
            <a:chExt cx="505184" cy="2358041"/>
          </a:xfrm>
        </p:grpSpPr>
        <p:sp>
          <p:nvSpPr>
            <p:cNvPr id="12" name="Freeform 12"/>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14" name="TextBox 14"/>
          <p:cNvSpPr txBox="1"/>
          <p:nvPr/>
        </p:nvSpPr>
        <p:spPr>
          <a:xfrm>
            <a:off x="8914183" y="1778691"/>
            <a:ext cx="7015316" cy="2123658"/>
          </a:xfrm>
          <a:prstGeom prst="rect">
            <a:avLst/>
          </a:prstGeom>
        </p:spPr>
        <p:txBody>
          <a:bodyPr lIns="0" tIns="0" rIns="0" bIns="0" rtlCol="0" anchor="t">
            <a:spAutoFit/>
          </a:bodyPr>
          <a:lstStyle/>
          <a:p>
            <a:pPr algn="ctr" rtl="1"/>
            <a:r>
              <a:rPr lang="ar-EG" sz="13800" b="1" dirty="0">
                <a:solidFill>
                  <a:srgbClr val="5A3F2B"/>
                </a:solidFill>
                <a:latin typeface="Montserrat Ultra-Bold"/>
              </a:rPr>
              <a:t>أستنتج</a:t>
            </a:r>
            <a:endParaRPr lang="en-US" sz="13800" b="1" dirty="0">
              <a:solidFill>
                <a:srgbClr val="5A3F2B"/>
              </a:solidFill>
              <a:latin typeface="Montserrat Ultra-Bold"/>
            </a:endParaRPr>
          </a:p>
        </p:txBody>
      </p:sp>
      <p:sp>
        <p:nvSpPr>
          <p:cNvPr id="17" name="TextBox 17"/>
          <p:cNvSpPr txBox="1"/>
          <p:nvPr/>
        </p:nvSpPr>
        <p:spPr>
          <a:xfrm>
            <a:off x="2692711" y="7573587"/>
            <a:ext cx="5702006" cy="385286"/>
          </a:xfrm>
          <a:prstGeom prst="rect">
            <a:avLst/>
          </a:prstGeom>
        </p:spPr>
        <p:txBody>
          <a:bodyPr lIns="0" tIns="0" rIns="0" bIns="0" rtlCol="0" anchor="t">
            <a:spAutoFit/>
          </a:bodyPr>
          <a:lstStyle/>
          <a:p>
            <a:pPr>
              <a:lnSpc>
                <a:spcPts val="3120"/>
              </a:lnSpc>
              <a:spcBef>
                <a:spcPct val="0"/>
              </a:spcBef>
            </a:pPr>
            <a:endParaRPr lang="en-US" sz="2229" dirty="0">
              <a:solidFill>
                <a:srgbClr val="FFFFFF"/>
              </a:solidFill>
              <a:latin typeface="Open Sans"/>
            </a:endParaRPr>
          </a:p>
        </p:txBody>
      </p:sp>
      <p:sp>
        <p:nvSpPr>
          <p:cNvPr id="20" name="مربع نص 19">
            <a:extLst>
              <a:ext uri="{FF2B5EF4-FFF2-40B4-BE49-F238E27FC236}">
                <a16:creationId xmlns:a16="http://schemas.microsoft.com/office/drawing/2014/main" xmlns="" id="{07657F7A-DB8C-3DC7-42F9-E60F709D2FD5}"/>
              </a:ext>
            </a:extLst>
          </p:cNvPr>
          <p:cNvSpPr txBox="1"/>
          <p:nvPr/>
        </p:nvSpPr>
        <p:spPr>
          <a:xfrm>
            <a:off x="8384024" y="5404328"/>
            <a:ext cx="8075634" cy="2554545"/>
          </a:xfrm>
          <a:prstGeom prst="rect">
            <a:avLst/>
          </a:prstGeom>
          <a:noFill/>
        </p:spPr>
        <p:txBody>
          <a:bodyPr wrap="square">
            <a:spAutoFit/>
          </a:bodyPr>
          <a:lstStyle/>
          <a:p>
            <a:pPr algn="ctr"/>
            <a:r>
              <a:rPr lang="ar-EG" sz="8000" b="1" dirty="0">
                <a:solidFill>
                  <a:schemeClr val="bg1"/>
                </a:solidFill>
              </a:rPr>
              <a:t>ما النتائج المستفادة من معرفة ماهية الحق؟ </a:t>
            </a:r>
          </a:p>
        </p:txBody>
      </p:sp>
      <p:pic>
        <p:nvPicPr>
          <p:cNvPr id="7" name="صورة 6">
            <a:extLst>
              <a:ext uri="{FF2B5EF4-FFF2-40B4-BE49-F238E27FC236}">
                <a16:creationId xmlns:a16="http://schemas.microsoft.com/office/drawing/2014/main" xmlns="" id="{9993FA9E-A2E2-D932-8A17-AA8850F7D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38875" y="179565"/>
            <a:ext cx="6701202" cy="9727552"/>
          </a:xfrm>
          <a:prstGeom prst="rect">
            <a:avLst/>
          </a:prstGeom>
        </p:spPr>
      </p:pic>
      <p:pic>
        <p:nvPicPr>
          <p:cNvPr id="10" name="صورة 9"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extLst>
      <p:ext uri="{BB962C8B-B14F-4D97-AF65-F5344CB8AC3E}">
        <p14:creationId xmlns:p14="http://schemas.microsoft.com/office/powerpoint/2010/main" val="264729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9496">
              <a:schemeClr val="bg1"/>
            </a:gs>
            <a:gs pos="74000">
              <a:schemeClr val="accent6">
                <a:lumMod val="60000"/>
                <a:lumOff val="40000"/>
              </a:schemeClr>
            </a:gs>
            <a:gs pos="83000">
              <a:schemeClr val="accent6">
                <a:lumMod val="75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xmlns="" id="{34A7AA08-065D-50B2-A91B-3B2C3E905668}"/>
              </a:ext>
            </a:extLst>
          </p:cNvPr>
          <p:cNvSpPr txBox="1"/>
          <p:nvPr/>
        </p:nvSpPr>
        <p:spPr>
          <a:xfrm>
            <a:off x="1676400" y="1028700"/>
            <a:ext cx="14401800" cy="7109639"/>
          </a:xfrm>
          <a:prstGeom prst="rect">
            <a:avLst/>
          </a:prstGeom>
          <a:noFill/>
        </p:spPr>
        <p:txBody>
          <a:bodyPr wrap="square" anchor="ctr">
            <a:spAutoFit/>
          </a:bodyPr>
          <a:lstStyle/>
          <a:p>
            <a:pPr algn="ctr"/>
            <a:r>
              <a:rPr lang="ar-EG" sz="6600" b="1" dirty="0">
                <a:solidFill>
                  <a:schemeClr val="accent1">
                    <a:lumMod val="75000"/>
                  </a:schemeClr>
                </a:solidFill>
                <a:effectLst>
                  <a:glow rad="228600">
                    <a:srgbClr val="FFFF00">
                      <a:alpha val="40000"/>
                    </a:srgbClr>
                  </a:glow>
                </a:effectLst>
              </a:rPr>
              <a:t>يتوقع من المتعلم بعد دراسة الوحدة أن يكون قادرا على: </a:t>
            </a:r>
          </a:p>
          <a:p>
            <a:pPr marL="685800" indent="-685800" algn="r" rtl="1">
              <a:buFont typeface="Wingdings" panose="05000000000000000000" pitchFamily="2" charset="2"/>
              <a:buChar char="q"/>
            </a:pPr>
            <a:endParaRPr lang="ar-EG" sz="5400" b="1" dirty="0"/>
          </a:p>
          <a:p>
            <a:pPr marL="685800" indent="-685800" algn="r" rtl="1">
              <a:buFont typeface="Wingdings" panose="05000000000000000000" pitchFamily="2" charset="2"/>
              <a:buChar char="q"/>
            </a:pPr>
            <a:r>
              <a:rPr lang="ar-EG" sz="5400" b="1" dirty="0"/>
              <a:t>استيعاب التعريف اللغوي والتعريف الاصطلاحي لمفهوم الحق.</a:t>
            </a:r>
          </a:p>
          <a:p>
            <a:pPr marL="685800" indent="-685800" algn="r" rtl="1">
              <a:buFont typeface="Wingdings" panose="05000000000000000000" pitchFamily="2" charset="2"/>
              <a:buChar char="q"/>
            </a:pPr>
            <a:r>
              <a:rPr lang="ar-EG" sz="5400" b="1" dirty="0"/>
              <a:t>استنتاج عناصر الحق التي تحدد ماهيته، وتميزه عن غيره. </a:t>
            </a:r>
          </a:p>
          <a:p>
            <a:pPr marL="685800" indent="-685800" algn="r" rtl="1">
              <a:buFont typeface="Wingdings" panose="05000000000000000000" pitchFamily="2" charset="2"/>
              <a:buChar char="q"/>
            </a:pPr>
            <a:r>
              <a:rPr lang="ar-EG" sz="5400" b="1" dirty="0"/>
              <a:t>فهم معنى الحق واستعمالاته في القرآن الكريم. </a:t>
            </a:r>
          </a:p>
          <a:p>
            <a:pPr marL="685800" indent="-685800" algn="r" rtl="1">
              <a:buFont typeface="Wingdings" panose="05000000000000000000" pitchFamily="2" charset="2"/>
              <a:buChar char="q"/>
            </a:pPr>
            <a:r>
              <a:rPr lang="ar-EG" sz="5400" b="1" dirty="0"/>
              <a:t>فهم معنى الحق واستعمالاته في سنة النبي صلى الله عليه وسلم. </a:t>
            </a:r>
          </a:p>
        </p:txBody>
      </p:sp>
      <p:pic>
        <p:nvPicPr>
          <p:cNvPr id="4" name="صورة 3" descr="62b1af9ca1b79.png"/>
          <p:cNvPicPr>
            <a:picLocks noChangeAspect="1"/>
          </p:cNvPicPr>
          <p:nvPr/>
        </p:nvPicPr>
        <p:blipFill>
          <a:blip r:embed="rId2" cstate="print"/>
          <a:stretch>
            <a:fillRect/>
          </a:stretch>
        </p:blipFill>
        <p:spPr>
          <a:xfrm>
            <a:off x="381000" y="571500"/>
            <a:ext cx="1600200" cy="1102196"/>
          </a:xfrm>
          <a:prstGeom prst="rect">
            <a:avLst/>
          </a:prstGeom>
        </p:spPr>
      </p:pic>
    </p:spTree>
    <p:extLst>
      <p:ext uri="{BB962C8B-B14F-4D97-AF65-F5344CB8AC3E}">
        <p14:creationId xmlns:p14="http://schemas.microsoft.com/office/powerpoint/2010/main" val="10246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7294534" y="3162300"/>
            <a:ext cx="10056391" cy="5572036"/>
            <a:chOff x="0" y="0"/>
            <a:chExt cx="3668599" cy="2032694"/>
          </a:xfrm>
        </p:grpSpPr>
        <p:sp>
          <p:nvSpPr>
            <p:cNvPr id="5" name="Freeform 5"/>
            <p:cNvSpPr/>
            <p:nvPr/>
          </p:nvSpPr>
          <p:spPr>
            <a:xfrm>
              <a:off x="0" y="0"/>
              <a:ext cx="3668599" cy="2032694"/>
            </a:xfrm>
            <a:custGeom>
              <a:avLst/>
              <a:gdLst/>
              <a:ahLst/>
              <a:cxnLst/>
              <a:rect l="l" t="t" r="r" b="b"/>
              <a:pathLst>
                <a:path w="3668599" h="2032694">
                  <a:moveTo>
                    <a:pt x="0" y="0"/>
                  </a:moveTo>
                  <a:lnTo>
                    <a:pt x="3668599" y="0"/>
                  </a:lnTo>
                  <a:lnTo>
                    <a:pt x="3668599" y="2032694"/>
                  </a:lnTo>
                  <a:lnTo>
                    <a:pt x="0" y="2032694"/>
                  </a:lnTo>
                  <a:close/>
                </a:path>
              </a:pathLst>
            </a:custGeom>
            <a:solidFill>
              <a:srgbClr val="5A3F2B"/>
            </a:solidFill>
          </p:spPr>
          <p:txBody>
            <a:bodyPr/>
            <a:lstStyle/>
            <a:p>
              <a:endParaRPr lang="ar-EG"/>
            </a:p>
          </p:txBody>
        </p:sp>
      </p:grpSp>
      <p:sp>
        <p:nvSpPr>
          <p:cNvPr id="10" name="مربع نص 9">
            <a:extLst>
              <a:ext uri="{FF2B5EF4-FFF2-40B4-BE49-F238E27FC236}">
                <a16:creationId xmlns:a16="http://schemas.microsoft.com/office/drawing/2014/main" xmlns="" id="{64E22CE9-7B2F-5401-D64B-C71A0E368468}"/>
              </a:ext>
            </a:extLst>
          </p:cNvPr>
          <p:cNvSpPr txBox="1"/>
          <p:nvPr/>
        </p:nvSpPr>
        <p:spPr>
          <a:xfrm>
            <a:off x="7750729" y="4489192"/>
            <a:ext cx="9144000" cy="2554545"/>
          </a:xfrm>
          <a:prstGeom prst="rect">
            <a:avLst/>
          </a:prstGeom>
          <a:solidFill>
            <a:schemeClr val="bg1"/>
          </a:solidFill>
          <a:ln>
            <a:noFill/>
          </a:ln>
          <a:effectLst>
            <a:outerShdw blurRad="127000" dist="38100" dir="2700000" algn="ctr">
              <a:srgbClr val="000000">
                <a:alpha val="45000"/>
              </a:srgbClr>
            </a:outerShdw>
          </a:effectLst>
        </p:spPr>
        <p:txBody>
          <a:bodyPr wrap="square">
            <a:spAutoFit/>
          </a:bodyPr>
          <a:lstStyle/>
          <a:p>
            <a:pPr algn="ctr"/>
            <a:r>
              <a:rPr lang="ar-EG" sz="8000" b="1" dirty="0">
                <a:solidFill>
                  <a:srgbClr val="5A3F2B"/>
                </a:solidFill>
                <a:effectLst>
                  <a:glow rad="228600">
                    <a:schemeClr val="accent3">
                      <a:satMod val="175000"/>
                      <a:alpha val="40000"/>
                    </a:schemeClr>
                  </a:glow>
                </a:effectLst>
              </a:rPr>
              <a:t>الدرس السادس والعشرون </a:t>
            </a:r>
          </a:p>
          <a:p>
            <a:pPr algn="ctr"/>
            <a:r>
              <a:rPr lang="ar-EG" sz="8000" b="1" dirty="0">
                <a:solidFill>
                  <a:srgbClr val="5A3F2B"/>
                </a:solidFill>
              </a:rPr>
              <a:t>ماهية الحق </a:t>
            </a:r>
          </a:p>
        </p:txBody>
      </p:sp>
      <p:pic>
        <p:nvPicPr>
          <p:cNvPr id="7" name="صورة 6">
            <a:extLst>
              <a:ext uri="{FF2B5EF4-FFF2-40B4-BE49-F238E27FC236}">
                <a16:creationId xmlns:a16="http://schemas.microsoft.com/office/drawing/2014/main" xmlns="" id="{1204304D-460A-3FB8-02C8-37FD376EBA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87" y="1566862"/>
            <a:ext cx="6334125" cy="5476875"/>
          </a:xfrm>
          <a:prstGeom prst="rect">
            <a:avLst/>
          </a:prstGeom>
        </p:spPr>
      </p:pic>
      <p:pic>
        <p:nvPicPr>
          <p:cNvPr id="6" name="صورة 5"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3446816" y="0"/>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txBody>
            <a:bodyPr/>
            <a:lstStyle/>
            <a:p>
              <a:endParaRPr lang="ar-EG"/>
            </a:p>
          </p:txBody>
        </p:sp>
      </p:grpSp>
      <p:sp>
        <p:nvSpPr>
          <p:cNvPr id="6" name="Freeform 6"/>
          <p:cNvSpPr/>
          <p:nvPr/>
        </p:nvSpPr>
        <p:spPr>
          <a:xfrm rot="11044989" flipV="1">
            <a:off x="10428678" y="63919"/>
            <a:ext cx="1863370" cy="1905589"/>
          </a:xfrm>
          <a:custGeom>
            <a:avLst/>
            <a:gdLst/>
            <a:ahLst/>
            <a:cxnLst/>
            <a:rect l="l" t="t" r="r" b="b"/>
            <a:pathLst>
              <a:path w="317973" h="260160">
                <a:moveTo>
                  <a:pt x="0" y="0"/>
                </a:moveTo>
                <a:lnTo>
                  <a:pt x="317973" y="0"/>
                </a:lnTo>
                <a:lnTo>
                  <a:pt x="317973" y="260160"/>
                </a:lnTo>
                <a:lnTo>
                  <a:pt x="0" y="26016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endParaRPr lang="ar-EG"/>
          </a:p>
        </p:txBody>
      </p:sp>
      <p:grpSp>
        <p:nvGrpSpPr>
          <p:cNvPr id="8" name="Group 8"/>
          <p:cNvGrpSpPr/>
          <p:nvPr/>
        </p:nvGrpSpPr>
        <p:grpSpPr>
          <a:xfrm>
            <a:off x="0" y="7695290"/>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txBody>
            <a:bodyPr/>
            <a:lstStyle/>
            <a:p>
              <a:endParaRPr lang="ar-EG"/>
            </a:p>
          </p:txBody>
        </p:sp>
      </p:grpSp>
      <p:sp>
        <p:nvSpPr>
          <p:cNvPr id="10" name="TextBox 10"/>
          <p:cNvSpPr txBox="1"/>
          <p:nvPr/>
        </p:nvSpPr>
        <p:spPr>
          <a:xfrm>
            <a:off x="795250" y="2552700"/>
            <a:ext cx="8208400" cy="4661684"/>
          </a:xfrm>
          <a:prstGeom prst="cloud">
            <a:avLst/>
          </a:prstGeom>
          <a:solidFill>
            <a:srgbClr val="5A3F2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ar-EG" sz="19900" b="1" i="1" dirty="0">
                <a:solidFill>
                  <a:schemeClr val="bg1"/>
                </a:solidFill>
              </a:rPr>
              <a:t>تمهيد</a:t>
            </a:r>
            <a:endParaRPr lang="en-US" sz="16600" b="1" i="1" dirty="0">
              <a:solidFill>
                <a:schemeClr val="bg1"/>
              </a:solidFill>
              <a:latin typeface="Montserrat Ultra-Bold"/>
            </a:endParaRPr>
          </a:p>
        </p:txBody>
      </p:sp>
      <p:pic>
        <p:nvPicPr>
          <p:cNvPr id="11" name="صورة 10">
            <a:extLst>
              <a:ext uri="{FF2B5EF4-FFF2-40B4-BE49-F238E27FC236}">
                <a16:creationId xmlns:a16="http://schemas.microsoft.com/office/drawing/2014/main" xmlns="" id="{DE01F5EB-8BC3-529D-CF75-DF10BE06DC6A}"/>
              </a:ext>
            </a:extLst>
          </p:cNvPr>
          <p:cNvPicPr>
            <a:picLocks noChangeAspect="1"/>
          </p:cNvPicPr>
          <p:nvPr/>
        </p:nvPicPr>
        <p:blipFill>
          <a:blip r:embed="rId4" cstate="print">
            <a:clrChange>
              <a:clrFrom>
                <a:srgbClr val="FEEBCA"/>
              </a:clrFrom>
              <a:clrTo>
                <a:srgbClr val="FEEBCA">
                  <a:alpha val="0"/>
                </a:srgbClr>
              </a:clrTo>
            </a:clrChange>
            <a:extLst>
              <a:ext uri="{28A0092B-C50C-407E-A947-70E740481C1C}">
                <a14:useLocalDpi xmlns:a14="http://schemas.microsoft.com/office/drawing/2010/main" val="0"/>
              </a:ext>
            </a:extLst>
          </a:blip>
          <a:stretch>
            <a:fillRect/>
          </a:stretch>
        </p:blipFill>
        <p:spPr>
          <a:xfrm>
            <a:off x="8513783" y="1535984"/>
            <a:ext cx="5422900" cy="8128000"/>
          </a:xfrm>
          <a:prstGeom prst="rect">
            <a:avLst/>
          </a:prstGeom>
        </p:spPr>
      </p:pic>
      <p:pic>
        <p:nvPicPr>
          <p:cNvPr id="12" name="صورة 11" descr="62b1af9ca1b79.png"/>
          <p:cNvPicPr>
            <a:picLocks noChangeAspect="1"/>
          </p:cNvPicPr>
          <p:nvPr/>
        </p:nvPicPr>
        <p:blipFill>
          <a:blip r:embed="rId5" cstate="print"/>
          <a:stretch>
            <a:fillRect/>
          </a:stretch>
        </p:blipFill>
        <p:spPr>
          <a:xfrm>
            <a:off x="381000" y="571500"/>
            <a:ext cx="1973634" cy="110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xmlns="" id="{E52783B7-11A5-B213-70FA-C2D291EB280C}"/>
              </a:ext>
            </a:extLst>
          </p:cNvPr>
          <p:cNvSpPr txBox="1"/>
          <p:nvPr/>
        </p:nvSpPr>
        <p:spPr>
          <a:xfrm>
            <a:off x="2743200" y="1943100"/>
            <a:ext cx="12801600" cy="6001643"/>
          </a:xfrm>
          <a:prstGeom prst="rect">
            <a:avLst/>
          </a:prstGeom>
          <a:noFill/>
        </p:spPr>
        <p:txBody>
          <a:bodyPr wrap="square">
            <a:spAutoFit/>
          </a:bodyPr>
          <a:lstStyle/>
          <a:p>
            <a:pPr algn="ctr"/>
            <a:r>
              <a:rPr lang="ar-EG" sz="4800" b="1" dirty="0"/>
              <a:t>ينظــم القانون مختلف العلاقات التي تنشــأ بين الأفراد في المجتمع، ويبين مــا لهم من حقوق وما عليهم من واجبــات في مواجهة بعضهم بعضــاً، ويضع من أجل ذلك القواعد القانونية التي تبين حقوق الأفراد وما تخوله ُ من ســلطات لمن يملك الحق، والقواعد التي تكفل احترام هذه الحقوق وتمكين أصحابها من ممارســتها؛ دون الإضرار بحقوق ومصالح بقية أفراد المجتمع، وبادئ ذي بدء تقوم هذه الوحدة بتســليط الضوء على مفهوم الحق.</a:t>
            </a:r>
          </a:p>
        </p:txBody>
      </p:sp>
    </p:spTree>
    <p:extLst>
      <p:ext uri="{BB962C8B-B14F-4D97-AF65-F5344CB8AC3E}">
        <p14:creationId xmlns:p14="http://schemas.microsoft.com/office/powerpoint/2010/main" val="175439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86367487-326C-00EB-A75B-E3DDD64F3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440400" cy="10287000"/>
          </a:xfrm>
          <a:prstGeom prst="rect">
            <a:avLst/>
          </a:prstGeom>
          <a:ln>
            <a:noFill/>
          </a:ln>
          <a:effectLst>
            <a:outerShdw blurRad="292100" dist="139700" dir="2700000" algn="tl" rotWithShape="0">
              <a:srgbClr val="333333">
                <a:alpha val="65000"/>
              </a:srgbClr>
            </a:outerShdw>
          </a:effectLst>
        </p:spPr>
      </p:pic>
      <p:sp>
        <p:nvSpPr>
          <p:cNvPr id="6" name="مربع نص 5">
            <a:extLst>
              <a:ext uri="{FF2B5EF4-FFF2-40B4-BE49-F238E27FC236}">
                <a16:creationId xmlns:a16="http://schemas.microsoft.com/office/drawing/2014/main" xmlns="" id="{337090A2-B3BD-DB86-7589-B31D41DEB8AC}"/>
              </a:ext>
            </a:extLst>
          </p:cNvPr>
          <p:cNvSpPr txBox="1"/>
          <p:nvPr/>
        </p:nvSpPr>
        <p:spPr>
          <a:xfrm>
            <a:off x="13487400" y="266700"/>
            <a:ext cx="4800600" cy="4414480"/>
          </a:xfrm>
          <a:prstGeom prst="ellipse">
            <a:avLst/>
          </a:prstGeom>
          <a:solidFill>
            <a:srgbClr val="996B2E"/>
          </a:solidFill>
        </p:spPr>
        <p:txBody>
          <a:bodyPr wrap="square" rtlCol="1">
            <a:spAutoFit/>
          </a:bodyPr>
          <a:lstStyle/>
          <a:p>
            <a:pPr algn="ctr"/>
            <a:r>
              <a:rPr lang="ar-EG" sz="6600" b="1" dirty="0">
                <a:solidFill>
                  <a:schemeClr val="bg1"/>
                </a:solidFill>
              </a:rPr>
              <a:t>التعريف اللُّغوي للحق </a:t>
            </a:r>
          </a:p>
        </p:txBody>
      </p:sp>
      <p:pic>
        <p:nvPicPr>
          <p:cNvPr id="4" name="صورة 3" descr="62b1af9ca1b79.png"/>
          <p:cNvPicPr>
            <a:picLocks noChangeAspect="1"/>
          </p:cNvPicPr>
          <p:nvPr/>
        </p:nvPicPr>
        <p:blipFill>
          <a:blip r:embed="rId3" cstate="print"/>
          <a:stretch>
            <a:fillRect/>
          </a:stretch>
        </p:blipFill>
        <p:spPr>
          <a:xfrm>
            <a:off x="381000" y="571500"/>
            <a:ext cx="1973634" cy="1102196"/>
          </a:xfrm>
          <a:prstGeom prst="rect">
            <a:avLst/>
          </a:prstGeom>
        </p:spPr>
      </p:pic>
    </p:spTree>
    <p:extLst>
      <p:ext uri="{BB962C8B-B14F-4D97-AF65-F5344CB8AC3E}">
        <p14:creationId xmlns:p14="http://schemas.microsoft.com/office/powerpoint/2010/main" val="150567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4000">
              <a:schemeClr val="accent2">
                <a:lumMod val="60000"/>
                <a:lumOff val="40000"/>
              </a:schemeClr>
            </a:gs>
            <a:gs pos="70825">
              <a:schemeClr val="accent2">
                <a:lumMod val="40000"/>
                <a:lumOff val="60000"/>
              </a:schemeClr>
            </a:gs>
            <a:gs pos="85000">
              <a:schemeClr val="accent2">
                <a:lumMod val="40000"/>
                <a:lumOff val="60000"/>
              </a:schemeClr>
            </a:gs>
            <a:gs pos="0">
              <a:schemeClr val="accent6">
                <a:lumMod val="50000"/>
              </a:schemeClr>
            </a:gs>
            <a:gs pos="59496">
              <a:schemeClr val="bg1"/>
            </a:gs>
            <a:gs pos="0">
              <a:srgbClr val="BF9662"/>
            </a:gs>
            <a:gs pos="82000">
              <a:schemeClr val="accent2">
                <a:lumMod val="40000"/>
                <a:lumOff val="60000"/>
              </a:schemeClr>
            </a:gs>
            <a:gs pos="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xmlns="" id="{3823715C-8A3E-546A-23EB-685E5F50E3D0}"/>
              </a:ext>
            </a:extLst>
          </p:cNvPr>
          <p:cNvSpPr txBox="1"/>
          <p:nvPr/>
        </p:nvSpPr>
        <p:spPr>
          <a:xfrm>
            <a:off x="457200" y="757684"/>
            <a:ext cx="17373600" cy="6740307"/>
          </a:xfrm>
          <a:prstGeom prst="rect">
            <a:avLst/>
          </a:prstGeom>
          <a:noFill/>
        </p:spPr>
        <p:txBody>
          <a:bodyPr wrap="square">
            <a:spAutoFit/>
          </a:bodyPr>
          <a:lstStyle/>
          <a:p>
            <a:pPr algn="ctr" rtl="1"/>
            <a:r>
              <a:rPr lang="sd-Arab-PK" sz="5400" b="1" dirty="0"/>
              <a:t>لكلمة </a:t>
            </a:r>
            <a:r>
              <a:rPr lang="ar-EG" sz="5400" b="1" dirty="0"/>
              <a:t>(</a:t>
            </a:r>
            <a:r>
              <a:rPr lang="sd-Arab-PK" sz="5400" b="1" dirty="0"/>
              <a:t>الحق</a:t>
            </a:r>
            <a:r>
              <a:rPr lang="ar-EG" sz="5400" b="1" dirty="0"/>
              <a:t>)</a:t>
            </a:r>
            <a:r>
              <a:rPr lang="sd-Arab-PK" sz="5400" b="1" dirty="0"/>
              <a:t> كثير من المعاني في معاجم اللغة العربية، حيث يطلق الحق على المال، والمْلك، والموجود الثابت، ويقال </a:t>
            </a:r>
            <a:r>
              <a:rPr lang="ar-EG" sz="5400" b="1" dirty="0"/>
              <a:t>حق الأمر</a:t>
            </a:r>
            <a:r>
              <a:rPr lang="sd-Arab-PK" sz="5400" b="1" dirty="0"/>
              <a:t>، أي وجب ووقع ب</a:t>
            </a:r>
            <a:r>
              <a:rPr lang="ar-EG" sz="5400" b="1" dirty="0"/>
              <a:t>لا</a:t>
            </a:r>
            <a:r>
              <a:rPr lang="sd-Arab-PK" sz="5400" b="1" dirty="0"/>
              <a:t> شك؛ </a:t>
            </a:r>
            <a:r>
              <a:rPr lang="ar-EG" sz="5400" b="1" dirty="0"/>
              <a:t>وحق الأمر حقاً </a:t>
            </a:r>
            <a:r>
              <a:rPr lang="sd-Arab-PK" sz="5400" b="1" dirty="0"/>
              <a:t>أي أثبته وأوجبه، والحق هو نقيض الباطل، وأصل الحق هو المطابقة والموافقــة، ويطلــق الحق على الصحة والثبوت والصدق، وهو مصدر الفعل حق، وجمعه حُقوق و حقاق، كما أنه اســم من أسماء الله الحسنى؛ لقوله تعالى:</a:t>
            </a:r>
            <a:r>
              <a:rPr lang="ar-EG" sz="5400" b="1" dirty="0"/>
              <a:t> </a:t>
            </a:r>
            <a:r>
              <a:rPr lang="en-US" sz="5400" b="1" dirty="0">
                <a:solidFill>
                  <a:srgbClr val="00B050"/>
                </a:solidFill>
              </a:rPr>
              <a:t>﴿</a:t>
            </a:r>
            <a:r>
              <a:rPr lang="ar-EG" sz="5400" b="1" dirty="0">
                <a:solidFill>
                  <a:srgbClr val="00B050"/>
                </a:solidFill>
              </a:rPr>
              <a:t>ذَٰلِكَ بِأَنَّ اللَّهَ هُوَ الْحَقُّ</a:t>
            </a:r>
            <a:r>
              <a:rPr lang="en-US" sz="5400" b="1" dirty="0">
                <a:solidFill>
                  <a:srgbClr val="00B050"/>
                </a:solidFill>
              </a:rPr>
              <a:t>﴾</a:t>
            </a:r>
            <a:r>
              <a:rPr lang="ar-EG" sz="5400" b="1" dirty="0">
                <a:solidFill>
                  <a:srgbClr val="00B050"/>
                </a:solidFill>
              </a:rPr>
              <a:t> </a:t>
            </a:r>
            <a:r>
              <a:rPr lang="ar-EG" sz="5400" b="1" baseline="30000" dirty="0"/>
              <a:t>(1)</a:t>
            </a:r>
            <a:endParaRPr lang="en-US" sz="5400" b="1" baseline="30000" dirty="0"/>
          </a:p>
          <a:p>
            <a:pPr algn="ctr" rtl="1"/>
            <a:r>
              <a:rPr lang="sd-Arab-PK" sz="5400" b="1" dirty="0"/>
              <a:t> والحق موجود ضمن ما يحكمه الدين والشريعة اإلسالمية وهو ما يقره القانون لألشخاص سواء أكان حكم القانون بتكليف مالي أم غير مالي، أم سلطة. </a:t>
            </a:r>
            <a:endParaRPr lang="ar-EG" sz="5400" b="1" dirty="0"/>
          </a:p>
        </p:txBody>
      </p:sp>
      <p:sp>
        <p:nvSpPr>
          <p:cNvPr id="9" name="مربع نص 8">
            <a:extLst>
              <a:ext uri="{FF2B5EF4-FFF2-40B4-BE49-F238E27FC236}">
                <a16:creationId xmlns:a16="http://schemas.microsoft.com/office/drawing/2014/main" xmlns="" id="{E0691E75-02DF-ACC3-CAC3-000D2E338749}"/>
              </a:ext>
            </a:extLst>
          </p:cNvPr>
          <p:cNvSpPr txBox="1"/>
          <p:nvPr/>
        </p:nvSpPr>
        <p:spPr>
          <a:xfrm>
            <a:off x="457200" y="9144595"/>
            <a:ext cx="5867400" cy="769441"/>
          </a:xfrm>
          <a:prstGeom prst="rect">
            <a:avLst/>
          </a:prstGeom>
          <a:noFill/>
          <a:ln>
            <a:solidFill>
              <a:schemeClr val="accent1"/>
            </a:solidFill>
          </a:ln>
        </p:spPr>
        <p:txBody>
          <a:bodyPr wrap="square">
            <a:spAutoFit/>
          </a:bodyPr>
          <a:lstStyle/>
          <a:p>
            <a:pPr algn="ctr"/>
            <a:r>
              <a:rPr lang="ar-EG" sz="4400" b="1" dirty="0">
                <a:solidFill>
                  <a:srgbClr val="002060"/>
                </a:solidFill>
              </a:rPr>
              <a:t>1-سورة الحج الآية 6</a:t>
            </a:r>
          </a:p>
        </p:txBody>
      </p:sp>
    </p:spTree>
    <p:extLst>
      <p:ext uri="{BB962C8B-B14F-4D97-AF65-F5344CB8AC3E}">
        <p14:creationId xmlns:p14="http://schemas.microsoft.com/office/powerpoint/2010/main" val="18903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pic>
          <p:nvPicPr>
            <p:cNvPr id="3" name="Picture 3"/>
            <p:cNvPicPr>
              <a:picLocks noChangeAspect="1"/>
            </p:cNvPicPr>
            <p:nvPr/>
          </p:nvPicPr>
          <p:blipFill>
            <a:blip r:embed="rId2" cstate="print"/>
            <a:srcRect t="13845" b="10193"/>
            <a:stretch>
              <a:fillRect/>
            </a:stretch>
          </p:blipFill>
          <p:spPr>
            <a:xfrm>
              <a:off x="0" y="0"/>
              <a:ext cx="21640800" cy="10972800"/>
            </a:xfrm>
            <a:prstGeom prst="rect">
              <a:avLst/>
            </a:prstGeom>
          </p:spPr>
        </p:pic>
      </p:grpSp>
      <p:grpSp>
        <p:nvGrpSpPr>
          <p:cNvPr id="4" name="Group 4"/>
          <p:cNvGrpSpPr/>
          <p:nvPr/>
        </p:nvGrpSpPr>
        <p:grpSpPr>
          <a:xfrm>
            <a:off x="0" y="2951372"/>
            <a:ext cx="18288000" cy="4483968"/>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txBody>
            <a:bodyPr/>
            <a:lstStyle/>
            <a:p>
              <a:endParaRPr lang="ar-EG"/>
            </a:p>
          </p:txBody>
        </p:sp>
      </p:grpSp>
      <p:sp>
        <p:nvSpPr>
          <p:cNvPr id="6" name="Freeform 6"/>
          <p:cNvSpPr/>
          <p:nvPr/>
        </p:nvSpPr>
        <p:spPr>
          <a:xfrm>
            <a:off x="6357578" y="2218299"/>
            <a:ext cx="1702568" cy="1293951"/>
          </a:xfrm>
          <a:custGeom>
            <a:avLst/>
            <a:gdLst/>
            <a:ahLst/>
            <a:cxnLst/>
            <a:rect l="l" t="t" r="r" b="b"/>
            <a:pathLst>
              <a:path w="1702568" h="1293951">
                <a:moveTo>
                  <a:pt x="0" y="0"/>
                </a:moveTo>
                <a:lnTo>
                  <a:pt x="1702568" y="0"/>
                </a:lnTo>
                <a:lnTo>
                  <a:pt x="1702568" y="1293952"/>
                </a:lnTo>
                <a:lnTo>
                  <a:pt x="0" y="1293952"/>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ar-EG"/>
          </a:p>
        </p:txBody>
      </p:sp>
      <p:sp>
        <p:nvSpPr>
          <p:cNvPr id="7" name="TextBox 7"/>
          <p:cNvSpPr txBox="1"/>
          <p:nvPr/>
        </p:nvSpPr>
        <p:spPr>
          <a:xfrm>
            <a:off x="1765282" y="4131527"/>
            <a:ext cx="14757435" cy="2123658"/>
          </a:xfrm>
          <a:prstGeom prst="rect">
            <a:avLst/>
          </a:prstGeom>
        </p:spPr>
        <p:txBody>
          <a:bodyPr lIns="0" tIns="0" rIns="0" bIns="0" rtlCol="0" anchor="t">
            <a:spAutoFit/>
          </a:bodyPr>
          <a:lstStyle/>
          <a:p>
            <a:pPr algn="ctr">
              <a:spcBef>
                <a:spcPct val="0"/>
              </a:spcBef>
            </a:pPr>
            <a:r>
              <a:rPr lang="ar-EG" sz="13800" b="1" dirty="0">
                <a:solidFill>
                  <a:schemeClr val="bg1"/>
                </a:solidFill>
              </a:rPr>
              <a:t>التعريف الاصطلاحي للحق</a:t>
            </a:r>
            <a:endParaRPr lang="en-US" sz="11500" b="1" dirty="0">
              <a:solidFill>
                <a:schemeClr val="bg1"/>
              </a:solidFill>
              <a:latin typeface="Open Sans Bold Italics"/>
            </a:endParaRPr>
          </a:p>
        </p:txBody>
      </p:sp>
      <p:sp>
        <p:nvSpPr>
          <p:cNvPr id="8" name="Freeform 8"/>
          <p:cNvSpPr/>
          <p:nvPr/>
        </p:nvSpPr>
        <p:spPr>
          <a:xfrm flipH="1" flipV="1">
            <a:off x="10439400" y="2218298"/>
            <a:ext cx="1702568" cy="1293951"/>
          </a:xfrm>
          <a:custGeom>
            <a:avLst/>
            <a:gdLst/>
            <a:ahLst/>
            <a:cxnLst/>
            <a:rect l="l" t="t" r="r" b="b"/>
            <a:pathLst>
              <a:path w="1702568" h="1293951">
                <a:moveTo>
                  <a:pt x="1702568" y="1293952"/>
                </a:moveTo>
                <a:lnTo>
                  <a:pt x="0" y="1293952"/>
                </a:lnTo>
                <a:lnTo>
                  <a:pt x="0" y="0"/>
                </a:lnTo>
                <a:lnTo>
                  <a:pt x="1702568" y="0"/>
                </a:lnTo>
                <a:lnTo>
                  <a:pt x="1702568" y="1293952"/>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677</Words>
  <Application>Microsoft Office PowerPoint</Application>
  <PresentationFormat>مخصص</PresentationFormat>
  <Paragraphs>48</Paragraphs>
  <Slides>24</Slides>
  <Notes>0</Notes>
  <HiddenSlides>0</HiddenSlides>
  <MMClips>0</MMClips>
  <ScaleCrop>false</ScaleCrop>
  <HeadingPairs>
    <vt:vector size="6" baseType="variant">
      <vt:variant>
        <vt:lpstr>الخطوط المستخدمة</vt:lpstr>
      </vt:variant>
      <vt:variant>
        <vt:i4>10</vt:i4>
      </vt:variant>
      <vt:variant>
        <vt:lpstr>نسق</vt:lpstr>
      </vt:variant>
      <vt:variant>
        <vt:i4>2</vt:i4>
      </vt:variant>
      <vt:variant>
        <vt:lpstr>عناوين الشرائح</vt:lpstr>
      </vt:variant>
      <vt:variant>
        <vt:i4>24</vt:i4>
      </vt:variant>
    </vt:vector>
  </HeadingPairs>
  <TitlesOfParts>
    <vt:vector size="36" baseType="lpstr">
      <vt:lpstr>Arial</vt:lpstr>
      <vt:lpstr>Times New Roman</vt:lpstr>
      <vt:lpstr>Calibri Light</vt:lpstr>
      <vt:lpstr>Calibri</vt:lpstr>
      <vt:lpstr>Open Sans</vt:lpstr>
      <vt:lpstr>Open Sans Bold Italics</vt:lpstr>
      <vt:lpstr>Montserrat Ultra-Bold</vt:lpstr>
      <vt:lpstr>Wingdings</vt:lpstr>
      <vt:lpstr>PT Bold Heading</vt:lpstr>
      <vt:lpstr>Algerian</vt:lpstr>
      <vt:lpstr>Office Theme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shady alaraby</dc:creator>
  <cp:lastModifiedBy>hp</cp:lastModifiedBy>
  <cp:revision>13</cp:revision>
  <dcterms:created xsi:type="dcterms:W3CDTF">2006-08-16T00:00:00Z</dcterms:created>
  <dcterms:modified xsi:type="dcterms:W3CDTF">2023-11-28T06:01:39Z</dcterms:modified>
  <dc:identifier>DAFutJfz3lM</dc:identifier>
</cp:coreProperties>
</file>