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Lst>
  <p:notesMasterIdLst>
    <p:notesMasterId r:id="rId66"/>
  </p:notesMasterIdLst>
  <p:sldIdLst>
    <p:sldId id="256" r:id="rId5"/>
    <p:sldId id="291" r:id="rId6"/>
    <p:sldId id="273" r:id="rId7"/>
    <p:sldId id="292" r:id="rId8"/>
    <p:sldId id="278" r:id="rId9"/>
    <p:sldId id="264" r:id="rId10"/>
    <p:sldId id="274" r:id="rId11"/>
    <p:sldId id="269" r:id="rId12"/>
    <p:sldId id="260" r:id="rId13"/>
    <p:sldId id="266" r:id="rId14"/>
    <p:sldId id="272" r:id="rId15"/>
    <p:sldId id="277" r:id="rId16"/>
    <p:sldId id="258" r:id="rId17"/>
    <p:sldId id="263" r:id="rId18"/>
    <p:sldId id="288" r:id="rId19"/>
    <p:sldId id="289" r:id="rId20"/>
    <p:sldId id="271" r:id="rId21"/>
    <p:sldId id="262" r:id="rId22"/>
    <p:sldId id="270" r:id="rId23"/>
    <p:sldId id="275" r:id="rId24"/>
    <p:sldId id="290" r:id="rId25"/>
    <p:sldId id="287" r:id="rId26"/>
    <p:sldId id="293" r:id="rId27"/>
    <p:sldId id="301" r:id="rId28"/>
    <p:sldId id="302" r:id="rId29"/>
    <p:sldId id="304" r:id="rId30"/>
    <p:sldId id="294" r:id="rId31"/>
    <p:sldId id="299" r:id="rId32"/>
    <p:sldId id="300" r:id="rId33"/>
    <p:sldId id="298" r:id="rId34"/>
    <p:sldId id="297" r:id="rId35"/>
    <p:sldId id="305" r:id="rId36"/>
    <p:sldId id="296" r:id="rId37"/>
    <p:sldId id="295" r:id="rId38"/>
    <p:sldId id="306" r:id="rId39"/>
    <p:sldId id="307" r:id="rId40"/>
    <p:sldId id="314" r:id="rId41"/>
    <p:sldId id="315" r:id="rId42"/>
    <p:sldId id="308" r:id="rId43"/>
    <p:sldId id="309" r:id="rId44"/>
    <p:sldId id="316" r:id="rId45"/>
    <p:sldId id="310" r:id="rId46"/>
    <p:sldId id="317" r:id="rId47"/>
    <p:sldId id="318" r:id="rId48"/>
    <p:sldId id="319" r:id="rId49"/>
    <p:sldId id="313" r:id="rId50"/>
    <p:sldId id="312" r:id="rId51"/>
    <p:sldId id="311" r:id="rId52"/>
    <p:sldId id="320" r:id="rId53"/>
    <p:sldId id="321" r:id="rId54"/>
    <p:sldId id="328" r:id="rId55"/>
    <p:sldId id="329" r:id="rId56"/>
    <p:sldId id="322" r:id="rId57"/>
    <p:sldId id="323" r:id="rId58"/>
    <p:sldId id="324" r:id="rId59"/>
    <p:sldId id="325" r:id="rId60"/>
    <p:sldId id="330" r:id="rId61"/>
    <p:sldId id="331" r:id="rId62"/>
    <p:sldId id="326" r:id="rId63"/>
    <p:sldId id="327" r:id="rId64"/>
    <p:sldId id="332" r:id="rId65"/>
  </p:sldIdLst>
  <p:sldSz cx="9144000" cy="5143500" type="screen16x9"/>
  <p:notesSz cx="6858000" cy="9144000"/>
  <p:embeddedFontLst>
    <p:embeddedFont>
      <p:font typeface="Agency FB" panose="020B0503020202020204" pitchFamily="34" charset="77"/>
      <p:regular r:id="rId67"/>
      <p:bold r:id="rId68"/>
    </p:embeddedFont>
    <p:embeddedFont>
      <p:font typeface="Aldhabi" pitchFamily="2" charset="-78"/>
      <p:regular r:id="rId69"/>
    </p:embeddedFont>
    <p:embeddedFont>
      <p:font typeface="Bebas Neue" panose="020B0606020202050201" pitchFamily="34" charset="77"/>
      <p:regular r:id="rId70"/>
    </p:embeddedFont>
    <p:embeddedFont>
      <p:font typeface="Cavolini" panose="03000502040302020204" pitchFamily="66" charset="0"/>
      <p:regular r:id="rId71"/>
      <p:bold r:id="rId72"/>
      <p:italic r:id="rId73"/>
      <p:boldItalic r:id="rId74"/>
    </p:embeddedFont>
    <p:embeddedFont>
      <p:font typeface="Centaur" panose="02030504050205020304" pitchFamily="18" charset="77"/>
      <p:regular r:id="rId75"/>
    </p:embeddedFont>
    <p:embeddedFont>
      <p:font typeface="Consolas" panose="020B0609020204030204" pitchFamily="49" charset="0"/>
      <p:regular r:id="rId76"/>
      <p:bold r:id="rId77"/>
      <p:italic r:id="rId78"/>
      <p:boldItalic r:id="rId79"/>
    </p:embeddedFont>
    <p:embeddedFont>
      <p:font typeface="Monotype Koufi" pitchFamily="2"/>
      <p:bold r:id="rId80"/>
    </p:embeddedFont>
    <p:embeddedFont>
      <p:font typeface="MV Boli" panose="02000500030200090000" pitchFamily="2" charset="0"/>
      <p:regular r:id="rId81"/>
    </p:embeddedFont>
    <p:embeddedFont>
      <p:font typeface="Quicksand" pitchFamily="2" charset="77"/>
      <p:regular r:id="rId82"/>
      <p:bold r:id="rId83"/>
    </p:embeddedFont>
    <p:embeddedFont>
      <p:font typeface="Quicksand Light" pitchFamily="2" charset="77"/>
      <p:regular r:id="rId84"/>
      <p:bold r:id="rId85"/>
    </p:embeddedFont>
    <p:embeddedFont>
      <p:font typeface="Sue Ellen Francisco" panose="02000000000000000000" pitchFamily="2" charset="0"/>
      <p:regular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712933-23E3-4925-AF01-EB22DEE86B34}">
  <a:tblStyle styleId="{A8712933-23E3-4925-AF01-EB22DEE86B3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8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notesMaster" Target="notesMasters/notesMaster1.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font" Target="fonts/font16.fntdata"/><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ea1c2ea9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ea1c2ea9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a4eefd2b89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a4eefd2b89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4eefd2b89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4eefd2b89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a4eefd2b89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a4eefd2b89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a508865d4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a508865d4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4eefd2b89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4eefd2b89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4eefd2b89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4eefd2b89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a508865d46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a508865d46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508865d46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508865d46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a508865d46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a508865d46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a4eefd2b89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a4eefd2b89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a4938850ea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a4938850ea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a4eefd2b89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a4eefd2b89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9ea1c2ea9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9ea1c2ea9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4eefd2b89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a4eefd2b89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a4eefd2b89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a4eefd2b89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617825" y="583800"/>
            <a:ext cx="5908200" cy="3975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2951638" y="1035850"/>
            <a:ext cx="3240900" cy="2932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5200"/>
              <a:buNone/>
              <a:defRPr sz="5300" b="1">
                <a:solidFill>
                  <a:schemeClr val="accent5"/>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2522548" y="3809501"/>
            <a:ext cx="4098900" cy="48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accent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78"/>
        <p:cNvGrpSpPr/>
        <p:nvPr/>
      </p:nvGrpSpPr>
      <p:grpSpPr>
        <a:xfrm>
          <a:off x="0" y="0"/>
          <a:ext cx="0" cy="0"/>
          <a:chOff x="0" y="0"/>
          <a:chExt cx="0" cy="0"/>
        </a:xfrm>
      </p:grpSpPr>
      <p:sp>
        <p:nvSpPr>
          <p:cNvPr id="79" name="Google Shape;79;p14"/>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a:off x="0" y="1973600"/>
            <a:ext cx="9144000" cy="31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txBox="1">
            <a:spLocks noGrp="1"/>
          </p:cNvSpPr>
          <p:nvPr>
            <p:ph type="title"/>
          </p:nvPr>
        </p:nvSpPr>
        <p:spPr>
          <a:xfrm>
            <a:off x="959189" y="2325850"/>
            <a:ext cx="3503100" cy="183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 name="Google Shape;82;p14"/>
          <p:cNvSpPr txBox="1">
            <a:spLocks noGrp="1"/>
          </p:cNvSpPr>
          <p:nvPr>
            <p:ph type="subTitle" idx="1"/>
          </p:nvPr>
        </p:nvSpPr>
        <p:spPr>
          <a:xfrm>
            <a:off x="959188" y="3962175"/>
            <a:ext cx="3503100" cy="43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accent5"/>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3" name="Google Shape;83;p14"/>
          <p:cNvSpPr txBox="1">
            <a:spLocks noGrp="1"/>
          </p:cNvSpPr>
          <p:nvPr>
            <p:ph type="subTitle" idx="2"/>
          </p:nvPr>
        </p:nvSpPr>
        <p:spPr>
          <a:xfrm>
            <a:off x="5329300" y="2942875"/>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_TITLE_AND_DESCRIPTION_1">
    <p:spTree>
      <p:nvGrpSpPr>
        <p:cNvPr id="1" name="Shape 84"/>
        <p:cNvGrpSpPr/>
        <p:nvPr/>
      </p:nvGrpSpPr>
      <p:grpSpPr>
        <a:xfrm>
          <a:off x="0" y="0"/>
          <a:ext cx="0" cy="0"/>
          <a:chOff x="0" y="0"/>
          <a:chExt cx="0" cy="0"/>
        </a:xfrm>
      </p:grpSpPr>
      <p:sp>
        <p:nvSpPr>
          <p:cNvPr id="85" name="Google Shape;85;p15"/>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0" y="1973600"/>
            <a:ext cx="9144000" cy="31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title"/>
          </p:nvPr>
        </p:nvSpPr>
        <p:spPr>
          <a:xfrm>
            <a:off x="4693064" y="2325850"/>
            <a:ext cx="3503100" cy="183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8" name="Google Shape;88;p15"/>
          <p:cNvSpPr txBox="1">
            <a:spLocks noGrp="1"/>
          </p:cNvSpPr>
          <p:nvPr>
            <p:ph type="subTitle" idx="1"/>
          </p:nvPr>
        </p:nvSpPr>
        <p:spPr>
          <a:xfrm>
            <a:off x="4693063" y="3962175"/>
            <a:ext cx="3503100" cy="43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9" name="Google Shape;89;p15"/>
          <p:cNvSpPr txBox="1">
            <a:spLocks noGrp="1"/>
          </p:cNvSpPr>
          <p:nvPr>
            <p:ph type="subTitle" idx="2"/>
          </p:nvPr>
        </p:nvSpPr>
        <p:spPr>
          <a:xfrm>
            <a:off x="983125" y="2942875"/>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0"/>
        <p:cNvGrpSpPr/>
        <p:nvPr/>
      </p:nvGrpSpPr>
      <p:grpSpPr>
        <a:xfrm>
          <a:off x="0" y="0"/>
          <a:ext cx="0" cy="0"/>
          <a:chOff x="0" y="0"/>
          <a:chExt cx="0" cy="0"/>
        </a:xfrm>
      </p:grpSpPr>
      <p:sp>
        <p:nvSpPr>
          <p:cNvPr id="91" name="Google Shape;91;p16"/>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6"/>
          <p:cNvGrpSpPr/>
          <p:nvPr/>
        </p:nvGrpSpPr>
        <p:grpSpPr>
          <a:xfrm>
            <a:off x="719950" y="388916"/>
            <a:ext cx="7704000" cy="4365834"/>
            <a:chOff x="719950" y="388916"/>
            <a:chExt cx="7704000" cy="4365834"/>
          </a:xfrm>
        </p:grpSpPr>
        <p:sp>
          <p:nvSpPr>
            <p:cNvPr id="93" name="Google Shape;93;p16"/>
            <p:cNvSpPr/>
            <p:nvPr/>
          </p:nvSpPr>
          <p:spPr>
            <a:xfrm>
              <a:off x="719950" y="777075"/>
              <a:ext cx="7704000" cy="358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6"/>
            <p:cNvSpPr/>
            <p:nvPr/>
          </p:nvSpPr>
          <p:spPr>
            <a:xfrm rot="482507">
              <a:off x="5640343" y="529953"/>
              <a:ext cx="2053770" cy="532668"/>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p:nvPr/>
          </p:nvSpPr>
          <p:spPr>
            <a:xfrm rot="-209134">
              <a:off x="2235097" y="4160133"/>
              <a:ext cx="2053803" cy="532677"/>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6"/>
          <p:cNvSpPr txBox="1">
            <a:spLocks noGrp="1"/>
          </p:cNvSpPr>
          <p:nvPr>
            <p:ph type="title"/>
          </p:nvPr>
        </p:nvSpPr>
        <p:spPr>
          <a:xfrm>
            <a:off x="2290025" y="335196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 name="Google Shape;97;p16"/>
          <p:cNvSpPr txBox="1">
            <a:spLocks noGrp="1"/>
          </p:cNvSpPr>
          <p:nvPr>
            <p:ph type="subTitle" idx="1"/>
          </p:nvPr>
        </p:nvSpPr>
        <p:spPr>
          <a:xfrm>
            <a:off x="2290025" y="1518663"/>
            <a:ext cx="4563900" cy="16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2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BLANK_1_1_1_2">
    <p:spTree>
      <p:nvGrpSpPr>
        <p:cNvPr id="1" name="Shape 98"/>
        <p:cNvGrpSpPr/>
        <p:nvPr/>
      </p:nvGrpSpPr>
      <p:grpSpPr>
        <a:xfrm>
          <a:off x="0" y="0"/>
          <a:ext cx="0" cy="0"/>
          <a:chOff x="0" y="0"/>
          <a:chExt cx="0" cy="0"/>
        </a:xfrm>
      </p:grpSpPr>
      <p:sp>
        <p:nvSpPr>
          <p:cNvPr id="99" name="Google Shape;99;p17"/>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7"/>
          <p:cNvSpPr txBox="1">
            <a:spLocks noGrp="1"/>
          </p:cNvSpPr>
          <p:nvPr>
            <p:ph type="title" idx="2"/>
          </p:nvPr>
        </p:nvSpPr>
        <p:spPr>
          <a:xfrm>
            <a:off x="720000" y="3532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2" name="Google Shape;102;p17"/>
          <p:cNvSpPr txBox="1">
            <a:spLocks noGrp="1"/>
          </p:cNvSpPr>
          <p:nvPr>
            <p:ph type="subTitle" idx="1"/>
          </p:nvPr>
        </p:nvSpPr>
        <p:spPr>
          <a:xfrm>
            <a:off x="720000" y="4075800"/>
            <a:ext cx="2336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 name="Google Shape;103;p17"/>
          <p:cNvSpPr txBox="1">
            <a:spLocks noGrp="1"/>
          </p:cNvSpPr>
          <p:nvPr>
            <p:ph type="title" idx="3"/>
          </p:nvPr>
        </p:nvSpPr>
        <p:spPr>
          <a:xfrm>
            <a:off x="3403800" y="3532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4" name="Google Shape;104;p17"/>
          <p:cNvSpPr txBox="1">
            <a:spLocks noGrp="1"/>
          </p:cNvSpPr>
          <p:nvPr>
            <p:ph type="subTitle" idx="4"/>
          </p:nvPr>
        </p:nvSpPr>
        <p:spPr>
          <a:xfrm>
            <a:off x="3403800" y="4075800"/>
            <a:ext cx="2336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 name="Google Shape;105;p17"/>
          <p:cNvSpPr txBox="1">
            <a:spLocks noGrp="1"/>
          </p:cNvSpPr>
          <p:nvPr>
            <p:ph type="title" idx="5"/>
          </p:nvPr>
        </p:nvSpPr>
        <p:spPr>
          <a:xfrm>
            <a:off x="6087600" y="35321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6" name="Google Shape;106;p17"/>
          <p:cNvSpPr txBox="1">
            <a:spLocks noGrp="1"/>
          </p:cNvSpPr>
          <p:nvPr>
            <p:ph type="subTitle" idx="6"/>
          </p:nvPr>
        </p:nvSpPr>
        <p:spPr>
          <a:xfrm>
            <a:off x="6087600" y="4075800"/>
            <a:ext cx="2336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7"/>
        <p:cNvGrpSpPr/>
        <p:nvPr/>
      </p:nvGrpSpPr>
      <p:grpSpPr>
        <a:xfrm>
          <a:off x="0" y="0"/>
          <a:ext cx="0" cy="0"/>
          <a:chOff x="0" y="0"/>
          <a:chExt cx="0" cy="0"/>
        </a:xfrm>
      </p:grpSpPr>
      <p:sp>
        <p:nvSpPr>
          <p:cNvPr id="108" name="Google Shape;108;p18"/>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rot="-5400000">
            <a:off x="4366988" y="3270300"/>
            <a:ext cx="409800" cy="333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8"/>
          <p:cNvSpPr txBox="1">
            <a:spLocks noGrp="1"/>
          </p:cNvSpPr>
          <p:nvPr>
            <p:ph type="title" idx="2"/>
          </p:nvPr>
        </p:nvSpPr>
        <p:spPr>
          <a:xfrm>
            <a:off x="1847100" y="1453703"/>
            <a:ext cx="156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2" name="Google Shape;112;p18"/>
          <p:cNvSpPr txBox="1">
            <a:spLocks noGrp="1"/>
          </p:cNvSpPr>
          <p:nvPr>
            <p:ph type="subTitle" idx="1"/>
          </p:nvPr>
        </p:nvSpPr>
        <p:spPr>
          <a:xfrm>
            <a:off x="1195875" y="1922500"/>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3" name="Google Shape;113;p18"/>
          <p:cNvSpPr txBox="1">
            <a:spLocks noGrp="1"/>
          </p:cNvSpPr>
          <p:nvPr>
            <p:ph type="title" idx="3"/>
          </p:nvPr>
        </p:nvSpPr>
        <p:spPr>
          <a:xfrm flipH="1">
            <a:off x="5732244" y="1453703"/>
            <a:ext cx="156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4" name="Google Shape;114;p18"/>
          <p:cNvSpPr txBox="1">
            <a:spLocks noGrp="1"/>
          </p:cNvSpPr>
          <p:nvPr>
            <p:ph type="subTitle" idx="4"/>
          </p:nvPr>
        </p:nvSpPr>
        <p:spPr>
          <a:xfrm>
            <a:off x="5081050" y="1922500"/>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5" name="Google Shape;115;p18"/>
          <p:cNvSpPr txBox="1">
            <a:spLocks noGrp="1"/>
          </p:cNvSpPr>
          <p:nvPr>
            <p:ph type="title" idx="5"/>
          </p:nvPr>
        </p:nvSpPr>
        <p:spPr>
          <a:xfrm>
            <a:off x="1847100" y="3114100"/>
            <a:ext cx="156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6" name="Google Shape;116;p18"/>
          <p:cNvSpPr txBox="1">
            <a:spLocks noGrp="1"/>
          </p:cNvSpPr>
          <p:nvPr>
            <p:ph type="subTitle" idx="6"/>
          </p:nvPr>
        </p:nvSpPr>
        <p:spPr>
          <a:xfrm>
            <a:off x="1195875" y="3612500"/>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 name="Google Shape;117;p18"/>
          <p:cNvSpPr txBox="1">
            <a:spLocks noGrp="1"/>
          </p:cNvSpPr>
          <p:nvPr>
            <p:ph type="title" idx="7"/>
          </p:nvPr>
        </p:nvSpPr>
        <p:spPr>
          <a:xfrm>
            <a:off x="5732432" y="3114100"/>
            <a:ext cx="1564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 name="Google Shape;118;p18"/>
          <p:cNvSpPr txBox="1">
            <a:spLocks noGrp="1"/>
          </p:cNvSpPr>
          <p:nvPr>
            <p:ph type="subTitle" idx="8"/>
          </p:nvPr>
        </p:nvSpPr>
        <p:spPr>
          <a:xfrm>
            <a:off x="5081052" y="3612500"/>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 name="Google Shape;119;p18"/>
          <p:cNvSpPr/>
          <p:nvPr/>
        </p:nvSpPr>
        <p:spPr>
          <a:xfrm rot="150559">
            <a:off x="4093918" y="4672274"/>
            <a:ext cx="853720" cy="221475"/>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20"/>
        <p:cNvGrpSpPr/>
        <p:nvPr/>
      </p:nvGrpSpPr>
      <p:grpSpPr>
        <a:xfrm>
          <a:off x="0" y="0"/>
          <a:ext cx="0" cy="0"/>
          <a:chOff x="0" y="0"/>
          <a:chExt cx="0" cy="0"/>
        </a:xfrm>
      </p:grpSpPr>
      <p:sp>
        <p:nvSpPr>
          <p:cNvPr id="121" name="Google Shape;121;p19"/>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9"/>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9"/>
          <p:cNvSpPr txBox="1">
            <a:spLocks noGrp="1"/>
          </p:cNvSpPr>
          <p:nvPr>
            <p:ph type="title" idx="2"/>
          </p:nvPr>
        </p:nvSpPr>
        <p:spPr>
          <a:xfrm>
            <a:off x="940038" y="1364600"/>
            <a:ext cx="2130600" cy="368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4" name="Google Shape;124;p19"/>
          <p:cNvSpPr txBox="1">
            <a:spLocks noGrp="1"/>
          </p:cNvSpPr>
          <p:nvPr>
            <p:ph type="subTitle" idx="1"/>
          </p:nvPr>
        </p:nvSpPr>
        <p:spPr>
          <a:xfrm>
            <a:off x="1027488" y="1959700"/>
            <a:ext cx="1849500" cy="66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 name="Google Shape;125;p19"/>
          <p:cNvSpPr txBox="1">
            <a:spLocks noGrp="1"/>
          </p:cNvSpPr>
          <p:nvPr>
            <p:ph type="title" idx="3"/>
          </p:nvPr>
        </p:nvSpPr>
        <p:spPr>
          <a:xfrm>
            <a:off x="3571638" y="1360250"/>
            <a:ext cx="2305500" cy="368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6" name="Google Shape;126;p19"/>
          <p:cNvSpPr txBox="1">
            <a:spLocks noGrp="1"/>
          </p:cNvSpPr>
          <p:nvPr>
            <p:ph type="subTitle" idx="4"/>
          </p:nvPr>
        </p:nvSpPr>
        <p:spPr>
          <a:xfrm>
            <a:off x="3571613" y="1959700"/>
            <a:ext cx="1849500" cy="66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7" name="Google Shape;127;p19"/>
          <p:cNvSpPr txBox="1">
            <a:spLocks noGrp="1"/>
          </p:cNvSpPr>
          <p:nvPr>
            <p:ph type="title" idx="5"/>
          </p:nvPr>
        </p:nvSpPr>
        <p:spPr>
          <a:xfrm>
            <a:off x="872388" y="3219700"/>
            <a:ext cx="2305500" cy="368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8" name="Google Shape;128;p19"/>
          <p:cNvSpPr txBox="1">
            <a:spLocks noGrp="1"/>
          </p:cNvSpPr>
          <p:nvPr>
            <p:ph type="subTitle" idx="6"/>
          </p:nvPr>
        </p:nvSpPr>
        <p:spPr>
          <a:xfrm>
            <a:off x="872338" y="3811500"/>
            <a:ext cx="1849500" cy="66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9" name="Google Shape;129;p19"/>
          <p:cNvSpPr txBox="1">
            <a:spLocks noGrp="1"/>
          </p:cNvSpPr>
          <p:nvPr>
            <p:ph type="title" idx="7"/>
          </p:nvPr>
        </p:nvSpPr>
        <p:spPr>
          <a:xfrm>
            <a:off x="3571650" y="3219700"/>
            <a:ext cx="2305500" cy="368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0" name="Google Shape;130;p19"/>
          <p:cNvSpPr txBox="1">
            <a:spLocks noGrp="1"/>
          </p:cNvSpPr>
          <p:nvPr>
            <p:ph type="subTitle" idx="8"/>
          </p:nvPr>
        </p:nvSpPr>
        <p:spPr>
          <a:xfrm>
            <a:off x="3571612" y="3811500"/>
            <a:ext cx="1849500" cy="66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 name="Google Shape;131;p19"/>
          <p:cNvSpPr txBox="1">
            <a:spLocks noGrp="1"/>
          </p:cNvSpPr>
          <p:nvPr>
            <p:ph type="title" idx="9"/>
          </p:nvPr>
        </p:nvSpPr>
        <p:spPr>
          <a:xfrm>
            <a:off x="6270913" y="1360250"/>
            <a:ext cx="2305500" cy="368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2" name="Google Shape;132;p19"/>
          <p:cNvSpPr txBox="1">
            <a:spLocks noGrp="1"/>
          </p:cNvSpPr>
          <p:nvPr>
            <p:ph type="subTitle" idx="13"/>
          </p:nvPr>
        </p:nvSpPr>
        <p:spPr>
          <a:xfrm>
            <a:off x="6270888" y="1959700"/>
            <a:ext cx="1849500" cy="66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3" name="Google Shape;133;p19"/>
          <p:cNvSpPr txBox="1">
            <a:spLocks noGrp="1"/>
          </p:cNvSpPr>
          <p:nvPr>
            <p:ph type="title" idx="14"/>
          </p:nvPr>
        </p:nvSpPr>
        <p:spPr>
          <a:xfrm>
            <a:off x="6270919" y="3219700"/>
            <a:ext cx="2305500" cy="368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4" name="Google Shape;134;p19"/>
          <p:cNvSpPr txBox="1">
            <a:spLocks noGrp="1"/>
          </p:cNvSpPr>
          <p:nvPr>
            <p:ph type="subTitle" idx="15"/>
          </p:nvPr>
        </p:nvSpPr>
        <p:spPr>
          <a:xfrm>
            <a:off x="6270887" y="3811500"/>
            <a:ext cx="1849500" cy="66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35"/>
        <p:cNvGrpSpPr/>
        <p:nvPr/>
      </p:nvGrpSpPr>
      <p:grpSpPr>
        <a:xfrm>
          <a:off x="0" y="0"/>
          <a:ext cx="0" cy="0"/>
          <a:chOff x="0" y="0"/>
          <a:chExt cx="0" cy="0"/>
        </a:xfrm>
      </p:grpSpPr>
      <p:sp>
        <p:nvSpPr>
          <p:cNvPr id="136" name="Google Shape;136;p20"/>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txBox="1">
            <a:spLocks noGrp="1"/>
          </p:cNvSpPr>
          <p:nvPr>
            <p:ph type="title" hasCustomPrompt="1"/>
          </p:nvPr>
        </p:nvSpPr>
        <p:spPr>
          <a:xfrm>
            <a:off x="1629450" y="539988"/>
            <a:ext cx="58851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54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8" name="Google Shape;138;p20"/>
          <p:cNvSpPr txBox="1">
            <a:spLocks noGrp="1"/>
          </p:cNvSpPr>
          <p:nvPr>
            <p:ph type="subTitle" idx="1"/>
          </p:nvPr>
        </p:nvSpPr>
        <p:spPr>
          <a:xfrm>
            <a:off x="1629450" y="1246015"/>
            <a:ext cx="58851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 name="Google Shape;139;p20"/>
          <p:cNvSpPr txBox="1">
            <a:spLocks noGrp="1"/>
          </p:cNvSpPr>
          <p:nvPr>
            <p:ph type="title" idx="2" hasCustomPrompt="1"/>
          </p:nvPr>
        </p:nvSpPr>
        <p:spPr>
          <a:xfrm>
            <a:off x="1629450" y="1996130"/>
            <a:ext cx="58851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54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0" name="Google Shape;140;p20"/>
          <p:cNvSpPr txBox="1">
            <a:spLocks noGrp="1"/>
          </p:cNvSpPr>
          <p:nvPr>
            <p:ph type="subTitle" idx="3"/>
          </p:nvPr>
        </p:nvSpPr>
        <p:spPr>
          <a:xfrm>
            <a:off x="1629450" y="2702157"/>
            <a:ext cx="58851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 name="Google Shape;141;p20"/>
          <p:cNvSpPr txBox="1">
            <a:spLocks noGrp="1"/>
          </p:cNvSpPr>
          <p:nvPr>
            <p:ph type="title" idx="4" hasCustomPrompt="1"/>
          </p:nvPr>
        </p:nvSpPr>
        <p:spPr>
          <a:xfrm>
            <a:off x="1629450" y="3452285"/>
            <a:ext cx="58851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54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2" name="Google Shape;142;p20"/>
          <p:cNvSpPr txBox="1">
            <a:spLocks noGrp="1"/>
          </p:cNvSpPr>
          <p:nvPr>
            <p:ph type="subTitle" idx="5"/>
          </p:nvPr>
        </p:nvSpPr>
        <p:spPr>
          <a:xfrm>
            <a:off x="1629450" y="4158312"/>
            <a:ext cx="58851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2">
  <p:cSld name="MAIN_POINT_1">
    <p:spTree>
      <p:nvGrpSpPr>
        <p:cNvPr id="1" name="Shape 143"/>
        <p:cNvGrpSpPr/>
        <p:nvPr/>
      </p:nvGrpSpPr>
      <p:grpSpPr>
        <a:xfrm>
          <a:off x="0" y="0"/>
          <a:ext cx="0" cy="0"/>
          <a:chOff x="0" y="0"/>
          <a:chExt cx="0" cy="0"/>
        </a:xfrm>
      </p:grpSpPr>
      <p:sp>
        <p:nvSpPr>
          <p:cNvPr id="144" name="Google Shape;144;p21"/>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1"/>
          <p:cNvSpPr/>
          <p:nvPr/>
        </p:nvSpPr>
        <p:spPr>
          <a:xfrm>
            <a:off x="0" y="-8300"/>
            <a:ext cx="572100" cy="5151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p:nvPr/>
        </p:nvSpPr>
        <p:spPr>
          <a:xfrm>
            <a:off x="8571900" y="-8300"/>
            <a:ext cx="572100" cy="5151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txBox="1">
            <a:spLocks noGrp="1"/>
          </p:cNvSpPr>
          <p:nvPr>
            <p:ph type="subTitle" idx="1"/>
          </p:nvPr>
        </p:nvSpPr>
        <p:spPr>
          <a:xfrm>
            <a:off x="2484450" y="3541650"/>
            <a:ext cx="4175100" cy="48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21"/>
          <p:cNvSpPr txBox="1">
            <a:spLocks noGrp="1"/>
          </p:cNvSpPr>
          <p:nvPr>
            <p:ph type="title"/>
          </p:nvPr>
        </p:nvSpPr>
        <p:spPr>
          <a:xfrm>
            <a:off x="2484450" y="1113150"/>
            <a:ext cx="4175100" cy="259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7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
    <p:spTree>
      <p:nvGrpSpPr>
        <p:cNvPr id="1" name="Shape 155"/>
        <p:cNvGrpSpPr/>
        <p:nvPr/>
      </p:nvGrpSpPr>
      <p:grpSpPr>
        <a:xfrm>
          <a:off x="0" y="0"/>
          <a:ext cx="0" cy="0"/>
          <a:chOff x="0" y="0"/>
          <a:chExt cx="0" cy="0"/>
        </a:xfrm>
      </p:grpSpPr>
      <p:sp>
        <p:nvSpPr>
          <p:cNvPr id="156" name="Google Shape;156;p2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accent1"/>
        </a:solidFill>
        <a:effectLst/>
      </p:bgPr>
    </p:bg>
    <p:spTree>
      <p:nvGrpSpPr>
        <p:cNvPr id="1" name="Shape 15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0" y="1973600"/>
            <a:ext cx="9144000" cy="3169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959189" y="2325850"/>
            <a:ext cx="3503100" cy="183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ubTitle" idx="1"/>
          </p:nvPr>
        </p:nvSpPr>
        <p:spPr>
          <a:xfrm>
            <a:off x="959188" y="3962175"/>
            <a:ext cx="3503100" cy="43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solidFill>
                  <a:schemeClr val="accent5"/>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 name="Google Shape;18;p3"/>
          <p:cNvSpPr txBox="1">
            <a:spLocks noGrp="1"/>
          </p:cNvSpPr>
          <p:nvPr>
            <p:ph type="subTitle" idx="2"/>
          </p:nvPr>
        </p:nvSpPr>
        <p:spPr>
          <a:xfrm>
            <a:off x="5329300" y="2942875"/>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LANK_1_1_1_1_1_1_1_1_1">
    <p:bg>
      <p:bgPr>
        <a:solidFill>
          <a:schemeClr val="accent2"/>
        </a:solidFill>
        <a:effectLst/>
      </p:bgPr>
    </p:bg>
    <p:spTree>
      <p:nvGrpSpPr>
        <p:cNvPr id="1" name="Shape 15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a:spLocks noGrp="1"/>
          </p:cNvSpPr>
          <p:nvPr>
            <p:ph type="subTitle" idx="1"/>
          </p:nvPr>
        </p:nvSpPr>
        <p:spPr>
          <a:xfrm>
            <a:off x="1181425" y="2379325"/>
            <a:ext cx="2907600" cy="4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Bebas Neue"/>
              <a:buNone/>
              <a:defRPr sz="2400" b="1">
                <a:latin typeface="Sue Ellen Francisco"/>
                <a:ea typeface="Sue Ellen Francisco"/>
                <a:cs typeface="Sue Ellen Francisco"/>
                <a:sym typeface="Sue Ellen Francisco"/>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4836300" y="2379325"/>
            <a:ext cx="2907600" cy="4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Font typeface="Bebas Neue"/>
              <a:buNone/>
              <a:defRPr sz="2400" b="1">
                <a:solidFill>
                  <a:schemeClr val="lt1"/>
                </a:solidFill>
                <a:latin typeface="Sue Ellen Francisco"/>
                <a:ea typeface="Sue Ellen Francisco"/>
                <a:cs typeface="Sue Ellen Francisco"/>
                <a:sym typeface="Sue Ellen Francisco"/>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1181425" y="2941650"/>
            <a:ext cx="29076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 name="Google Shape;28;p5"/>
          <p:cNvSpPr txBox="1">
            <a:spLocks noGrp="1"/>
          </p:cNvSpPr>
          <p:nvPr>
            <p:ph type="subTitle" idx="4"/>
          </p:nvPr>
        </p:nvSpPr>
        <p:spPr>
          <a:xfrm>
            <a:off x="4836300" y="2941650"/>
            <a:ext cx="29076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 name="Google Shape;29;p5"/>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p:nvPr/>
        </p:nvSpPr>
        <p:spPr>
          <a:xfrm>
            <a:off x="0" y="1943849"/>
            <a:ext cx="409800" cy="2277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rot="5550559">
            <a:off x="-36251" y="2972061"/>
            <a:ext cx="853720" cy="221475"/>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rot="10800000">
            <a:off x="8734204" y="1943849"/>
            <a:ext cx="409800" cy="2277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rot="-5249441">
            <a:off x="8326535" y="2972061"/>
            <a:ext cx="853720" cy="221475"/>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7"/>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7"/>
          <p:cNvSpPr txBox="1">
            <a:spLocks noGrp="1"/>
          </p:cNvSpPr>
          <p:nvPr>
            <p:ph type="subTitle" idx="1"/>
          </p:nvPr>
        </p:nvSpPr>
        <p:spPr>
          <a:xfrm>
            <a:off x="1060750" y="3308188"/>
            <a:ext cx="2873700" cy="8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 name="Google Shape;41;p7"/>
          <p:cNvSpPr txBox="1">
            <a:spLocks noGrp="1"/>
          </p:cNvSpPr>
          <p:nvPr>
            <p:ph type="title" idx="2"/>
          </p:nvPr>
        </p:nvSpPr>
        <p:spPr>
          <a:xfrm>
            <a:off x="1060750" y="2191663"/>
            <a:ext cx="2873700" cy="931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p:nvPr/>
        </p:nvSpPr>
        <p:spPr>
          <a:xfrm>
            <a:off x="0" y="-8300"/>
            <a:ext cx="572100" cy="5151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a:off x="8571900" y="-8300"/>
            <a:ext cx="572100" cy="5151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txBox="1">
            <a:spLocks noGrp="1"/>
          </p:cNvSpPr>
          <p:nvPr>
            <p:ph type="subTitle" idx="1"/>
          </p:nvPr>
        </p:nvSpPr>
        <p:spPr>
          <a:xfrm>
            <a:off x="3154400" y="3107550"/>
            <a:ext cx="2749500" cy="65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 name="Google Shape;47;p8"/>
          <p:cNvSpPr txBox="1">
            <a:spLocks noGrp="1"/>
          </p:cNvSpPr>
          <p:nvPr>
            <p:ph type="title"/>
          </p:nvPr>
        </p:nvSpPr>
        <p:spPr>
          <a:xfrm>
            <a:off x="3154525" y="1378050"/>
            <a:ext cx="2749500" cy="1729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9"/>
          <p:cNvSpPr/>
          <p:nvPr/>
        </p:nvSpPr>
        <p:spPr>
          <a:xfrm>
            <a:off x="0" y="1973600"/>
            <a:ext cx="9144000" cy="31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txBox="1">
            <a:spLocks noGrp="1"/>
          </p:cNvSpPr>
          <p:nvPr>
            <p:ph type="title"/>
          </p:nvPr>
        </p:nvSpPr>
        <p:spPr>
          <a:xfrm>
            <a:off x="4693064" y="2325850"/>
            <a:ext cx="3503100" cy="183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2" name="Google Shape;52;p9"/>
          <p:cNvSpPr txBox="1">
            <a:spLocks noGrp="1"/>
          </p:cNvSpPr>
          <p:nvPr>
            <p:ph type="subTitle" idx="1"/>
          </p:nvPr>
        </p:nvSpPr>
        <p:spPr>
          <a:xfrm>
            <a:off x="4693063" y="3962175"/>
            <a:ext cx="3503100" cy="43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 name="Google Shape;53;p9"/>
          <p:cNvSpPr txBox="1">
            <a:spLocks noGrp="1"/>
          </p:cNvSpPr>
          <p:nvPr>
            <p:ph type="subTitle" idx="2"/>
          </p:nvPr>
        </p:nvSpPr>
        <p:spPr>
          <a:xfrm>
            <a:off x="983125" y="2942875"/>
            <a:ext cx="2867100" cy="8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5"/>
        <p:cNvGrpSpPr/>
        <p:nvPr/>
      </p:nvGrpSpPr>
      <p:grpSpPr>
        <a:xfrm>
          <a:off x="0" y="0"/>
          <a:ext cx="0" cy="0"/>
          <a:chOff x="0" y="0"/>
          <a:chExt cx="0" cy="0"/>
        </a:xfrm>
      </p:grpSpPr>
      <p:sp>
        <p:nvSpPr>
          <p:cNvPr id="66" name="Google Shape;66;p1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3"/>
          <p:cNvSpPr txBox="1">
            <a:spLocks noGrp="1"/>
          </p:cNvSpPr>
          <p:nvPr>
            <p:ph type="title" idx="2"/>
          </p:nvPr>
        </p:nvSpPr>
        <p:spPr>
          <a:xfrm>
            <a:off x="720000" y="17481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9" name="Google Shape;69;p13"/>
          <p:cNvSpPr txBox="1">
            <a:spLocks noGrp="1"/>
          </p:cNvSpPr>
          <p:nvPr>
            <p:ph type="subTitle" idx="1"/>
          </p:nvPr>
        </p:nvSpPr>
        <p:spPr>
          <a:xfrm>
            <a:off x="720000" y="22465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 name="Google Shape;70;p13"/>
          <p:cNvSpPr txBox="1">
            <a:spLocks noGrp="1"/>
          </p:cNvSpPr>
          <p:nvPr>
            <p:ph type="title" idx="3"/>
          </p:nvPr>
        </p:nvSpPr>
        <p:spPr>
          <a:xfrm>
            <a:off x="2018150" y="34883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1" name="Google Shape;71;p13"/>
          <p:cNvSpPr txBox="1">
            <a:spLocks noGrp="1"/>
          </p:cNvSpPr>
          <p:nvPr>
            <p:ph type="subTitle" idx="4"/>
          </p:nvPr>
        </p:nvSpPr>
        <p:spPr>
          <a:xfrm>
            <a:off x="2018150" y="39867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 name="Google Shape;72;p13"/>
          <p:cNvSpPr txBox="1">
            <a:spLocks noGrp="1"/>
          </p:cNvSpPr>
          <p:nvPr>
            <p:ph type="title" idx="5"/>
          </p:nvPr>
        </p:nvSpPr>
        <p:spPr>
          <a:xfrm>
            <a:off x="3428400" y="17481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 name="Google Shape;73;p13"/>
          <p:cNvSpPr txBox="1">
            <a:spLocks noGrp="1"/>
          </p:cNvSpPr>
          <p:nvPr>
            <p:ph type="subTitle" idx="6"/>
          </p:nvPr>
        </p:nvSpPr>
        <p:spPr>
          <a:xfrm>
            <a:off x="3428400" y="22465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 name="Google Shape;74;p13"/>
          <p:cNvSpPr txBox="1">
            <a:spLocks noGrp="1"/>
          </p:cNvSpPr>
          <p:nvPr>
            <p:ph type="title" idx="7"/>
          </p:nvPr>
        </p:nvSpPr>
        <p:spPr>
          <a:xfrm>
            <a:off x="6136800" y="17481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5" name="Google Shape;75;p13"/>
          <p:cNvSpPr txBox="1">
            <a:spLocks noGrp="1"/>
          </p:cNvSpPr>
          <p:nvPr>
            <p:ph type="subTitle" idx="8"/>
          </p:nvPr>
        </p:nvSpPr>
        <p:spPr>
          <a:xfrm>
            <a:off x="6136800" y="22465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 name="Google Shape;76;p13"/>
          <p:cNvSpPr txBox="1">
            <a:spLocks noGrp="1"/>
          </p:cNvSpPr>
          <p:nvPr>
            <p:ph type="title" idx="9"/>
          </p:nvPr>
        </p:nvSpPr>
        <p:spPr>
          <a:xfrm>
            <a:off x="4838650" y="3488300"/>
            <a:ext cx="2287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7" name="Google Shape;77;p13"/>
          <p:cNvSpPr txBox="1">
            <a:spLocks noGrp="1"/>
          </p:cNvSpPr>
          <p:nvPr>
            <p:ph type="subTitle" idx="13"/>
          </p:nvPr>
        </p:nvSpPr>
        <p:spPr>
          <a:xfrm>
            <a:off x="4838650" y="3986700"/>
            <a:ext cx="22872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200"/>
              <a:buFont typeface="Sue Ellen Francisco"/>
              <a:buNone/>
              <a:defRPr sz="3200" b="1">
                <a:solidFill>
                  <a:schemeClr val="dk2"/>
                </a:solidFill>
                <a:latin typeface="Sue Ellen Francisco"/>
                <a:ea typeface="Sue Ellen Francisco"/>
                <a:cs typeface="Sue Ellen Francisco"/>
                <a:sym typeface="Sue Ellen Francisco"/>
              </a:defRPr>
            </a:lvl1pPr>
            <a:lvl2pPr lvl="1"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2pPr>
            <a:lvl3pPr lvl="2"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3pPr>
            <a:lvl4pPr lvl="3"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4pPr>
            <a:lvl5pPr lvl="4"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5pPr>
            <a:lvl6pPr lvl="5"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6pPr>
            <a:lvl7pPr lvl="6"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7pPr>
            <a:lvl8pPr lvl="7"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8pPr>
            <a:lvl9pPr lvl="8" rtl="0">
              <a:spcBef>
                <a:spcPts val="0"/>
              </a:spcBef>
              <a:spcAft>
                <a:spcPts val="0"/>
              </a:spcAft>
              <a:buClr>
                <a:schemeClr val="dk2"/>
              </a:buClr>
              <a:buSzPts val="2800"/>
              <a:buFont typeface="Bebas Neue"/>
              <a:buNone/>
              <a:defRPr sz="2800" b="1">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p:nvPr/>
        </p:nvSpPr>
        <p:spPr>
          <a:xfrm rot="-5400000">
            <a:off x="7532113" y="32773"/>
            <a:ext cx="1891200" cy="908700"/>
          </a:xfrm>
          <a:custGeom>
            <a:avLst/>
            <a:gdLst>
              <a:gd name="connsiteX0" fmla="*/ 0 w 1891200"/>
              <a:gd name="connsiteY0" fmla="*/ 0 h 908700"/>
              <a:gd name="connsiteX1" fmla="*/ 478950 w 1891200"/>
              <a:gd name="connsiteY1" fmla="*/ 0 h 908700"/>
              <a:gd name="connsiteX2" fmla="*/ 914795 w 1891200"/>
              <a:gd name="connsiteY2" fmla="*/ 0 h 908700"/>
              <a:gd name="connsiteX3" fmla="*/ 1436850 w 1891200"/>
              <a:gd name="connsiteY3" fmla="*/ 0 h 908700"/>
              <a:gd name="connsiteX4" fmla="*/ 1673112 w 1891200"/>
              <a:gd name="connsiteY4" fmla="*/ 236262 h 908700"/>
              <a:gd name="connsiteX5" fmla="*/ 1891200 w 1891200"/>
              <a:gd name="connsiteY5" fmla="*/ 454350 h 908700"/>
              <a:gd name="connsiteX6" fmla="*/ 1659482 w 1891200"/>
              <a:gd name="connsiteY6" fmla="*/ 686069 h 908700"/>
              <a:gd name="connsiteX7" fmla="*/ 1436850 w 1891200"/>
              <a:gd name="connsiteY7" fmla="*/ 908700 h 908700"/>
              <a:gd name="connsiteX8" fmla="*/ 1001006 w 1891200"/>
              <a:gd name="connsiteY8" fmla="*/ 908700 h 908700"/>
              <a:gd name="connsiteX9" fmla="*/ 522055 w 1891200"/>
              <a:gd name="connsiteY9" fmla="*/ 908700 h 908700"/>
              <a:gd name="connsiteX10" fmla="*/ 0 w 1891200"/>
              <a:gd name="connsiteY10" fmla="*/ 908700 h 908700"/>
              <a:gd name="connsiteX11" fmla="*/ 218088 w 1891200"/>
              <a:gd name="connsiteY11" fmla="*/ 690612 h 908700"/>
              <a:gd name="connsiteX12" fmla="*/ 454350 w 1891200"/>
              <a:gd name="connsiteY12" fmla="*/ 454350 h 908700"/>
              <a:gd name="connsiteX13" fmla="*/ 227175 w 1891200"/>
              <a:gd name="connsiteY13" fmla="*/ 227175 h 908700"/>
              <a:gd name="connsiteX14" fmla="*/ 0 w 1891200"/>
              <a:gd name="connsiteY14" fmla="*/ 0 h 9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200" h="908700" fill="none" extrusionOk="0">
                <a:moveTo>
                  <a:pt x="0" y="0"/>
                </a:moveTo>
                <a:cubicBezTo>
                  <a:pt x="199655" y="-53119"/>
                  <a:pt x="364357" y="39054"/>
                  <a:pt x="478950" y="0"/>
                </a:cubicBezTo>
                <a:cubicBezTo>
                  <a:pt x="593543" y="-39054"/>
                  <a:pt x="792011" y="12767"/>
                  <a:pt x="914795" y="0"/>
                </a:cubicBezTo>
                <a:cubicBezTo>
                  <a:pt x="1037579" y="-12767"/>
                  <a:pt x="1225923" y="46578"/>
                  <a:pt x="1436850" y="0"/>
                </a:cubicBezTo>
                <a:cubicBezTo>
                  <a:pt x="1511544" y="35500"/>
                  <a:pt x="1577742" y="186360"/>
                  <a:pt x="1673112" y="236262"/>
                </a:cubicBezTo>
                <a:cubicBezTo>
                  <a:pt x="1768482" y="286164"/>
                  <a:pt x="1829570" y="423903"/>
                  <a:pt x="1891200" y="454350"/>
                </a:cubicBezTo>
                <a:cubicBezTo>
                  <a:pt x="1799176" y="568977"/>
                  <a:pt x="1721678" y="582435"/>
                  <a:pt x="1659482" y="686069"/>
                </a:cubicBezTo>
                <a:cubicBezTo>
                  <a:pt x="1597285" y="789702"/>
                  <a:pt x="1492836" y="805530"/>
                  <a:pt x="1436850" y="908700"/>
                </a:cubicBezTo>
                <a:cubicBezTo>
                  <a:pt x="1288833" y="955425"/>
                  <a:pt x="1118368" y="895139"/>
                  <a:pt x="1001006" y="908700"/>
                </a:cubicBezTo>
                <a:cubicBezTo>
                  <a:pt x="883644" y="922261"/>
                  <a:pt x="697586" y="904791"/>
                  <a:pt x="522055" y="908700"/>
                </a:cubicBezTo>
                <a:cubicBezTo>
                  <a:pt x="346524" y="912609"/>
                  <a:pt x="234557" y="890636"/>
                  <a:pt x="0" y="908700"/>
                </a:cubicBezTo>
                <a:cubicBezTo>
                  <a:pt x="92557" y="798059"/>
                  <a:pt x="122188" y="803941"/>
                  <a:pt x="218088" y="690612"/>
                </a:cubicBezTo>
                <a:cubicBezTo>
                  <a:pt x="313988" y="577283"/>
                  <a:pt x="364156" y="590925"/>
                  <a:pt x="454350" y="454350"/>
                </a:cubicBezTo>
                <a:cubicBezTo>
                  <a:pt x="373388" y="398610"/>
                  <a:pt x="313959" y="263732"/>
                  <a:pt x="227175" y="227175"/>
                </a:cubicBezTo>
                <a:cubicBezTo>
                  <a:pt x="140391" y="190618"/>
                  <a:pt x="79801" y="56362"/>
                  <a:pt x="0" y="0"/>
                </a:cubicBezTo>
                <a:close/>
              </a:path>
              <a:path w="1891200" h="908700" stroke="0" extrusionOk="0">
                <a:moveTo>
                  <a:pt x="0" y="0"/>
                </a:moveTo>
                <a:cubicBezTo>
                  <a:pt x="244615" y="-41721"/>
                  <a:pt x="310068" y="47854"/>
                  <a:pt x="507687" y="0"/>
                </a:cubicBezTo>
                <a:cubicBezTo>
                  <a:pt x="705306" y="-47854"/>
                  <a:pt x="849229" y="39611"/>
                  <a:pt x="943532" y="0"/>
                </a:cubicBezTo>
                <a:cubicBezTo>
                  <a:pt x="1037835" y="-39611"/>
                  <a:pt x="1283710" y="11684"/>
                  <a:pt x="1436850" y="0"/>
                </a:cubicBezTo>
                <a:cubicBezTo>
                  <a:pt x="1525895" y="62589"/>
                  <a:pt x="1568823" y="174864"/>
                  <a:pt x="1673112" y="236262"/>
                </a:cubicBezTo>
                <a:cubicBezTo>
                  <a:pt x="1777401" y="297660"/>
                  <a:pt x="1833827" y="402258"/>
                  <a:pt x="1891200" y="454350"/>
                </a:cubicBezTo>
                <a:cubicBezTo>
                  <a:pt x="1847088" y="523999"/>
                  <a:pt x="1740875" y="570000"/>
                  <a:pt x="1664025" y="681525"/>
                </a:cubicBezTo>
                <a:cubicBezTo>
                  <a:pt x="1587175" y="793050"/>
                  <a:pt x="1484538" y="851744"/>
                  <a:pt x="1436850" y="908700"/>
                </a:cubicBezTo>
                <a:cubicBezTo>
                  <a:pt x="1217201" y="929877"/>
                  <a:pt x="1095194" y="892101"/>
                  <a:pt x="972269" y="908700"/>
                </a:cubicBezTo>
                <a:cubicBezTo>
                  <a:pt x="849344" y="925299"/>
                  <a:pt x="637302" y="869433"/>
                  <a:pt x="464582" y="908700"/>
                </a:cubicBezTo>
                <a:cubicBezTo>
                  <a:pt x="291862" y="947967"/>
                  <a:pt x="115849" y="871593"/>
                  <a:pt x="0" y="908700"/>
                </a:cubicBezTo>
                <a:cubicBezTo>
                  <a:pt x="62742" y="820001"/>
                  <a:pt x="204029" y="752634"/>
                  <a:pt x="231719" y="676982"/>
                </a:cubicBezTo>
                <a:cubicBezTo>
                  <a:pt x="259409" y="601330"/>
                  <a:pt x="383758" y="553871"/>
                  <a:pt x="454350" y="454350"/>
                </a:cubicBezTo>
                <a:cubicBezTo>
                  <a:pt x="388554" y="391115"/>
                  <a:pt x="331548" y="300883"/>
                  <a:pt x="231719" y="231719"/>
                </a:cubicBezTo>
                <a:cubicBezTo>
                  <a:pt x="131890" y="162555"/>
                  <a:pt x="127198" y="74082"/>
                  <a:pt x="0" y="0"/>
                </a:cubicBezTo>
                <a:close/>
              </a:path>
            </a:pathLst>
          </a:custGeom>
          <a:solidFill>
            <a:schemeClr val="accent2"/>
          </a:solidFill>
          <a:ln>
            <a:solidFill>
              <a:schemeClr val="tx1"/>
            </a:solidFill>
            <a:extLst>
              <a:ext uri="{C807C97D-BFC1-408E-A445-0C87EB9F89A2}">
                <ask:lineSketchStyleProps xmlns:ask="http://schemas.microsoft.com/office/drawing/2018/sketchyshapes" sd="1733666384">
                  <a:prstGeom prst="chevron">
                    <a:avLst>
                      <a:gd name="adj" fmla="val 50000"/>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txBox="1">
            <a:spLocks noGrp="1"/>
          </p:cNvSpPr>
          <p:nvPr>
            <p:ph type="ctrTitle"/>
          </p:nvPr>
        </p:nvSpPr>
        <p:spPr>
          <a:xfrm>
            <a:off x="2951638" y="1035850"/>
            <a:ext cx="3240900" cy="2932200"/>
          </a:xfrm>
          <a:custGeom>
            <a:avLst/>
            <a:gdLst>
              <a:gd name="connsiteX0" fmla="*/ 0 w 3240900"/>
              <a:gd name="connsiteY0" fmla="*/ 0 h 2932200"/>
              <a:gd name="connsiteX1" fmla="*/ 507741 w 3240900"/>
              <a:gd name="connsiteY1" fmla="*/ 0 h 2932200"/>
              <a:gd name="connsiteX2" fmla="*/ 950664 w 3240900"/>
              <a:gd name="connsiteY2" fmla="*/ 0 h 2932200"/>
              <a:gd name="connsiteX3" fmla="*/ 1425996 w 3240900"/>
              <a:gd name="connsiteY3" fmla="*/ 0 h 2932200"/>
              <a:gd name="connsiteX4" fmla="*/ 1966146 w 3240900"/>
              <a:gd name="connsiteY4" fmla="*/ 0 h 2932200"/>
              <a:gd name="connsiteX5" fmla="*/ 2473887 w 3240900"/>
              <a:gd name="connsiteY5" fmla="*/ 0 h 2932200"/>
              <a:gd name="connsiteX6" fmla="*/ 3240900 w 3240900"/>
              <a:gd name="connsiteY6" fmla="*/ 0 h 2932200"/>
              <a:gd name="connsiteX7" fmla="*/ 3240900 w 3240900"/>
              <a:gd name="connsiteY7" fmla="*/ 645084 h 2932200"/>
              <a:gd name="connsiteX8" fmla="*/ 3240900 w 3240900"/>
              <a:gd name="connsiteY8" fmla="*/ 1143558 h 2932200"/>
              <a:gd name="connsiteX9" fmla="*/ 3240900 w 3240900"/>
              <a:gd name="connsiteY9" fmla="*/ 1671354 h 2932200"/>
              <a:gd name="connsiteX10" fmla="*/ 3240900 w 3240900"/>
              <a:gd name="connsiteY10" fmla="*/ 2169828 h 2932200"/>
              <a:gd name="connsiteX11" fmla="*/ 3240900 w 3240900"/>
              <a:gd name="connsiteY11" fmla="*/ 2932200 h 2932200"/>
              <a:gd name="connsiteX12" fmla="*/ 2797977 w 3240900"/>
              <a:gd name="connsiteY12" fmla="*/ 2932200 h 2932200"/>
              <a:gd name="connsiteX13" fmla="*/ 2322645 w 3240900"/>
              <a:gd name="connsiteY13" fmla="*/ 2932200 h 2932200"/>
              <a:gd name="connsiteX14" fmla="*/ 1717677 w 3240900"/>
              <a:gd name="connsiteY14" fmla="*/ 2932200 h 2932200"/>
              <a:gd name="connsiteX15" fmla="*/ 1112709 w 3240900"/>
              <a:gd name="connsiteY15" fmla="*/ 2932200 h 2932200"/>
              <a:gd name="connsiteX16" fmla="*/ 637377 w 3240900"/>
              <a:gd name="connsiteY16" fmla="*/ 2932200 h 2932200"/>
              <a:gd name="connsiteX17" fmla="*/ 0 w 3240900"/>
              <a:gd name="connsiteY17" fmla="*/ 2932200 h 2932200"/>
              <a:gd name="connsiteX18" fmla="*/ 0 w 3240900"/>
              <a:gd name="connsiteY18" fmla="*/ 2404404 h 2932200"/>
              <a:gd name="connsiteX19" fmla="*/ 0 w 3240900"/>
              <a:gd name="connsiteY19" fmla="*/ 1847286 h 2932200"/>
              <a:gd name="connsiteX20" fmla="*/ 0 w 3240900"/>
              <a:gd name="connsiteY20" fmla="*/ 1202202 h 2932200"/>
              <a:gd name="connsiteX21" fmla="*/ 0 w 3240900"/>
              <a:gd name="connsiteY21" fmla="*/ 586440 h 2932200"/>
              <a:gd name="connsiteX22" fmla="*/ 0 w 3240900"/>
              <a:gd name="connsiteY22" fmla="*/ 0 h 29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40900" h="2932200" fill="none" extrusionOk="0">
                <a:moveTo>
                  <a:pt x="0" y="0"/>
                </a:moveTo>
                <a:cubicBezTo>
                  <a:pt x="123615" y="-51888"/>
                  <a:pt x="366958" y="25113"/>
                  <a:pt x="507741" y="0"/>
                </a:cubicBezTo>
                <a:cubicBezTo>
                  <a:pt x="648524" y="-25113"/>
                  <a:pt x="853655" y="33161"/>
                  <a:pt x="950664" y="0"/>
                </a:cubicBezTo>
                <a:cubicBezTo>
                  <a:pt x="1047673" y="-33161"/>
                  <a:pt x="1243553" y="52495"/>
                  <a:pt x="1425996" y="0"/>
                </a:cubicBezTo>
                <a:cubicBezTo>
                  <a:pt x="1608439" y="-52495"/>
                  <a:pt x="1854550" y="1003"/>
                  <a:pt x="1966146" y="0"/>
                </a:cubicBezTo>
                <a:cubicBezTo>
                  <a:pt x="2077742" y="-1003"/>
                  <a:pt x="2362302" y="29700"/>
                  <a:pt x="2473887" y="0"/>
                </a:cubicBezTo>
                <a:cubicBezTo>
                  <a:pt x="2585472" y="-29700"/>
                  <a:pt x="2883727" y="77574"/>
                  <a:pt x="3240900" y="0"/>
                </a:cubicBezTo>
                <a:cubicBezTo>
                  <a:pt x="3252828" y="281472"/>
                  <a:pt x="3169351" y="370095"/>
                  <a:pt x="3240900" y="645084"/>
                </a:cubicBezTo>
                <a:cubicBezTo>
                  <a:pt x="3312449" y="920073"/>
                  <a:pt x="3184318" y="1043789"/>
                  <a:pt x="3240900" y="1143558"/>
                </a:cubicBezTo>
                <a:cubicBezTo>
                  <a:pt x="3297482" y="1243327"/>
                  <a:pt x="3228256" y="1545927"/>
                  <a:pt x="3240900" y="1671354"/>
                </a:cubicBezTo>
                <a:cubicBezTo>
                  <a:pt x="3253544" y="1796781"/>
                  <a:pt x="3186220" y="1953875"/>
                  <a:pt x="3240900" y="2169828"/>
                </a:cubicBezTo>
                <a:cubicBezTo>
                  <a:pt x="3295580" y="2385781"/>
                  <a:pt x="3162362" y="2556702"/>
                  <a:pt x="3240900" y="2932200"/>
                </a:cubicBezTo>
                <a:cubicBezTo>
                  <a:pt x="3125157" y="2976850"/>
                  <a:pt x="2951245" y="2919797"/>
                  <a:pt x="2797977" y="2932200"/>
                </a:cubicBezTo>
                <a:cubicBezTo>
                  <a:pt x="2644709" y="2944603"/>
                  <a:pt x="2546667" y="2929922"/>
                  <a:pt x="2322645" y="2932200"/>
                </a:cubicBezTo>
                <a:cubicBezTo>
                  <a:pt x="2098623" y="2934478"/>
                  <a:pt x="1842631" y="2879435"/>
                  <a:pt x="1717677" y="2932200"/>
                </a:cubicBezTo>
                <a:cubicBezTo>
                  <a:pt x="1592723" y="2984965"/>
                  <a:pt x="1249078" y="2859608"/>
                  <a:pt x="1112709" y="2932200"/>
                </a:cubicBezTo>
                <a:cubicBezTo>
                  <a:pt x="976340" y="3004792"/>
                  <a:pt x="756747" y="2886107"/>
                  <a:pt x="637377" y="2932200"/>
                </a:cubicBezTo>
                <a:cubicBezTo>
                  <a:pt x="518007" y="2978293"/>
                  <a:pt x="275810" y="2899147"/>
                  <a:pt x="0" y="2932200"/>
                </a:cubicBezTo>
                <a:cubicBezTo>
                  <a:pt x="-51011" y="2705224"/>
                  <a:pt x="16314" y="2574626"/>
                  <a:pt x="0" y="2404404"/>
                </a:cubicBezTo>
                <a:cubicBezTo>
                  <a:pt x="-16314" y="2234182"/>
                  <a:pt x="16871" y="2054967"/>
                  <a:pt x="0" y="1847286"/>
                </a:cubicBezTo>
                <a:cubicBezTo>
                  <a:pt x="-16871" y="1639605"/>
                  <a:pt x="65335" y="1341199"/>
                  <a:pt x="0" y="1202202"/>
                </a:cubicBezTo>
                <a:cubicBezTo>
                  <a:pt x="-65335" y="1063205"/>
                  <a:pt x="20256" y="711081"/>
                  <a:pt x="0" y="586440"/>
                </a:cubicBezTo>
                <a:cubicBezTo>
                  <a:pt x="-20256" y="461799"/>
                  <a:pt x="59402" y="270882"/>
                  <a:pt x="0" y="0"/>
                </a:cubicBezTo>
                <a:close/>
              </a:path>
              <a:path w="3240900" h="2932200" stroke="0" extrusionOk="0">
                <a:moveTo>
                  <a:pt x="0" y="0"/>
                </a:moveTo>
                <a:cubicBezTo>
                  <a:pt x="140773" y="-28446"/>
                  <a:pt x="288224" y="8914"/>
                  <a:pt x="540150" y="0"/>
                </a:cubicBezTo>
                <a:cubicBezTo>
                  <a:pt x="792076" y="-8914"/>
                  <a:pt x="814827" y="18313"/>
                  <a:pt x="983073" y="0"/>
                </a:cubicBezTo>
                <a:cubicBezTo>
                  <a:pt x="1151319" y="-18313"/>
                  <a:pt x="1283964" y="32503"/>
                  <a:pt x="1555632" y="0"/>
                </a:cubicBezTo>
                <a:cubicBezTo>
                  <a:pt x="1827300" y="-32503"/>
                  <a:pt x="1847383" y="36564"/>
                  <a:pt x="1998555" y="0"/>
                </a:cubicBezTo>
                <a:cubicBezTo>
                  <a:pt x="2149727" y="-36564"/>
                  <a:pt x="2472144" y="32158"/>
                  <a:pt x="2603523" y="0"/>
                </a:cubicBezTo>
                <a:cubicBezTo>
                  <a:pt x="2734902" y="-32158"/>
                  <a:pt x="3057685" y="41658"/>
                  <a:pt x="3240900" y="0"/>
                </a:cubicBezTo>
                <a:cubicBezTo>
                  <a:pt x="3294240" y="127167"/>
                  <a:pt x="3230943" y="443268"/>
                  <a:pt x="3240900" y="586440"/>
                </a:cubicBezTo>
                <a:cubicBezTo>
                  <a:pt x="3250857" y="729612"/>
                  <a:pt x="3220364" y="840626"/>
                  <a:pt x="3240900" y="1084914"/>
                </a:cubicBezTo>
                <a:cubicBezTo>
                  <a:pt x="3261436" y="1329202"/>
                  <a:pt x="3236093" y="1550310"/>
                  <a:pt x="3240900" y="1700676"/>
                </a:cubicBezTo>
                <a:cubicBezTo>
                  <a:pt x="3245707" y="1851042"/>
                  <a:pt x="3188893" y="2076373"/>
                  <a:pt x="3240900" y="2228472"/>
                </a:cubicBezTo>
                <a:cubicBezTo>
                  <a:pt x="3292907" y="2380571"/>
                  <a:pt x="3178635" y="2634778"/>
                  <a:pt x="3240900" y="2932200"/>
                </a:cubicBezTo>
                <a:cubicBezTo>
                  <a:pt x="3038528" y="2970484"/>
                  <a:pt x="2980141" y="2905899"/>
                  <a:pt x="2797977" y="2932200"/>
                </a:cubicBezTo>
                <a:cubicBezTo>
                  <a:pt x="2615813" y="2958501"/>
                  <a:pt x="2508467" y="2891040"/>
                  <a:pt x="2322645" y="2932200"/>
                </a:cubicBezTo>
                <a:cubicBezTo>
                  <a:pt x="2136823" y="2973360"/>
                  <a:pt x="1997996" y="2903975"/>
                  <a:pt x="1879722" y="2932200"/>
                </a:cubicBezTo>
                <a:cubicBezTo>
                  <a:pt x="1761448" y="2960425"/>
                  <a:pt x="1460773" y="2903352"/>
                  <a:pt x="1307163" y="2932200"/>
                </a:cubicBezTo>
                <a:cubicBezTo>
                  <a:pt x="1153553" y="2961048"/>
                  <a:pt x="1045709" y="2892328"/>
                  <a:pt x="864240" y="2932200"/>
                </a:cubicBezTo>
                <a:cubicBezTo>
                  <a:pt x="682771" y="2972072"/>
                  <a:pt x="430609" y="2920567"/>
                  <a:pt x="0" y="2932200"/>
                </a:cubicBezTo>
                <a:cubicBezTo>
                  <a:pt x="-62022" y="2711223"/>
                  <a:pt x="37251" y="2499119"/>
                  <a:pt x="0" y="2345760"/>
                </a:cubicBezTo>
                <a:cubicBezTo>
                  <a:pt x="-37251" y="2192401"/>
                  <a:pt x="57171" y="1944899"/>
                  <a:pt x="0" y="1817964"/>
                </a:cubicBezTo>
                <a:cubicBezTo>
                  <a:pt x="-57171" y="1691029"/>
                  <a:pt x="27835" y="1321237"/>
                  <a:pt x="0" y="1172880"/>
                </a:cubicBezTo>
                <a:cubicBezTo>
                  <a:pt x="-27835" y="1024523"/>
                  <a:pt x="24096" y="897581"/>
                  <a:pt x="0" y="674406"/>
                </a:cubicBezTo>
                <a:cubicBezTo>
                  <a:pt x="-24096" y="451231"/>
                  <a:pt x="28098" y="191890"/>
                  <a:pt x="0" y="0"/>
                </a:cubicBezTo>
                <a:close/>
              </a:path>
            </a:pathLst>
          </a:custGeom>
          <a:ln>
            <a:extLst>
              <a:ext uri="{C807C97D-BFC1-408E-A445-0C87EB9F89A2}">
                <ask:lineSketchStyleProps xmlns:ask="http://schemas.microsoft.com/office/drawing/2018/sketchyshapes" sd="4162529763">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Unit:6 </a:t>
            </a:r>
            <a:br>
              <a:rPr lang="en-US">
                <a:solidFill>
                  <a:schemeClr val="accent5"/>
                </a:solidFill>
              </a:rPr>
            </a:br>
            <a:r>
              <a:rPr lang="en-US">
                <a:solidFill>
                  <a:schemeClr val="accent5"/>
                </a:solidFill>
              </a:rPr>
              <a:t>D</a:t>
            </a:r>
            <a:r>
              <a:rPr lang="en">
                <a:solidFill>
                  <a:schemeClr val="accent5"/>
                </a:solidFill>
              </a:rPr>
              <a:t>o you know where it is?</a:t>
            </a:r>
            <a:endParaRPr>
              <a:solidFill>
                <a:schemeClr val="lt1"/>
              </a:solidFill>
            </a:endParaRPr>
          </a:p>
        </p:txBody>
      </p:sp>
      <p:sp>
        <p:nvSpPr>
          <p:cNvPr id="170" name="Google Shape;170;p29"/>
          <p:cNvSpPr txBox="1">
            <a:spLocks noGrp="1"/>
          </p:cNvSpPr>
          <p:nvPr>
            <p:ph type="subTitle" idx="1"/>
          </p:nvPr>
        </p:nvSpPr>
        <p:spPr>
          <a:xfrm>
            <a:off x="2522548" y="3809501"/>
            <a:ext cx="4098900" cy="488400"/>
          </a:xfrm>
          <a:custGeom>
            <a:avLst/>
            <a:gdLst>
              <a:gd name="connsiteX0" fmla="*/ 0 w 4098900"/>
              <a:gd name="connsiteY0" fmla="*/ 0 h 488400"/>
              <a:gd name="connsiteX1" fmla="*/ 503579 w 4098900"/>
              <a:gd name="connsiteY1" fmla="*/ 0 h 488400"/>
              <a:gd name="connsiteX2" fmla="*/ 1089136 w 4098900"/>
              <a:gd name="connsiteY2" fmla="*/ 0 h 488400"/>
              <a:gd name="connsiteX3" fmla="*/ 1674693 w 4098900"/>
              <a:gd name="connsiteY3" fmla="*/ 0 h 488400"/>
              <a:gd name="connsiteX4" fmla="*/ 2178273 w 4098900"/>
              <a:gd name="connsiteY4" fmla="*/ 0 h 488400"/>
              <a:gd name="connsiteX5" fmla="*/ 2722841 w 4098900"/>
              <a:gd name="connsiteY5" fmla="*/ 0 h 488400"/>
              <a:gd name="connsiteX6" fmla="*/ 3390376 w 4098900"/>
              <a:gd name="connsiteY6" fmla="*/ 0 h 488400"/>
              <a:gd name="connsiteX7" fmla="*/ 4098900 w 4098900"/>
              <a:gd name="connsiteY7" fmla="*/ 0 h 488400"/>
              <a:gd name="connsiteX8" fmla="*/ 4098900 w 4098900"/>
              <a:gd name="connsiteY8" fmla="*/ 488400 h 488400"/>
              <a:gd name="connsiteX9" fmla="*/ 3472354 w 4098900"/>
              <a:gd name="connsiteY9" fmla="*/ 488400 h 488400"/>
              <a:gd name="connsiteX10" fmla="*/ 2968775 w 4098900"/>
              <a:gd name="connsiteY10" fmla="*/ 488400 h 488400"/>
              <a:gd name="connsiteX11" fmla="*/ 2301240 w 4098900"/>
              <a:gd name="connsiteY11" fmla="*/ 488400 h 488400"/>
              <a:gd name="connsiteX12" fmla="*/ 1838649 w 4098900"/>
              <a:gd name="connsiteY12" fmla="*/ 488400 h 488400"/>
              <a:gd name="connsiteX13" fmla="*/ 1253092 w 4098900"/>
              <a:gd name="connsiteY13" fmla="*/ 488400 h 488400"/>
              <a:gd name="connsiteX14" fmla="*/ 626546 w 4098900"/>
              <a:gd name="connsiteY14" fmla="*/ 488400 h 488400"/>
              <a:gd name="connsiteX15" fmla="*/ 0 w 4098900"/>
              <a:gd name="connsiteY15" fmla="*/ 488400 h 488400"/>
              <a:gd name="connsiteX16" fmla="*/ 0 w 4098900"/>
              <a:gd name="connsiteY16" fmla="*/ 0 h 4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8900" h="488400" fill="none" extrusionOk="0">
                <a:moveTo>
                  <a:pt x="0" y="0"/>
                </a:moveTo>
                <a:cubicBezTo>
                  <a:pt x="198475" y="-45796"/>
                  <a:pt x="286152" y="4570"/>
                  <a:pt x="503579" y="0"/>
                </a:cubicBezTo>
                <a:cubicBezTo>
                  <a:pt x="721006" y="-4570"/>
                  <a:pt x="898798" y="54101"/>
                  <a:pt x="1089136" y="0"/>
                </a:cubicBezTo>
                <a:cubicBezTo>
                  <a:pt x="1279474" y="-54101"/>
                  <a:pt x="1507070" y="24331"/>
                  <a:pt x="1674693" y="0"/>
                </a:cubicBezTo>
                <a:cubicBezTo>
                  <a:pt x="1842316" y="-24331"/>
                  <a:pt x="1954540" y="38429"/>
                  <a:pt x="2178273" y="0"/>
                </a:cubicBezTo>
                <a:cubicBezTo>
                  <a:pt x="2402006" y="-38429"/>
                  <a:pt x="2517301" y="55505"/>
                  <a:pt x="2722841" y="0"/>
                </a:cubicBezTo>
                <a:cubicBezTo>
                  <a:pt x="2928381" y="-55505"/>
                  <a:pt x="3085018" y="64448"/>
                  <a:pt x="3390376" y="0"/>
                </a:cubicBezTo>
                <a:cubicBezTo>
                  <a:pt x="3695735" y="-64448"/>
                  <a:pt x="3943483" y="35137"/>
                  <a:pt x="4098900" y="0"/>
                </a:cubicBezTo>
                <a:cubicBezTo>
                  <a:pt x="4130707" y="171668"/>
                  <a:pt x="4088741" y="258588"/>
                  <a:pt x="4098900" y="488400"/>
                </a:cubicBezTo>
                <a:cubicBezTo>
                  <a:pt x="3839087" y="511343"/>
                  <a:pt x="3723766" y="442879"/>
                  <a:pt x="3472354" y="488400"/>
                </a:cubicBezTo>
                <a:cubicBezTo>
                  <a:pt x="3220942" y="533921"/>
                  <a:pt x="3085224" y="441102"/>
                  <a:pt x="2968775" y="488400"/>
                </a:cubicBezTo>
                <a:cubicBezTo>
                  <a:pt x="2852326" y="535698"/>
                  <a:pt x="2498098" y="436198"/>
                  <a:pt x="2301240" y="488400"/>
                </a:cubicBezTo>
                <a:cubicBezTo>
                  <a:pt x="2104383" y="540602"/>
                  <a:pt x="1998427" y="438266"/>
                  <a:pt x="1838649" y="488400"/>
                </a:cubicBezTo>
                <a:cubicBezTo>
                  <a:pt x="1678871" y="538534"/>
                  <a:pt x="1459260" y="428440"/>
                  <a:pt x="1253092" y="488400"/>
                </a:cubicBezTo>
                <a:cubicBezTo>
                  <a:pt x="1046924" y="548360"/>
                  <a:pt x="777684" y="438155"/>
                  <a:pt x="626546" y="488400"/>
                </a:cubicBezTo>
                <a:cubicBezTo>
                  <a:pt x="475408" y="538645"/>
                  <a:pt x="248602" y="429770"/>
                  <a:pt x="0" y="488400"/>
                </a:cubicBezTo>
                <a:cubicBezTo>
                  <a:pt x="-29378" y="325610"/>
                  <a:pt x="36997" y="135943"/>
                  <a:pt x="0" y="0"/>
                </a:cubicBezTo>
                <a:close/>
              </a:path>
              <a:path w="4098900" h="488400" stroke="0" extrusionOk="0">
                <a:moveTo>
                  <a:pt x="0" y="0"/>
                </a:moveTo>
                <a:cubicBezTo>
                  <a:pt x="126338" y="-49879"/>
                  <a:pt x="361759" y="51893"/>
                  <a:pt x="544568" y="0"/>
                </a:cubicBezTo>
                <a:cubicBezTo>
                  <a:pt x="727377" y="-51893"/>
                  <a:pt x="815822" y="9207"/>
                  <a:pt x="1007158" y="0"/>
                </a:cubicBezTo>
                <a:cubicBezTo>
                  <a:pt x="1198494" y="-9207"/>
                  <a:pt x="1390740" y="20809"/>
                  <a:pt x="1510737" y="0"/>
                </a:cubicBezTo>
                <a:cubicBezTo>
                  <a:pt x="1630734" y="-20809"/>
                  <a:pt x="1882008" y="39983"/>
                  <a:pt x="2178273" y="0"/>
                </a:cubicBezTo>
                <a:cubicBezTo>
                  <a:pt x="2474538" y="-39983"/>
                  <a:pt x="2433230" y="10633"/>
                  <a:pt x="2640863" y="0"/>
                </a:cubicBezTo>
                <a:cubicBezTo>
                  <a:pt x="2848496" y="-10633"/>
                  <a:pt x="3110356" y="41644"/>
                  <a:pt x="3308398" y="0"/>
                </a:cubicBezTo>
                <a:cubicBezTo>
                  <a:pt x="3506440" y="-41644"/>
                  <a:pt x="3812662" y="77662"/>
                  <a:pt x="4098900" y="0"/>
                </a:cubicBezTo>
                <a:cubicBezTo>
                  <a:pt x="4132677" y="135020"/>
                  <a:pt x="4042004" y="268685"/>
                  <a:pt x="4098900" y="488400"/>
                </a:cubicBezTo>
                <a:cubicBezTo>
                  <a:pt x="3891768" y="490096"/>
                  <a:pt x="3725255" y="441759"/>
                  <a:pt x="3595321" y="488400"/>
                </a:cubicBezTo>
                <a:cubicBezTo>
                  <a:pt x="3465387" y="535041"/>
                  <a:pt x="3274962" y="467005"/>
                  <a:pt x="3050753" y="488400"/>
                </a:cubicBezTo>
                <a:cubicBezTo>
                  <a:pt x="2826544" y="509795"/>
                  <a:pt x="2672856" y="416206"/>
                  <a:pt x="2424207" y="488400"/>
                </a:cubicBezTo>
                <a:cubicBezTo>
                  <a:pt x="2175558" y="560594"/>
                  <a:pt x="2042920" y="447986"/>
                  <a:pt x="1879638" y="488400"/>
                </a:cubicBezTo>
                <a:cubicBezTo>
                  <a:pt x="1716356" y="528814"/>
                  <a:pt x="1541736" y="485275"/>
                  <a:pt x="1417048" y="488400"/>
                </a:cubicBezTo>
                <a:cubicBezTo>
                  <a:pt x="1292360" y="491525"/>
                  <a:pt x="961333" y="456719"/>
                  <a:pt x="790502" y="488400"/>
                </a:cubicBezTo>
                <a:cubicBezTo>
                  <a:pt x="619671" y="520081"/>
                  <a:pt x="250842" y="440558"/>
                  <a:pt x="0" y="488400"/>
                </a:cubicBezTo>
                <a:cubicBezTo>
                  <a:pt x="-42131" y="341379"/>
                  <a:pt x="6091" y="200711"/>
                  <a:pt x="0" y="0"/>
                </a:cubicBezTo>
                <a:close/>
              </a:path>
            </a:pathLst>
          </a:custGeom>
          <a:ln>
            <a:extLst>
              <a:ext uri="{C807C97D-BFC1-408E-A445-0C87EB9F89A2}">
                <ask:lineSketchStyleProps xmlns:ask="http://schemas.microsoft.com/office/drawing/2018/sketchyshapes" sd="3271659606">
                  <a:prstGeom prst="rect">
                    <a:avLst/>
                  </a:prstGeom>
                  <ask:type>
                    <ask:lineSketchScribble/>
                  </ask:type>
                </ask:lineSketchStyleProps>
              </a:ext>
            </a:extLst>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tx1"/>
                </a:solidFill>
                <a:effectLst>
                  <a:outerShdw blurRad="38100" dist="38100" dir="2700000" algn="tl">
                    <a:srgbClr val="000000">
                      <a:alpha val="43137"/>
                    </a:srgbClr>
                  </a:outerShdw>
                </a:effectLst>
              </a:rPr>
              <a:t>T</a:t>
            </a:r>
            <a:r>
              <a:rPr lang="en">
                <a:solidFill>
                  <a:schemeClr val="tx1"/>
                </a:solidFill>
                <a:effectLst>
                  <a:outerShdw blurRad="38100" dist="38100" dir="2700000" algn="tl">
                    <a:srgbClr val="000000">
                      <a:alpha val="43137"/>
                    </a:srgbClr>
                  </a:outerShdw>
                </a:effectLst>
              </a:rPr>
              <a:t>r.Ghaliah Alqurashi</a:t>
            </a:r>
            <a:endParaRPr>
              <a:solidFill>
                <a:schemeClr val="tx1"/>
              </a:solidFill>
              <a:effectLst>
                <a:outerShdw blurRad="38100" dist="38100" dir="2700000" algn="tl">
                  <a:srgbClr val="000000">
                    <a:alpha val="43137"/>
                  </a:srgbClr>
                </a:outerShdw>
              </a:effectLst>
            </a:endParaRPr>
          </a:p>
        </p:txBody>
      </p:sp>
      <p:sp>
        <p:nvSpPr>
          <p:cNvPr id="171" name="Google Shape;171;p29"/>
          <p:cNvSpPr/>
          <p:nvPr/>
        </p:nvSpPr>
        <p:spPr>
          <a:xfrm rot="246953">
            <a:off x="3336859" y="227565"/>
            <a:ext cx="2409248" cy="624865"/>
          </a:xfrm>
          <a:custGeom>
            <a:avLst/>
            <a:gdLst>
              <a:gd name="connsiteX0" fmla="*/ 1370445 w 2409248"/>
              <a:gd name="connsiteY0" fmla="*/ 29 h 624865"/>
              <a:gd name="connsiteX1" fmla="*/ 18857 w 2409248"/>
              <a:gd name="connsiteY1" fmla="*/ 16892 h 624865"/>
              <a:gd name="connsiteX2" fmla="*/ 89392 w 2409248"/>
              <a:gd name="connsiteY2" fmla="*/ 91298 h 624865"/>
              <a:gd name="connsiteX3" fmla="*/ 29 w 2409248"/>
              <a:gd name="connsiteY3" fmla="*/ 152447 h 624865"/>
              <a:gd name="connsiteX4" fmla="*/ 91679 w 2409248"/>
              <a:gd name="connsiteY4" fmla="*/ 239434 h 624865"/>
              <a:gd name="connsiteX5" fmla="*/ 7068 w 2409248"/>
              <a:gd name="connsiteY5" fmla="*/ 314602 h 624865"/>
              <a:gd name="connsiteX6" fmla="*/ 112854 w 2409248"/>
              <a:gd name="connsiteY6" fmla="*/ 387512 h 624865"/>
              <a:gd name="connsiteX7" fmla="*/ 9443 w 2409248"/>
              <a:gd name="connsiteY7" fmla="*/ 429832 h 624865"/>
              <a:gd name="connsiteX8" fmla="*/ 127020 w 2409248"/>
              <a:gd name="connsiteY8" fmla="*/ 497962 h 624865"/>
              <a:gd name="connsiteX9" fmla="*/ 28242 w 2409248"/>
              <a:gd name="connsiteY9" fmla="*/ 587325 h 624865"/>
              <a:gd name="connsiteX10" fmla="*/ 1588969 w 2409248"/>
              <a:gd name="connsiteY10" fmla="*/ 610787 h 624865"/>
              <a:gd name="connsiteX11" fmla="*/ 2376341 w 2409248"/>
              <a:gd name="connsiteY11" fmla="*/ 624865 h 624865"/>
              <a:gd name="connsiteX12" fmla="*/ 2244717 w 2409248"/>
              <a:gd name="connsiteY12" fmla="*/ 554330 h 624865"/>
              <a:gd name="connsiteX13" fmla="*/ 2409248 w 2409248"/>
              <a:gd name="connsiteY13" fmla="*/ 493211 h 624865"/>
              <a:gd name="connsiteX14" fmla="*/ 2249438 w 2409248"/>
              <a:gd name="connsiteY14" fmla="*/ 418013 h 624865"/>
              <a:gd name="connsiteX15" fmla="*/ 2371649 w 2409248"/>
              <a:gd name="connsiteY15" fmla="*/ 324017 h 624865"/>
              <a:gd name="connsiteX16" fmla="*/ 2240024 w 2409248"/>
              <a:gd name="connsiteY16" fmla="*/ 272340 h 624865"/>
              <a:gd name="connsiteX17" fmla="*/ 2357513 w 2409248"/>
              <a:gd name="connsiteY17" fmla="*/ 178285 h 624865"/>
              <a:gd name="connsiteX18" fmla="*/ 2240024 w 2409248"/>
              <a:gd name="connsiteY18" fmla="*/ 107751 h 624865"/>
              <a:gd name="connsiteX19" fmla="*/ 2357513 w 2409248"/>
              <a:gd name="connsiteY19" fmla="*/ 9033 h 624865"/>
              <a:gd name="connsiteX20" fmla="*/ 1370445 w 2409248"/>
              <a:gd name="connsiteY20" fmla="*/ 29 h 6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9248" h="624865" fill="none" extrusionOk="0">
                <a:moveTo>
                  <a:pt x="1370445" y="29"/>
                </a:moveTo>
                <a:cubicBezTo>
                  <a:pt x="933336" y="-48843"/>
                  <a:pt x="420248" y="-4719"/>
                  <a:pt x="18857" y="16892"/>
                </a:cubicBezTo>
                <a:cubicBezTo>
                  <a:pt x="40560" y="26035"/>
                  <a:pt x="63427" y="79892"/>
                  <a:pt x="89392" y="91298"/>
                </a:cubicBezTo>
                <a:cubicBezTo>
                  <a:pt x="53613" y="119947"/>
                  <a:pt x="28368" y="119112"/>
                  <a:pt x="29" y="152447"/>
                </a:cubicBezTo>
                <a:cubicBezTo>
                  <a:pt x="25762" y="176397"/>
                  <a:pt x="51570" y="208788"/>
                  <a:pt x="91679" y="239434"/>
                </a:cubicBezTo>
                <a:cubicBezTo>
                  <a:pt x="61526" y="278340"/>
                  <a:pt x="32183" y="276605"/>
                  <a:pt x="7068" y="314602"/>
                </a:cubicBezTo>
                <a:cubicBezTo>
                  <a:pt x="36862" y="328974"/>
                  <a:pt x="79586" y="370630"/>
                  <a:pt x="112854" y="387512"/>
                </a:cubicBezTo>
                <a:cubicBezTo>
                  <a:pt x="93754" y="403287"/>
                  <a:pt x="41067" y="405943"/>
                  <a:pt x="9443" y="429832"/>
                </a:cubicBezTo>
                <a:cubicBezTo>
                  <a:pt x="52319" y="451570"/>
                  <a:pt x="85423" y="492165"/>
                  <a:pt x="127020" y="497962"/>
                </a:cubicBezTo>
                <a:cubicBezTo>
                  <a:pt x="100636" y="524425"/>
                  <a:pt x="56639" y="551179"/>
                  <a:pt x="28242" y="587325"/>
                </a:cubicBezTo>
                <a:cubicBezTo>
                  <a:pt x="369846" y="586805"/>
                  <a:pt x="1248925" y="640649"/>
                  <a:pt x="1588969" y="610787"/>
                </a:cubicBezTo>
                <a:cubicBezTo>
                  <a:pt x="1955688" y="624865"/>
                  <a:pt x="2376341" y="624864"/>
                  <a:pt x="2376341" y="624865"/>
                </a:cubicBezTo>
                <a:cubicBezTo>
                  <a:pt x="2318606" y="599475"/>
                  <a:pt x="2309914" y="587120"/>
                  <a:pt x="2244717" y="554330"/>
                </a:cubicBezTo>
                <a:cubicBezTo>
                  <a:pt x="2305992" y="525259"/>
                  <a:pt x="2375512" y="514085"/>
                  <a:pt x="2409248" y="493211"/>
                </a:cubicBezTo>
                <a:cubicBezTo>
                  <a:pt x="2342000" y="482186"/>
                  <a:pt x="2327131" y="447515"/>
                  <a:pt x="2249438" y="418013"/>
                </a:cubicBezTo>
                <a:cubicBezTo>
                  <a:pt x="2273426" y="380026"/>
                  <a:pt x="2323258" y="362733"/>
                  <a:pt x="2371649" y="324017"/>
                </a:cubicBezTo>
                <a:cubicBezTo>
                  <a:pt x="2338767" y="312684"/>
                  <a:pt x="2310321" y="282145"/>
                  <a:pt x="2240024" y="272340"/>
                </a:cubicBezTo>
                <a:cubicBezTo>
                  <a:pt x="2289151" y="213882"/>
                  <a:pt x="2323571" y="218411"/>
                  <a:pt x="2357513" y="178285"/>
                </a:cubicBezTo>
                <a:cubicBezTo>
                  <a:pt x="2304839" y="154730"/>
                  <a:pt x="2288749" y="122536"/>
                  <a:pt x="2240024" y="107751"/>
                </a:cubicBezTo>
                <a:cubicBezTo>
                  <a:pt x="2284354" y="68423"/>
                  <a:pt x="2328255" y="50914"/>
                  <a:pt x="2357513" y="9033"/>
                </a:cubicBezTo>
                <a:cubicBezTo>
                  <a:pt x="2204189" y="95129"/>
                  <a:pt x="1753087" y="-74110"/>
                  <a:pt x="1370445" y="29"/>
                </a:cubicBezTo>
                <a:close/>
              </a:path>
              <a:path w="2409248" h="624865" stroke="0" extrusionOk="0">
                <a:moveTo>
                  <a:pt x="1370445" y="29"/>
                </a:moveTo>
                <a:cubicBezTo>
                  <a:pt x="847073" y="-12782"/>
                  <a:pt x="472775" y="109352"/>
                  <a:pt x="18857" y="16892"/>
                </a:cubicBezTo>
                <a:cubicBezTo>
                  <a:pt x="50581" y="47731"/>
                  <a:pt x="67835" y="78698"/>
                  <a:pt x="89392" y="91298"/>
                </a:cubicBezTo>
                <a:cubicBezTo>
                  <a:pt x="71583" y="118842"/>
                  <a:pt x="27661" y="118500"/>
                  <a:pt x="29" y="152447"/>
                </a:cubicBezTo>
                <a:cubicBezTo>
                  <a:pt x="29218" y="164950"/>
                  <a:pt x="43037" y="205642"/>
                  <a:pt x="91679" y="239434"/>
                </a:cubicBezTo>
                <a:cubicBezTo>
                  <a:pt x="69485" y="259346"/>
                  <a:pt x="31088" y="292510"/>
                  <a:pt x="7068" y="314602"/>
                </a:cubicBezTo>
                <a:cubicBezTo>
                  <a:pt x="39966" y="328668"/>
                  <a:pt x="81699" y="371585"/>
                  <a:pt x="112854" y="387512"/>
                </a:cubicBezTo>
                <a:cubicBezTo>
                  <a:pt x="79647" y="410823"/>
                  <a:pt x="45208" y="405186"/>
                  <a:pt x="9443" y="429832"/>
                </a:cubicBezTo>
                <a:cubicBezTo>
                  <a:pt x="45409" y="449190"/>
                  <a:pt x="91569" y="485782"/>
                  <a:pt x="127020" y="497962"/>
                </a:cubicBezTo>
                <a:cubicBezTo>
                  <a:pt x="106194" y="517195"/>
                  <a:pt x="59962" y="556675"/>
                  <a:pt x="28242" y="587325"/>
                </a:cubicBezTo>
                <a:cubicBezTo>
                  <a:pt x="285213" y="675275"/>
                  <a:pt x="1222691" y="643323"/>
                  <a:pt x="1588969" y="610787"/>
                </a:cubicBezTo>
                <a:cubicBezTo>
                  <a:pt x="1955689" y="624865"/>
                  <a:pt x="2376340" y="624865"/>
                  <a:pt x="2376341" y="624865"/>
                </a:cubicBezTo>
                <a:cubicBezTo>
                  <a:pt x="2315148" y="604179"/>
                  <a:pt x="2287780" y="570895"/>
                  <a:pt x="2244717" y="554330"/>
                </a:cubicBezTo>
                <a:cubicBezTo>
                  <a:pt x="2302659" y="529326"/>
                  <a:pt x="2336889" y="542197"/>
                  <a:pt x="2409248" y="493211"/>
                </a:cubicBezTo>
                <a:cubicBezTo>
                  <a:pt x="2346110" y="467515"/>
                  <a:pt x="2332752" y="447839"/>
                  <a:pt x="2249438" y="418013"/>
                </a:cubicBezTo>
                <a:cubicBezTo>
                  <a:pt x="2276159" y="375790"/>
                  <a:pt x="2319525" y="374342"/>
                  <a:pt x="2371649" y="324017"/>
                </a:cubicBezTo>
                <a:cubicBezTo>
                  <a:pt x="2337079" y="318420"/>
                  <a:pt x="2275878" y="280206"/>
                  <a:pt x="2240024" y="272340"/>
                </a:cubicBezTo>
                <a:cubicBezTo>
                  <a:pt x="2291824" y="217507"/>
                  <a:pt x="2306919" y="226238"/>
                  <a:pt x="2357513" y="178285"/>
                </a:cubicBezTo>
                <a:cubicBezTo>
                  <a:pt x="2321875" y="168739"/>
                  <a:pt x="2273628" y="111072"/>
                  <a:pt x="2240024" y="107751"/>
                </a:cubicBezTo>
                <a:cubicBezTo>
                  <a:pt x="2259059" y="80935"/>
                  <a:pt x="2333708" y="50699"/>
                  <a:pt x="2357513" y="9033"/>
                </a:cubicBezTo>
                <a:cubicBezTo>
                  <a:pt x="2113150" y="2576"/>
                  <a:pt x="1791904" y="6625"/>
                  <a:pt x="1370445" y="29"/>
                </a:cubicBezTo>
                <a:close/>
              </a:path>
            </a:pathLst>
          </a:custGeom>
          <a:solidFill>
            <a:srgbClr val="C7EAE4">
              <a:alpha val="75420"/>
            </a:srgbClr>
          </a:solidFill>
          <a:ln>
            <a:solidFill>
              <a:schemeClr val="tx1"/>
            </a:solidFill>
            <a:extLst>
              <a:ext uri="{C807C97D-BFC1-408E-A445-0C87EB9F89A2}">
                <ask:lineSketchStyleProps xmlns:ask="http://schemas.microsoft.com/office/drawing/2018/sketchyshapes" sd="485921991">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txBox="1">
            <a:spLocks noGrp="1"/>
          </p:cNvSpPr>
          <p:nvPr>
            <p:ph type="ctrTitle"/>
          </p:nvPr>
        </p:nvSpPr>
        <p:spPr>
          <a:xfrm>
            <a:off x="8041225" y="99150"/>
            <a:ext cx="873000" cy="881700"/>
          </a:xfrm>
          <a:custGeom>
            <a:avLst/>
            <a:gdLst>
              <a:gd name="connsiteX0" fmla="*/ 0 w 873000"/>
              <a:gd name="connsiteY0" fmla="*/ 0 h 881700"/>
              <a:gd name="connsiteX1" fmla="*/ 410310 w 873000"/>
              <a:gd name="connsiteY1" fmla="*/ 0 h 881700"/>
              <a:gd name="connsiteX2" fmla="*/ 873000 w 873000"/>
              <a:gd name="connsiteY2" fmla="*/ 0 h 881700"/>
              <a:gd name="connsiteX3" fmla="*/ 873000 w 873000"/>
              <a:gd name="connsiteY3" fmla="*/ 423216 h 881700"/>
              <a:gd name="connsiteX4" fmla="*/ 873000 w 873000"/>
              <a:gd name="connsiteY4" fmla="*/ 881700 h 881700"/>
              <a:gd name="connsiteX5" fmla="*/ 427770 w 873000"/>
              <a:gd name="connsiteY5" fmla="*/ 881700 h 881700"/>
              <a:gd name="connsiteX6" fmla="*/ 0 w 873000"/>
              <a:gd name="connsiteY6" fmla="*/ 881700 h 881700"/>
              <a:gd name="connsiteX7" fmla="*/ 0 w 873000"/>
              <a:gd name="connsiteY7" fmla="*/ 440850 h 881700"/>
              <a:gd name="connsiteX8" fmla="*/ 0 w 873000"/>
              <a:gd name="connsiteY8" fmla="*/ 0 h 8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000" h="881700" fill="none" extrusionOk="0">
                <a:moveTo>
                  <a:pt x="0" y="0"/>
                </a:moveTo>
                <a:cubicBezTo>
                  <a:pt x="87890" y="-47875"/>
                  <a:pt x="303411" y="10223"/>
                  <a:pt x="410310" y="0"/>
                </a:cubicBezTo>
                <a:cubicBezTo>
                  <a:pt x="517209" y="-10223"/>
                  <a:pt x="728953" y="10339"/>
                  <a:pt x="873000" y="0"/>
                </a:cubicBezTo>
                <a:cubicBezTo>
                  <a:pt x="884970" y="129338"/>
                  <a:pt x="861188" y="218985"/>
                  <a:pt x="873000" y="423216"/>
                </a:cubicBezTo>
                <a:cubicBezTo>
                  <a:pt x="884812" y="627447"/>
                  <a:pt x="872058" y="736079"/>
                  <a:pt x="873000" y="881700"/>
                </a:cubicBezTo>
                <a:cubicBezTo>
                  <a:pt x="731432" y="884654"/>
                  <a:pt x="598066" y="859199"/>
                  <a:pt x="427770" y="881700"/>
                </a:cubicBezTo>
                <a:cubicBezTo>
                  <a:pt x="257474" y="904201"/>
                  <a:pt x="112307" y="877131"/>
                  <a:pt x="0" y="881700"/>
                </a:cubicBezTo>
                <a:cubicBezTo>
                  <a:pt x="-37289" y="677209"/>
                  <a:pt x="38409" y="554714"/>
                  <a:pt x="0" y="440850"/>
                </a:cubicBezTo>
                <a:cubicBezTo>
                  <a:pt x="-38409" y="326986"/>
                  <a:pt x="33742" y="180061"/>
                  <a:pt x="0" y="0"/>
                </a:cubicBezTo>
                <a:close/>
              </a:path>
              <a:path w="873000" h="881700" stroke="0" extrusionOk="0">
                <a:moveTo>
                  <a:pt x="0" y="0"/>
                </a:moveTo>
                <a:cubicBezTo>
                  <a:pt x="108358" y="-11144"/>
                  <a:pt x="237058" y="7526"/>
                  <a:pt x="419040" y="0"/>
                </a:cubicBezTo>
                <a:cubicBezTo>
                  <a:pt x="601022" y="-7526"/>
                  <a:pt x="768413" y="30711"/>
                  <a:pt x="873000" y="0"/>
                </a:cubicBezTo>
                <a:cubicBezTo>
                  <a:pt x="924476" y="211277"/>
                  <a:pt x="819759" y="235072"/>
                  <a:pt x="873000" y="449667"/>
                </a:cubicBezTo>
                <a:cubicBezTo>
                  <a:pt x="926241" y="664262"/>
                  <a:pt x="860132" y="667119"/>
                  <a:pt x="873000" y="881700"/>
                </a:cubicBezTo>
                <a:cubicBezTo>
                  <a:pt x="692319" y="888247"/>
                  <a:pt x="599238" y="841558"/>
                  <a:pt x="445230" y="881700"/>
                </a:cubicBezTo>
                <a:cubicBezTo>
                  <a:pt x="291222" y="921842"/>
                  <a:pt x="186378" y="864852"/>
                  <a:pt x="0" y="881700"/>
                </a:cubicBezTo>
                <a:cubicBezTo>
                  <a:pt x="-24486" y="754815"/>
                  <a:pt x="49708" y="608754"/>
                  <a:pt x="0" y="440850"/>
                </a:cubicBezTo>
                <a:cubicBezTo>
                  <a:pt x="-49708" y="272946"/>
                  <a:pt x="37169" y="207335"/>
                  <a:pt x="0" y="0"/>
                </a:cubicBezTo>
                <a:close/>
              </a:path>
            </a:pathLst>
          </a:custGeom>
          <a:ln>
            <a:extLst>
              <a:ext uri="{C807C97D-BFC1-408E-A445-0C87EB9F89A2}">
                <ask:lineSketchStyleProps xmlns:ask="http://schemas.microsoft.com/office/drawing/2018/sketchyshapes" sd="1672416491">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lt1"/>
                </a:solidFill>
                <a:latin typeface="Quicksand"/>
                <a:ea typeface="Quicksand"/>
                <a:cs typeface="Quicksand"/>
                <a:sym typeface="Quicksand"/>
              </a:rPr>
              <a:t>NOV 2020</a:t>
            </a:r>
            <a:endParaRPr sz="2300" b="1">
              <a:solidFill>
                <a:schemeClr val="lt1"/>
              </a:solidFill>
              <a:latin typeface="Quicksand"/>
              <a:ea typeface="Quicksand"/>
              <a:cs typeface="Quicksand"/>
              <a:sym typeface="Quicksand"/>
            </a:endParaRPr>
          </a:p>
        </p:txBody>
      </p:sp>
      <p:sp>
        <p:nvSpPr>
          <p:cNvPr id="173" name="Google Shape;173;p29"/>
          <p:cNvSpPr/>
          <p:nvPr/>
        </p:nvSpPr>
        <p:spPr>
          <a:xfrm rot="-855309">
            <a:off x="721824" y="3116123"/>
            <a:ext cx="723683" cy="687738"/>
          </a:xfrm>
          <a:custGeom>
            <a:avLst/>
            <a:gdLst>
              <a:gd name="connsiteX0" fmla="*/ 1 w 723683"/>
              <a:gd name="connsiteY0" fmla="*/ 262692 h 687738"/>
              <a:gd name="connsiteX1" fmla="*/ 252003 w 723683"/>
              <a:gd name="connsiteY1" fmla="*/ 229108 h 687738"/>
              <a:gd name="connsiteX2" fmla="*/ 361842 w 723683"/>
              <a:gd name="connsiteY2" fmla="*/ 0 h 687738"/>
              <a:gd name="connsiteX3" fmla="*/ 471680 w 723683"/>
              <a:gd name="connsiteY3" fmla="*/ 229108 h 687738"/>
              <a:gd name="connsiteX4" fmla="*/ 723682 w 723683"/>
              <a:gd name="connsiteY4" fmla="*/ 262692 h 687738"/>
              <a:gd name="connsiteX5" fmla="*/ 539563 w 723683"/>
              <a:gd name="connsiteY5" fmla="*/ 437872 h 687738"/>
              <a:gd name="connsiteX6" fmla="*/ 585471 w 723683"/>
              <a:gd name="connsiteY6" fmla="*/ 687736 h 687738"/>
              <a:gd name="connsiteX7" fmla="*/ 361842 w 723683"/>
              <a:gd name="connsiteY7" fmla="*/ 566896 h 687738"/>
              <a:gd name="connsiteX8" fmla="*/ 138212 w 723683"/>
              <a:gd name="connsiteY8" fmla="*/ 687736 h 687738"/>
              <a:gd name="connsiteX9" fmla="*/ 184120 w 723683"/>
              <a:gd name="connsiteY9" fmla="*/ 437872 h 687738"/>
              <a:gd name="connsiteX10" fmla="*/ 1 w 723683"/>
              <a:gd name="connsiteY10" fmla="*/ 262692 h 6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683" h="687738" fill="none" extrusionOk="0">
                <a:moveTo>
                  <a:pt x="1" y="262692"/>
                </a:moveTo>
                <a:cubicBezTo>
                  <a:pt x="89363" y="243940"/>
                  <a:pt x="153579" y="248021"/>
                  <a:pt x="252003" y="229108"/>
                </a:cubicBezTo>
                <a:cubicBezTo>
                  <a:pt x="268915" y="139382"/>
                  <a:pt x="326733" y="115313"/>
                  <a:pt x="361842" y="0"/>
                </a:cubicBezTo>
                <a:cubicBezTo>
                  <a:pt x="422092" y="79855"/>
                  <a:pt x="425042" y="162333"/>
                  <a:pt x="471680" y="229108"/>
                </a:cubicBezTo>
                <a:cubicBezTo>
                  <a:pt x="554303" y="225871"/>
                  <a:pt x="654079" y="262578"/>
                  <a:pt x="723682" y="262692"/>
                </a:cubicBezTo>
                <a:cubicBezTo>
                  <a:pt x="677138" y="329250"/>
                  <a:pt x="618362" y="341654"/>
                  <a:pt x="539563" y="437872"/>
                </a:cubicBezTo>
                <a:cubicBezTo>
                  <a:pt x="558322" y="490448"/>
                  <a:pt x="555561" y="574782"/>
                  <a:pt x="585471" y="687736"/>
                </a:cubicBezTo>
                <a:cubicBezTo>
                  <a:pt x="503083" y="651395"/>
                  <a:pt x="423863" y="569408"/>
                  <a:pt x="361842" y="566896"/>
                </a:cubicBezTo>
                <a:cubicBezTo>
                  <a:pt x="303428" y="607979"/>
                  <a:pt x="211031" y="626950"/>
                  <a:pt x="138212" y="687736"/>
                </a:cubicBezTo>
                <a:cubicBezTo>
                  <a:pt x="127898" y="613868"/>
                  <a:pt x="195396" y="514811"/>
                  <a:pt x="184120" y="437872"/>
                </a:cubicBezTo>
                <a:cubicBezTo>
                  <a:pt x="104497" y="386293"/>
                  <a:pt x="62545" y="321018"/>
                  <a:pt x="1" y="262692"/>
                </a:cubicBezTo>
                <a:close/>
              </a:path>
              <a:path w="723683" h="687738" stroke="0" extrusionOk="0">
                <a:moveTo>
                  <a:pt x="1" y="262692"/>
                </a:moveTo>
                <a:cubicBezTo>
                  <a:pt x="96223" y="223967"/>
                  <a:pt x="164784" y="257689"/>
                  <a:pt x="252003" y="229108"/>
                </a:cubicBezTo>
                <a:cubicBezTo>
                  <a:pt x="299212" y="121688"/>
                  <a:pt x="310677" y="111755"/>
                  <a:pt x="361842" y="0"/>
                </a:cubicBezTo>
                <a:cubicBezTo>
                  <a:pt x="421028" y="54137"/>
                  <a:pt x="445960" y="177229"/>
                  <a:pt x="471680" y="229108"/>
                </a:cubicBezTo>
                <a:cubicBezTo>
                  <a:pt x="590514" y="239802"/>
                  <a:pt x="598805" y="249687"/>
                  <a:pt x="723682" y="262692"/>
                </a:cubicBezTo>
                <a:cubicBezTo>
                  <a:pt x="677923" y="312867"/>
                  <a:pt x="579291" y="382235"/>
                  <a:pt x="539563" y="437872"/>
                </a:cubicBezTo>
                <a:cubicBezTo>
                  <a:pt x="577206" y="554089"/>
                  <a:pt x="560931" y="626894"/>
                  <a:pt x="585471" y="687736"/>
                </a:cubicBezTo>
                <a:cubicBezTo>
                  <a:pt x="492932" y="640372"/>
                  <a:pt x="428715" y="569987"/>
                  <a:pt x="361842" y="566896"/>
                </a:cubicBezTo>
                <a:cubicBezTo>
                  <a:pt x="313839" y="599582"/>
                  <a:pt x="245953" y="621713"/>
                  <a:pt x="138212" y="687736"/>
                </a:cubicBezTo>
                <a:cubicBezTo>
                  <a:pt x="138394" y="603539"/>
                  <a:pt x="169262" y="542569"/>
                  <a:pt x="184120" y="437872"/>
                </a:cubicBezTo>
                <a:cubicBezTo>
                  <a:pt x="144028" y="403375"/>
                  <a:pt x="50643" y="299688"/>
                  <a:pt x="1" y="262692"/>
                </a:cubicBezTo>
                <a:close/>
              </a:path>
            </a:pathLst>
          </a:custGeom>
          <a:solidFill>
            <a:schemeClr val="accent3"/>
          </a:solidFill>
          <a:ln>
            <a:solidFill>
              <a:schemeClr val="tx1"/>
            </a:solidFill>
            <a:extLst>
              <a:ext uri="{C807C97D-BFC1-408E-A445-0C87EB9F89A2}">
                <ask:lineSketchStyleProps xmlns:ask="http://schemas.microsoft.com/office/drawing/2018/sketchyshapes" sd="724742616">
                  <a:prstGeom prst="star5">
                    <a:avLst>
                      <a:gd name="adj" fmla="val 24558"/>
                      <a:gd name="hf" fmla="val 105146"/>
                      <a:gd name="vf" fmla="val 110557"/>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29"/>
          <p:cNvGrpSpPr/>
          <p:nvPr/>
        </p:nvGrpSpPr>
        <p:grpSpPr>
          <a:xfrm>
            <a:off x="2522540" y="1267914"/>
            <a:ext cx="644373" cy="774466"/>
            <a:chOff x="417353" y="1110314"/>
            <a:chExt cx="644373" cy="774466"/>
          </a:xfrm>
        </p:grpSpPr>
        <p:sp>
          <p:nvSpPr>
            <p:cNvPr id="175" name="Google Shape;175;p29"/>
            <p:cNvSpPr/>
            <p:nvPr/>
          </p:nvSpPr>
          <p:spPr>
            <a:xfrm rot="7277163">
              <a:off x="715705" y="1056520"/>
              <a:ext cx="164641" cy="517388"/>
            </a:xfrm>
            <a:custGeom>
              <a:avLst/>
              <a:gdLst>
                <a:gd name="connsiteX0" fmla="*/ 0 w 164641"/>
                <a:gd name="connsiteY0" fmla="*/ 517388 h 517388"/>
                <a:gd name="connsiteX1" fmla="*/ 82321 w 164641"/>
                <a:gd name="connsiteY1" fmla="*/ 0 h 517388"/>
                <a:gd name="connsiteX2" fmla="*/ 164641 w 164641"/>
                <a:gd name="connsiteY2" fmla="*/ 517388 h 517388"/>
                <a:gd name="connsiteX3" fmla="*/ 0 w 164641"/>
                <a:gd name="connsiteY3" fmla="*/ 517388 h 517388"/>
              </a:gdLst>
              <a:ahLst/>
              <a:cxnLst>
                <a:cxn ang="0">
                  <a:pos x="connsiteX0" y="connsiteY0"/>
                </a:cxn>
                <a:cxn ang="0">
                  <a:pos x="connsiteX1" y="connsiteY1"/>
                </a:cxn>
                <a:cxn ang="0">
                  <a:pos x="connsiteX2" y="connsiteY2"/>
                </a:cxn>
                <a:cxn ang="0">
                  <a:pos x="connsiteX3" y="connsiteY3"/>
                </a:cxn>
              </a:cxnLst>
              <a:rect l="l" t="t" r="r" b="b"/>
              <a:pathLst>
                <a:path w="164641" h="517388" fill="none" extrusionOk="0">
                  <a:moveTo>
                    <a:pt x="0" y="517388"/>
                  </a:moveTo>
                  <a:cubicBezTo>
                    <a:pt x="-3399" y="290337"/>
                    <a:pt x="100920" y="227432"/>
                    <a:pt x="82321" y="0"/>
                  </a:cubicBezTo>
                  <a:cubicBezTo>
                    <a:pt x="175079" y="195061"/>
                    <a:pt x="123872" y="303904"/>
                    <a:pt x="164641" y="517388"/>
                  </a:cubicBezTo>
                  <a:cubicBezTo>
                    <a:pt x="116110" y="536918"/>
                    <a:pt x="51342" y="510721"/>
                    <a:pt x="0" y="517388"/>
                  </a:cubicBezTo>
                  <a:close/>
                </a:path>
                <a:path w="164641" h="517388" stroke="0" extrusionOk="0">
                  <a:moveTo>
                    <a:pt x="0" y="517388"/>
                  </a:moveTo>
                  <a:cubicBezTo>
                    <a:pt x="-27420" y="403283"/>
                    <a:pt x="88484" y="175109"/>
                    <a:pt x="82321" y="0"/>
                  </a:cubicBezTo>
                  <a:cubicBezTo>
                    <a:pt x="128865" y="125222"/>
                    <a:pt x="139436" y="408243"/>
                    <a:pt x="164641" y="517388"/>
                  </a:cubicBezTo>
                  <a:cubicBezTo>
                    <a:pt x="114960" y="521464"/>
                    <a:pt x="60814" y="504176"/>
                    <a:pt x="0" y="517388"/>
                  </a:cubicBezTo>
                  <a:close/>
                </a:path>
              </a:pathLst>
            </a:custGeom>
            <a:solidFill>
              <a:srgbClr val="FFE599"/>
            </a:solidFill>
            <a:ln>
              <a:solidFill>
                <a:schemeClr val="tx1"/>
              </a:solidFill>
              <a:extLst>
                <a:ext uri="{C807C97D-BFC1-408E-A445-0C87EB9F89A2}">
                  <ask:lineSketchStyleProps xmlns:ask="http://schemas.microsoft.com/office/drawing/2018/sketchyshapes" sd="2549996501">
                    <a:prstGeom prst="triangle">
                      <a:avLst>
                        <a:gd name="adj" fmla="val 50000"/>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rot="5400000">
              <a:off x="593753" y="1229968"/>
              <a:ext cx="164700" cy="517500"/>
            </a:xfrm>
            <a:custGeom>
              <a:avLst/>
              <a:gdLst>
                <a:gd name="connsiteX0" fmla="*/ 0 w 164700"/>
                <a:gd name="connsiteY0" fmla="*/ 517500 h 517500"/>
                <a:gd name="connsiteX1" fmla="*/ 82350 w 164700"/>
                <a:gd name="connsiteY1" fmla="*/ 0 h 517500"/>
                <a:gd name="connsiteX2" fmla="*/ 164700 w 164700"/>
                <a:gd name="connsiteY2" fmla="*/ 517500 h 517500"/>
                <a:gd name="connsiteX3" fmla="*/ 0 w 164700"/>
                <a:gd name="connsiteY3" fmla="*/ 517500 h 517500"/>
              </a:gdLst>
              <a:ahLst/>
              <a:cxnLst>
                <a:cxn ang="0">
                  <a:pos x="connsiteX0" y="connsiteY0"/>
                </a:cxn>
                <a:cxn ang="0">
                  <a:pos x="connsiteX1" y="connsiteY1"/>
                </a:cxn>
                <a:cxn ang="0">
                  <a:pos x="connsiteX2" y="connsiteY2"/>
                </a:cxn>
                <a:cxn ang="0">
                  <a:pos x="connsiteX3" y="connsiteY3"/>
                </a:cxn>
              </a:cxnLst>
              <a:rect l="l" t="t" r="r" b="b"/>
              <a:pathLst>
                <a:path w="164700" h="517500" fill="none" extrusionOk="0">
                  <a:moveTo>
                    <a:pt x="0" y="517500"/>
                  </a:moveTo>
                  <a:cubicBezTo>
                    <a:pt x="-34803" y="369579"/>
                    <a:pt x="111755" y="132030"/>
                    <a:pt x="82350" y="0"/>
                  </a:cubicBezTo>
                  <a:cubicBezTo>
                    <a:pt x="119567" y="209472"/>
                    <a:pt x="117918" y="283064"/>
                    <a:pt x="164700" y="517500"/>
                  </a:cubicBezTo>
                  <a:cubicBezTo>
                    <a:pt x="91457" y="520029"/>
                    <a:pt x="59178" y="509830"/>
                    <a:pt x="0" y="517500"/>
                  </a:cubicBezTo>
                  <a:close/>
                </a:path>
                <a:path w="164700" h="517500" stroke="0" extrusionOk="0">
                  <a:moveTo>
                    <a:pt x="0" y="517500"/>
                  </a:moveTo>
                  <a:cubicBezTo>
                    <a:pt x="7661" y="323782"/>
                    <a:pt x="105641" y="163182"/>
                    <a:pt x="82350" y="0"/>
                  </a:cubicBezTo>
                  <a:cubicBezTo>
                    <a:pt x="134291" y="203754"/>
                    <a:pt x="85014" y="300530"/>
                    <a:pt x="164700" y="517500"/>
                  </a:cubicBezTo>
                  <a:cubicBezTo>
                    <a:pt x="124846" y="526973"/>
                    <a:pt x="50685" y="504900"/>
                    <a:pt x="0" y="517500"/>
                  </a:cubicBezTo>
                  <a:close/>
                </a:path>
              </a:pathLst>
            </a:custGeom>
            <a:solidFill>
              <a:srgbClr val="FFE599"/>
            </a:solidFill>
            <a:ln>
              <a:solidFill>
                <a:schemeClr val="tx1"/>
              </a:solidFill>
              <a:extLst>
                <a:ext uri="{C807C97D-BFC1-408E-A445-0C87EB9F89A2}">
                  <ask:lineSketchStyleProps xmlns:ask="http://schemas.microsoft.com/office/drawing/2018/sketchyshapes" sd="2826327880">
                    <a:prstGeom prst="triangle">
                      <a:avLst>
                        <a:gd name="adj" fmla="val 50000"/>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rot="3514226">
              <a:off x="715660" y="1421009"/>
              <a:ext cx="164541" cy="517444"/>
            </a:xfrm>
            <a:custGeom>
              <a:avLst/>
              <a:gdLst>
                <a:gd name="connsiteX0" fmla="*/ 0 w 164541"/>
                <a:gd name="connsiteY0" fmla="*/ 517444 h 517444"/>
                <a:gd name="connsiteX1" fmla="*/ 82271 w 164541"/>
                <a:gd name="connsiteY1" fmla="*/ 0 h 517444"/>
                <a:gd name="connsiteX2" fmla="*/ 164541 w 164541"/>
                <a:gd name="connsiteY2" fmla="*/ 517444 h 517444"/>
                <a:gd name="connsiteX3" fmla="*/ 0 w 164541"/>
                <a:gd name="connsiteY3" fmla="*/ 517444 h 517444"/>
              </a:gdLst>
              <a:ahLst/>
              <a:cxnLst>
                <a:cxn ang="0">
                  <a:pos x="connsiteX0" y="connsiteY0"/>
                </a:cxn>
                <a:cxn ang="0">
                  <a:pos x="connsiteX1" y="connsiteY1"/>
                </a:cxn>
                <a:cxn ang="0">
                  <a:pos x="connsiteX2" y="connsiteY2"/>
                </a:cxn>
                <a:cxn ang="0">
                  <a:pos x="connsiteX3" y="connsiteY3"/>
                </a:cxn>
              </a:cxnLst>
              <a:rect l="l" t="t" r="r" b="b"/>
              <a:pathLst>
                <a:path w="164541" h="517444" fill="none" extrusionOk="0">
                  <a:moveTo>
                    <a:pt x="0" y="517444"/>
                  </a:moveTo>
                  <a:cubicBezTo>
                    <a:pt x="-10721" y="405806"/>
                    <a:pt x="68020" y="180747"/>
                    <a:pt x="82271" y="0"/>
                  </a:cubicBezTo>
                  <a:cubicBezTo>
                    <a:pt x="134210" y="131686"/>
                    <a:pt x="125143" y="332129"/>
                    <a:pt x="164541" y="517444"/>
                  </a:cubicBezTo>
                  <a:cubicBezTo>
                    <a:pt x="124701" y="534703"/>
                    <a:pt x="35793" y="511893"/>
                    <a:pt x="0" y="517444"/>
                  </a:cubicBezTo>
                  <a:close/>
                </a:path>
                <a:path w="164541" h="517444" stroke="0" extrusionOk="0">
                  <a:moveTo>
                    <a:pt x="0" y="517444"/>
                  </a:moveTo>
                  <a:cubicBezTo>
                    <a:pt x="-6421" y="383824"/>
                    <a:pt x="97986" y="198565"/>
                    <a:pt x="82271" y="0"/>
                  </a:cubicBezTo>
                  <a:cubicBezTo>
                    <a:pt x="174615" y="242570"/>
                    <a:pt x="118621" y="339362"/>
                    <a:pt x="164541" y="517444"/>
                  </a:cubicBezTo>
                  <a:cubicBezTo>
                    <a:pt x="124154" y="530743"/>
                    <a:pt x="80843" y="506114"/>
                    <a:pt x="0" y="517444"/>
                  </a:cubicBezTo>
                  <a:close/>
                </a:path>
              </a:pathLst>
            </a:custGeom>
            <a:solidFill>
              <a:srgbClr val="FFE599"/>
            </a:solidFill>
            <a:ln>
              <a:solidFill>
                <a:schemeClr val="tx1"/>
              </a:solidFill>
              <a:extLst>
                <a:ext uri="{C807C97D-BFC1-408E-A445-0C87EB9F89A2}">
                  <ask:lineSketchStyleProps xmlns:ask="http://schemas.microsoft.com/office/drawing/2018/sketchyshapes" sd="335835252">
                    <a:prstGeom prst="triangle">
                      <a:avLst>
                        <a:gd name="adj" fmla="val 50000"/>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29"/>
          <p:cNvGrpSpPr/>
          <p:nvPr/>
        </p:nvGrpSpPr>
        <p:grpSpPr>
          <a:xfrm rot="10800000">
            <a:off x="5765415" y="2872564"/>
            <a:ext cx="644373" cy="774466"/>
            <a:chOff x="417353" y="1110314"/>
            <a:chExt cx="644373" cy="774466"/>
          </a:xfrm>
        </p:grpSpPr>
        <p:sp>
          <p:nvSpPr>
            <p:cNvPr id="179" name="Google Shape;179;p29"/>
            <p:cNvSpPr/>
            <p:nvPr/>
          </p:nvSpPr>
          <p:spPr>
            <a:xfrm rot="7277163">
              <a:off x="715705" y="1056520"/>
              <a:ext cx="164641" cy="517388"/>
            </a:xfrm>
            <a:custGeom>
              <a:avLst/>
              <a:gdLst>
                <a:gd name="connsiteX0" fmla="*/ 0 w 164641"/>
                <a:gd name="connsiteY0" fmla="*/ 517388 h 517388"/>
                <a:gd name="connsiteX1" fmla="*/ 82321 w 164641"/>
                <a:gd name="connsiteY1" fmla="*/ 0 h 517388"/>
                <a:gd name="connsiteX2" fmla="*/ 164641 w 164641"/>
                <a:gd name="connsiteY2" fmla="*/ 517388 h 517388"/>
                <a:gd name="connsiteX3" fmla="*/ 0 w 164641"/>
                <a:gd name="connsiteY3" fmla="*/ 517388 h 517388"/>
              </a:gdLst>
              <a:ahLst/>
              <a:cxnLst>
                <a:cxn ang="0">
                  <a:pos x="connsiteX0" y="connsiteY0"/>
                </a:cxn>
                <a:cxn ang="0">
                  <a:pos x="connsiteX1" y="connsiteY1"/>
                </a:cxn>
                <a:cxn ang="0">
                  <a:pos x="connsiteX2" y="connsiteY2"/>
                </a:cxn>
                <a:cxn ang="0">
                  <a:pos x="connsiteX3" y="connsiteY3"/>
                </a:cxn>
              </a:cxnLst>
              <a:rect l="l" t="t" r="r" b="b"/>
              <a:pathLst>
                <a:path w="164641" h="517388" fill="none" extrusionOk="0">
                  <a:moveTo>
                    <a:pt x="0" y="517388"/>
                  </a:moveTo>
                  <a:cubicBezTo>
                    <a:pt x="-30873" y="405228"/>
                    <a:pt x="99514" y="232937"/>
                    <a:pt x="82321" y="0"/>
                  </a:cubicBezTo>
                  <a:cubicBezTo>
                    <a:pt x="124888" y="186098"/>
                    <a:pt x="108591" y="353470"/>
                    <a:pt x="164641" y="517388"/>
                  </a:cubicBezTo>
                  <a:cubicBezTo>
                    <a:pt x="104869" y="520234"/>
                    <a:pt x="53953" y="513551"/>
                    <a:pt x="0" y="517388"/>
                  </a:cubicBezTo>
                  <a:close/>
                </a:path>
                <a:path w="164641" h="517388" stroke="0" extrusionOk="0">
                  <a:moveTo>
                    <a:pt x="0" y="517388"/>
                  </a:moveTo>
                  <a:cubicBezTo>
                    <a:pt x="-5809" y="294177"/>
                    <a:pt x="115674" y="177087"/>
                    <a:pt x="82321" y="0"/>
                  </a:cubicBezTo>
                  <a:cubicBezTo>
                    <a:pt x="140824" y="155630"/>
                    <a:pt x="109185" y="402131"/>
                    <a:pt x="164641" y="517388"/>
                  </a:cubicBezTo>
                  <a:cubicBezTo>
                    <a:pt x="111623" y="527155"/>
                    <a:pt x="34709" y="516939"/>
                    <a:pt x="0" y="517388"/>
                  </a:cubicBezTo>
                  <a:close/>
                </a:path>
              </a:pathLst>
            </a:custGeom>
            <a:solidFill>
              <a:srgbClr val="FFE599"/>
            </a:solidFill>
            <a:ln>
              <a:solidFill>
                <a:schemeClr val="tx1"/>
              </a:solidFill>
              <a:extLst>
                <a:ext uri="{C807C97D-BFC1-408E-A445-0C87EB9F89A2}">
                  <ask:lineSketchStyleProps xmlns:ask="http://schemas.microsoft.com/office/drawing/2018/sketchyshapes" sd="3641222429">
                    <a:prstGeom prst="triangle">
                      <a:avLst>
                        <a:gd name="adj" fmla="val 50000"/>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rot="5400000">
              <a:off x="593753" y="1229968"/>
              <a:ext cx="164700" cy="517500"/>
            </a:xfrm>
            <a:custGeom>
              <a:avLst/>
              <a:gdLst>
                <a:gd name="connsiteX0" fmla="*/ 0 w 164700"/>
                <a:gd name="connsiteY0" fmla="*/ 517500 h 517500"/>
                <a:gd name="connsiteX1" fmla="*/ 82350 w 164700"/>
                <a:gd name="connsiteY1" fmla="*/ 0 h 517500"/>
                <a:gd name="connsiteX2" fmla="*/ 164700 w 164700"/>
                <a:gd name="connsiteY2" fmla="*/ 517500 h 517500"/>
                <a:gd name="connsiteX3" fmla="*/ 0 w 164700"/>
                <a:gd name="connsiteY3" fmla="*/ 517500 h 517500"/>
              </a:gdLst>
              <a:ahLst/>
              <a:cxnLst>
                <a:cxn ang="0">
                  <a:pos x="connsiteX0" y="connsiteY0"/>
                </a:cxn>
                <a:cxn ang="0">
                  <a:pos x="connsiteX1" y="connsiteY1"/>
                </a:cxn>
                <a:cxn ang="0">
                  <a:pos x="connsiteX2" y="connsiteY2"/>
                </a:cxn>
                <a:cxn ang="0">
                  <a:pos x="connsiteX3" y="connsiteY3"/>
                </a:cxn>
              </a:cxnLst>
              <a:rect l="l" t="t" r="r" b="b"/>
              <a:pathLst>
                <a:path w="164700" h="517500" fill="none" extrusionOk="0">
                  <a:moveTo>
                    <a:pt x="0" y="517500"/>
                  </a:moveTo>
                  <a:cubicBezTo>
                    <a:pt x="-30469" y="319374"/>
                    <a:pt x="75866" y="129043"/>
                    <a:pt x="82350" y="0"/>
                  </a:cubicBezTo>
                  <a:cubicBezTo>
                    <a:pt x="170221" y="162174"/>
                    <a:pt x="93263" y="405287"/>
                    <a:pt x="164700" y="517500"/>
                  </a:cubicBezTo>
                  <a:cubicBezTo>
                    <a:pt x="127759" y="531492"/>
                    <a:pt x="70316" y="501196"/>
                    <a:pt x="0" y="517500"/>
                  </a:cubicBezTo>
                  <a:close/>
                </a:path>
                <a:path w="164700" h="517500" stroke="0" extrusionOk="0">
                  <a:moveTo>
                    <a:pt x="0" y="517500"/>
                  </a:moveTo>
                  <a:cubicBezTo>
                    <a:pt x="-10832" y="396730"/>
                    <a:pt x="75834" y="224744"/>
                    <a:pt x="82350" y="0"/>
                  </a:cubicBezTo>
                  <a:cubicBezTo>
                    <a:pt x="152358" y="218626"/>
                    <a:pt x="108994" y="324122"/>
                    <a:pt x="164700" y="517500"/>
                  </a:cubicBezTo>
                  <a:cubicBezTo>
                    <a:pt x="86002" y="531656"/>
                    <a:pt x="35225" y="510320"/>
                    <a:pt x="0" y="517500"/>
                  </a:cubicBezTo>
                  <a:close/>
                </a:path>
              </a:pathLst>
            </a:custGeom>
            <a:solidFill>
              <a:srgbClr val="FFE599"/>
            </a:solidFill>
            <a:ln>
              <a:solidFill>
                <a:schemeClr val="tx1"/>
              </a:solidFill>
              <a:extLst>
                <a:ext uri="{C807C97D-BFC1-408E-A445-0C87EB9F89A2}">
                  <ask:lineSketchStyleProps xmlns:ask="http://schemas.microsoft.com/office/drawing/2018/sketchyshapes" sd="207127983">
                    <a:prstGeom prst="triangle">
                      <a:avLst>
                        <a:gd name="adj" fmla="val 50000"/>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rot="3514226">
              <a:off x="715660" y="1421009"/>
              <a:ext cx="164541" cy="517444"/>
            </a:xfrm>
            <a:custGeom>
              <a:avLst/>
              <a:gdLst>
                <a:gd name="connsiteX0" fmla="*/ 0 w 164541"/>
                <a:gd name="connsiteY0" fmla="*/ 517444 h 517444"/>
                <a:gd name="connsiteX1" fmla="*/ 82271 w 164541"/>
                <a:gd name="connsiteY1" fmla="*/ 0 h 517444"/>
                <a:gd name="connsiteX2" fmla="*/ 164541 w 164541"/>
                <a:gd name="connsiteY2" fmla="*/ 517444 h 517444"/>
                <a:gd name="connsiteX3" fmla="*/ 0 w 164541"/>
                <a:gd name="connsiteY3" fmla="*/ 517444 h 517444"/>
              </a:gdLst>
              <a:ahLst/>
              <a:cxnLst>
                <a:cxn ang="0">
                  <a:pos x="connsiteX0" y="connsiteY0"/>
                </a:cxn>
                <a:cxn ang="0">
                  <a:pos x="connsiteX1" y="connsiteY1"/>
                </a:cxn>
                <a:cxn ang="0">
                  <a:pos x="connsiteX2" y="connsiteY2"/>
                </a:cxn>
                <a:cxn ang="0">
                  <a:pos x="connsiteX3" y="connsiteY3"/>
                </a:cxn>
              </a:cxnLst>
              <a:rect l="l" t="t" r="r" b="b"/>
              <a:pathLst>
                <a:path w="164541" h="517444" fill="none" extrusionOk="0">
                  <a:moveTo>
                    <a:pt x="0" y="517444"/>
                  </a:moveTo>
                  <a:cubicBezTo>
                    <a:pt x="-22506" y="394469"/>
                    <a:pt x="94958" y="227776"/>
                    <a:pt x="82271" y="0"/>
                  </a:cubicBezTo>
                  <a:cubicBezTo>
                    <a:pt x="134368" y="214337"/>
                    <a:pt x="127504" y="378300"/>
                    <a:pt x="164541" y="517444"/>
                  </a:cubicBezTo>
                  <a:cubicBezTo>
                    <a:pt x="120259" y="524430"/>
                    <a:pt x="52279" y="498689"/>
                    <a:pt x="0" y="517444"/>
                  </a:cubicBezTo>
                  <a:close/>
                </a:path>
                <a:path w="164541" h="517444" stroke="0" extrusionOk="0">
                  <a:moveTo>
                    <a:pt x="0" y="517444"/>
                  </a:moveTo>
                  <a:cubicBezTo>
                    <a:pt x="19166" y="289733"/>
                    <a:pt x="77015" y="138831"/>
                    <a:pt x="82271" y="0"/>
                  </a:cubicBezTo>
                  <a:cubicBezTo>
                    <a:pt x="118784" y="205172"/>
                    <a:pt x="99670" y="306151"/>
                    <a:pt x="164541" y="517444"/>
                  </a:cubicBezTo>
                  <a:cubicBezTo>
                    <a:pt x="130920" y="530063"/>
                    <a:pt x="75110" y="509882"/>
                    <a:pt x="0" y="517444"/>
                  </a:cubicBezTo>
                  <a:close/>
                </a:path>
              </a:pathLst>
            </a:custGeom>
            <a:solidFill>
              <a:srgbClr val="FFE599"/>
            </a:solidFill>
            <a:ln>
              <a:solidFill>
                <a:schemeClr val="tx1"/>
              </a:solidFill>
              <a:extLst>
                <a:ext uri="{C807C97D-BFC1-408E-A445-0C87EB9F89A2}">
                  <ask:lineSketchStyleProps xmlns:ask="http://schemas.microsoft.com/office/drawing/2018/sketchyshapes" sd="1388244497">
                    <a:prstGeom prst="triangle">
                      <a:avLst>
                        <a:gd name="adj" fmla="val 50000"/>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9"/>
          <p:cNvSpPr/>
          <p:nvPr/>
        </p:nvSpPr>
        <p:spPr>
          <a:xfrm>
            <a:off x="4460300" y="783575"/>
            <a:ext cx="3955800" cy="406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9"/>
          <p:cNvSpPr/>
          <p:nvPr/>
        </p:nvSpPr>
        <p:spPr>
          <a:xfrm flipH="1">
            <a:off x="4460300" y="776400"/>
            <a:ext cx="3955800" cy="954300"/>
          </a:xfrm>
          <a:prstGeom prst="wedgeRectCallout">
            <a:avLst>
              <a:gd name="adj1" fmla="val -19690"/>
              <a:gd name="adj2" fmla="val 868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9"/>
          <p:cNvSpPr txBox="1">
            <a:spLocks noGrp="1"/>
          </p:cNvSpPr>
          <p:nvPr>
            <p:ph type="subTitle" idx="2"/>
          </p:nvPr>
        </p:nvSpPr>
        <p:spPr>
          <a:xfrm>
            <a:off x="119475" y="2162048"/>
            <a:ext cx="4067513" cy="288230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400" i="0">
                <a:solidFill>
                  <a:srgbClr val="231F20"/>
                </a:solidFill>
                <a:effectLst/>
                <a:latin typeface="Centaur" panose="02030504050205020304" pitchFamily="18" charset="0"/>
              </a:rPr>
              <a:t>The city is known to be one of the safest cities in the world. The overall crime rate is roughly the same as that of Singapore, but lower than that of Tokyo,</a:t>
            </a:r>
            <a:br>
              <a:rPr lang="en-US" sz="2400" i="0">
                <a:solidFill>
                  <a:srgbClr val="231F20"/>
                </a:solidFill>
                <a:effectLst/>
                <a:latin typeface="Centaur" panose="02030504050205020304" pitchFamily="18" charset="0"/>
              </a:rPr>
            </a:br>
            <a:r>
              <a:rPr lang="en-US" sz="2400" i="0">
                <a:solidFill>
                  <a:srgbClr val="231F20"/>
                </a:solidFill>
                <a:effectLst/>
                <a:latin typeface="Centaur" panose="02030504050205020304" pitchFamily="18" charset="0"/>
              </a:rPr>
              <a:t>Toronto, and many other large cities.</a:t>
            </a:r>
            <a:br>
              <a:rPr lang="en-US" sz="2400" i="0">
                <a:solidFill>
                  <a:srgbClr val="231F20"/>
                </a:solidFill>
                <a:effectLst/>
                <a:latin typeface="Centaur" panose="02030504050205020304" pitchFamily="18" charset="0"/>
              </a:rPr>
            </a:br>
            <a:br>
              <a:rPr lang="en-US" sz="2400" i="0">
                <a:solidFill>
                  <a:srgbClr val="231F20"/>
                </a:solidFill>
                <a:effectLst/>
                <a:latin typeface="Centaur" panose="02030504050205020304" pitchFamily="18" charset="0"/>
              </a:rPr>
            </a:br>
            <a:endParaRPr sz="1800">
              <a:latin typeface="Centaur" panose="02030504050205020304" pitchFamily="18" charset="0"/>
            </a:endParaRPr>
          </a:p>
        </p:txBody>
      </p:sp>
      <p:sp>
        <p:nvSpPr>
          <p:cNvPr id="367" name="Google Shape;367;p39"/>
          <p:cNvSpPr/>
          <p:nvPr/>
        </p:nvSpPr>
        <p:spPr>
          <a:xfrm rot="-5400000">
            <a:off x="-276062" y="32773"/>
            <a:ext cx="1891200" cy="9087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9"/>
          <p:cNvSpPr txBox="1">
            <a:spLocks noGrp="1"/>
          </p:cNvSpPr>
          <p:nvPr>
            <p:ph type="ctrTitle" idx="4294967295"/>
          </p:nvPr>
        </p:nvSpPr>
        <p:spPr>
          <a:xfrm>
            <a:off x="233038" y="99150"/>
            <a:ext cx="873000" cy="88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lt1"/>
                </a:solidFill>
                <a:latin typeface="Quicksand"/>
                <a:ea typeface="Quicksand"/>
                <a:cs typeface="Quicksand"/>
                <a:sym typeface="Quicksand"/>
              </a:rPr>
              <a:t>NOV 2020</a:t>
            </a:r>
            <a:endParaRPr sz="2300" b="1">
              <a:solidFill>
                <a:schemeClr val="lt1"/>
              </a:solidFill>
              <a:latin typeface="Quicksand"/>
              <a:ea typeface="Quicksand"/>
              <a:cs typeface="Quicksand"/>
              <a:sym typeface="Quicksand"/>
            </a:endParaRPr>
          </a:p>
        </p:txBody>
      </p:sp>
      <p:grpSp>
        <p:nvGrpSpPr>
          <p:cNvPr id="369" name="Google Shape;369;p39"/>
          <p:cNvGrpSpPr/>
          <p:nvPr/>
        </p:nvGrpSpPr>
        <p:grpSpPr>
          <a:xfrm>
            <a:off x="4626100" y="911850"/>
            <a:ext cx="3637050" cy="1073325"/>
            <a:chOff x="4626100" y="911850"/>
            <a:chExt cx="3637050" cy="1073325"/>
          </a:xfrm>
        </p:grpSpPr>
        <p:sp>
          <p:nvSpPr>
            <p:cNvPr id="370" name="Google Shape;370;p39"/>
            <p:cNvSpPr/>
            <p:nvPr/>
          </p:nvSpPr>
          <p:spPr>
            <a:xfrm>
              <a:off x="462610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9"/>
            <p:cNvSpPr/>
            <p:nvPr/>
          </p:nvSpPr>
          <p:spPr>
            <a:xfrm>
              <a:off x="482432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9"/>
            <p:cNvSpPr/>
            <p:nvPr/>
          </p:nvSpPr>
          <p:spPr>
            <a:xfrm>
              <a:off x="502255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9"/>
            <p:cNvSpPr/>
            <p:nvPr/>
          </p:nvSpPr>
          <p:spPr>
            <a:xfrm>
              <a:off x="522077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9"/>
            <p:cNvSpPr/>
            <p:nvPr/>
          </p:nvSpPr>
          <p:spPr>
            <a:xfrm>
              <a:off x="541900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9"/>
            <p:cNvSpPr/>
            <p:nvPr/>
          </p:nvSpPr>
          <p:spPr>
            <a:xfrm>
              <a:off x="561722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9"/>
            <p:cNvSpPr/>
            <p:nvPr/>
          </p:nvSpPr>
          <p:spPr>
            <a:xfrm>
              <a:off x="581545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9"/>
            <p:cNvSpPr/>
            <p:nvPr/>
          </p:nvSpPr>
          <p:spPr>
            <a:xfrm>
              <a:off x="601367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9"/>
            <p:cNvSpPr/>
            <p:nvPr/>
          </p:nvSpPr>
          <p:spPr>
            <a:xfrm>
              <a:off x="621190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9"/>
            <p:cNvSpPr/>
            <p:nvPr/>
          </p:nvSpPr>
          <p:spPr>
            <a:xfrm>
              <a:off x="641012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9"/>
            <p:cNvSpPr/>
            <p:nvPr/>
          </p:nvSpPr>
          <p:spPr>
            <a:xfrm>
              <a:off x="660835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9"/>
            <p:cNvSpPr/>
            <p:nvPr/>
          </p:nvSpPr>
          <p:spPr>
            <a:xfrm>
              <a:off x="680657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9"/>
            <p:cNvSpPr/>
            <p:nvPr/>
          </p:nvSpPr>
          <p:spPr>
            <a:xfrm>
              <a:off x="700480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9"/>
            <p:cNvSpPr/>
            <p:nvPr/>
          </p:nvSpPr>
          <p:spPr>
            <a:xfrm>
              <a:off x="720302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9"/>
            <p:cNvSpPr/>
            <p:nvPr/>
          </p:nvSpPr>
          <p:spPr>
            <a:xfrm>
              <a:off x="740125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759947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9770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7995925"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194150" y="91185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462610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482432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9"/>
            <p:cNvSpPr/>
            <p:nvPr/>
          </p:nvSpPr>
          <p:spPr>
            <a:xfrm>
              <a:off x="502255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9"/>
            <p:cNvSpPr/>
            <p:nvPr/>
          </p:nvSpPr>
          <p:spPr>
            <a:xfrm>
              <a:off x="522077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9"/>
            <p:cNvSpPr/>
            <p:nvPr/>
          </p:nvSpPr>
          <p:spPr>
            <a:xfrm>
              <a:off x="541900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9"/>
            <p:cNvSpPr/>
            <p:nvPr/>
          </p:nvSpPr>
          <p:spPr>
            <a:xfrm>
              <a:off x="561722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9"/>
            <p:cNvSpPr/>
            <p:nvPr/>
          </p:nvSpPr>
          <p:spPr>
            <a:xfrm>
              <a:off x="581545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9"/>
            <p:cNvSpPr/>
            <p:nvPr/>
          </p:nvSpPr>
          <p:spPr>
            <a:xfrm>
              <a:off x="601367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9"/>
            <p:cNvSpPr/>
            <p:nvPr/>
          </p:nvSpPr>
          <p:spPr>
            <a:xfrm>
              <a:off x="621190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9"/>
            <p:cNvSpPr/>
            <p:nvPr/>
          </p:nvSpPr>
          <p:spPr>
            <a:xfrm>
              <a:off x="641012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9"/>
            <p:cNvSpPr/>
            <p:nvPr/>
          </p:nvSpPr>
          <p:spPr>
            <a:xfrm>
              <a:off x="660835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9"/>
            <p:cNvSpPr/>
            <p:nvPr/>
          </p:nvSpPr>
          <p:spPr>
            <a:xfrm>
              <a:off x="680657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9"/>
            <p:cNvSpPr/>
            <p:nvPr/>
          </p:nvSpPr>
          <p:spPr>
            <a:xfrm>
              <a:off x="700480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9"/>
            <p:cNvSpPr/>
            <p:nvPr/>
          </p:nvSpPr>
          <p:spPr>
            <a:xfrm>
              <a:off x="720302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9"/>
            <p:cNvSpPr/>
            <p:nvPr/>
          </p:nvSpPr>
          <p:spPr>
            <a:xfrm>
              <a:off x="740125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9"/>
            <p:cNvSpPr/>
            <p:nvPr/>
          </p:nvSpPr>
          <p:spPr>
            <a:xfrm>
              <a:off x="759947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9"/>
            <p:cNvSpPr/>
            <p:nvPr/>
          </p:nvSpPr>
          <p:spPr>
            <a:xfrm>
              <a:off x="779770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9"/>
            <p:cNvSpPr/>
            <p:nvPr/>
          </p:nvSpPr>
          <p:spPr>
            <a:xfrm>
              <a:off x="7995925"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9"/>
            <p:cNvSpPr/>
            <p:nvPr/>
          </p:nvSpPr>
          <p:spPr>
            <a:xfrm>
              <a:off x="8194150" y="11100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9"/>
            <p:cNvSpPr/>
            <p:nvPr/>
          </p:nvSpPr>
          <p:spPr>
            <a:xfrm>
              <a:off x="462610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9"/>
            <p:cNvSpPr/>
            <p:nvPr/>
          </p:nvSpPr>
          <p:spPr>
            <a:xfrm>
              <a:off x="482432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9"/>
            <p:cNvSpPr/>
            <p:nvPr/>
          </p:nvSpPr>
          <p:spPr>
            <a:xfrm>
              <a:off x="502255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9"/>
            <p:cNvSpPr/>
            <p:nvPr/>
          </p:nvSpPr>
          <p:spPr>
            <a:xfrm>
              <a:off x="522077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9"/>
            <p:cNvSpPr/>
            <p:nvPr/>
          </p:nvSpPr>
          <p:spPr>
            <a:xfrm>
              <a:off x="541900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9"/>
            <p:cNvSpPr/>
            <p:nvPr/>
          </p:nvSpPr>
          <p:spPr>
            <a:xfrm>
              <a:off x="561722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9"/>
            <p:cNvSpPr/>
            <p:nvPr/>
          </p:nvSpPr>
          <p:spPr>
            <a:xfrm>
              <a:off x="581545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9"/>
            <p:cNvSpPr/>
            <p:nvPr/>
          </p:nvSpPr>
          <p:spPr>
            <a:xfrm>
              <a:off x="601367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9"/>
            <p:cNvSpPr/>
            <p:nvPr/>
          </p:nvSpPr>
          <p:spPr>
            <a:xfrm>
              <a:off x="621190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9"/>
            <p:cNvSpPr/>
            <p:nvPr/>
          </p:nvSpPr>
          <p:spPr>
            <a:xfrm>
              <a:off x="641012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9"/>
            <p:cNvSpPr/>
            <p:nvPr/>
          </p:nvSpPr>
          <p:spPr>
            <a:xfrm>
              <a:off x="660835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9"/>
            <p:cNvSpPr/>
            <p:nvPr/>
          </p:nvSpPr>
          <p:spPr>
            <a:xfrm>
              <a:off x="680657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9"/>
            <p:cNvSpPr/>
            <p:nvPr/>
          </p:nvSpPr>
          <p:spPr>
            <a:xfrm>
              <a:off x="700480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9"/>
            <p:cNvSpPr/>
            <p:nvPr/>
          </p:nvSpPr>
          <p:spPr>
            <a:xfrm>
              <a:off x="720302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9"/>
            <p:cNvSpPr/>
            <p:nvPr/>
          </p:nvSpPr>
          <p:spPr>
            <a:xfrm>
              <a:off x="740125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9"/>
            <p:cNvSpPr/>
            <p:nvPr/>
          </p:nvSpPr>
          <p:spPr>
            <a:xfrm>
              <a:off x="759947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9"/>
            <p:cNvSpPr/>
            <p:nvPr/>
          </p:nvSpPr>
          <p:spPr>
            <a:xfrm>
              <a:off x="779770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9"/>
            <p:cNvSpPr/>
            <p:nvPr/>
          </p:nvSpPr>
          <p:spPr>
            <a:xfrm>
              <a:off x="7995925"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9"/>
            <p:cNvSpPr/>
            <p:nvPr/>
          </p:nvSpPr>
          <p:spPr>
            <a:xfrm>
              <a:off x="8194150" y="1308300"/>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9"/>
            <p:cNvSpPr/>
            <p:nvPr/>
          </p:nvSpPr>
          <p:spPr>
            <a:xfrm>
              <a:off x="462610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9"/>
            <p:cNvSpPr/>
            <p:nvPr/>
          </p:nvSpPr>
          <p:spPr>
            <a:xfrm>
              <a:off x="482432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9"/>
            <p:cNvSpPr/>
            <p:nvPr/>
          </p:nvSpPr>
          <p:spPr>
            <a:xfrm>
              <a:off x="502255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9"/>
            <p:cNvSpPr/>
            <p:nvPr/>
          </p:nvSpPr>
          <p:spPr>
            <a:xfrm>
              <a:off x="522077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9"/>
            <p:cNvSpPr/>
            <p:nvPr/>
          </p:nvSpPr>
          <p:spPr>
            <a:xfrm>
              <a:off x="541900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9"/>
            <p:cNvSpPr/>
            <p:nvPr/>
          </p:nvSpPr>
          <p:spPr>
            <a:xfrm>
              <a:off x="561722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9"/>
            <p:cNvSpPr/>
            <p:nvPr/>
          </p:nvSpPr>
          <p:spPr>
            <a:xfrm>
              <a:off x="581545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9"/>
            <p:cNvSpPr/>
            <p:nvPr/>
          </p:nvSpPr>
          <p:spPr>
            <a:xfrm>
              <a:off x="601367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9"/>
            <p:cNvSpPr/>
            <p:nvPr/>
          </p:nvSpPr>
          <p:spPr>
            <a:xfrm>
              <a:off x="621190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9"/>
            <p:cNvSpPr/>
            <p:nvPr/>
          </p:nvSpPr>
          <p:spPr>
            <a:xfrm>
              <a:off x="641012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9"/>
            <p:cNvSpPr/>
            <p:nvPr/>
          </p:nvSpPr>
          <p:spPr>
            <a:xfrm>
              <a:off x="660835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9"/>
            <p:cNvSpPr/>
            <p:nvPr/>
          </p:nvSpPr>
          <p:spPr>
            <a:xfrm>
              <a:off x="680657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9"/>
            <p:cNvSpPr/>
            <p:nvPr/>
          </p:nvSpPr>
          <p:spPr>
            <a:xfrm>
              <a:off x="700480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a:off x="720302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p:nvPr/>
          </p:nvSpPr>
          <p:spPr>
            <a:xfrm>
              <a:off x="740125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9"/>
            <p:cNvSpPr/>
            <p:nvPr/>
          </p:nvSpPr>
          <p:spPr>
            <a:xfrm>
              <a:off x="759947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779770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9"/>
            <p:cNvSpPr/>
            <p:nvPr/>
          </p:nvSpPr>
          <p:spPr>
            <a:xfrm>
              <a:off x="7995925"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9"/>
            <p:cNvSpPr/>
            <p:nvPr/>
          </p:nvSpPr>
          <p:spPr>
            <a:xfrm>
              <a:off x="8194150" y="150652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9"/>
            <p:cNvSpPr/>
            <p:nvPr/>
          </p:nvSpPr>
          <p:spPr>
            <a:xfrm>
              <a:off x="7004800" y="1717963"/>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9"/>
            <p:cNvSpPr/>
            <p:nvPr/>
          </p:nvSpPr>
          <p:spPr>
            <a:xfrm>
              <a:off x="7203025" y="1717963"/>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9"/>
            <p:cNvSpPr/>
            <p:nvPr/>
          </p:nvSpPr>
          <p:spPr>
            <a:xfrm>
              <a:off x="7401250" y="1717963"/>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9"/>
            <p:cNvSpPr/>
            <p:nvPr/>
          </p:nvSpPr>
          <p:spPr>
            <a:xfrm>
              <a:off x="7203025" y="1916175"/>
              <a:ext cx="69000" cy="6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descr="Graphical user interface, text, application&#10;&#10;Description automatically generated">
            <a:extLst>
              <a:ext uri="{FF2B5EF4-FFF2-40B4-BE49-F238E27FC236}">
                <a16:creationId xmlns:a16="http://schemas.microsoft.com/office/drawing/2014/main" id="{9826A1B0-6363-40E0-BDB5-5BD58FD3D6D3}"/>
              </a:ext>
            </a:extLst>
          </p:cNvPr>
          <p:cNvPicPr>
            <a:picLocks noChangeAspect="1"/>
          </p:cNvPicPr>
          <p:nvPr/>
        </p:nvPicPr>
        <p:blipFill rotWithShape="1">
          <a:blip r:embed="rId5"/>
          <a:srcRect l="50591" t="52684" r="22640" b="14089"/>
          <a:stretch/>
        </p:blipFill>
        <p:spPr>
          <a:xfrm>
            <a:off x="4460300" y="2071084"/>
            <a:ext cx="3955800" cy="2775991"/>
          </a:xfrm>
          <a:prstGeom prst="rect">
            <a:avLst/>
          </a:prstGeom>
        </p:spPr>
      </p:pic>
      <p:sp>
        <p:nvSpPr>
          <p:cNvPr id="89" name="TextBox 88">
            <a:extLst>
              <a:ext uri="{FF2B5EF4-FFF2-40B4-BE49-F238E27FC236}">
                <a16:creationId xmlns:a16="http://schemas.microsoft.com/office/drawing/2014/main" id="{5EEA21A5-ED53-4297-8DC3-12DC5DF60279}"/>
              </a:ext>
            </a:extLst>
          </p:cNvPr>
          <p:cNvSpPr txBox="1"/>
          <p:nvPr/>
        </p:nvSpPr>
        <p:spPr>
          <a:xfrm>
            <a:off x="6078575" y="966301"/>
            <a:ext cx="2317899" cy="707886"/>
          </a:xfrm>
          <a:prstGeom prst="rect">
            <a:avLst/>
          </a:prstGeom>
          <a:noFill/>
        </p:spPr>
        <p:txBody>
          <a:bodyPr wrap="square" rtlCol="0">
            <a:spAutoFit/>
          </a:bodyPr>
          <a:lstStyle/>
          <a:p>
            <a:pPr algn="ctr"/>
            <a:r>
              <a:rPr lang="en-US" sz="4000" b="1">
                <a:solidFill>
                  <a:schemeClr val="accent4">
                    <a:lumMod val="50000"/>
                  </a:schemeClr>
                </a:solidFill>
                <a:latin typeface="Sue Ellen Francisco" panose="020B0604020202020204" charset="0"/>
              </a:rPr>
              <a:t>Hong Kong </a:t>
            </a:r>
          </a:p>
        </p:txBody>
      </p:sp>
      <p:pic>
        <p:nvPicPr>
          <p:cNvPr id="2" name="SG Bk 5 F-SA_'14_2-14">
            <a:hlinkClick r:id="" action="ppaction://media"/>
            <a:extLst>
              <a:ext uri="{FF2B5EF4-FFF2-40B4-BE49-F238E27FC236}">
                <a16:creationId xmlns:a16="http://schemas.microsoft.com/office/drawing/2014/main" id="{454449E6-FF08-4F91-82F6-04065EC72157}"/>
              </a:ext>
            </a:extLst>
          </p:cNvPr>
          <p:cNvPicPr>
            <a:picLocks noChangeAspect="1"/>
          </p:cNvPicPr>
          <p:nvPr>
            <a:audioFile r:link="rId1"/>
            <p:extLst>
              <p:ext uri="{DAA4B4D4-6D71-4841-9C94-3DE7FCFB9230}">
                <p14:media xmlns:p14="http://schemas.microsoft.com/office/powerpoint/2010/main" r:embed="rId2">
                  <p14:trim st="57023" end="52905.5625"/>
                </p14:media>
              </p:ext>
            </p:extLst>
          </p:nvPr>
        </p:nvPicPr>
        <p:blipFill>
          <a:blip r:embed="rId6"/>
          <a:stretch>
            <a:fillRect/>
          </a:stretch>
        </p:blipFill>
        <p:spPr>
          <a:xfrm>
            <a:off x="2268425" y="151794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8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45"/>
          <p:cNvSpPr txBox="1">
            <a:spLocks noGrp="1"/>
          </p:cNvSpPr>
          <p:nvPr>
            <p:ph type="subTitle" idx="2"/>
          </p:nvPr>
        </p:nvSpPr>
        <p:spPr>
          <a:xfrm>
            <a:off x="4617532" y="1781301"/>
            <a:ext cx="4627785" cy="356072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400" i="0">
                <a:solidFill>
                  <a:srgbClr val="231F20"/>
                </a:solidFill>
                <a:effectLst/>
                <a:latin typeface="Centaur" panose="02030504050205020304" pitchFamily="18" charset="0"/>
              </a:rPr>
              <a:t>It is home to one of the oldest universities in the world and one of the largest. Nowadays, the town isn’t as quiet as it used to be, but the quality of life is still just as good. There are lots of green areas, and a quarter of the population cycles around the town: over the bridges, through the parks, and along the narrow streets.</a:t>
            </a:r>
            <a:endParaRPr sz="1800">
              <a:solidFill>
                <a:schemeClr val="lt1"/>
              </a:solidFill>
              <a:latin typeface="Centaur" panose="02030504050205020304" pitchFamily="18" charset="0"/>
            </a:endParaRPr>
          </a:p>
        </p:txBody>
      </p:sp>
      <p:sp>
        <p:nvSpPr>
          <p:cNvPr id="726" name="Google Shape;726;p45"/>
          <p:cNvSpPr/>
          <p:nvPr/>
        </p:nvSpPr>
        <p:spPr>
          <a:xfrm rot="-5400000">
            <a:off x="7532113" y="32773"/>
            <a:ext cx="1891200" cy="9087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5"/>
          <p:cNvSpPr txBox="1">
            <a:spLocks noGrp="1"/>
          </p:cNvSpPr>
          <p:nvPr>
            <p:ph type="ctrTitle" idx="4294967295"/>
          </p:nvPr>
        </p:nvSpPr>
        <p:spPr>
          <a:xfrm>
            <a:off x="8041213" y="99150"/>
            <a:ext cx="873000" cy="88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lt1"/>
                </a:solidFill>
                <a:latin typeface="Quicksand"/>
                <a:ea typeface="Quicksand"/>
                <a:cs typeface="Quicksand"/>
                <a:sym typeface="Quicksand"/>
              </a:rPr>
              <a:t>NOV 2020</a:t>
            </a:r>
            <a:endParaRPr sz="2300" b="1">
              <a:solidFill>
                <a:schemeClr val="lt1"/>
              </a:solidFill>
              <a:latin typeface="Quicksand"/>
              <a:ea typeface="Quicksand"/>
              <a:cs typeface="Quicksand"/>
              <a:sym typeface="Quicksand"/>
            </a:endParaRPr>
          </a:p>
        </p:txBody>
      </p:sp>
      <p:sp>
        <p:nvSpPr>
          <p:cNvPr id="728" name="Google Shape;728;p45"/>
          <p:cNvSpPr/>
          <p:nvPr/>
        </p:nvSpPr>
        <p:spPr>
          <a:xfrm>
            <a:off x="726425" y="783575"/>
            <a:ext cx="3955800" cy="406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5"/>
          <p:cNvSpPr/>
          <p:nvPr/>
        </p:nvSpPr>
        <p:spPr>
          <a:xfrm>
            <a:off x="726425" y="776400"/>
            <a:ext cx="3955800" cy="954300"/>
          </a:xfrm>
          <a:prstGeom prst="wedgeRectCallout">
            <a:avLst>
              <a:gd name="adj1" fmla="val -19690"/>
              <a:gd name="adj2" fmla="val 8680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1" name="Google Shape;731;p45"/>
          <p:cNvCxnSpPr/>
          <p:nvPr/>
        </p:nvCxnSpPr>
        <p:spPr>
          <a:xfrm>
            <a:off x="862525"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32" name="Google Shape;732;p45"/>
          <p:cNvCxnSpPr/>
          <p:nvPr/>
        </p:nvCxnSpPr>
        <p:spPr>
          <a:xfrm>
            <a:off x="1045433"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33" name="Google Shape;733;p45"/>
          <p:cNvCxnSpPr/>
          <p:nvPr/>
        </p:nvCxnSpPr>
        <p:spPr>
          <a:xfrm>
            <a:off x="1228340"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34" name="Google Shape;734;p45"/>
          <p:cNvCxnSpPr/>
          <p:nvPr/>
        </p:nvCxnSpPr>
        <p:spPr>
          <a:xfrm>
            <a:off x="1411248" y="776400"/>
            <a:ext cx="0" cy="1110900"/>
          </a:xfrm>
          <a:prstGeom prst="straightConnector1">
            <a:avLst/>
          </a:prstGeom>
          <a:noFill/>
          <a:ln w="19050" cap="flat" cmpd="sng">
            <a:solidFill>
              <a:schemeClr val="accent1"/>
            </a:solidFill>
            <a:prstDash val="solid"/>
            <a:round/>
            <a:headEnd type="none" w="med" len="med"/>
            <a:tailEnd type="none" w="med" len="med"/>
          </a:ln>
        </p:spPr>
      </p:cxnSp>
      <p:cxnSp>
        <p:nvCxnSpPr>
          <p:cNvPr id="735" name="Google Shape;735;p45"/>
          <p:cNvCxnSpPr/>
          <p:nvPr/>
        </p:nvCxnSpPr>
        <p:spPr>
          <a:xfrm>
            <a:off x="1594155" y="776400"/>
            <a:ext cx="0" cy="1197300"/>
          </a:xfrm>
          <a:prstGeom prst="straightConnector1">
            <a:avLst/>
          </a:prstGeom>
          <a:noFill/>
          <a:ln w="19050" cap="flat" cmpd="sng">
            <a:solidFill>
              <a:schemeClr val="accent1"/>
            </a:solidFill>
            <a:prstDash val="solid"/>
            <a:round/>
            <a:headEnd type="none" w="med" len="med"/>
            <a:tailEnd type="none" w="med" len="med"/>
          </a:ln>
        </p:spPr>
      </p:cxnSp>
      <p:cxnSp>
        <p:nvCxnSpPr>
          <p:cNvPr id="736" name="Google Shape;736;p45"/>
          <p:cNvCxnSpPr/>
          <p:nvPr/>
        </p:nvCxnSpPr>
        <p:spPr>
          <a:xfrm>
            <a:off x="1777063" y="776400"/>
            <a:ext cx="0" cy="1197300"/>
          </a:xfrm>
          <a:prstGeom prst="straightConnector1">
            <a:avLst/>
          </a:prstGeom>
          <a:noFill/>
          <a:ln w="19050" cap="flat" cmpd="sng">
            <a:solidFill>
              <a:schemeClr val="accent1"/>
            </a:solidFill>
            <a:prstDash val="solid"/>
            <a:round/>
            <a:headEnd type="none" w="med" len="med"/>
            <a:tailEnd type="none" w="med" len="med"/>
          </a:ln>
        </p:spPr>
      </p:cxnSp>
      <p:cxnSp>
        <p:nvCxnSpPr>
          <p:cNvPr id="737" name="Google Shape;737;p45"/>
          <p:cNvCxnSpPr/>
          <p:nvPr/>
        </p:nvCxnSpPr>
        <p:spPr>
          <a:xfrm>
            <a:off x="1959975" y="775650"/>
            <a:ext cx="0" cy="1288200"/>
          </a:xfrm>
          <a:prstGeom prst="straightConnector1">
            <a:avLst/>
          </a:prstGeom>
          <a:noFill/>
          <a:ln w="19050" cap="flat" cmpd="sng">
            <a:solidFill>
              <a:schemeClr val="accent1"/>
            </a:solidFill>
            <a:prstDash val="solid"/>
            <a:round/>
            <a:headEnd type="none" w="med" len="med"/>
            <a:tailEnd type="none" w="med" len="med"/>
          </a:ln>
        </p:spPr>
      </p:cxnSp>
      <p:cxnSp>
        <p:nvCxnSpPr>
          <p:cNvPr id="738" name="Google Shape;738;p45"/>
          <p:cNvCxnSpPr/>
          <p:nvPr/>
        </p:nvCxnSpPr>
        <p:spPr>
          <a:xfrm>
            <a:off x="2142875" y="784275"/>
            <a:ext cx="0" cy="1128900"/>
          </a:xfrm>
          <a:prstGeom prst="straightConnector1">
            <a:avLst/>
          </a:prstGeom>
          <a:noFill/>
          <a:ln w="19050" cap="flat" cmpd="sng">
            <a:solidFill>
              <a:schemeClr val="accent1"/>
            </a:solidFill>
            <a:prstDash val="solid"/>
            <a:round/>
            <a:headEnd type="none" w="med" len="med"/>
            <a:tailEnd type="none" w="med" len="med"/>
          </a:ln>
        </p:spPr>
      </p:cxnSp>
      <p:cxnSp>
        <p:nvCxnSpPr>
          <p:cNvPr id="739" name="Google Shape;739;p45"/>
          <p:cNvCxnSpPr/>
          <p:nvPr/>
        </p:nvCxnSpPr>
        <p:spPr>
          <a:xfrm>
            <a:off x="2334100" y="775650"/>
            <a:ext cx="0" cy="1008300"/>
          </a:xfrm>
          <a:prstGeom prst="straightConnector1">
            <a:avLst/>
          </a:prstGeom>
          <a:noFill/>
          <a:ln w="19050" cap="flat" cmpd="sng">
            <a:solidFill>
              <a:schemeClr val="accent1"/>
            </a:solidFill>
            <a:prstDash val="solid"/>
            <a:round/>
            <a:headEnd type="none" w="med" len="med"/>
            <a:tailEnd type="none" w="med" len="med"/>
          </a:ln>
        </p:spPr>
      </p:cxnSp>
      <p:cxnSp>
        <p:nvCxnSpPr>
          <p:cNvPr id="740" name="Google Shape;740;p45"/>
          <p:cNvCxnSpPr/>
          <p:nvPr/>
        </p:nvCxnSpPr>
        <p:spPr>
          <a:xfrm>
            <a:off x="2508693"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1" name="Google Shape;741;p45"/>
          <p:cNvCxnSpPr/>
          <p:nvPr/>
        </p:nvCxnSpPr>
        <p:spPr>
          <a:xfrm>
            <a:off x="2691600"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2" name="Google Shape;742;p45"/>
          <p:cNvCxnSpPr/>
          <p:nvPr/>
        </p:nvCxnSpPr>
        <p:spPr>
          <a:xfrm>
            <a:off x="2874508"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3" name="Google Shape;743;p45"/>
          <p:cNvCxnSpPr/>
          <p:nvPr/>
        </p:nvCxnSpPr>
        <p:spPr>
          <a:xfrm>
            <a:off x="3057415"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4" name="Google Shape;744;p45"/>
          <p:cNvCxnSpPr/>
          <p:nvPr/>
        </p:nvCxnSpPr>
        <p:spPr>
          <a:xfrm>
            <a:off x="3240323"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5" name="Google Shape;745;p45"/>
          <p:cNvCxnSpPr/>
          <p:nvPr/>
        </p:nvCxnSpPr>
        <p:spPr>
          <a:xfrm>
            <a:off x="3423230"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6" name="Google Shape;746;p45"/>
          <p:cNvCxnSpPr/>
          <p:nvPr/>
        </p:nvCxnSpPr>
        <p:spPr>
          <a:xfrm>
            <a:off x="3606138"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7" name="Google Shape;747;p45"/>
          <p:cNvCxnSpPr/>
          <p:nvPr/>
        </p:nvCxnSpPr>
        <p:spPr>
          <a:xfrm>
            <a:off x="3789045"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8" name="Google Shape;748;p45"/>
          <p:cNvCxnSpPr/>
          <p:nvPr/>
        </p:nvCxnSpPr>
        <p:spPr>
          <a:xfrm>
            <a:off x="3971953"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49" name="Google Shape;749;p45"/>
          <p:cNvCxnSpPr/>
          <p:nvPr/>
        </p:nvCxnSpPr>
        <p:spPr>
          <a:xfrm>
            <a:off x="4154860"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50" name="Google Shape;750;p45"/>
          <p:cNvCxnSpPr/>
          <p:nvPr/>
        </p:nvCxnSpPr>
        <p:spPr>
          <a:xfrm>
            <a:off x="4337768" y="776400"/>
            <a:ext cx="0" cy="964500"/>
          </a:xfrm>
          <a:prstGeom prst="straightConnector1">
            <a:avLst/>
          </a:prstGeom>
          <a:noFill/>
          <a:ln w="19050" cap="flat" cmpd="sng">
            <a:solidFill>
              <a:schemeClr val="accent1"/>
            </a:solidFill>
            <a:prstDash val="solid"/>
            <a:round/>
            <a:headEnd type="none" w="med" len="med"/>
            <a:tailEnd type="none" w="med" len="med"/>
          </a:ln>
        </p:spPr>
      </p:cxnSp>
      <p:cxnSp>
        <p:nvCxnSpPr>
          <p:cNvPr id="751" name="Google Shape;751;p45"/>
          <p:cNvCxnSpPr/>
          <p:nvPr/>
        </p:nvCxnSpPr>
        <p:spPr>
          <a:xfrm>
            <a:off x="4520675" y="776400"/>
            <a:ext cx="0" cy="964500"/>
          </a:xfrm>
          <a:prstGeom prst="straightConnector1">
            <a:avLst/>
          </a:prstGeom>
          <a:noFill/>
          <a:ln w="19050" cap="flat" cmpd="sng">
            <a:solidFill>
              <a:schemeClr val="accent1"/>
            </a:solidFill>
            <a:prstDash val="solid"/>
            <a:round/>
            <a:headEnd type="none" w="med" len="med"/>
            <a:tailEnd type="none" w="med" len="med"/>
          </a:ln>
        </p:spPr>
      </p:cxnSp>
      <p:pic>
        <p:nvPicPr>
          <p:cNvPr id="7" name="Picture 6" descr="Graphical user interface&#10;&#10;Description automatically generated">
            <a:extLst>
              <a:ext uri="{FF2B5EF4-FFF2-40B4-BE49-F238E27FC236}">
                <a16:creationId xmlns:a16="http://schemas.microsoft.com/office/drawing/2014/main" id="{43D4A51E-EC49-40A7-9464-D6F9643F4DF4}"/>
              </a:ext>
            </a:extLst>
          </p:cNvPr>
          <p:cNvPicPr>
            <a:picLocks noChangeAspect="1"/>
          </p:cNvPicPr>
          <p:nvPr/>
        </p:nvPicPr>
        <p:blipFill rotWithShape="1">
          <a:blip r:embed="rId5"/>
          <a:srcRect l="21435" t="41753" r="59419" b="15077"/>
          <a:stretch/>
        </p:blipFill>
        <p:spPr>
          <a:xfrm>
            <a:off x="726420" y="2094613"/>
            <a:ext cx="3955800" cy="2752461"/>
          </a:xfrm>
          <a:prstGeom prst="rect">
            <a:avLst/>
          </a:prstGeom>
        </p:spPr>
      </p:pic>
      <p:sp>
        <p:nvSpPr>
          <p:cNvPr id="29" name="TextBox 28">
            <a:extLst>
              <a:ext uri="{FF2B5EF4-FFF2-40B4-BE49-F238E27FC236}">
                <a16:creationId xmlns:a16="http://schemas.microsoft.com/office/drawing/2014/main" id="{897B325B-C5E5-45A8-A4BD-61220C860977}"/>
              </a:ext>
            </a:extLst>
          </p:cNvPr>
          <p:cNvSpPr txBox="1"/>
          <p:nvPr/>
        </p:nvSpPr>
        <p:spPr>
          <a:xfrm>
            <a:off x="839970" y="1038149"/>
            <a:ext cx="3336248" cy="707886"/>
          </a:xfrm>
          <a:prstGeom prst="rect">
            <a:avLst/>
          </a:prstGeom>
          <a:noFill/>
        </p:spPr>
        <p:txBody>
          <a:bodyPr wrap="square" rtlCol="0">
            <a:spAutoFit/>
          </a:bodyPr>
          <a:lstStyle/>
          <a:p>
            <a:pPr algn="ctr"/>
            <a:r>
              <a:rPr lang="en-US" sz="4000" b="1">
                <a:solidFill>
                  <a:schemeClr val="accent4">
                    <a:lumMod val="50000"/>
                  </a:schemeClr>
                </a:solidFill>
                <a:latin typeface="Sue Ellen Francisco" panose="020B0604020202020204" charset="0"/>
              </a:rPr>
              <a:t>Cambridge(England)</a:t>
            </a:r>
          </a:p>
        </p:txBody>
      </p:sp>
      <p:pic>
        <p:nvPicPr>
          <p:cNvPr id="30" name="SG Bk 5 F-SA_'14_2-14">
            <a:hlinkClick r:id="" action="ppaction://media"/>
            <a:extLst>
              <a:ext uri="{FF2B5EF4-FFF2-40B4-BE49-F238E27FC236}">
                <a16:creationId xmlns:a16="http://schemas.microsoft.com/office/drawing/2014/main" id="{59769CAA-3A68-4533-A276-07E75F313C4B}"/>
              </a:ext>
            </a:extLst>
          </p:cNvPr>
          <p:cNvPicPr>
            <a:picLocks noChangeAspect="1"/>
          </p:cNvPicPr>
          <p:nvPr>
            <a:audioFile r:link="rId1"/>
            <p:extLst>
              <p:ext uri="{DAA4B4D4-6D71-4841-9C94-3DE7FCFB9230}">
                <p14:media xmlns:p14="http://schemas.microsoft.com/office/powerpoint/2010/main" r:embed="rId2">
                  <p14:trim st="73072" end="25613.5625"/>
                </p14:media>
              </p:ext>
            </p:extLst>
          </p:nvPr>
        </p:nvPicPr>
        <p:blipFill>
          <a:blip r:embed="rId6"/>
          <a:stretch>
            <a:fillRect/>
          </a:stretch>
        </p:blipFill>
        <p:spPr>
          <a:xfrm>
            <a:off x="6020013" y="146323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70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0"/>
                </p:tgtEl>
              </p:cMediaNode>
            </p:audio>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0"/>
          <p:cNvSpPr/>
          <p:nvPr/>
        </p:nvSpPr>
        <p:spPr>
          <a:xfrm>
            <a:off x="4460300" y="783575"/>
            <a:ext cx="3955800" cy="406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p:nvPr/>
        </p:nvSpPr>
        <p:spPr>
          <a:xfrm flipH="1">
            <a:off x="4460300" y="776400"/>
            <a:ext cx="3955800" cy="954300"/>
          </a:xfrm>
          <a:prstGeom prst="wedgeRectCallout">
            <a:avLst>
              <a:gd name="adj1" fmla="val -20689"/>
              <a:gd name="adj2" fmla="val 9261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0"/>
          <p:cNvSpPr txBox="1">
            <a:spLocks noGrp="1"/>
          </p:cNvSpPr>
          <p:nvPr>
            <p:ph type="subTitle" idx="2"/>
          </p:nvPr>
        </p:nvSpPr>
        <p:spPr>
          <a:xfrm>
            <a:off x="84221" y="1990350"/>
            <a:ext cx="4136905" cy="2368999"/>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400" i="0">
                <a:solidFill>
                  <a:srgbClr val="231F20"/>
                </a:solidFill>
                <a:effectLst/>
                <a:latin typeface="Centaur" panose="02030504050205020304" pitchFamily="18" charset="0"/>
              </a:rPr>
              <a:t>Surveys show that the city has the worst traffi</a:t>
            </a:r>
            <a:r>
              <a:rPr lang="en-US" sz="2400">
                <a:solidFill>
                  <a:srgbClr val="231F20"/>
                </a:solidFill>
                <a:latin typeface="Centaur" panose="02030504050205020304" pitchFamily="18" charset="0"/>
              </a:rPr>
              <a:t>c</a:t>
            </a:r>
            <a:r>
              <a:rPr lang="en-US" sz="2400" i="0">
                <a:solidFill>
                  <a:srgbClr val="231F20"/>
                </a:solidFill>
                <a:effectLst/>
                <a:latin typeface="Centaur" panose="02030504050205020304" pitchFamily="18" charset="0"/>
              </a:rPr>
              <a:t> in the world. It is worse than Sao Paulo, Brazil. The average commuter spends four hours in traffic per day. There are approximately 6 million cars, taxis, buses, and other vehicles carrying 22 million people.</a:t>
            </a:r>
            <a:endParaRPr sz="1800">
              <a:solidFill>
                <a:schemeClr val="lt1"/>
              </a:solidFill>
              <a:latin typeface="Centaur" panose="02030504050205020304" pitchFamily="18" charset="0"/>
            </a:endParaRPr>
          </a:p>
        </p:txBody>
      </p:sp>
      <p:sp>
        <p:nvSpPr>
          <p:cNvPr id="878" name="Google Shape;878;p50"/>
          <p:cNvSpPr/>
          <p:nvPr/>
        </p:nvSpPr>
        <p:spPr>
          <a:xfrm rot="-5400000">
            <a:off x="-276062" y="32773"/>
            <a:ext cx="1891200" cy="9087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txBox="1">
            <a:spLocks noGrp="1"/>
          </p:cNvSpPr>
          <p:nvPr>
            <p:ph type="ctrTitle" idx="4294967295"/>
          </p:nvPr>
        </p:nvSpPr>
        <p:spPr>
          <a:xfrm>
            <a:off x="233038" y="99150"/>
            <a:ext cx="873000" cy="88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lt1"/>
                </a:solidFill>
                <a:latin typeface="Quicksand"/>
                <a:ea typeface="Quicksand"/>
                <a:cs typeface="Quicksand"/>
                <a:sym typeface="Quicksand"/>
              </a:rPr>
              <a:t>NOV 2020</a:t>
            </a:r>
            <a:endParaRPr sz="2300" b="1">
              <a:solidFill>
                <a:schemeClr val="lt1"/>
              </a:solidFill>
              <a:latin typeface="Quicksand"/>
              <a:ea typeface="Quicksand"/>
              <a:cs typeface="Quicksand"/>
              <a:sym typeface="Quicksand"/>
            </a:endParaRPr>
          </a:p>
        </p:txBody>
      </p:sp>
      <p:grpSp>
        <p:nvGrpSpPr>
          <p:cNvPr id="880" name="Google Shape;880;p50"/>
          <p:cNvGrpSpPr/>
          <p:nvPr/>
        </p:nvGrpSpPr>
        <p:grpSpPr>
          <a:xfrm>
            <a:off x="4594725" y="895762"/>
            <a:ext cx="3699855" cy="1133275"/>
            <a:chOff x="4594725" y="895762"/>
            <a:chExt cx="3699855" cy="1133275"/>
          </a:xfrm>
        </p:grpSpPr>
        <p:sp>
          <p:nvSpPr>
            <p:cNvPr id="881" name="Google Shape;881;p50"/>
            <p:cNvSpPr/>
            <p:nvPr/>
          </p:nvSpPr>
          <p:spPr>
            <a:xfrm>
              <a:off x="4594725"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4773359"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4951994"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a:off x="5130628"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a:off x="5309263"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a:off x="5487898"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a:off x="5666532"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5845167"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6023801"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0"/>
            <p:cNvSpPr/>
            <p:nvPr/>
          </p:nvSpPr>
          <p:spPr>
            <a:xfrm>
              <a:off x="6202436"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0"/>
            <p:cNvSpPr/>
            <p:nvPr/>
          </p:nvSpPr>
          <p:spPr>
            <a:xfrm>
              <a:off x="6381070"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0"/>
            <p:cNvSpPr/>
            <p:nvPr/>
          </p:nvSpPr>
          <p:spPr>
            <a:xfrm>
              <a:off x="6559705"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0"/>
            <p:cNvSpPr/>
            <p:nvPr/>
          </p:nvSpPr>
          <p:spPr>
            <a:xfrm>
              <a:off x="6738330"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0"/>
            <p:cNvSpPr/>
            <p:nvPr/>
          </p:nvSpPr>
          <p:spPr>
            <a:xfrm>
              <a:off x="6916955"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0"/>
            <p:cNvSpPr/>
            <p:nvPr/>
          </p:nvSpPr>
          <p:spPr>
            <a:xfrm>
              <a:off x="7095580"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0"/>
            <p:cNvSpPr/>
            <p:nvPr/>
          </p:nvSpPr>
          <p:spPr>
            <a:xfrm>
              <a:off x="7274205"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0"/>
            <p:cNvSpPr/>
            <p:nvPr/>
          </p:nvSpPr>
          <p:spPr>
            <a:xfrm>
              <a:off x="7452830"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0"/>
            <p:cNvSpPr/>
            <p:nvPr/>
          </p:nvSpPr>
          <p:spPr>
            <a:xfrm>
              <a:off x="7631455"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0"/>
            <p:cNvSpPr/>
            <p:nvPr/>
          </p:nvSpPr>
          <p:spPr>
            <a:xfrm>
              <a:off x="7810080"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0"/>
            <p:cNvSpPr/>
            <p:nvPr/>
          </p:nvSpPr>
          <p:spPr>
            <a:xfrm>
              <a:off x="7988705"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0"/>
            <p:cNvSpPr/>
            <p:nvPr/>
          </p:nvSpPr>
          <p:spPr>
            <a:xfrm>
              <a:off x="8167330" y="89576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0"/>
            <p:cNvSpPr/>
            <p:nvPr/>
          </p:nvSpPr>
          <p:spPr>
            <a:xfrm>
              <a:off x="4594775"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0"/>
            <p:cNvSpPr/>
            <p:nvPr/>
          </p:nvSpPr>
          <p:spPr>
            <a:xfrm>
              <a:off x="4773409"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0"/>
            <p:cNvSpPr/>
            <p:nvPr/>
          </p:nvSpPr>
          <p:spPr>
            <a:xfrm>
              <a:off x="4952044"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0"/>
            <p:cNvSpPr/>
            <p:nvPr/>
          </p:nvSpPr>
          <p:spPr>
            <a:xfrm>
              <a:off x="5130678"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0"/>
            <p:cNvSpPr/>
            <p:nvPr/>
          </p:nvSpPr>
          <p:spPr>
            <a:xfrm>
              <a:off x="5309313"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0"/>
            <p:cNvSpPr/>
            <p:nvPr/>
          </p:nvSpPr>
          <p:spPr>
            <a:xfrm>
              <a:off x="5487948"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0"/>
            <p:cNvSpPr/>
            <p:nvPr/>
          </p:nvSpPr>
          <p:spPr>
            <a:xfrm>
              <a:off x="5666582"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0"/>
            <p:cNvSpPr/>
            <p:nvPr/>
          </p:nvSpPr>
          <p:spPr>
            <a:xfrm>
              <a:off x="5845217"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0"/>
            <p:cNvSpPr/>
            <p:nvPr/>
          </p:nvSpPr>
          <p:spPr>
            <a:xfrm>
              <a:off x="6023851"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0"/>
            <p:cNvSpPr/>
            <p:nvPr/>
          </p:nvSpPr>
          <p:spPr>
            <a:xfrm>
              <a:off x="6202486"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0"/>
            <p:cNvSpPr/>
            <p:nvPr/>
          </p:nvSpPr>
          <p:spPr>
            <a:xfrm>
              <a:off x="6381120"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0"/>
            <p:cNvSpPr/>
            <p:nvPr/>
          </p:nvSpPr>
          <p:spPr>
            <a:xfrm>
              <a:off x="6559755"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0"/>
            <p:cNvSpPr/>
            <p:nvPr/>
          </p:nvSpPr>
          <p:spPr>
            <a:xfrm>
              <a:off x="6738380"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0"/>
            <p:cNvSpPr/>
            <p:nvPr/>
          </p:nvSpPr>
          <p:spPr>
            <a:xfrm>
              <a:off x="6917005"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0"/>
            <p:cNvSpPr/>
            <p:nvPr/>
          </p:nvSpPr>
          <p:spPr>
            <a:xfrm>
              <a:off x="7095630"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0"/>
            <p:cNvSpPr/>
            <p:nvPr/>
          </p:nvSpPr>
          <p:spPr>
            <a:xfrm>
              <a:off x="7274255"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0"/>
            <p:cNvSpPr/>
            <p:nvPr/>
          </p:nvSpPr>
          <p:spPr>
            <a:xfrm>
              <a:off x="7452880"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0"/>
            <p:cNvSpPr/>
            <p:nvPr/>
          </p:nvSpPr>
          <p:spPr>
            <a:xfrm>
              <a:off x="7631505"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0"/>
            <p:cNvSpPr/>
            <p:nvPr/>
          </p:nvSpPr>
          <p:spPr>
            <a:xfrm>
              <a:off x="7810130"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0"/>
            <p:cNvSpPr/>
            <p:nvPr/>
          </p:nvSpPr>
          <p:spPr>
            <a:xfrm>
              <a:off x="7988755"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0"/>
            <p:cNvSpPr/>
            <p:nvPr/>
          </p:nvSpPr>
          <p:spPr>
            <a:xfrm>
              <a:off x="8167380" y="109398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0"/>
            <p:cNvSpPr/>
            <p:nvPr/>
          </p:nvSpPr>
          <p:spPr>
            <a:xfrm>
              <a:off x="4594775"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0"/>
            <p:cNvSpPr/>
            <p:nvPr/>
          </p:nvSpPr>
          <p:spPr>
            <a:xfrm>
              <a:off x="4773409"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0"/>
            <p:cNvSpPr/>
            <p:nvPr/>
          </p:nvSpPr>
          <p:spPr>
            <a:xfrm>
              <a:off x="4952044"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0"/>
            <p:cNvSpPr/>
            <p:nvPr/>
          </p:nvSpPr>
          <p:spPr>
            <a:xfrm>
              <a:off x="5130678"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0"/>
            <p:cNvSpPr/>
            <p:nvPr/>
          </p:nvSpPr>
          <p:spPr>
            <a:xfrm>
              <a:off x="5309313"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0"/>
            <p:cNvSpPr/>
            <p:nvPr/>
          </p:nvSpPr>
          <p:spPr>
            <a:xfrm>
              <a:off x="5487948"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0"/>
            <p:cNvSpPr/>
            <p:nvPr/>
          </p:nvSpPr>
          <p:spPr>
            <a:xfrm>
              <a:off x="5666582"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0"/>
            <p:cNvSpPr/>
            <p:nvPr/>
          </p:nvSpPr>
          <p:spPr>
            <a:xfrm>
              <a:off x="5845217"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0"/>
            <p:cNvSpPr/>
            <p:nvPr/>
          </p:nvSpPr>
          <p:spPr>
            <a:xfrm>
              <a:off x="6023851"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0"/>
            <p:cNvSpPr/>
            <p:nvPr/>
          </p:nvSpPr>
          <p:spPr>
            <a:xfrm>
              <a:off x="6202486"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0"/>
            <p:cNvSpPr/>
            <p:nvPr/>
          </p:nvSpPr>
          <p:spPr>
            <a:xfrm>
              <a:off x="6381120"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0"/>
            <p:cNvSpPr/>
            <p:nvPr/>
          </p:nvSpPr>
          <p:spPr>
            <a:xfrm>
              <a:off x="6559755"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0"/>
            <p:cNvSpPr/>
            <p:nvPr/>
          </p:nvSpPr>
          <p:spPr>
            <a:xfrm>
              <a:off x="6738380"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0"/>
            <p:cNvSpPr/>
            <p:nvPr/>
          </p:nvSpPr>
          <p:spPr>
            <a:xfrm>
              <a:off x="6917005"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0"/>
            <p:cNvSpPr/>
            <p:nvPr/>
          </p:nvSpPr>
          <p:spPr>
            <a:xfrm>
              <a:off x="7095630"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0"/>
            <p:cNvSpPr/>
            <p:nvPr/>
          </p:nvSpPr>
          <p:spPr>
            <a:xfrm>
              <a:off x="7274255"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0"/>
            <p:cNvSpPr/>
            <p:nvPr/>
          </p:nvSpPr>
          <p:spPr>
            <a:xfrm>
              <a:off x="7452880"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0"/>
            <p:cNvSpPr/>
            <p:nvPr/>
          </p:nvSpPr>
          <p:spPr>
            <a:xfrm>
              <a:off x="7631505"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0"/>
            <p:cNvSpPr/>
            <p:nvPr/>
          </p:nvSpPr>
          <p:spPr>
            <a:xfrm>
              <a:off x="7810130"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0"/>
            <p:cNvSpPr/>
            <p:nvPr/>
          </p:nvSpPr>
          <p:spPr>
            <a:xfrm>
              <a:off x="7988755"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0"/>
            <p:cNvSpPr/>
            <p:nvPr/>
          </p:nvSpPr>
          <p:spPr>
            <a:xfrm>
              <a:off x="8167380" y="1292212"/>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0"/>
            <p:cNvSpPr/>
            <p:nvPr/>
          </p:nvSpPr>
          <p:spPr>
            <a:xfrm>
              <a:off x="4594775"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0"/>
            <p:cNvSpPr/>
            <p:nvPr/>
          </p:nvSpPr>
          <p:spPr>
            <a:xfrm>
              <a:off x="4773409"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0"/>
            <p:cNvSpPr/>
            <p:nvPr/>
          </p:nvSpPr>
          <p:spPr>
            <a:xfrm>
              <a:off x="4952044"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0"/>
            <p:cNvSpPr/>
            <p:nvPr/>
          </p:nvSpPr>
          <p:spPr>
            <a:xfrm>
              <a:off x="5130678"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0"/>
            <p:cNvSpPr/>
            <p:nvPr/>
          </p:nvSpPr>
          <p:spPr>
            <a:xfrm>
              <a:off x="5309313"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0"/>
            <p:cNvSpPr/>
            <p:nvPr/>
          </p:nvSpPr>
          <p:spPr>
            <a:xfrm>
              <a:off x="5487948"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0"/>
            <p:cNvSpPr/>
            <p:nvPr/>
          </p:nvSpPr>
          <p:spPr>
            <a:xfrm>
              <a:off x="5666582"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0"/>
            <p:cNvSpPr/>
            <p:nvPr/>
          </p:nvSpPr>
          <p:spPr>
            <a:xfrm>
              <a:off x="5845217"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0"/>
            <p:cNvSpPr/>
            <p:nvPr/>
          </p:nvSpPr>
          <p:spPr>
            <a:xfrm>
              <a:off x="6023851"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0"/>
            <p:cNvSpPr/>
            <p:nvPr/>
          </p:nvSpPr>
          <p:spPr>
            <a:xfrm>
              <a:off x="6202486"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0"/>
            <p:cNvSpPr/>
            <p:nvPr/>
          </p:nvSpPr>
          <p:spPr>
            <a:xfrm>
              <a:off x="6381120"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0"/>
            <p:cNvSpPr/>
            <p:nvPr/>
          </p:nvSpPr>
          <p:spPr>
            <a:xfrm>
              <a:off x="6559755"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0"/>
            <p:cNvSpPr/>
            <p:nvPr/>
          </p:nvSpPr>
          <p:spPr>
            <a:xfrm>
              <a:off x="6738380"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0"/>
            <p:cNvSpPr/>
            <p:nvPr/>
          </p:nvSpPr>
          <p:spPr>
            <a:xfrm>
              <a:off x="6917005"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0"/>
            <p:cNvSpPr/>
            <p:nvPr/>
          </p:nvSpPr>
          <p:spPr>
            <a:xfrm>
              <a:off x="7095630"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0"/>
            <p:cNvSpPr/>
            <p:nvPr/>
          </p:nvSpPr>
          <p:spPr>
            <a:xfrm>
              <a:off x="7274255"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0"/>
            <p:cNvSpPr/>
            <p:nvPr/>
          </p:nvSpPr>
          <p:spPr>
            <a:xfrm>
              <a:off x="7452880"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0"/>
            <p:cNvSpPr/>
            <p:nvPr/>
          </p:nvSpPr>
          <p:spPr>
            <a:xfrm>
              <a:off x="7631505"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0"/>
            <p:cNvSpPr/>
            <p:nvPr/>
          </p:nvSpPr>
          <p:spPr>
            <a:xfrm>
              <a:off x="7810130"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0"/>
            <p:cNvSpPr/>
            <p:nvPr/>
          </p:nvSpPr>
          <p:spPr>
            <a:xfrm>
              <a:off x="7988755"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0"/>
            <p:cNvSpPr/>
            <p:nvPr/>
          </p:nvSpPr>
          <p:spPr>
            <a:xfrm>
              <a:off x="8167380" y="14904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0"/>
            <p:cNvSpPr/>
            <p:nvPr/>
          </p:nvSpPr>
          <p:spPr>
            <a:xfrm>
              <a:off x="6917005" y="1709925"/>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0"/>
            <p:cNvSpPr/>
            <p:nvPr/>
          </p:nvSpPr>
          <p:spPr>
            <a:xfrm>
              <a:off x="7095630" y="1709925"/>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0"/>
            <p:cNvSpPr/>
            <p:nvPr/>
          </p:nvSpPr>
          <p:spPr>
            <a:xfrm>
              <a:off x="7274255" y="1709925"/>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0"/>
            <p:cNvSpPr/>
            <p:nvPr/>
          </p:nvSpPr>
          <p:spPr>
            <a:xfrm>
              <a:off x="7452880" y="1709925"/>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0"/>
            <p:cNvSpPr/>
            <p:nvPr/>
          </p:nvSpPr>
          <p:spPr>
            <a:xfrm>
              <a:off x="7178448" y="1908137"/>
              <a:ext cx="127200" cy="120900"/>
            </a:xfrm>
            <a:prstGeom prst="star5">
              <a:avLst>
                <a:gd name="adj" fmla="val 2455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descr="Graphical user interface, application&#10;&#10;Description automatically generated">
            <a:extLst>
              <a:ext uri="{FF2B5EF4-FFF2-40B4-BE49-F238E27FC236}">
                <a16:creationId xmlns:a16="http://schemas.microsoft.com/office/drawing/2014/main" id="{410A762D-B424-46A1-90F4-5F9BA05A6133}"/>
              </a:ext>
            </a:extLst>
          </p:cNvPr>
          <p:cNvPicPr>
            <a:picLocks noChangeAspect="1"/>
          </p:cNvPicPr>
          <p:nvPr/>
        </p:nvPicPr>
        <p:blipFill rotWithShape="1">
          <a:blip r:embed="rId5"/>
          <a:srcRect l="23953" t="35588" r="55233" b="19985"/>
          <a:stretch/>
        </p:blipFill>
        <p:spPr>
          <a:xfrm>
            <a:off x="4455698" y="2146900"/>
            <a:ext cx="3955800" cy="2700175"/>
          </a:xfrm>
          <a:prstGeom prst="rect">
            <a:avLst/>
          </a:prstGeom>
        </p:spPr>
      </p:pic>
      <p:sp>
        <p:nvSpPr>
          <p:cNvPr id="98" name="TextBox 97">
            <a:extLst>
              <a:ext uri="{FF2B5EF4-FFF2-40B4-BE49-F238E27FC236}">
                <a16:creationId xmlns:a16="http://schemas.microsoft.com/office/drawing/2014/main" id="{8A05DF4A-4942-4B83-8D3D-4CB7BBA45CDA}"/>
              </a:ext>
            </a:extLst>
          </p:cNvPr>
          <p:cNvSpPr txBox="1"/>
          <p:nvPr/>
        </p:nvSpPr>
        <p:spPr>
          <a:xfrm>
            <a:off x="6006200" y="938269"/>
            <a:ext cx="2317899" cy="707886"/>
          </a:xfrm>
          <a:prstGeom prst="rect">
            <a:avLst/>
          </a:prstGeom>
          <a:noFill/>
        </p:spPr>
        <p:txBody>
          <a:bodyPr wrap="square" rtlCol="0">
            <a:spAutoFit/>
          </a:bodyPr>
          <a:lstStyle/>
          <a:p>
            <a:pPr algn="ctr"/>
            <a:r>
              <a:rPr lang="en-US" sz="4000" b="1">
                <a:solidFill>
                  <a:schemeClr val="bg2">
                    <a:lumMod val="75000"/>
                  </a:schemeClr>
                </a:solidFill>
                <a:latin typeface="Sue Ellen Francisco" panose="020B0604020202020204" charset="0"/>
              </a:rPr>
              <a:t>Mexico City </a:t>
            </a:r>
          </a:p>
        </p:txBody>
      </p:sp>
      <p:pic>
        <p:nvPicPr>
          <p:cNvPr id="99" name="SG Bk 5 F-SA_'14_2-14">
            <a:hlinkClick r:id="" action="ppaction://media"/>
            <a:extLst>
              <a:ext uri="{FF2B5EF4-FFF2-40B4-BE49-F238E27FC236}">
                <a16:creationId xmlns:a16="http://schemas.microsoft.com/office/drawing/2014/main" id="{189F2AE7-457D-4B68-B684-5E8EC326F14A}"/>
              </a:ext>
            </a:extLst>
          </p:cNvPr>
          <p:cNvPicPr>
            <a:picLocks noChangeAspect="1"/>
          </p:cNvPicPr>
          <p:nvPr>
            <a:audioFile r:link="rId1"/>
            <p:extLst>
              <p:ext uri="{DAA4B4D4-6D71-4841-9C94-3DE7FCFB9230}">
                <p14:media xmlns:p14="http://schemas.microsoft.com/office/powerpoint/2010/main" r:embed="rId2">
                  <p14:trim st="100135"/>
                </p14:media>
              </p:ext>
            </p:extLst>
          </p:nvPr>
        </p:nvPicPr>
        <p:blipFill>
          <a:blip r:embed="rId6"/>
          <a:stretch>
            <a:fillRect/>
          </a:stretch>
        </p:blipFill>
        <p:spPr>
          <a:xfrm>
            <a:off x="3963733" y="257164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5616"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9"/>
                </p:tgtEl>
              </p:cMediaNode>
            </p:audio>
          </p:childTnLst>
        </p:cTn>
      </p:par>
    </p:tnLst>
    <p:bldLst>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3" name="Google Shape;203;p31"/>
          <p:cNvSpPr/>
          <p:nvPr/>
        </p:nvSpPr>
        <p:spPr>
          <a:xfrm>
            <a:off x="3295075" y="1680561"/>
            <a:ext cx="2732746" cy="616800"/>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4" name="Google Shape;204;p31"/>
          <p:cNvSpPr/>
          <p:nvPr/>
        </p:nvSpPr>
        <p:spPr>
          <a:xfrm>
            <a:off x="848670" y="2654835"/>
            <a:ext cx="2287200" cy="693870"/>
          </a:xfrm>
          <a:prstGeom prst="rect">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6" name="Google Shape;206;p31"/>
          <p:cNvSpPr txBox="1">
            <a:spLocks noGrp="1"/>
          </p:cNvSpPr>
          <p:nvPr>
            <p:ph type="title" idx="2"/>
          </p:nvPr>
        </p:nvSpPr>
        <p:spPr>
          <a:xfrm>
            <a:off x="798443" y="2737920"/>
            <a:ext cx="22872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0">
                <a:solidFill>
                  <a:srgbClr val="231F20"/>
                </a:solidFill>
                <a:effectLst/>
                <a:latin typeface="Centaur" panose="02030504050205020304" pitchFamily="18" charset="0"/>
              </a:rPr>
              <a:t>This place does not have a lot of crime.</a:t>
            </a:r>
            <a:endParaRPr sz="2000" b="0">
              <a:solidFill>
                <a:schemeClr val="lt1"/>
              </a:solidFill>
              <a:latin typeface="Centaur" panose="02030504050205020304" pitchFamily="18" charset="0"/>
            </a:endParaRPr>
          </a:p>
        </p:txBody>
      </p:sp>
      <p:sp>
        <p:nvSpPr>
          <p:cNvPr id="207" name="Google Shape;207;p31"/>
          <p:cNvSpPr txBox="1">
            <a:spLocks noGrp="1"/>
          </p:cNvSpPr>
          <p:nvPr>
            <p:ph type="subTitle" idx="1"/>
          </p:nvPr>
        </p:nvSpPr>
        <p:spPr>
          <a:xfrm>
            <a:off x="720000" y="3487218"/>
            <a:ext cx="2287200" cy="616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a:t>HONG KONG </a:t>
            </a:r>
            <a:endParaRPr sz="2000"/>
          </a:p>
        </p:txBody>
      </p:sp>
      <p:sp>
        <p:nvSpPr>
          <p:cNvPr id="210" name="Google Shape;210;p31"/>
          <p:cNvSpPr txBox="1">
            <a:spLocks noGrp="1"/>
          </p:cNvSpPr>
          <p:nvPr>
            <p:ph type="title" idx="5"/>
          </p:nvPr>
        </p:nvSpPr>
        <p:spPr>
          <a:xfrm>
            <a:off x="3217361" y="1725111"/>
            <a:ext cx="2888174"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0">
                <a:solidFill>
                  <a:srgbClr val="231F20"/>
                </a:solidFill>
                <a:effectLst/>
                <a:latin typeface="Centaur" panose="02030504050205020304" pitchFamily="18" charset="0"/>
              </a:rPr>
              <a:t>It takes a long time to get to</a:t>
            </a:r>
            <a:r>
              <a:rPr lang="en-US" sz="2000" b="0">
                <a:solidFill>
                  <a:srgbClr val="231F20"/>
                </a:solidFill>
                <a:latin typeface="Centaur" panose="02030504050205020304" pitchFamily="18" charset="0"/>
              </a:rPr>
              <a:t> </a:t>
            </a:r>
            <a:r>
              <a:rPr lang="en-US" sz="2000" b="0">
                <a:solidFill>
                  <a:srgbClr val="231F20"/>
                </a:solidFill>
                <a:effectLst/>
                <a:latin typeface="Centaur" panose="02030504050205020304" pitchFamily="18" charset="0"/>
              </a:rPr>
              <a:t>school or work in this place.</a:t>
            </a:r>
            <a:endParaRPr sz="2000" b="0">
              <a:solidFill>
                <a:schemeClr val="lt1"/>
              </a:solidFill>
              <a:latin typeface="Centaur" panose="02030504050205020304" pitchFamily="18" charset="0"/>
            </a:endParaRPr>
          </a:p>
        </p:txBody>
      </p:sp>
      <p:sp>
        <p:nvSpPr>
          <p:cNvPr id="211" name="Google Shape;211;p31"/>
          <p:cNvSpPr txBox="1">
            <a:spLocks noGrp="1"/>
          </p:cNvSpPr>
          <p:nvPr>
            <p:ph type="subTitle" idx="6"/>
          </p:nvPr>
        </p:nvSpPr>
        <p:spPr>
          <a:xfrm>
            <a:off x="3517848" y="2542343"/>
            <a:ext cx="2287200" cy="616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a:t>MEXICO CITY</a:t>
            </a:r>
            <a:endParaRPr sz="2000"/>
          </a:p>
        </p:txBody>
      </p:sp>
      <p:sp>
        <p:nvSpPr>
          <p:cNvPr id="212" name="Google Shape;212;p31"/>
          <p:cNvSpPr txBox="1">
            <a:spLocks noGrp="1"/>
          </p:cNvSpPr>
          <p:nvPr>
            <p:ph type="title" idx="7"/>
          </p:nvPr>
        </p:nvSpPr>
        <p:spPr>
          <a:xfrm>
            <a:off x="6136800" y="2654835"/>
            <a:ext cx="2658284" cy="693870"/>
          </a:xfrm>
          <a:prstGeom prst="rect">
            <a:avLst/>
          </a:prstGeom>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000" b="0">
                <a:solidFill>
                  <a:srgbClr val="231F20"/>
                </a:solidFill>
                <a:effectLst/>
                <a:latin typeface="Centaur" panose="02030504050205020304" pitchFamily="18" charset="0"/>
              </a:rPr>
              <a:t>It’s easy to travel between cities in this place. </a:t>
            </a:r>
            <a:endParaRPr sz="2000" b="0">
              <a:latin typeface="Centaur" panose="02030504050205020304" pitchFamily="18" charset="0"/>
            </a:endParaRPr>
          </a:p>
        </p:txBody>
      </p:sp>
      <p:sp>
        <p:nvSpPr>
          <p:cNvPr id="213" name="Google Shape;213;p31"/>
          <p:cNvSpPr txBox="1">
            <a:spLocks noGrp="1"/>
          </p:cNvSpPr>
          <p:nvPr>
            <p:ph type="subTitle" idx="8"/>
          </p:nvPr>
        </p:nvSpPr>
        <p:spPr>
          <a:xfrm>
            <a:off x="6136800" y="3434991"/>
            <a:ext cx="2287200" cy="616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a:t>JAPAN</a:t>
            </a:r>
            <a:endParaRPr sz="2000"/>
          </a:p>
        </p:txBody>
      </p:sp>
      <p:grpSp>
        <p:nvGrpSpPr>
          <p:cNvPr id="216" name="Google Shape;216;p31"/>
          <p:cNvGrpSpPr/>
          <p:nvPr/>
        </p:nvGrpSpPr>
        <p:grpSpPr>
          <a:xfrm>
            <a:off x="1060750" y="703376"/>
            <a:ext cx="7022480" cy="133394"/>
            <a:chOff x="2427292" y="692550"/>
            <a:chExt cx="9081184" cy="172500"/>
          </a:xfrm>
        </p:grpSpPr>
        <p:sp>
          <p:nvSpPr>
            <p:cNvPr id="217" name="Google Shape;217;p31"/>
            <p:cNvSpPr/>
            <p:nvPr/>
          </p:nvSpPr>
          <p:spPr>
            <a:xfrm>
              <a:off x="2427292" y="692550"/>
              <a:ext cx="172500" cy="17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8" name="Google Shape;218;p31"/>
            <p:cNvSpPr/>
            <p:nvPr/>
          </p:nvSpPr>
          <p:spPr>
            <a:xfrm>
              <a:off x="2653242" y="719400"/>
              <a:ext cx="118800" cy="11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9" name="Google Shape;219;p31"/>
            <p:cNvSpPr/>
            <p:nvPr/>
          </p:nvSpPr>
          <p:spPr>
            <a:xfrm>
              <a:off x="2825492" y="735750"/>
              <a:ext cx="86100" cy="8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0" name="Google Shape;220;p31"/>
            <p:cNvSpPr/>
            <p:nvPr/>
          </p:nvSpPr>
          <p:spPr>
            <a:xfrm rot="10800000">
              <a:off x="11335977" y="692550"/>
              <a:ext cx="172500" cy="17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1" name="Google Shape;221;p31"/>
            <p:cNvSpPr/>
            <p:nvPr/>
          </p:nvSpPr>
          <p:spPr>
            <a:xfrm rot="10800000">
              <a:off x="11163727" y="719400"/>
              <a:ext cx="118800" cy="11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2" name="Google Shape;222;p31"/>
            <p:cNvSpPr/>
            <p:nvPr/>
          </p:nvSpPr>
          <p:spPr>
            <a:xfrm rot="10800000">
              <a:off x="11024177" y="735750"/>
              <a:ext cx="86100" cy="8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fade">
                                      <p:cBhvr>
                                        <p:cTn id="12" dur="500"/>
                                        <p:tgtEl>
                                          <p:spTgt spid="20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3"/>
                                        </p:tgtEl>
                                        <p:attrNameLst>
                                          <p:attrName>style.visibility</p:attrName>
                                        </p:attrNameLst>
                                      </p:cBhvr>
                                      <p:to>
                                        <p:strVal val="visible"/>
                                      </p:to>
                                    </p:set>
                                    <p:animEffect transition="in" filter="fade">
                                      <p:cBhvr>
                                        <p:cTn id="21" dur="500"/>
                                        <p:tgtEl>
                                          <p:spTgt spid="20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0"/>
                                        </p:tgtEl>
                                        <p:attrNameLst>
                                          <p:attrName>style.visibility</p:attrName>
                                        </p:attrNameLst>
                                      </p:cBhvr>
                                      <p:to>
                                        <p:strVal val="visible"/>
                                      </p:to>
                                    </p:set>
                                    <p:animEffect transition="in" filter="fade">
                                      <p:cBhvr>
                                        <p:cTn id="26" dur="500"/>
                                        <p:tgtEl>
                                          <p:spTgt spid="2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2"/>
                                        </p:tgtEl>
                                        <p:attrNameLst>
                                          <p:attrName>style.visibility</p:attrName>
                                        </p:attrNameLst>
                                      </p:cBhvr>
                                      <p:to>
                                        <p:strVal val="visible"/>
                                      </p:to>
                                    </p:set>
                                    <p:animEffect transition="in" filter="fade">
                                      <p:cBhvr>
                                        <p:cTn id="35" dur="500"/>
                                        <p:tgtEl>
                                          <p:spTgt spid="2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P spid="204" grpId="0" animBg="1"/>
      <p:bldP spid="206" grpId="0"/>
      <p:bldP spid="207" grpId="0" build="p"/>
      <p:bldP spid="210" grpId="0"/>
      <p:bldP spid="211" grpId="0" build="p"/>
      <p:bldP spid="212" grpId="0" animBg="1"/>
      <p:bldP spid="2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6"/>
          <p:cNvSpPr/>
          <p:nvPr/>
        </p:nvSpPr>
        <p:spPr>
          <a:xfrm>
            <a:off x="1181425" y="2323075"/>
            <a:ext cx="2907600" cy="1418746"/>
          </a:xfrm>
          <a:prstGeom prst="snip1Rect">
            <a:avLst>
              <a:gd name="adj" fmla="val 2549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a:off x="4836300" y="2323074"/>
            <a:ext cx="2907600" cy="1418745"/>
          </a:xfrm>
          <a:prstGeom prst="snip1Rect">
            <a:avLst>
              <a:gd name="adj" fmla="val 2549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txBox="1">
            <a:spLocks noGrp="1"/>
          </p:cNvSpPr>
          <p:nvPr>
            <p:ph type="subTitle" idx="1"/>
          </p:nvPr>
        </p:nvSpPr>
        <p:spPr>
          <a:xfrm>
            <a:off x="1181425" y="2379324"/>
            <a:ext cx="2907600" cy="1540625"/>
          </a:xfrm>
          <a:prstGeom prst="rect">
            <a:avLst/>
          </a:prstGeom>
        </p:spPr>
        <p:txBody>
          <a:bodyPr spcFirstLastPara="1" wrap="square" lIns="91425" tIns="91425" rIns="91425" bIns="91425" anchor="t" anchorCtr="0">
            <a:noAutofit/>
          </a:bodyPr>
          <a:lstStyle/>
          <a:p>
            <a:pPr marL="285750" lvl="0" indent="-285750" algn="ctr" rtl="0">
              <a:spcBef>
                <a:spcPts val="0"/>
              </a:spcBef>
              <a:spcAft>
                <a:spcPts val="1600"/>
              </a:spcAft>
              <a:buFont typeface="Wingdings" panose="05000000000000000000" pitchFamily="2" charset="2"/>
              <a:buChar char="q"/>
            </a:pPr>
            <a:r>
              <a:rPr lang="en-US" sz="1800" b="0" i="1">
                <a:solidFill>
                  <a:srgbClr val="231F20"/>
                </a:solidFill>
                <a:effectLst/>
                <a:latin typeface="Consolas" panose="020B0609020204030204" pitchFamily="49" charset="0"/>
                <a:cs typeface="Consolas" panose="020B0609020204030204" pitchFamily="49" charset="0"/>
              </a:rPr>
              <a:t>What do you think people want in</a:t>
            </a:r>
            <a:r>
              <a:rPr lang="en-US" sz="1800" b="0">
                <a:solidFill>
                  <a:srgbClr val="231F20"/>
                </a:solidFill>
                <a:latin typeface="Consolas" panose="020B0609020204030204" pitchFamily="49" charset="0"/>
                <a:cs typeface="Consolas" panose="020B0609020204030204" pitchFamily="49" charset="0"/>
              </a:rPr>
              <a:t> </a:t>
            </a:r>
            <a:r>
              <a:rPr lang="en-US" sz="1800" b="0" i="1">
                <a:solidFill>
                  <a:srgbClr val="231F20"/>
                </a:solidFill>
                <a:effectLst/>
                <a:latin typeface="Consolas" panose="020B0609020204030204" pitchFamily="49" charset="0"/>
                <a:cs typeface="Consolas" panose="020B0609020204030204" pitchFamily="49" charset="0"/>
              </a:rPr>
              <a:t>the town or city they live in?</a:t>
            </a:r>
            <a:br>
              <a:rPr lang="en-US" sz="1800" b="0" i="0">
                <a:solidFill>
                  <a:srgbClr val="231F20"/>
                </a:solidFill>
                <a:effectLst/>
                <a:latin typeface="Consolas" panose="020B0609020204030204" pitchFamily="49" charset="0"/>
                <a:cs typeface="Consolas" panose="020B0609020204030204" pitchFamily="49" charset="0"/>
              </a:rPr>
            </a:br>
            <a:br>
              <a:rPr lang="en-US" sz="1800" b="0" i="0">
                <a:solidFill>
                  <a:srgbClr val="231F20"/>
                </a:solidFill>
                <a:effectLst/>
                <a:latin typeface="Consolas" panose="020B0609020204030204" pitchFamily="49" charset="0"/>
                <a:cs typeface="Consolas" panose="020B0609020204030204" pitchFamily="49" charset="0"/>
              </a:rPr>
            </a:br>
            <a:endParaRPr b="0">
              <a:latin typeface="Consolas" panose="020B0609020204030204" pitchFamily="49" charset="0"/>
              <a:cs typeface="Consolas" panose="020B0609020204030204" pitchFamily="49" charset="0"/>
            </a:endParaRPr>
          </a:p>
        </p:txBody>
      </p:sp>
      <p:sp>
        <p:nvSpPr>
          <p:cNvPr id="316" name="Google Shape;316;p36"/>
          <p:cNvSpPr txBox="1">
            <a:spLocks noGrp="1"/>
          </p:cNvSpPr>
          <p:nvPr>
            <p:ph type="subTitle" idx="2"/>
          </p:nvPr>
        </p:nvSpPr>
        <p:spPr>
          <a:xfrm>
            <a:off x="4797080" y="2379324"/>
            <a:ext cx="2907600" cy="1362496"/>
          </a:xfrm>
          <a:prstGeom prst="rect">
            <a:avLst/>
          </a:prstGeom>
        </p:spPr>
        <p:txBody>
          <a:bodyPr spcFirstLastPara="1" wrap="square" lIns="91425" tIns="91425" rIns="91425" bIns="91425" anchor="t" anchorCtr="0">
            <a:noAutofit/>
          </a:bodyPr>
          <a:lstStyle/>
          <a:p>
            <a:pPr marL="285750" lvl="0" indent="-285750" algn="ctr" rtl="0">
              <a:spcBef>
                <a:spcPts val="0"/>
              </a:spcBef>
              <a:spcAft>
                <a:spcPts val="1600"/>
              </a:spcAft>
              <a:buClrTx/>
              <a:buFont typeface="Wingdings" panose="05000000000000000000" pitchFamily="2" charset="2"/>
              <a:buChar char="q"/>
            </a:pPr>
            <a:r>
              <a:rPr lang="en-US" sz="1800" b="0" i="1">
                <a:solidFill>
                  <a:schemeClr val="bg2"/>
                </a:solidFill>
                <a:effectLst/>
                <a:latin typeface="Consolas" panose="020B0609020204030204" pitchFamily="49" charset="0"/>
                <a:cs typeface="Consolas" panose="020B0609020204030204" pitchFamily="49" charset="0"/>
              </a:rPr>
              <a:t>Do</a:t>
            </a:r>
            <a:r>
              <a:rPr lang="en-US" sz="1800" b="0">
                <a:solidFill>
                  <a:schemeClr val="bg2"/>
                </a:solidFill>
                <a:latin typeface="Consolas" panose="020B0609020204030204" pitchFamily="49" charset="0"/>
                <a:cs typeface="Consolas" panose="020B0609020204030204" pitchFamily="49" charset="0"/>
              </a:rPr>
              <a:t> </a:t>
            </a:r>
            <a:r>
              <a:rPr lang="en-US" sz="1800" b="0" i="1">
                <a:solidFill>
                  <a:schemeClr val="bg2"/>
                </a:solidFill>
                <a:effectLst/>
                <a:latin typeface="Consolas" panose="020B0609020204030204" pitchFamily="49" charset="0"/>
                <a:cs typeface="Consolas" panose="020B0609020204030204" pitchFamily="49" charset="0"/>
              </a:rPr>
              <a:t>people want hospitals in their town? </a:t>
            </a:r>
            <a:endParaRPr b="0">
              <a:solidFill>
                <a:schemeClr val="bg2"/>
              </a:solidFill>
              <a:latin typeface="Consolas" panose="020B0609020204030204" pitchFamily="49" charset="0"/>
              <a:cs typeface="Consolas" panose="020B0609020204030204" pitchFamily="49" charset="0"/>
            </a:endParaRPr>
          </a:p>
        </p:txBody>
      </p:sp>
      <p:grpSp>
        <p:nvGrpSpPr>
          <p:cNvPr id="320" name="Google Shape;320;p36"/>
          <p:cNvGrpSpPr/>
          <p:nvPr/>
        </p:nvGrpSpPr>
        <p:grpSpPr>
          <a:xfrm>
            <a:off x="682199" y="2993875"/>
            <a:ext cx="7643653" cy="182462"/>
            <a:chOff x="2427292" y="692550"/>
            <a:chExt cx="9081184" cy="172500"/>
          </a:xfrm>
        </p:grpSpPr>
        <p:sp>
          <p:nvSpPr>
            <p:cNvPr id="321" name="Google Shape;321;p36"/>
            <p:cNvSpPr/>
            <p:nvPr/>
          </p:nvSpPr>
          <p:spPr>
            <a:xfrm>
              <a:off x="2427292" y="692550"/>
              <a:ext cx="172500" cy="17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6"/>
            <p:cNvSpPr/>
            <p:nvPr/>
          </p:nvSpPr>
          <p:spPr>
            <a:xfrm>
              <a:off x="2653242" y="719400"/>
              <a:ext cx="118800" cy="11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6"/>
            <p:cNvSpPr/>
            <p:nvPr/>
          </p:nvSpPr>
          <p:spPr>
            <a:xfrm>
              <a:off x="2825492" y="735750"/>
              <a:ext cx="86100" cy="8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6"/>
            <p:cNvSpPr/>
            <p:nvPr/>
          </p:nvSpPr>
          <p:spPr>
            <a:xfrm rot="10800000">
              <a:off x="11335977" y="692550"/>
              <a:ext cx="172500" cy="17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6"/>
            <p:cNvSpPr/>
            <p:nvPr/>
          </p:nvSpPr>
          <p:spPr>
            <a:xfrm rot="10800000">
              <a:off x="11163727" y="719400"/>
              <a:ext cx="118800" cy="11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6"/>
            <p:cNvSpPr/>
            <p:nvPr/>
          </p:nvSpPr>
          <p:spPr>
            <a:xfrm rot="10800000">
              <a:off x="11024177" y="735750"/>
              <a:ext cx="86100" cy="8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Cloud 7">
            <a:extLst>
              <a:ext uri="{FF2B5EF4-FFF2-40B4-BE49-F238E27FC236}">
                <a16:creationId xmlns:a16="http://schemas.microsoft.com/office/drawing/2014/main" id="{1D614003-5B4A-4509-8A2C-5D0357C1C261}"/>
              </a:ext>
            </a:extLst>
          </p:cNvPr>
          <p:cNvSpPr/>
          <p:nvPr/>
        </p:nvSpPr>
        <p:spPr>
          <a:xfrm>
            <a:off x="2261937" y="1696505"/>
            <a:ext cx="553452" cy="436463"/>
          </a:xfrm>
          <a:prstGeom prst="cloud">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a:solidFill>
                  <a:schemeClr val="accent6">
                    <a:lumMod val="50000"/>
                  </a:schemeClr>
                </a:solidFill>
                <a:latin typeface="Cavolini" panose="03000502040302020204" pitchFamily="66" charset="0"/>
                <a:ea typeface="Monotype Koufi" pitchFamily="2" charset="-78"/>
                <a:cs typeface="Cavolini" panose="03000502040302020204" pitchFamily="66" charset="0"/>
              </a:rPr>
              <a:t>1</a:t>
            </a:r>
          </a:p>
        </p:txBody>
      </p:sp>
      <p:sp>
        <p:nvSpPr>
          <p:cNvPr id="9" name="Cloud 8">
            <a:extLst>
              <a:ext uri="{FF2B5EF4-FFF2-40B4-BE49-F238E27FC236}">
                <a16:creationId xmlns:a16="http://schemas.microsoft.com/office/drawing/2014/main" id="{E62C714F-B01C-4174-ACE2-CB17D2DABF2A}"/>
              </a:ext>
            </a:extLst>
          </p:cNvPr>
          <p:cNvSpPr/>
          <p:nvPr/>
        </p:nvSpPr>
        <p:spPr>
          <a:xfrm>
            <a:off x="5943603" y="1708484"/>
            <a:ext cx="553452" cy="436463"/>
          </a:xfrm>
          <a:prstGeom prst="cloud">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00">
                <a:solidFill>
                  <a:schemeClr val="accent6">
                    <a:lumMod val="50000"/>
                  </a:schemeClr>
                </a:solidFill>
                <a:latin typeface="Cavolini" panose="03000502040302020204" pitchFamily="66" charset="0"/>
                <a:ea typeface="Monotype Koufi" pitchFamily="2" charset="-78"/>
                <a:cs typeface="Cavolini" panose="03000502040302020204" pitchFamily="66"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5">
                                            <p:txEl>
                                              <p:pRg st="0" end="0"/>
                                            </p:txEl>
                                          </p:spTgt>
                                        </p:tgtEl>
                                        <p:attrNameLst>
                                          <p:attrName>style.visibility</p:attrName>
                                        </p:attrNameLst>
                                      </p:cBhvr>
                                      <p:to>
                                        <p:strVal val="visible"/>
                                      </p:to>
                                    </p:set>
                                    <p:animEffect transition="in" filter="fade">
                                      <p:cBhvr>
                                        <p:cTn id="12" dur="500"/>
                                        <p:tgtEl>
                                          <p:spTgt spid="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4"/>
                                        </p:tgtEl>
                                        <p:attrNameLst>
                                          <p:attrName>style.visibility</p:attrName>
                                        </p:attrNameLst>
                                      </p:cBhvr>
                                      <p:to>
                                        <p:strVal val="visible"/>
                                      </p:to>
                                    </p:set>
                                    <p:animEffect transition="in" filter="fade">
                                      <p:cBhvr>
                                        <p:cTn id="17" dur="500"/>
                                        <p:tgtEl>
                                          <p:spTgt spid="3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6">
                                            <p:txEl>
                                              <p:pRg st="0" end="0"/>
                                            </p:txEl>
                                          </p:spTgt>
                                        </p:tgtEl>
                                        <p:attrNameLst>
                                          <p:attrName>style.visibility</p:attrName>
                                        </p:attrNameLst>
                                      </p:cBhvr>
                                      <p:to>
                                        <p:strVal val="visible"/>
                                      </p:to>
                                    </p:set>
                                    <p:animEffect transition="in" filter="fade">
                                      <p:cBhvr>
                                        <p:cTn id="22" dur="500"/>
                                        <p:tgtEl>
                                          <p:spTgt spid="3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nimBg="1"/>
      <p:bldP spid="314" grpId="0" animBg="1"/>
      <p:bldP spid="315" grpId="0" build="p"/>
      <p:bldP spid="3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F7ACB8C8-DB64-4BD5-8C3C-A0FE03D3355C}"/>
              </a:ext>
            </a:extLst>
          </p:cNvPr>
          <p:cNvPicPr>
            <a:picLocks noChangeAspect="1"/>
          </p:cNvPicPr>
          <p:nvPr/>
        </p:nvPicPr>
        <p:blipFill rotWithShape="1">
          <a:blip r:embed="rId2"/>
          <a:srcRect l="48605" t="41546" r="23140" b="16056"/>
          <a:stretch/>
        </p:blipFill>
        <p:spPr>
          <a:xfrm>
            <a:off x="1137682" y="776176"/>
            <a:ext cx="4433778" cy="3417515"/>
          </a:xfrm>
          <a:prstGeom prst="rect">
            <a:avLst/>
          </a:prstGeom>
        </p:spPr>
      </p:pic>
    </p:spTree>
    <p:extLst>
      <p:ext uri="{BB962C8B-B14F-4D97-AF65-F5344CB8AC3E}">
        <p14:creationId xmlns:p14="http://schemas.microsoft.com/office/powerpoint/2010/main" val="2398082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6FD2C13-C840-4A80-A005-EEF81DEA21B1}"/>
              </a:ext>
            </a:extLst>
          </p:cNvPr>
          <p:cNvSpPr>
            <a:spLocks noGrp="1"/>
          </p:cNvSpPr>
          <p:nvPr>
            <p:ph type="subTitle" idx="1"/>
          </p:nvPr>
        </p:nvSpPr>
        <p:spPr>
          <a:xfrm>
            <a:off x="719999" y="1999217"/>
            <a:ext cx="3671922" cy="978300"/>
          </a:xfrm>
        </p:spPr>
        <p:txBody>
          <a:bodyPr/>
          <a:lstStyle/>
          <a:p>
            <a:r>
              <a:rPr lang="en-US" sz="1800" i="1">
                <a:solidFill>
                  <a:schemeClr val="accent2">
                    <a:lumMod val="75000"/>
                  </a:schemeClr>
                </a:solidFill>
                <a:effectLst/>
                <a:latin typeface="MyriadPro-SemiboldIt"/>
              </a:rPr>
              <a:t>    Did anybody mention prices for things</a:t>
            </a:r>
            <a:r>
              <a:rPr lang="en-US" sz="1800">
                <a:solidFill>
                  <a:schemeClr val="accent2">
                    <a:lumMod val="75000"/>
                  </a:schemeClr>
                </a:solidFill>
                <a:latin typeface="MyriadPro-SemiboldIt"/>
              </a:rPr>
              <a:t> </a:t>
            </a:r>
            <a:r>
              <a:rPr lang="en-US" sz="1800" i="1">
                <a:solidFill>
                  <a:schemeClr val="accent2">
                    <a:lumMod val="75000"/>
                  </a:schemeClr>
                </a:solidFill>
                <a:effectLst/>
                <a:latin typeface="MyriadPro-SemiboldIt"/>
              </a:rPr>
              <a:t>like food, rent, and telephone service? </a:t>
            </a:r>
            <a:endParaRPr lang="en-US">
              <a:solidFill>
                <a:schemeClr val="accent2">
                  <a:lumMod val="75000"/>
                </a:schemeClr>
              </a:solidFill>
            </a:endParaRPr>
          </a:p>
        </p:txBody>
      </p:sp>
      <p:sp>
        <p:nvSpPr>
          <p:cNvPr id="3" name="Subtitle 2">
            <a:extLst>
              <a:ext uri="{FF2B5EF4-FFF2-40B4-BE49-F238E27FC236}">
                <a16:creationId xmlns:a16="http://schemas.microsoft.com/office/drawing/2014/main" id="{37AF27A7-85EE-40A9-A4FF-64DC90AB03E6}"/>
              </a:ext>
            </a:extLst>
          </p:cNvPr>
          <p:cNvSpPr>
            <a:spLocks noGrp="1"/>
          </p:cNvSpPr>
          <p:nvPr>
            <p:ph type="subTitle" idx="2"/>
          </p:nvPr>
        </p:nvSpPr>
        <p:spPr>
          <a:xfrm>
            <a:off x="4473134" y="1999217"/>
            <a:ext cx="3465489" cy="1218489"/>
          </a:xfrm>
        </p:spPr>
        <p:txBody>
          <a:bodyPr/>
          <a:lstStyle/>
          <a:p>
            <a:r>
              <a:rPr lang="en-US" sz="1800" i="1">
                <a:solidFill>
                  <a:schemeClr val="accent2">
                    <a:lumMod val="75000"/>
                  </a:schemeClr>
                </a:solidFill>
                <a:effectLst/>
                <a:latin typeface="MyriadPro-SemiboldIt"/>
              </a:rPr>
              <a:t>      Did anybody talk about the cost of</a:t>
            </a:r>
            <a:r>
              <a:rPr lang="en-US" sz="1800">
                <a:solidFill>
                  <a:schemeClr val="accent2">
                    <a:lumMod val="75000"/>
                  </a:schemeClr>
                </a:solidFill>
                <a:latin typeface="MyriadPro-SemiboldIt"/>
              </a:rPr>
              <a:t> </a:t>
            </a:r>
            <a:r>
              <a:rPr lang="en-US" sz="1800" i="1">
                <a:solidFill>
                  <a:schemeClr val="accent2">
                    <a:lumMod val="75000"/>
                  </a:schemeClr>
                </a:solidFill>
                <a:effectLst/>
                <a:latin typeface="MyriadPro-SemiboldIt"/>
              </a:rPr>
              <a:t>buying a home or renting an apartment? </a:t>
            </a:r>
            <a:endParaRPr lang="en-US">
              <a:solidFill>
                <a:schemeClr val="accent2">
                  <a:lumMod val="75000"/>
                </a:schemeClr>
              </a:solidFill>
            </a:endParaRPr>
          </a:p>
        </p:txBody>
      </p:sp>
      <p:sp>
        <p:nvSpPr>
          <p:cNvPr id="4" name="Subtitle 3">
            <a:extLst>
              <a:ext uri="{FF2B5EF4-FFF2-40B4-BE49-F238E27FC236}">
                <a16:creationId xmlns:a16="http://schemas.microsoft.com/office/drawing/2014/main" id="{5AD641E8-7DEF-4886-B376-29DE4426CA4C}"/>
              </a:ext>
            </a:extLst>
          </p:cNvPr>
          <p:cNvSpPr>
            <a:spLocks noGrp="1"/>
          </p:cNvSpPr>
          <p:nvPr>
            <p:ph type="subTitle" idx="3"/>
          </p:nvPr>
        </p:nvSpPr>
        <p:spPr>
          <a:xfrm>
            <a:off x="1205377" y="3014356"/>
            <a:ext cx="2907600" cy="607826"/>
          </a:xfrm>
        </p:spPr>
        <p:txBody>
          <a:bodyPr/>
          <a:lstStyle/>
          <a:p>
            <a:r>
              <a:rPr lang="en-US" sz="1800" i="1">
                <a:solidFill>
                  <a:schemeClr val="tx2">
                    <a:lumMod val="50000"/>
                  </a:schemeClr>
                </a:solidFill>
                <a:effectLst/>
                <a:latin typeface="MyriadPro-SemiboldIt"/>
              </a:rPr>
              <a:t>That’s the</a:t>
            </a:r>
            <a:r>
              <a:rPr lang="en-US" sz="1800">
                <a:solidFill>
                  <a:schemeClr val="tx2">
                    <a:lumMod val="50000"/>
                  </a:schemeClr>
                </a:solidFill>
                <a:latin typeface="MyriadPro-SemiboldIt"/>
              </a:rPr>
              <a:t> </a:t>
            </a:r>
            <a:r>
              <a:rPr lang="en-US" sz="1800" i="1">
                <a:solidFill>
                  <a:schemeClr val="tx2">
                    <a:lumMod val="50000"/>
                  </a:schemeClr>
                </a:solidFill>
                <a:effectLst/>
                <a:latin typeface="MyriadPro-SemiboldIt"/>
              </a:rPr>
              <a:t>cost of living</a:t>
            </a:r>
            <a:endParaRPr lang="en-US">
              <a:solidFill>
                <a:schemeClr val="tx2">
                  <a:lumMod val="50000"/>
                </a:schemeClr>
              </a:solidFill>
            </a:endParaRPr>
          </a:p>
        </p:txBody>
      </p:sp>
      <p:sp>
        <p:nvSpPr>
          <p:cNvPr id="5" name="Subtitle 4">
            <a:extLst>
              <a:ext uri="{FF2B5EF4-FFF2-40B4-BE49-F238E27FC236}">
                <a16:creationId xmlns:a16="http://schemas.microsoft.com/office/drawing/2014/main" id="{06B17432-C8A0-4E75-AB87-41E268CA53AC}"/>
              </a:ext>
            </a:extLst>
          </p:cNvPr>
          <p:cNvSpPr>
            <a:spLocks noGrp="1"/>
          </p:cNvSpPr>
          <p:nvPr>
            <p:ph type="subTitle" idx="4"/>
          </p:nvPr>
        </p:nvSpPr>
        <p:spPr>
          <a:xfrm>
            <a:off x="4984635" y="3045530"/>
            <a:ext cx="2907600" cy="491639"/>
          </a:xfrm>
        </p:spPr>
        <p:txBody>
          <a:bodyPr/>
          <a:lstStyle/>
          <a:p>
            <a:r>
              <a:rPr lang="en-US" sz="1800" i="1">
                <a:solidFill>
                  <a:schemeClr val="tx2">
                    <a:lumMod val="50000"/>
                  </a:schemeClr>
                </a:solidFill>
                <a:effectLst/>
                <a:latin typeface="MyriadPro-SemiboldIt"/>
              </a:rPr>
              <a:t>That’s the</a:t>
            </a:r>
            <a:r>
              <a:rPr lang="en-US" sz="1800">
                <a:solidFill>
                  <a:schemeClr val="tx2">
                    <a:lumMod val="50000"/>
                  </a:schemeClr>
                </a:solidFill>
                <a:latin typeface="MyriadPro-SemiboldIt"/>
              </a:rPr>
              <a:t> </a:t>
            </a:r>
            <a:r>
              <a:rPr lang="en-US" sz="1800" i="1">
                <a:solidFill>
                  <a:schemeClr val="tx2">
                    <a:lumMod val="50000"/>
                  </a:schemeClr>
                </a:solidFill>
                <a:effectLst/>
                <a:latin typeface="MyriadPro-SemiboldIt"/>
              </a:rPr>
              <a:t>cost of housing.</a:t>
            </a:r>
            <a:endParaRPr lang="en-US">
              <a:solidFill>
                <a:schemeClr val="tx2">
                  <a:lumMod val="50000"/>
                </a:schemeClr>
              </a:solidFill>
            </a:endParaRPr>
          </a:p>
        </p:txBody>
      </p:sp>
      <p:sp>
        <p:nvSpPr>
          <p:cNvPr id="7" name="Hexagon 6">
            <a:extLst>
              <a:ext uri="{FF2B5EF4-FFF2-40B4-BE49-F238E27FC236}">
                <a16:creationId xmlns:a16="http://schemas.microsoft.com/office/drawing/2014/main" id="{12096744-B8E5-4D83-B941-156C8C0C48B2}"/>
              </a:ext>
            </a:extLst>
          </p:cNvPr>
          <p:cNvSpPr/>
          <p:nvPr/>
        </p:nvSpPr>
        <p:spPr>
          <a:xfrm>
            <a:off x="2448624" y="1595093"/>
            <a:ext cx="421105" cy="352246"/>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latin typeface="Consolas" panose="020B0609020204030204" pitchFamily="49" charset="0"/>
                <a:cs typeface="Consolas" panose="020B0609020204030204" pitchFamily="49" charset="0"/>
              </a:rPr>
              <a:t>1</a:t>
            </a:r>
          </a:p>
        </p:txBody>
      </p:sp>
      <p:sp>
        <p:nvSpPr>
          <p:cNvPr id="9" name="Hexagon 8">
            <a:extLst>
              <a:ext uri="{FF2B5EF4-FFF2-40B4-BE49-F238E27FC236}">
                <a16:creationId xmlns:a16="http://schemas.microsoft.com/office/drawing/2014/main" id="{920C0F62-12D7-444B-9100-EB0E67512383}"/>
              </a:ext>
            </a:extLst>
          </p:cNvPr>
          <p:cNvSpPr/>
          <p:nvPr/>
        </p:nvSpPr>
        <p:spPr>
          <a:xfrm>
            <a:off x="6191430" y="1592085"/>
            <a:ext cx="421105" cy="352246"/>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latin typeface="Consolas" panose="020B0609020204030204" pitchFamily="49" charset="0"/>
                <a:cs typeface="Consolas" panose="020B0609020204030204" pitchFamily="49" charset="0"/>
              </a:rPr>
              <a:t>2</a:t>
            </a:r>
          </a:p>
        </p:txBody>
      </p:sp>
    </p:spTree>
    <p:extLst>
      <p:ext uri="{BB962C8B-B14F-4D97-AF65-F5344CB8AC3E}">
        <p14:creationId xmlns:p14="http://schemas.microsoft.com/office/powerpoint/2010/main" val="197865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44"/>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t>
            </a:r>
            <a:r>
              <a:rPr lang="en"/>
              <a:t>ractice </a:t>
            </a:r>
            <a:endParaRPr/>
          </a:p>
        </p:txBody>
      </p:sp>
      <p:grpSp>
        <p:nvGrpSpPr>
          <p:cNvPr id="643" name="Google Shape;643;p44"/>
          <p:cNvGrpSpPr/>
          <p:nvPr/>
        </p:nvGrpSpPr>
        <p:grpSpPr>
          <a:xfrm>
            <a:off x="720000" y="1901475"/>
            <a:ext cx="2942003" cy="1728575"/>
            <a:chOff x="-15123553" y="2913325"/>
            <a:chExt cx="11286237" cy="6012577"/>
          </a:xfrm>
        </p:grpSpPr>
        <p:sp>
          <p:nvSpPr>
            <p:cNvPr id="644" name="Google Shape;644;p44"/>
            <p:cNvSpPr/>
            <p:nvPr/>
          </p:nvSpPr>
          <p:spPr>
            <a:xfrm>
              <a:off x="-8489826" y="5853628"/>
              <a:ext cx="2338585" cy="521987"/>
            </a:xfrm>
            <a:custGeom>
              <a:avLst/>
              <a:gdLst/>
              <a:ahLst/>
              <a:cxnLst/>
              <a:rect l="l" t="t" r="r" b="b"/>
              <a:pathLst>
                <a:path w="59156" h="13204" extrusionOk="0">
                  <a:moveTo>
                    <a:pt x="1" y="0"/>
                  </a:moveTo>
                  <a:lnTo>
                    <a:pt x="1" y="0"/>
                  </a:lnTo>
                  <a:close/>
                  <a:moveTo>
                    <a:pt x="59155" y="13203"/>
                  </a:move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4"/>
            <p:cNvSpPr/>
            <p:nvPr/>
          </p:nvSpPr>
          <p:spPr>
            <a:xfrm>
              <a:off x="-10891906" y="3113952"/>
              <a:ext cx="6512821" cy="4916617"/>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4"/>
            <p:cNvSpPr/>
            <p:nvPr/>
          </p:nvSpPr>
          <p:spPr>
            <a:xfrm>
              <a:off x="-6141037" y="6983267"/>
              <a:ext cx="1753780" cy="1286981"/>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4"/>
            <p:cNvSpPr/>
            <p:nvPr/>
          </p:nvSpPr>
          <p:spPr>
            <a:xfrm>
              <a:off x="-5305516" y="6533625"/>
              <a:ext cx="903911" cy="493049"/>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4"/>
            <p:cNvSpPr/>
            <p:nvPr/>
          </p:nvSpPr>
          <p:spPr>
            <a:xfrm>
              <a:off x="-6164954" y="6202383"/>
              <a:ext cx="446164" cy="503565"/>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4"/>
            <p:cNvSpPr/>
            <p:nvPr/>
          </p:nvSpPr>
          <p:spPr>
            <a:xfrm>
              <a:off x="-6725171" y="6259310"/>
              <a:ext cx="856748" cy="681066"/>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4"/>
            <p:cNvSpPr/>
            <p:nvPr/>
          </p:nvSpPr>
          <p:spPr>
            <a:xfrm>
              <a:off x="-8552683" y="6995206"/>
              <a:ext cx="359390" cy="625286"/>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4"/>
            <p:cNvSpPr/>
            <p:nvPr/>
          </p:nvSpPr>
          <p:spPr>
            <a:xfrm>
              <a:off x="-5311643" y="4407018"/>
              <a:ext cx="422919" cy="661418"/>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4"/>
            <p:cNvSpPr/>
            <p:nvPr/>
          </p:nvSpPr>
          <p:spPr>
            <a:xfrm>
              <a:off x="-4578590" y="8086499"/>
              <a:ext cx="741274" cy="5606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4"/>
            <p:cNvSpPr/>
            <p:nvPr/>
          </p:nvSpPr>
          <p:spPr>
            <a:xfrm>
              <a:off x="-5520692" y="5610346"/>
              <a:ext cx="368245" cy="609473"/>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4"/>
            <p:cNvSpPr/>
            <p:nvPr/>
          </p:nvSpPr>
          <p:spPr>
            <a:xfrm>
              <a:off x="-5783742" y="6438510"/>
              <a:ext cx="293133" cy="359627"/>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4"/>
            <p:cNvSpPr/>
            <p:nvPr/>
          </p:nvSpPr>
          <p:spPr>
            <a:xfrm>
              <a:off x="-8661319" y="3118854"/>
              <a:ext cx="411336" cy="257752"/>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4"/>
            <p:cNvSpPr/>
            <p:nvPr/>
          </p:nvSpPr>
          <p:spPr>
            <a:xfrm>
              <a:off x="-9790607" y="3020814"/>
              <a:ext cx="389435" cy="140380"/>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4"/>
            <p:cNvSpPr/>
            <p:nvPr/>
          </p:nvSpPr>
          <p:spPr>
            <a:xfrm>
              <a:off x="-10493615" y="3962555"/>
              <a:ext cx="183154" cy="183154"/>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4"/>
            <p:cNvSpPr/>
            <p:nvPr/>
          </p:nvSpPr>
          <p:spPr>
            <a:xfrm>
              <a:off x="-5873718" y="6880957"/>
              <a:ext cx="340533" cy="130260"/>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4"/>
            <p:cNvSpPr/>
            <p:nvPr/>
          </p:nvSpPr>
          <p:spPr>
            <a:xfrm>
              <a:off x="-6436701" y="3157794"/>
              <a:ext cx="414577" cy="8669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4"/>
            <p:cNvSpPr/>
            <p:nvPr/>
          </p:nvSpPr>
          <p:spPr>
            <a:xfrm>
              <a:off x="-5217358" y="8356584"/>
              <a:ext cx="198809" cy="153979"/>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4"/>
            <p:cNvSpPr/>
            <p:nvPr/>
          </p:nvSpPr>
          <p:spPr>
            <a:xfrm>
              <a:off x="-7056493" y="6008002"/>
              <a:ext cx="129825" cy="202485"/>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4"/>
            <p:cNvSpPr/>
            <p:nvPr/>
          </p:nvSpPr>
          <p:spPr>
            <a:xfrm>
              <a:off x="-7792985" y="2989702"/>
              <a:ext cx="254194" cy="104603"/>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4"/>
            <p:cNvSpPr/>
            <p:nvPr/>
          </p:nvSpPr>
          <p:spPr>
            <a:xfrm>
              <a:off x="-9541235" y="2991165"/>
              <a:ext cx="186554" cy="88118"/>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4"/>
            <p:cNvSpPr/>
            <p:nvPr/>
          </p:nvSpPr>
          <p:spPr>
            <a:xfrm>
              <a:off x="-5617705" y="6888587"/>
              <a:ext cx="202248" cy="121207"/>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4"/>
            <p:cNvSpPr/>
            <p:nvPr/>
          </p:nvSpPr>
          <p:spPr>
            <a:xfrm>
              <a:off x="-5551329" y="5309109"/>
              <a:ext cx="107173" cy="148405"/>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4"/>
            <p:cNvSpPr/>
            <p:nvPr/>
          </p:nvSpPr>
          <p:spPr>
            <a:xfrm>
              <a:off x="-5563071" y="5936963"/>
              <a:ext cx="119586" cy="153821"/>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4"/>
            <p:cNvSpPr/>
            <p:nvPr/>
          </p:nvSpPr>
          <p:spPr>
            <a:xfrm>
              <a:off x="-8938007" y="2985630"/>
              <a:ext cx="176315" cy="7483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4"/>
            <p:cNvSpPr/>
            <p:nvPr/>
          </p:nvSpPr>
          <p:spPr>
            <a:xfrm>
              <a:off x="-4085619" y="7426505"/>
              <a:ext cx="117135" cy="126583"/>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4"/>
            <p:cNvSpPr/>
            <p:nvPr/>
          </p:nvSpPr>
          <p:spPr>
            <a:xfrm>
              <a:off x="-5147623" y="6343316"/>
              <a:ext cx="104484" cy="126188"/>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4"/>
            <p:cNvSpPr/>
            <p:nvPr/>
          </p:nvSpPr>
          <p:spPr>
            <a:xfrm>
              <a:off x="-8727575" y="2973335"/>
              <a:ext cx="137929" cy="79302"/>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4"/>
            <p:cNvSpPr/>
            <p:nvPr/>
          </p:nvSpPr>
          <p:spPr>
            <a:xfrm>
              <a:off x="-5062825" y="3316319"/>
              <a:ext cx="128204" cy="66098"/>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4"/>
            <p:cNvSpPr/>
            <p:nvPr/>
          </p:nvSpPr>
          <p:spPr>
            <a:xfrm>
              <a:off x="-7522227" y="3048328"/>
              <a:ext cx="128955" cy="74282"/>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4"/>
            <p:cNvSpPr/>
            <p:nvPr/>
          </p:nvSpPr>
          <p:spPr>
            <a:xfrm>
              <a:off x="-5402331" y="6634473"/>
              <a:ext cx="123025" cy="63608"/>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4"/>
            <p:cNvSpPr/>
            <p:nvPr/>
          </p:nvSpPr>
          <p:spPr>
            <a:xfrm>
              <a:off x="-8558811" y="2988358"/>
              <a:ext cx="98080" cy="62896"/>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4"/>
            <p:cNvSpPr/>
            <p:nvPr/>
          </p:nvSpPr>
          <p:spPr>
            <a:xfrm>
              <a:off x="-12170825" y="3000692"/>
              <a:ext cx="822592" cy="150303"/>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4"/>
            <p:cNvSpPr/>
            <p:nvPr/>
          </p:nvSpPr>
          <p:spPr>
            <a:xfrm>
              <a:off x="-15123553" y="2913325"/>
              <a:ext cx="5111631" cy="6012577"/>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4"/>
            <p:cNvSpPr/>
            <p:nvPr/>
          </p:nvSpPr>
          <p:spPr>
            <a:xfrm>
              <a:off x="-12991996" y="3074420"/>
              <a:ext cx="447508" cy="144966"/>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4"/>
            <p:cNvSpPr/>
            <p:nvPr/>
          </p:nvSpPr>
          <p:spPr>
            <a:xfrm>
              <a:off x="-10520260" y="3498603"/>
              <a:ext cx="337528" cy="151133"/>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4"/>
            <p:cNvSpPr/>
            <p:nvPr/>
          </p:nvSpPr>
          <p:spPr>
            <a:xfrm>
              <a:off x="-13194916" y="5379753"/>
              <a:ext cx="416791" cy="178845"/>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4"/>
            <p:cNvSpPr/>
            <p:nvPr/>
          </p:nvSpPr>
          <p:spPr>
            <a:xfrm>
              <a:off x="-12518553" y="3025755"/>
              <a:ext cx="256210" cy="17714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4"/>
            <p:cNvSpPr/>
            <p:nvPr/>
          </p:nvSpPr>
          <p:spPr>
            <a:xfrm>
              <a:off x="-12821887" y="5529107"/>
              <a:ext cx="260994" cy="116937"/>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4"/>
            <p:cNvSpPr/>
            <p:nvPr/>
          </p:nvSpPr>
          <p:spPr>
            <a:xfrm>
              <a:off x="-12452969" y="3539005"/>
              <a:ext cx="204976" cy="102033"/>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4"/>
            <p:cNvSpPr/>
            <p:nvPr/>
          </p:nvSpPr>
          <p:spPr>
            <a:xfrm>
              <a:off x="-12665456" y="3041885"/>
              <a:ext cx="149038" cy="70882"/>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4"/>
            <p:cNvSpPr/>
            <p:nvPr/>
          </p:nvSpPr>
          <p:spPr>
            <a:xfrm>
              <a:off x="-12534959" y="5585757"/>
              <a:ext cx="93652" cy="70091"/>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4"/>
            <p:cNvSpPr/>
            <p:nvPr/>
          </p:nvSpPr>
          <p:spPr>
            <a:xfrm>
              <a:off x="-11911214" y="8733882"/>
              <a:ext cx="99108" cy="62026"/>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4"/>
            <p:cNvSpPr/>
            <p:nvPr/>
          </p:nvSpPr>
          <p:spPr>
            <a:xfrm>
              <a:off x="-12955784" y="5595363"/>
              <a:ext cx="88830" cy="60524"/>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4"/>
            <p:cNvSpPr/>
            <p:nvPr/>
          </p:nvSpPr>
          <p:spPr>
            <a:xfrm>
              <a:off x="-4351515" y="6763783"/>
              <a:ext cx="74914" cy="84679"/>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4"/>
            <p:cNvSpPr/>
            <p:nvPr/>
          </p:nvSpPr>
          <p:spPr>
            <a:xfrm>
              <a:off x="-8706386" y="3389533"/>
              <a:ext cx="86813" cy="59931"/>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4"/>
            <p:cNvSpPr/>
            <p:nvPr/>
          </p:nvSpPr>
          <p:spPr>
            <a:xfrm>
              <a:off x="-5493375" y="6654081"/>
              <a:ext cx="79263" cy="59022"/>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4"/>
            <p:cNvSpPr/>
            <p:nvPr/>
          </p:nvSpPr>
          <p:spPr>
            <a:xfrm>
              <a:off x="-4929086" y="4402116"/>
              <a:ext cx="72858" cy="66731"/>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4"/>
            <p:cNvSpPr/>
            <p:nvPr/>
          </p:nvSpPr>
          <p:spPr>
            <a:xfrm>
              <a:off x="-9877381" y="4504347"/>
              <a:ext cx="84758" cy="199521"/>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4"/>
            <p:cNvSpPr/>
            <p:nvPr/>
          </p:nvSpPr>
          <p:spPr>
            <a:xfrm>
              <a:off x="-9309653" y="4830213"/>
              <a:ext cx="148286" cy="71791"/>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4"/>
            <p:cNvSpPr/>
            <p:nvPr/>
          </p:nvSpPr>
          <p:spPr>
            <a:xfrm>
              <a:off x="-8968724" y="4849821"/>
              <a:ext cx="79974" cy="59457"/>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4"/>
            <p:cNvSpPr/>
            <p:nvPr/>
          </p:nvSpPr>
          <p:spPr>
            <a:xfrm>
              <a:off x="-10091173" y="4635476"/>
              <a:ext cx="71040" cy="60366"/>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44"/>
          <p:cNvGrpSpPr/>
          <p:nvPr/>
        </p:nvGrpSpPr>
        <p:grpSpPr>
          <a:xfrm>
            <a:off x="1060750" y="703376"/>
            <a:ext cx="7022480" cy="133394"/>
            <a:chOff x="2427292" y="692550"/>
            <a:chExt cx="9081184" cy="172500"/>
          </a:xfrm>
        </p:grpSpPr>
        <p:sp>
          <p:nvSpPr>
            <p:cNvPr id="696" name="Google Shape;696;p44"/>
            <p:cNvSpPr/>
            <p:nvPr/>
          </p:nvSpPr>
          <p:spPr>
            <a:xfrm>
              <a:off x="2427292" y="692550"/>
              <a:ext cx="172500" cy="17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4"/>
            <p:cNvSpPr/>
            <p:nvPr/>
          </p:nvSpPr>
          <p:spPr>
            <a:xfrm>
              <a:off x="2653242" y="719400"/>
              <a:ext cx="118800" cy="11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4"/>
            <p:cNvSpPr/>
            <p:nvPr/>
          </p:nvSpPr>
          <p:spPr>
            <a:xfrm>
              <a:off x="2825492" y="735750"/>
              <a:ext cx="86100" cy="8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4"/>
            <p:cNvSpPr/>
            <p:nvPr/>
          </p:nvSpPr>
          <p:spPr>
            <a:xfrm rot="10800000">
              <a:off x="11335977" y="692550"/>
              <a:ext cx="172500" cy="17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4"/>
            <p:cNvSpPr/>
            <p:nvPr/>
          </p:nvSpPr>
          <p:spPr>
            <a:xfrm rot="10800000">
              <a:off x="11163727" y="719400"/>
              <a:ext cx="118800" cy="11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4"/>
            <p:cNvSpPr/>
            <p:nvPr/>
          </p:nvSpPr>
          <p:spPr>
            <a:xfrm rot="10800000">
              <a:off x="11024177" y="735750"/>
              <a:ext cx="86100" cy="8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44"/>
          <p:cNvSpPr/>
          <p:nvPr/>
        </p:nvSpPr>
        <p:spPr>
          <a:xfrm>
            <a:off x="4526455" y="1901475"/>
            <a:ext cx="4451723" cy="2052000"/>
          </a:xfrm>
          <a:custGeom>
            <a:avLst/>
            <a:gdLst>
              <a:gd name="connsiteX0" fmla="*/ 0 w 4451723"/>
              <a:gd name="connsiteY0" fmla="*/ 0 h 2052000"/>
              <a:gd name="connsiteX1" fmla="*/ 4248308 w 4451723"/>
              <a:gd name="connsiteY1" fmla="*/ 0 h 2052000"/>
              <a:gd name="connsiteX2" fmla="*/ 4451723 w 4451723"/>
              <a:gd name="connsiteY2" fmla="*/ 203415 h 2052000"/>
              <a:gd name="connsiteX3" fmla="*/ 4451723 w 4451723"/>
              <a:gd name="connsiteY3" fmla="*/ 2052000 h 2052000"/>
              <a:gd name="connsiteX4" fmla="*/ 0 w 4451723"/>
              <a:gd name="connsiteY4" fmla="*/ 2052000 h 2052000"/>
              <a:gd name="connsiteX5" fmla="*/ 0 w 4451723"/>
              <a:gd name="connsiteY5" fmla="*/ 0 h 20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1723" h="2052000" fill="none" extrusionOk="0">
                <a:moveTo>
                  <a:pt x="0" y="0"/>
                </a:moveTo>
                <a:cubicBezTo>
                  <a:pt x="1298493" y="-62685"/>
                  <a:pt x="2503666" y="21264"/>
                  <a:pt x="4248308" y="0"/>
                </a:cubicBezTo>
                <a:cubicBezTo>
                  <a:pt x="4265722" y="28162"/>
                  <a:pt x="4375967" y="111305"/>
                  <a:pt x="4451723" y="203415"/>
                </a:cubicBezTo>
                <a:cubicBezTo>
                  <a:pt x="4510436" y="903154"/>
                  <a:pt x="4291527" y="1314164"/>
                  <a:pt x="4451723" y="2052000"/>
                </a:cubicBezTo>
                <a:cubicBezTo>
                  <a:pt x="2278058" y="2084214"/>
                  <a:pt x="1413260" y="2145354"/>
                  <a:pt x="0" y="2052000"/>
                </a:cubicBezTo>
                <a:cubicBezTo>
                  <a:pt x="-73185" y="1218371"/>
                  <a:pt x="-58133" y="876117"/>
                  <a:pt x="0" y="0"/>
                </a:cubicBezTo>
                <a:close/>
              </a:path>
              <a:path w="4451723" h="2052000" stroke="0" extrusionOk="0">
                <a:moveTo>
                  <a:pt x="0" y="0"/>
                </a:moveTo>
                <a:cubicBezTo>
                  <a:pt x="1786448" y="-128592"/>
                  <a:pt x="3653613" y="53444"/>
                  <a:pt x="4248308" y="0"/>
                </a:cubicBezTo>
                <a:cubicBezTo>
                  <a:pt x="4305070" y="40326"/>
                  <a:pt x="4345285" y="118490"/>
                  <a:pt x="4451723" y="203415"/>
                </a:cubicBezTo>
                <a:cubicBezTo>
                  <a:pt x="4389113" y="817590"/>
                  <a:pt x="4464650" y="1236983"/>
                  <a:pt x="4451723" y="2052000"/>
                </a:cubicBezTo>
                <a:cubicBezTo>
                  <a:pt x="2868939" y="2124810"/>
                  <a:pt x="1514286" y="2138831"/>
                  <a:pt x="0" y="2052000"/>
                </a:cubicBezTo>
                <a:cubicBezTo>
                  <a:pt x="-80339" y="1625225"/>
                  <a:pt x="155853" y="787907"/>
                  <a:pt x="0" y="0"/>
                </a:cubicBezTo>
                <a:close/>
              </a:path>
            </a:pathLst>
          </a:custGeom>
          <a:solidFill>
            <a:schemeClr val="accent5"/>
          </a:solidFill>
          <a:ln>
            <a:solidFill>
              <a:schemeClr val="tx1"/>
            </a:solidFill>
            <a:extLst>
              <a:ext uri="{C807C97D-BFC1-408E-A445-0C87EB9F89A2}">
                <ask:lineSketchStyleProps xmlns:ask="http://schemas.microsoft.com/office/drawing/2018/sketchyshapes" sd="1303662733">
                  <a:prstGeom prst="snip1Rect">
                    <a:avLst>
                      <a:gd name="adj" fmla="val 9913"/>
                    </a:avLst>
                  </a:prstGeom>
                  <ask:type>
                    <ask:lineSketchCurved/>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4"/>
          <p:cNvSpPr txBox="1"/>
          <p:nvPr/>
        </p:nvSpPr>
        <p:spPr>
          <a:xfrm>
            <a:off x="4451909" y="2727209"/>
            <a:ext cx="4881586" cy="1074000"/>
          </a:xfrm>
          <a:prstGeom prst="rect">
            <a:avLst/>
          </a:prstGeom>
          <a:noFill/>
          <a:ln>
            <a:noFill/>
          </a:ln>
        </p:spPr>
        <p:txBody>
          <a:bodyPr spcFirstLastPara="1" wrap="square" lIns="91425" tIns="91425" rIns="91425" bIns="91425" anchor="t" anchorCtr="0">
            <a:noAutofit/>
          </a:bodyPr>
          <a:lstStyle/>
          <a:p>
            <a:pPr lvl="0" rtl="0">
              <a:spcBef>
                <a:spcPts val="0"/>
              </a:spcBef>
              <a:spcAft>
                <a:spcPts val="1600"/>
              </a:spcAft>
            </a:pPr>
            <a:r>
              <a:rPr lang="en">
                <a:solidFill>
                  <a:schemeClr val="dk2"/>
                </a:solidFill>
                <a:latin typeface="Cavolini" panose="03000502040302020204" pitchFamily="66" charset="0"/>
                <a:ea typeface="Quicksand Light"/>
                <a:cs typeface="Cavolini" panose="03000502040302020204" pitchFamily="66" charset="0"/>
                <a:sym typeface="Quicksand Light"/>
              </a:rPr>
              <a:t>1. .………….…………. </a:t>
            </a:r>
            <a:r>
              <a:rPr lang="en-US">
                <a:solidFill>
                  <a:schemeClr val="dk2"/>
                </a:solidFill>
                <a:latin typeface="Cavolini" panose="03000502040302020204" pitchFamily="66" charset="0"/>
                <a:ea typeface="Quicksand Light"/>
                <a:cs typeface="Cavolini" panose="03000502040302020204" pitchFamily="66" charset="0"/>
                <a:sym typeface="Quicksand Light"/>
              </a:rPr>
              <a:t>I</a:t>
            </a:r>
            <a:r>
              <a:rPr lang="en">
                <a:solidFill>
                  <a:schemeClr val="dk2"/>
                </a:solidFill>
                <a:latin typeface="Cavolini" panose="03000502040302020204" pitchFamily="66" charset="0"/>
                <a:ea typeface="Quicksand Light"/>
                <a:cs typeface="Cavolini" panose="03000502040302020204" pitchFamily="66" charset="0"/>
                <a:sym typeface="Quicksand Light"/>
              </a:rPr>
              <a:t>s begger than …………….…</a:t>
            </a:r>
          </a:p>
          <a:p>
            <a:pPr lvl="0" rtl="0">
              <a:spcBef>
                <a:spcPts val="0"/>
              </a:spcBef>
              <a:spcAft>
                <a:spcPts val="1600"/>
              </a:spcAft>
            </a:pPr>
            <a:r>
              <a:rPr lang="en">
                <a:solidFill>
                  <a:schemeClr val="dk2"/>
                </a:solidFill>
                <a:latin typeface="Cavolini" panose="03000502040302020204" pitchFamily="66" charset="0"/>
                <a:ea typeface="Quicksand Light"/>
                <a:cs typeface="Cavolini" panose="03000502040302020204" pitchFamily="66" charset="0"/>
                <a:sym typeface="Quicksand Light"/>
              </a:rPr>
              <a:t>2. ……………………… is the begest city in the country.</a:t>
            </a:r>
            <a:endParaRPr>
              <a:solidFill>
                <a:schemeClr val="dk2"/>
              </a:solidFill>
              <a:latin typeface="Cavolini" panose="03000502040302020204" pitchFamily="66" charset="0"/>
              <a:ea typeface="Quicksand Light"/>
              <a:cs typeface="Cavolini" panose="03000502040302020204" pitchFamily="66" charset="0"/>
              <a:sym typeface="Quicksand Light"/>
            </a:endParaRPr>
          </a:p>
        </p:txBody>
      </p:sp>
      <p:sp>
        <p:nvSpPr>
          <p:cNvPr id="704" name="Google Shape;704;p44"/>
          <p:cNvSpPr/>
          <p:nvPr/>
        </p:nvSpPr>
        <p:spPr>
          <a:xfrm>
            <a:off x="4491602" y="2076312"/>
            <a:ext cx="2325300" cy="570900"/>
          </a:xfrm>
          <a:custGeom>
            <a:avLst/>
            <a:gdLst>
              <a:gd name="connsiteX0" fmla="*/ 0 w 2325300"/>
              <a:gd name="connsiteY0" fmla="*/ 0 h 570900"/>
              <a:gd name="connsiteX1" fmla="*/ 2139409 w 2325300"/>
              <a:gd name="connsiteY1" fmla="*/ 0 h 570900"/>
              <a:gd name="connsiteX2" fmla="*/ 2325300 w 2325300"/>
              <a:gd name="connsiteY2" fmla="*/ 285450 h 570900"/>
              <a:gd name="connsiteX3" fmla="*/ 2139409 w 2325300"/>
              <a:gd name="connsiteY3" fmla="*/ 570900 h 570900"/>
              <a:gd name="connsiteX4" fmla="*/ 0 w 2325300"/>
              <a:gd name="connsiteY4" fmla="*/ 570900 h 570900"/>
              <a:gd name="connsiteX5" fmla="*/ 0 w 2325300"/>
              <a:gd name="connsiteY5" fmla="*/ 0 h 57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5300" h="570900" fill="none" extrusionOk="0">
                <a:moveTo>
                  <a:pt x="0" y="0"/>
                </a:moveTo>
                <a:cubicBezTo>
                  <a:pt x="665108" y="85385"/>
                  <a:pt x="1208428" y="-168772"/>
                  <a:pt x="2139409" y="0"/>
                </a:cubicBezTo>
                <a:cubicBezTo>
                  <a:pt x="2177564" y="80481"/>
                  <a:pt x="2263728" y="148772"/>
                  <a:pt x="2325300" y="285450"/>
                </a:cubicBezTo>
                <a:cubicBezTo>
                  <a:pt x="2298468" y="326743"/>
                  <a:pt x="2162785" y="481016"/>
                  <a:pt x="2139409" y="570900"/>
                </a:cubicBezTo>
                <a:cubicBezTo>
                  <a:pt x="1202438" y="654064"/>
                  <a:pt x="549275" y="427337"/>
                  <a:pt x="0" y="570900"/>
                </a:cubicBezTo>
                <a:cubicBezTo>
                  <a:pt x="3113" y="505768"/>
                  <a:pt x="33811" y="159093"/>
                  <a:pt x="0" y="0"/>
                </a:cubicBezTo>
                <a:close/>
              </a:path>
              <a:path w="2325300" h="570900" stroke="0" extrusionOk="0">
                <a:moveTo>
                  <a:pt x="0" y="0"/>
                </a:moveTo>
                <a:cubicBezTo>
                  <a:pt x="719805" y="-23207"/>
                  <a:pt x="1571141" y="79393"/>
                  <a:pt x="2139409" y="0"/>
                </a:cubicBezTo>
                <a:cubicBezTo>
                  <a:pt x="2154745" y="69810"/>
                  <a:pt x="2241164" y="151006"/>
                  <a:pt x="2325300" y="285450"/>
                </a:cubicBezTo>
                <a:cubicBezTo>
                  <a:pt x="2244029" y="354136"/>
                  <a:pt x="2162330" y="516075"/>
                  <a:pt x="2139409" y="570900"/>
                </a:cubicBezTo>
                <a:cubicBezTo>
                  <a:pt x="1321989" y="486103"/>
                  <a:pt x="696675" y="679688"/>
                  <a:pt x="0" y="570900"/>
                </a:cubicBezTo>
                <a:cubicBezTo>
                  <a:pt x="-36648" y="427020"/>
                  <a:pt x="19258" y="235416"/>
                  <a:pt x="0" y="0"/>
                </a:cubicBezTo>
                <a:close/>
              </a:path>
            </a:pathLst>
          </a:custGeom>
          <a:solidFill>
            <a:schemeClr val="lt1"/>
          </a:solidFill>
          <a:ln>
            <a:solidFill>
              <a:schemeClr val="tx1"/>
            </a:solidFill>
            <a:extLst>
              <a:ext uri="{C807C97D-BFC1-408E-A445-0C87EB9F89A2}">
                <ask:lineSketchStyleProps xmlns:ask="http://schemas.microsoft.com/office/drawing/2018/sketchyshapes" sd="3826705026">
                  <a:prstGeom prst="homePlate">
                    <a:avLst>
                      <a:gd name="adj" fmla="val 32561"/>
                    </a:avLst>
                  </a:prstGeom>
                  <ask:type>
                    <ask:lineSketchCurved/>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4"/>
          <p:cNvSpPr txBox="1"/>
          <p:nvPr/>
        </p:nvSpPr>
        <p:spPr>
          <a:xfrm>
            <a:off x="4409392" y="2113057"/>
            <a:ext cx="2135700" cy="4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2400" b="1">
                <a:solidFill>
                  <a:schemeClr val="dk2"/>
                </a:solidFill>
                <a:latin typeface="Sue Ellen Francisco"/>
                <a:ea typeface="Sue Ellen Francisco"/>
                <a:cs typeface="Sue Ellen Francisco"/>
                <a:sym typeface="Sue Ellen Francisco"/>
              </a:rPr>
              <a:t>C</a:t>
            </a:r>
            <a:r>
              <a:rPr lang="en" sz="2400" b="1">
                <a:solidFill>
                  <a:schemeClr val="dk2"/>
                </a:solidFill>
                <a:latin typeface="Sue Ellen Francisco"/>
                <a:ea typeface="Sue Ellen Francisco"/>
                <a:cs typeface="Sue Ellen Francisco"/>
                <a:sym typeface="Sue Ellen Francisco"/>
              </a:rPr>
              <a:t>omplete: </a:t>
            </a:r>
            <a:endParaRPr sz="2400" b="1">
              <a:solidFill>
                <a:schemeClr val="dk2"/>
              </a:solidFill>
              <a:latin typeface="Sue Ellen Francisco"/>
              <a:ea typeface="Sue Ellen Francisco"/>
              <a:cs typeface="Sue Ellen Francisco"/>
              <a:sym typeface="Sue Ellen Francisco"/>
            </a:endParaRPr>
          </a:p>
        </p:txBody>
      </p:sp>
      <p:sp>
        <p:nvSpPr>
          <p:cNvPr id="706" name="Google Shape;706;p44"/>
          <p:cNvSpPr/>
          <p:nvPr/>
        </p:nvSpPr>
        <p:spPr>
          <a:xfrm rot="-209231">
            <a:off x="6091142" y="1667662"/>
            <a:ext cx="1459811" cy="483000"/>
          </a:xfrm>
          <a:custGeom>
            <a:avLst/>
            <a:gdLst>
              <a:gd name="connsiteX0" fmla="*/ 830379 w 1459811"/>
              <a:gd name="connsiteY0" fmla="*/ 22 h 483000"/>
              <a:gd name="connsiteX1" fmla="*/ 11426 w 1459811"/>
              <a:gd name="connsiteY1" fmla="*/ 13057 h 483000"/>
              <a:gd name="connsiteX2" fmla="*/ 54164 w 1459811"/>
              <a:gd name="connsiteY2" fmla="*/ 70570 h 483000"/>
              <a:gd name="connsiteX3" fmla="*/ 17 w 1459811"/>
              <a:gd name="connsiteY3" fmla="*/ 117836 h 483000"/>
              <a:gd name="connsiteX4" fmla="*/ 55550 w 1459811"/>
              <a:gd name="connsiteY4" fmla="*/ 185075 h 483000"/>
              <a:gd name="connsiteX5" fmla="*/ 4282 w 1459811"/>
              <a:gd name="connsiteY5" fmla="*/ 243177 h 483000"/>
              <a:gd name="connsiteX6" fmla="*/ 68380 w 1459811"/>
              <a:gd name="connsiteY6" fmla="*/ 299534 h 483000"/>
              <a:gd name="connsiteX7" fmla="*/ 5722 w 1459811"/>
              <a:gd name="connsiteY7" fmla="*/ 332246 h 483000"/>
              <a:gd name="connsiteX8" fmla="*/ 76964 w 1459811"/>
              <a:gd name="connsiteY8" fmla="*/ 384908 h 483000"/>
              <a:gd name="connsiteX9" fmla="*/ 17112 w 1459811"/>
              <a:gd name="connsiteY9" fmla="*/ 453982 h 483000"/>
              <a:gd name="connsiteX10" fmla="*/ 962787 w 1459811"/>
              <a:gd name="connsiteY10" fmla="*/ 472118 h 483000"/>
              <a:gd name="connsiteX11" fmla="*/ 1439872 w 1459811"/>
              <a:gd name="connsiteY11" fmla="*/ 483000 h 483000"/>
              <a:gd name="connsiteX12" fmla="*/ 1360118 w 1459811"/>
              <a:gd name="connsiteY12" fmla="*/ 428479 h 483000"/>
              <a:gd name="connsiteX13" fmla="*/ 1459811 w 1459811"/>
              <a:gd name="connsiteY13" fmla="*/ 381235 h 483000"/>
              <a:gd name="connsiteX14" fmla="*/ 1362979 w 1459811"/>
              <a:gd name="connsiteY14" fmla="*/ 323110 h 483000"/>
              <a:gd name="connsiteX15" fmla="*/ 1437029 w 1459811"/>
              <a:gd name="connsiteY15" fmla="*/ 250454 h 483000"/>
              <a:gd name="connsiteX16" fmla="*/ 1357275 w 1459811"/>
              <a:gd name="connsiteY16" fmla="*/ 210510 h 483000"/>
              <a:gd name="connsiteX17" fmla="*/ 1428463 w 1459811"/>
              <a:gd name="connsiteY17" fmla="*/ 137808 h 483000"/>
              <a:gd name="connsiteX18" fmla="*/ 1357275 w 1459811"/>
              <a:gd name="connsiteY18" fmla="*/ 83288 h 483000"/>
              <a:gd name="connsiteX19" fmla="*/ 1428463 w 1459811"/>
              <a:gd name="connsiteY19" fmla="*/ 6982 h 483000"/>
              <a:gd name="connsiteX20" fmla="*/ 830379 w 1459811"/>
              <a:gd name="connsiteY20" fmla="*/ 22 h 4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9811" h="483000" fill="none" extrusionOk="0">
                <a:moveTo>
                  <a:pt x="830379" y="22"/>
                </a:moveTo>
                <a:cubicBezTo>
                  <a:pt x="558469" y="21412"/>
                  <a:pt x="300073" y="20921"/>
                  <a:pt x="11426" y="13057"/>
                </a:cubicBezTo>
                <a:cubicBezTo>
                  <a:pt x="22538" y="33844"/>
                  <a:pt x="36211" y="47163"/>
                  <a:pt x="54164" y="70570"/>
                </a:cubicBezTo>
                <a:cubicBezTo>
                  <a:pt x="28524" y="91488"/>
                  <a:pt x="21568" y="97147"/>
                  <a:pt x="17" y="117836"/>
                </a:cubicBezTo>
                <a:cubicBezTo>
                  <a:pt x="12799" y="134904"/>
                  <a:pt x="47829" y="170284"/>
                  <a:pt x="55550" y="185075"/>
                </a:cubicBezTo>
                <a:cubicBezTo>
                  <a:pt x="50803" y="192271"/>
                  <a:pt x="29672" y="215029"/>
                  <a:pt x="4282" y="243177"/>
                </a:cubicBezTo>
                <a:cubicBezTo>
                  <a:pt x="15734" y="254479"/>
                  <a:pt x="51774" y="286053"/>
                  <a:pt x="68380" y="299534"/>
                </a:cubicBezTo>
                <a:cubicBezTo>
                  <a:pt x="45441" y="310663"/>
                  <a:pt x="30521" y="319195"/>
                  <a:pt x="5722" y="332246"/>
                </a:cubicBezTo>
                <a:cubicBezTo>
                  <a:pt x="20920" y="337021"/>
                  <a:pt x="54726" y="362526"/>
                  <a:pt x="76964" y="384908"/>
                </a:cubicBezTo>
                <a:cubicBezTo>
                  <a:pt x="71469" y="403033"/>
                  <a:pt x="19245" y="440731"/>
                  <a:pt x="17112" y="453982"/>
                </a:cubicBezTo>
                <a:cubicBezTo>
                  <a:pt x="183809" y="471188"/>
                  <a:pt x="769262" y="481227"/>
                  <a:pt x="962787" y="472118"/>
                </a:cubicBezTo>
                <a:cubicBezTo>
                  <a:pt x="1184990" y="483000"/>
                  <a:pt x="1439872" y="483001"/>
                  <a:pt x="1439872" y="483000"/>
                </a:cubicBezTo>
                <a:cubicBezTo>
                  <a:pt x="1414857" y="461954"/>
                  <a:pt x="1391476" y="443515"/>
                  <a:pt x="1360118" y="428479"/>
                </a:cubicBezTo>
                <a:cubicBezTo>
                  <a:pt x="1382494" y="407606"/>
                  <a:pt x="1415675" y="407644"/>
                  <a:pt x="1459811" y="381235"/>
                </a:cubicBezTo>
                <a:cubicBezTo>
                  <a:pt x="1416073" y="345113"/>
                  <a:pt x="1380207" y="323298"/>
                  <a:pt x="1362979" y="323110"/>
                </a:cubicBezTo>
                <a:cubicBezTo>
                  <a:pt x="1393498" y="301060"/>
                  <a:pt x="1419134" y="275714"/>
                  <a:pt x="1437029" y="250454"/>
                </a:cubicBezTo>
                <a:cubicBezTo>
                  <a:pt x="1398511" y="229291"/>
                  <a:pt x="1374830" y="218049"/>
                  <a:pt x="1357275" y="210510"/>
                </a:cubicBezTo>
                <a:cubicBezTo>
                  <a:pt x="1378475" y="189774"/>
                  <a:pt x="1396812" y="170478"/>
                  <a:pt x="1428463" y="137808"/>
                </a:cubicBezTo>
                <a:cubicBezTo>
                  <a:pt x="1391815" y="112846"/>
                  <a:pt x="1381164" y="100035"/>
                  <a:pt x="1357275" y="83288"/>
                </a:cubicBezTo>
                <a:cubicBezTo>
                  <a:pt x="1376935" y="60368"/>
                  <a:pt x="1413842" y="14382"/>
                  <a:pt x="1428463" y="6982"/>
                </a:cubicBezTo>
                <a:cubicBezTo>
                  <a:pt x="1328225" y="-10175"/>
                  <a:pt x="1088867" y="-7016"/>
                  <a:pt x="830379" y="22"/>
                </a:cubicBezTo>
                <a:close/>
              </a:path>
              <a:path w="1459811" h="483000" stroke="0" extrusionOk="0">
                <a:moveTo>
                  <a:pt x="830379" y="22"/>
                </a:moveTo>
                <a:cubicBezTo>
                  <a:pt x="595170" y="-27613"/>
                  <a:pt x="267353" y="-6636"/>
                  <a:pt x="11426" y="13057"/>
                </a:cubicBezTo>
                <a:cubicBezTo>
                  <a:pt x="17712" y="18858"/>
                  <a:pt x="52110" y="60624"/>
                  <a:pt x="54164" y="70570"/>
                </a:cubicBezTo>
                <a:cubicBezTo>
                  <a:pt x="36993" y="93455"/>
                  <a:pt x="18801" y="94427"/>
                  <a:pt x="17" y="117836"/>
                </a:cubicBezTo>
                <a:cubicBezTo>
                  <a:pt x="12143" y="126687"/>
                  <a:pt x="34924" y="168397"/>
                  <a:pt x="55550" y="185075"/>
                </a:cubicBezTo>
                <a:cubicBezTo>
                  <a:pt x="42898" y="191232"/>
                  <a:pt x="32931" y="219885"/>
                  <a:pt x="4282" y="243177"/>
                </a:cubicBezTo>
                <a:cubicBezTo>
                  <a:pt x="28814" y="273021"/>
                  <a:pt x="39112" y="278726"/>
                  <a:pt x="68380" y="299534"/>
                </a:cubicBezTo>
                <a:cubicBezTo>
                  <a:pt x="40681" y="308368"/>
                  <a:pt x="13978" y="322172"/>
                  <a:pt x="5722" y="332246"/>
                </a:cubicBezTo>
                <a:cubicBezTo>
                  <a:pt x="42006" y="356479"/>
                  <a:pt x="55172" y="376707"/>
                  <a:pt x="76964" y="384908"/>
                </a:cubicBezTo>
                <a:cubicBezTo>
                  <a:pt x="49949" y="408440"/>
                  <a:pt x="47769" y="425286"/>
                  <a:pt x="17112" y="453982"/>
                </a:cubicBezTo>
                <a:cubicBezTo>
                  <a:pt x="229270" y="461207"/>
                  <a:pt x="738177" y="474458"/>
                  <a:pt x="962787" y="472118"/>
                </a:cubicBezTo>
                <a:cubicBezTo>
                  <a:pt x="1184989" y="483000"/>
                  <a:pt x="1439872" y="483000"/>
                  <a:pt x="1439872" y="483000"/>
                </a:cubicBezTo>
                <a:cubicBezTo>
                  <a:pt x="1409615" y="471026"/>
                  <a:pt x="1379558" y="447369"/>
                  <a:pt x="1360118" y="428479"/>
                </a:cubicBezTo>
                <a:cubicBezTo>
                  <a:pt x="1395820" y="413299"/>
                  <a:pt x="1416739" y="412621"/>
                  <a:pt x="1459811" y="381235"/>
                </a:cubicBezTo>
                <a:cubicBezTo>
                  <a:pt x="1432508" y="365029"/>
                  <a:pt x="1401098" y="341492"/>
                  <a:pt x="1362979" y="323110"/>
                </a:cubicBezTo>
                <a:cubicBezTo>
                  <a:pt x="1395180" y="291370"/>
                  <a:pt x="1409435" y="270673"/>
                  <a:pt x="1437029" y="250454"/>
                </a:cubicBezTo>
                <a:cubicBezTo>
                  <a:pt x="1402833" y="238074"/>
                  <a:pt x="1377566" y="215576"/>
                  <a:pt x="1357275" y="210510"/>
                </a:cubicBezTo>
                <a:cubicBezTo>
                  <a:pt x="1388514" y="188278"/>
                  <a:pt x="1419917" y="157066"/>
                  <a:pt x="1428463" y="137808"/>
                </a:cubicBezTo>
                <a:cubicBezTo>
                  <a:pt x="1416070" y="136171"/>
                  <a:pt x="1389919" y="103309"/>
                  <a:pt x="1357275" y="83288"/>
                </a:cubicBezTo>
                <a:cubicBezTo>
                  <a:pt x="1375409" y="52363"/>
                  <a:pt x="1400392" y="35189"/>
                  <a:pt x="1428463" y="6982"/>
                </a:cubicBezTo>
                <a:cubicBezTo>
                  <a:pt x="1323011" y="7004"/>
                  <a:pt x="1086167" y="-3456"/>
                  <a:pt x="830379" y="22"/>
                </a:cubicBezTo>
                <a:close/>
              </a:path>
            </a:pathLst>
          </a:custGeom>
          <a:solidFill>
            <a:srgbClr val="C7EAE4">
              <a:alpha val="75420"/>
            </a:srgbClr>
          </a:solidFill>
          <a:ln>
            <a:solidFill>
              <a:schemeClr val="tx1"/>
            </a:solidFill>
            <a:extLst>
              <a:ext uri="{C807C97D-BFC1-408E-A445-0C87EB9F89A2}">
                <ask:lineSketchStyleProps xmlns:ask="http://schemas.microsoft.com/office/drawing/2018/sketchyshapes" sd="2484074682">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k:type>
                    <ask:lineSketchCurved/>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4"/>
          <p:cNvSpPr/>
          <p:nvPr/>
        </p:nvSpPr>
        <p:spPr>
          <a:xfrm>
            <a:off x="1078478" y="2125238"/>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4"/>
          <p:cNvSpPr/>
          <p:nvPr/>
        </p:nvSpPr>
        <p:spPr>
          <a:xfrm>
            <a:off x="1102275" y="2482200"/>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4"/>
          <p:cNvSpPr/>
          <p:nvPr/>
        </p:nvSpPr>
        <p:spPr>
          <a:xfrm>
            <a:off x="1210550" y="2837925"/>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4"/>
          <p:cNvSpPr/>
          <p:nvPr/>
        </p:nvSpPr>
        <p:spPr>
          <a:xfrm>
            <a:off x="1470871" y="2912118"/>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4"/>
          <p:cNvSpPr/>
          <p:nvPr/>
        </p:nvSpPr>
        <p:spPr>
          <a:xfrm>
            <a:off x="1423025" y="3127630"/>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4"/>
          <p:cNvSpPr/>
          <p:nvPr/>
        </p:nvSpPr>
        <p:spPr>
          <a:xfrm>
            <a:off x="2401682" y="2507005"/>
            <a:ext cx="179100" cy="1791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4"/>
          <p:cNvSpPr/>
          <p:nvPr/>
        </p:nvSpPr>
        <p:spPr>
          <a:xfrm>
            <a:off x="1910044" y="2585359"/>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2194260" y="2933012"/>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4"/>
          <p:cNvSpPr/>
          <p:nvPr/>
        </p:nvSpPr>
        <p:spPr>
          <a:xfrm>
            <a:off x="2498261" y="2087723"/>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4"/>
          <p:cNvSpPr/>
          <p:nvPr/>
        </p:nvSpPr>
        <p:spPr>
          <a:xfrm>
            <a:off x="2961125" y="2170250"/>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3091143" y="2806301"/>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4"/>
          <p:cNvSpPr/>
          <p:nvPr/>
        </p:nvSpPr>
        <p:spPr>
          <a:xfrm>
            <a:off x="3219938" y="3141218"/>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4"/>
          <p:cNvSpPr/>
          <p:nvPr/>
        </p:nvSpPr>
        <p:spPr>
          <a:xfrm>
            <a:off x="2789013" y="2388123"/>
            <a:ext cx="179100" cy="17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p:nvPr/>
        </p:nvSpPr>
        <p:spPr>
          <a:xfrm>
            <a:off x="1333200" y="1266900"/>
            <a:ext cx="6477600" cy="3336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 name="Google Shape;284;p35"/>
          <p:cNvGrpSpPr/>
          <p:nvPr/>
        </p:nvGrpSpPr>
        <p:grpSpPr>
          <a:xfrm>
            <a:off x="397042" y="1148698"/>
            <a:ext cx="8446169" cy="338727"/>
            <a:chOff x="1060756" y="660592"/>
            <a:chExt cx="7022465" cy="236401"/>
          </a:xfrm>
        </p:grpSpPr>
        <p:sp>
          <p:nvSpPr>
            <p:cNvPr id="285" name="Google Shape;285;p35"/>
            <p:cNvSpPr/>
            <p:nvPr/>
          </p:nvSpPr>
          <p:spPr>
            <a:xfrm>
              <a:off x="1060756"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5"/>
            <p:cNvSpPr/>
            <p:nvPr/>
          </p:nvSpPr>
          <p:spPr>
            <a:xfrm>
              <a:off x="1343739" y="696011"/>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5"/>
            <p:cNvSpPr/>
            <p:nvPr/>
          </p:nvSpPr>
          <p:spPr>
            <a:xfrm>
              <a:off x="1552321" y="71206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5"/>
            <p:cNvSpPr/>
            <p:nvPr/>
          </p:nvSpPr>
          <p:spPr>
            <a:xfrm rot="10800000">
              <a:off x="7834521"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5"/>
            <p:cNvSpPr/>
            <p:nvPr/>
          </p:nvSpPr>
          <p:spPr>
            <a:xfrm rot="10800000">
              <a:off x="7625939" y="695973"/>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rot="10800000">
              <a:off x="7451256" y="71202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35"/>
          <p:cNvSpPr/>
          <p:nvPr/>
        </p:nvSpPr>
        <p:spPr>
          <a:xfrm>
            <a:off x="1849674" y="1915456"/>
            <a:ext cx="248700" cy="236400"/>
          </a:xfrm>
          <a:prstGeom prst="star5">
            <a:avLst>
              <a:gd name="adj" fmla="val 24558"/>
              <a:gd name="hf" fmla="val 105146"/>
              <a:gd name="vf" fmla="val 110557"/>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p:nvPr/>
        </p:nvSpPr>
        <p:spPr>
          <a:xfrm>
            <a:off x="1849674" y="2350606"/>
            <a:ext cx="248700" cy="236400"/>
          </a:xfrm>
          <a:prstGeom prst="star5">
            <a:avLst>
              <a:gd name="adj" fmla="val 24558"/>
              <a:gd name="hf" fmla="val 105146"/>
              <a:gd name="vf" fmla="val 11055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1849674" y="2785756"/>
            <a:ext cx="248700" cy="236400"/>
          </a:xfrm>
          <a:prstGeom prst="star5">
            <a:avLst>
              <a:gd name="adj" fmla="val 24558"/>
              <a:gd name="hf" fmla="val 105146"/>
              <a:gd name="vf" fmla="val 11055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1849674" y="3220906"/>
            <a:ext cx="248700" cy="236400"/>
          </a:xfrm>
          <a:prstGeom prst="star5">
            <a:avLst>
              <a:gd name="adj" fmla="val 24558"/>
              <a:gd name="hf" fmla="val 105146"/>
              <a:gd name="vf" fmla="val 110557"/>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a:off x="1849674" y="3656056"/>
            <a:ext cx="248700" cy="236400"/>
          </a:xfrm>
          <a:prstGeom prst="star5">
            <a:avLst>
              <a:gd name="adj" fmla="val 24558"/>
              <a:gd name="hf" fmla="val 105146"/>
              <a:gd name="vf" fmla="val 11055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1849674" y="4091206"/>
            <a:ext cx="248700" cy="236400"/>
          </a:xfrm>
          <a:prstGeom prst="star5">
            <a:avLst>
              <a:gd name="adj" fmla="val 24558"/>
              <a:gd name="hf" fmla="val 105146"/>
              <a:gd name="vf" fmla="val 110557"/>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3" name="Google Shape;303;p35"/>
          <p:cNvCxnSpPr/>
          <p:nvPr/>
        </p:nvCxnSpPr>
        <p:spPr>
          <a:xfrm>
            <a:off x="2276505" y="2151855"/>
            <a:ext cx="5035500" cy="0"/>
          </a:xfrm>
          <a:prstGeom prst="straightConnector1">
            <a:avLst/>
          </a:prstGeom>
          <a:noFill/>
          <a:ln w="19050" cap="flat" cmpd="sng">
            <a:solidFill>
              <a:schemeClr val="accent1"/>
            </a:solidFill>
            <a:prstDash val="dash"/>
            <a:round/>
            <a:headEnd type="none" w="med" len="med"/>
            <a:tailEnd type="none" w="med" len="med"/>
          </a:ln>
        </p:spPr>
      </p:cxnSp>
      <p:cxnSp>
        <p:nvCxnSpPr>
          <p:cNvPr id="304" name="Google Shape;304;p35"/>
          <p:cNvCxnSpPr/>
          <p:nvPr/>
        </p:nvCxnSpPr>
        <p:spPr>
          <a:xfrm>
            <a:off x="2276505" y="2587004"/>
            <a:ext cx="5035500" cy="0"/>
          </a:xfrm>
          <a:prstGeom prst="straightConnector1">
            <a:avLst/>
          </a:prstGeom>
          <a:noFill/>
          <a:ln w="19050" cap="flat" cmpd="sng">
            <a:solidFill>
              <a:schemeClr val="accent1"/>
            </a:solidFill>
            <a:prstDash val="dash"/>
            <a:round/>
            <a:headEnd type="none" w="med" len="med"/>
            <a:tailEnd type="none" w="med" len="med"/>
          </a:ln>
        </p:spPr>
      </p:cxnSp>
      <p:cxnSp>
        <p:nvCxnSpPr>
          <p:cNvPr id="305" name="Google Shape;305;p35"/>
          <p:cNvCxnSpPr/>
          <p:nvPr/>
        </p:nvCxnSpPr>
        <p:spPr>
          <a:xfrm>
            <a:off x="2276505" y="3022153"/>
            <a:ext cx="5035500" cy="0"/>
          </a:xfrm>
          <a:prstGeom prst="straightConnector1">
            <a:avLst/>
          </a:prstGeom>
          <a:noFill/>
          <a:ln w="19050" cap="flat" cmpd="sng">
            <a:solidFill>
              <a:schemeClr val="accent1"/>
            </a:solidFill>
            <a:prstDash val="dash"/>
            <a:round/>
            <a:headEnd type="none" w="med" len="med"/>
            <a:tailEnd type="none" w="med" len="med"/>
          </a:ln>
        </p:spPr>
      </p:cxnSp>
      <p:cxnSp>
        <p:nvCxnSpPr>
          <p:cNvPr id="306" name="Google Shape;306;p35"/>
          <p:cNvCxnSpPr/>
          <p:nvPr/>
        </p:nvCxnSpPr>
        <p:spPr>
          <a:xfrm>
            <a:off x="2276505" y="3457302"/>
            <a:ext cx="5035500" cy="0"/>
          </a:xfrm>
          <a:prstGeom prst="straightConnector1">
            <a:avLst/>
          </a:prstGeom>
          <a:noFill/>
          <a:ln w="19050" cap="flat" cmpd="sng">
            <a:solidFill>
              <a:schemeClr val="accent1"/>
            </a:solidFill>
            <a:prstDash val="dash"/>
            <a:round/>
            <a:headEnd type="none" w="med" len="med"/>
            <a:tailEnd type="none" w="med" len="med"/>
          </a:ln>
        </p:spPr>
      </p:cxnSp>
      <p:cxnSp>
        <p:nvCxnSpPr>
          <p:cNvPr id="307" name="Google Shape;307;p35"/>
          <p:cNvCxnSpPr/>
          <p:nvPr/>
        </p:nvCxnSpPr>
        <p:spPr>
          <a:xfrm>
            <a:off x="2276505" y="3892450"/>
            <a:ext cx="5035500" cy="0"/>
          </a:xfrm>
          <a:prstGeom prst="straightConnector1">
            <a:avLst/>
          </a:prstGeom>
          <a:noFill/>
          <a:ln w="19050" cap="flat" cmpd="sng">
            <a:solidFill>
              <a:schemeClr val="accent1"/>
            </a:solidFill>
            <a:prstDash val="dash"/>
            <a:round/>
            <a:headEnd type="none" w="med" len="med"/>
            <a:tailEnd type="none" w="med" len="med"/>
          </a:ln>
        </p:spPr>
      </p:cxnSp>
      <p:cxnSp>
        <p:nvCxnSpPr>
          <p:cNvPr id="308" name="Google Shape;308;p35"/>
          <p:cNvCxnSpPr/>
          <p:nvPr/>
        </p:nvCxnSpPr>
        <p:spPr>
          <a:xfrm>
            <a:off x="2276505" y="4327599"/>
            <a:ext cx="5035500" cy="0"/>
          </a:xfrm>
          <a:prstGeom prst="straightConnector1">
            <a:avLst/>
          </a:prstGeom>
          <a:noFill/>
          <a:ln w="19050" cap="flat" cmpd="sng">
            <a:solidFill>
              <a:schemeClr val="accent1"/>
            </a:solidFill>
            <a:prstDash val="dash"/>
            <a:round/>
            <a:headEnd type="none" w="med" len="med"/>
            <a:tailEnd type="none" w="med" len="med"/>
          </a:ln>
        </p:spPr>
      </p:cxnSp>
      <p:pic>
        <p:nvPicPr>
          <p:cNvPr id="2" name="Picture 1">
            <a:extLst>
              <a:ext uri="{FF2B5EF4-FFF2-40B4-BE49-F238E27FC236}">
                <a16:creationId xmlns:a16="http://schemas.microsoft.com/office/drawing/2014/main" id="{F78E0FC2-BF2A-41A2-9051-64E3A6534035}"/>
              </a:ext>
            </a:extLst>
          </p:cNvPr>
          <p:cNvPicPr>
            <a:picLocks noChangeAspect="1"/>
          </p:cNvPicPr>
          <p:nvPr/>
        </p:nvPicPr>
        <p:blipFill rotWithShape="1">
          <a:blip r:embed="rId3"/>
          <a:srcRect l="20459" t="10479" r="24896" b="28909"/>
          <a:stretch/>
        </p:blipFill>
        <p:spPr>
          <a:xfrm>
            <a:off x="1309456" y="673768"/>
            <a:ext cx="6525065" cy="3929732"/>
          </a:xfrm>
          <a:prstGeom prst="rect">
            <a:avLst/>
          </a:prstGeom>
        </p:spPr>
      </p:pic>
      <p:sp>
        <p:nvSpPr>
          <p:cNvPr id="5" name="Rectangle: Rounded Corners 4">
            <a:extLst>
              <a:ext uri="{FF2B5EF4-FFF2-40B4-BE49-F238E27FC236}">
                <a16:creationId xmlns:a16="http://schemas.microsoft.com/office/drawing/2014/main" id="{ABB0BAF9-6722-4633-86A7-B6AAC4D6E507}"/>
              </a:ext>
            </a:extLst>
          </p:cNvPr>
          <p:cNvSpPr/>
          <p:nvPr/>
        </p:nvSpPr>
        <p:spPr>
          <a:xfrm>
            <a:off x="7370391" y="1487424"/>
            <a:ext cx="452269" cy="521850"/>
          </a:xfrm>
          <a:custGeom>
            <a:avLst/>
            <a:gdLst>
              <a:gd name="connsiteX0" fmla="*/ 0 w 452269"/>
              <a:gd name="connsiteY0" fmla="*/ 75380 h 521850"/>
              <a:gd name="connsiteX1" fmla="*/ 75380 w 452269"/>
              <a:gd name="connsiteY1" fmla="*/ 0 h 521850"/>
              <a:gd name="connsiteX2" fmla="*/ 376889 w 452269"/>
              <a:gd name="connsiteY2" fmla="*/ 0 h 521850"/>
              <a:gd name="connsiteX3" fmla="*/ 452269 w 452269"/>
              <a:gd name="connsiteY3" fmla="*/ 75380 h 521850"/>
              <a:gd name="connsiteX4" fmla="*/ 452269 w 452269"/>
              <a:gd name="connsiteY4" fmla="*/ 446470 h 521850"/>
              <a:gd name="connsiteX5" fmla="*/ 376889 w 452269"/>
              <a:gd name="connsiteY5" fmla="*/ 521850 h 521850"/>
              <a:gd name="connsiteX6" fmla="*/ 75380 w 452269"/>
              <a:gd name="connsiteY6" fmla="*/ 521850 h 521850"/>
              <a:gd name="connsiteX7" fmla="*/ 0 w 452269"/>
              <a:gd name="connsiteY7" fmla="*/ 446470 h 521850"/>
              <a:gd name="connsiteX8" fmla="*/ 0 w 452269"/>
              <a:gd name="connsiteY8" fmla="*/ 75380 h 52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269" h="521850" extrusionOk="0">
                <a:moveTo>
                  <a:pt x="0" y="75380"/>
                </a:moveTo>
                <a:cubicBezTo>
                  <a:pt x="-2056" y="38171"/>
                  <a:pt x="32444" y="-11709"/>
                  <a:pt x="75380" y="0"/>
                </a:cubicBezTo>
                <a:cubicBezTo>
                  <a:pt x="155635" y="-3063"/>
                  <a:pt x="265559" y="5651"/>
                  <a:pt x="376889" y="0"/>
                </a:cubicBezTo>
                <a:cubicBezTo>
                  <a:pt x="422311" y="6245"/>
                  <a:pt x="457719" y="29800"/>
                  <a:pt x="452269" y="75380"/>
                </a:cubicBezTo>
                <a:cubicBezTo>
                  <a:pt x="470423" y="199195"/>
                  <a:pt x="419953" y="265944"/>
                  <a:pt x="452269" y="446470"/>
                </a:cubicBezTo>
                <a:cubicBezTo>
                  <a:pt x="444914" y="490039"/>
                  <a:pt x="420966" y="518394"/>
                  <a:pt x="376889" y="521850"/>
                </a:cubicBezTo>
                <a:cubicBezTo>
                  <a:pt x="265846" y="531980"/>
                  <a:pt x="226088" y="498402"/>
                  <a:pt x="75380" y="521850"/>
                </a:cubicBezTo>
                <a:cubicBezTo>
                  <a:pt x="32722" y="520729"/>
                  <a:pt x="10649" y="492022"/>
                  <a:pt x="0" y="446470"/>
                </a:cubicBezTo>
                <a:cubicBezTo>
                  <a:pt x="-39279" y="293032"/>
                  <a:pt x="20697" y="236262"/>
                  <a:pt x="0" y="75380"/>
                </a:cubicBezTo>
                <a:close/>
              </a:path>
            </a:pathLst>
          </a:custGeom>
          <a:noFill/>
          <a:ln w="38100">
            <a:extLst>
              <a:ext uri="{C807C97D-BFC1-408E-A445-0C87EB9F89A2}">
                <ask:lineSketchStyleProps xmlns:ask="http://schemas.microsoft.com/office/drawing/2018/sketchyshapes" sd="12304633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DA89682F-1B0B-4D3C-BA71-D3B8BBE2E34D}"/>
              </a:ext>
            </a:extLst>
          </p:cNvPr>
          <p:cNvSpPr/>
          <p:nvPr/>
        </p:nvSpPr>
        <p:spPr>
          <a:xfrm>
            <a:off x="7381794" y="2116784"/>
            <a:ext cx="452269" cy="521850"/>
          </a:xfrm>
          <a:custGeom>
            <a:avLst/>
            <a:gdLst>
              <a:gd name="connsiteX0" fmla="*/ 0 w 452269"/>
              <a:gd name="connsiteY0" fmla="*/ 75380 h 521850"/>
              <a:gd name="connsiteX1" fmla="*/ 75380 w 452269"/>
              <a:gd name="connsiteY1" fmla="*/ 0 h 521850"/>
              <a:gd name="connsiteX2" fmla="*/ 376889 w 452269"/>
              <a:gd name="connsiteY2" fmla="*/ 0 h 521850"/>
              <a:gd name="connsiteX3" fmla="*/ 452269 w 452269"/>
              <a:gd name="connsiteY3" fmla="*/ 75380 h 521850"/>
              <a:gd name="connsiteX4" fmla="*/ 452269 w 452269"/>
              <a:gd name="connsiteY4" fmla="*/ 446470 h 521850"/>
              <a:gd name="connsiteX5" fmla="*/ 376889 w 452269"/>
              <a:gd name="connsiteY5" fmla="*/ 521850 h 521850"/>
              <a:gd name="connsiteX6" fmla="*/ 75380 w 452269"/>
              <a:gd name="connsiteY6" fmla="*/ 521850 h 521850"/>
              <a:gd name="connsiteX7" fmla="*/ 0 w 452269"/>
              <a:gd name="connsiteY7" fmla="*/ 446470 h 521850"/>
              <a:gd name="connsiteX8" fmla="*/ 0 w 452269"/>
              <a:gd name="connsiteY8" fmla="*/ 75380 h 52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269" h="521850" extrusionOk="0">
                <a:moveTo>
                  <a:pt x="0" y="75380"/>
                </a:moveTo>
                <a:cubicBezTo>
                  <a:pt x="-2056" y="38171"/>
                  <a:pt x="32444" y="-11709"/>
                  <a:pt x="75380" y="0"/>
                </a:cubicBezTo>
                <a:cubicBezTo>
                  <a:pt x="155635" y="-3063"/>
                  <a:pt x="265559" y="5651"/>
                  <a:pt x="376889" y="0"/>
                </a:cubicBezTo>
                <a:cubicBezTo>
                  <a:pt x="422311" y="6245"/>
                  <a:pt x="457719" y="29800"/>
                  <a:pt x="452269" y="75380"/>
                </a:cubicBezTo>
                <a:cubicBezTo>
                  <a:pt x="470423" y="199195"/>
                  <a:pt x="419953" y="265944"/>
                  <a:pt x="452269" y="446470"/>
                </a:cubicBezTo>
                <a:cubicBezTo>
                  <a:pt x="444914" y="490039"/>
                  <a:pt x="420966" y="518394"/>
                  <a:pt x="376889" y="521850"/>
                </a:cubicBezTo>
                <a:cubicBezTo>
                  <a:pt x="265846" y="531980"/>
                  <a:pt x="226088" y="498402"/>
                  <a:pt x="75380" y="521850"/>
                </a:cubicBezTo>
                <a:cubicBezTo>
                  <a:pt x="32722" y="520729"/>
                  <a:pt x="10649" y="492022"/>
                  <a:pt x="0" y="446470"/>
                </a:cubicBezTo>
                <a:cubicBezTo>
                  <a:pt x="-39279" y="293032"/>
                  <a:pt x="20697" y="236262"/>
                  <a:pt x="0" y="75380"/>
                </a:cubicBezTo>
                <a:close/>
              </a:path>
            </a:pathLst>
          </a:custGeom>
          <a:noFill/>
          <a:ln w="38100">
            <a:extLst>
              <a:ext uri="{C807C97D-BFC1-408E-A445-0C87EB9F89A2}">
                <ask:lineSketchStyleProps xmlns:ask="http://schemas.microsoft.com/office/drawing/2018/sketchyshapes" sd="12304633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DB2BF5F7-A6AA-4799-93FB-987F20FA024F}"/>
              </a:ext>
            </a:extLst>
          </p:cNvPr>
          <p:cNvSpPr/>
          <p:nvPr/>
        </p:nvSpPr>
        <p:spPr>
          <a:xfrm>
            <a:off x="6918122" y="2785756"/>
            <a:ext cx="452269" cy="521850"/>
          </a:xfrm>
          <a:custGeom>
            <a:avLst/>
            <a:gdLst>
              <a:gd name="connsiteX0" fmla="*/ 0 w 452269"/>
              <a:gd name="connsiteY0" fmla="*/ 75380 h 521850"/>
              <a:gd name="connsiteX1" fmla="*/ 75380 w 452269"/>
              <a:gd name="connsiteY1" fmla="*/ 0 h 521850"/>
              <a:gd name="connsiteX2" fmla="*/ 376889 w 452269"/>
              <a:gd name="connsiteY2" fmla="*/ 0 h 521850"/>
              <a:gd name="connsiteX3" fmla="*/ 452269 w 452269"/>
              <a:gd name="connsiteY3" fmla="*/ 75380 h 521850"/>
              <a:gd name="connsiteX4" fmla="*/ 452269 w 452269"/>
              <a:gd name="connsiteY4" fmla="*/ 446470 h 521850"/>
              <a:gd name="connsiteX5" fmla="*/ 376889 w 452269"/>
              <a:gd name="connsiteY5" fmla="*/ 521850 h 521850"/>
              <a:gd name="connsiteX6" fmla="*/ 75380 w 452269"/>
              <a:gd name="connsiteY6" fmla="*/ 521850 h 521850"/>
              <a:gd name="connsiteX7" fmla="*/ 0 w 452269"/>
              <a:gd name="connsiteY7" fmla="*/ 446470 h 521850"/>
              <a:gd name="connsiteX8" fmla="*/ 0 w 452269"/>
              <a:gd name="connsiteY8" fmla="*/ 75380 h 52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269" h="521850" extrusionOk="0">
                <a:moveTo>
                  <a:pt x="0" y="75380"/>
                </a:moveTo>
                <a:cubicBezTo>
                  <a:pt x="-2056" y="38171"/>
                  <a:pt x="32444" y="-11709"/>
                  <a:pt x="75380" y="0"/>
                </a:cubicBezTo>
                <a:cubicBezTo>
                  <a:pt x="155635" y="-3063"/>
                  <a:pt x="265559" y="5651"/>
                  <a:pt x="376889" y="0"/>
                </a:cubicBezTo>
                <a:cubicBezTo>
                  <a:pt x="422311" y="6245"/>
                  <a:pt x="457719" y="29800"/>
                  <a:pt x="452269" y="75380"/>
                </a:cubicBezTo>
                <a:cubicBezTo>
                  <a:pt x="470423" y="199195"/>
                  <a:pt x="419953" y="265944"/>
                  <a:pt x="452269" y="446470"/>
                </a:cubicBezTo>
                <a:cubicBezTo>
                  <a:pt x="444914" y="490039"/>
                  <a:pt x="420966" y="518394"/>
                  <a:pt x="376889" y="521850"/>
                </a:cubicBezTo>
                <a:cubicBezTo>
                  <a:pt x="265846" y="531980"/>
                  <a:pt x="226088" y="498402"/>
                  <a:pt x="75380" y="521850"/>
                </a:cubicBezTo>
                <a:cubicBezTo>
                  <a:pt x="32722" y="520729"/>
                  <a:pt x="10649" y="492022"/>
                  <a:pt x="0" y="446470"/>
                </a:cubicBezTo>
                <a:cubicBezTo>
                  <a:pt x="-39279" y="293032"/>
                  <a:pt x="20697" y="236262"/>
                  <a:pt x="0" y="75380"/>
                </a:cubicBezTo>
                <a:close/>
              </a:path>
            </a:pathLst>
          </a:custGeom>
          <a:noFill/>
          <a:ln w="38100">
            <a:extLst>
              <a:ext uri="{C807C97D-BFC1-408E-A445-0C87EB9F89A2}">
                <ask:lineSketchStyleProps xmlns:ask="http://schemas.microsoft.com/office/drawing/2018/sketchyshapes" sd="12304633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9E4BAC5F-814C-4FAC-AE27-82B166F839FB}"/>
              </a:ext>
            </a:extLst>
          </p:cNvPr>
          <p:cNvSpPr/>
          <p:nvPr/>
        </p:nvSpPr>
        <p:spPr>
          <a:xfrm>
            <a:off x="7389866" y="3395131"/>
            <a:ext cx="452269" cy="521850"/>
          </a:xfrm>
          <a:custGeom>
            <a:avLst/>
            <a:gdLst>
              <a:gd name="connsiteX0" fmla="*/ 0 w 452269"/>
              <a:gd name="connsiteY0" fmla="*/ 75380 h 521850"/>
              <a:gd name="connsiteX1" fmla="*/ 75380 w 452269"/>
              <a:gd name="connsiteY1" fmla="*/ 0 h 521850"/>
              <a:gd name="connsiteX2" fmla="*/ 376889 w 452269"/>
              <a:gd name="connsiteY2" fmla="*/ 0 h 521850"/>
              <a:gd name="connsiteX3" fmla="*/ 452269 w 452269"/>
              <a:gd name="connsiteY3" fmla="*/ 75380 h 521850"/>
              <a:gd name="connsiteX4" fmla="*/ 452269 w 452269"/>
              <a:gd name="connsiteY4" fmla="*/ 446470 h 521850"/>
              <a:gd name="connsiteX5" fmla="*/ 376889 w 452269"/>
              <a:gd name="connsiteY5" fmla="*/ 521850 h 521850"/>
              <a:gd name="connsiteX6" fmla="*/ 75380 w 452269"/>
              <a:gd name="connsiteY6" fmla="*/ 521850 h 521850"/>
              <a:gd name="connsiteX7" fmla="*/ 0 w 452269"/>
              <a:gd name="connsiteY7" fmla="*/ 446470 h 521850"/>
              <a:gd name="connsiteX8" fmla="*/ 0 w 452269"/>
              <a:gd name="connsiteY8" fmla="*/ 75380 h 52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269" h="521850" extrusionOk="0">
                <a:moveTo>
                  <a:pt x="0" y="75380"/>
                </a:moveTo>
                <a:cubicBezTo>
                  <a:pt x="-2056" y="38171"/>
                  <a:pt x="32444" y="-11709"/>
                  <a:pt x="75380" y="0"/>
                </a:cubicBezTo>
                <a:cubicBezTo>
                  <a:pt x="155635" y="-3063"/>
                  <a:pt x="265559" y="5651"/>
                  <a:pt x="376889" y="0"/>
                </a:cubicBezTo>
                <a:cubicBezTo>
                  <a:pt x="422311" y="6245"/>
                  <a:pt x="457719" y="29800"/>
                  <a:pt x="452269" y="75380"/>
                </a:cubicBezTo>
                <a:cubicBezTo>
                  <a:pt x="470423" y="199195"/>
                  <a:pt x="419953" y="265944"/>
                  <a:pt x="452269" y="446470"/>
                </a:cubicBezTo>
                <a:cubicBezTo>
                  <a:pt x="444914" y="490039"/>
                  <a:pt x="420966" y="518394"/>
                  <a:pt x="376889" y="521850"/>
                </a:cubicBezTo>
                <a:cubicBezTo>
                  <a:pt x="265846" y="531980"/>
                  <a:pt x="226088" y="498402"/>
                  <a:pt x="75380" y="521850"/>
                </a:cubicBezTo>
                <a:cubicBezTo>
                  <a:pt x="32722" y="520729"/>
                  <a:pt x="10649" y="492022"/>
                  <a:pt x="0" y="446470"/>
                </a:cubicBezTo>
                <a:cubicBezTo>
                  <a:pt x="-39279" y="293032"/>
                  <a:pt x="20697" y="236262"/>
                  <a:pt x="0" y="75380"/>
                </a:cubicBezTo>
                <a:close/>
              </a:path>
            </a:pathLst>
          </a:custGeom>
          <a:noFill/>
          <a:ln w="38100">
            <a:extLst>
              <a:ext uri="{C807C97D-BFC1-408E-A445-0C87EB9F89A2}">
                <ask:lineSketchStyleProps xmlns:ask="http://schemas.microsoft.com/office/drawing/2018/sketchyshapes" sd="12304633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F378A734-4D26-4DB0-BCFA-3EC48D8BC3C0}"/>
              </a:ext>
            </a:extLst>
          </p:cNvPr>
          <p:cNvSpPr/>
          <p:nvPr/>
        </p:nvSpPr>
        <p:spPr>
          <a:xfrm>
            <a:off x="6919137" y="4053379"/>
            <a:ext cx="452269" cy="521850"/>
          </a:xfrm>
          <a:custGeom>
            <a:avLst/>
            <a:gdLst>
              <a:gd name="connsiteX0" fmla="*/ 0 w 452269"/>
              <a:gd name="connsiteY0" fmla="*/ 75380 h 521850"/>
              <a:gd name="connsiteX1" fmla="*/ 75380 w 452269"/>
              <a:gd name="connsiteY1" fmla="*/ 0 h 521850"/>
              <a:gd name="connsiteX2" fmla="*/ 376889 w 452269"/>
              <a:gd name="connsiteY2" fmla="*/ 0 h 521850"/>
              <a:gd name="connsiteX3" fmla="*/ 452269 w 452269"/>
              <a:gd name="connsiteY3" fmla="*/ 75380 h 521850"/>
              <a:gd name="connsiteX4" fmla="*/ 452269 w 452269"/>
              <a:gd name="connsiteY4" fmla="*/ 446470 h 521850"/>
              <a:gd name="connsiteX5" fmla="*/ 376889 w 452269"/>
              <a:gd name="connsiteY5" fmla="*/ 521850 h 521850"/>
              <a:gd name="connsiteX6" fmla="*/ 75380 w 452269"/>
              <a:gd name="connsiteY6" fmla="*/ 521850 h 521850"/>
              <a:gd name="connsiteX7" fmla="*/ 0 w 452269"/>
              <a:gd name="connsiteY7" fmla="*/ 446470 h 521850"/>
              <a:gd name="connsiteX8" fmla="*/ 0 w 452269"/>
              <a:gd name="connsiteY8" fmla="*/ 75380 h 52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269" h="521850" extrusionOk="0">
                <a:moveTo>
                  <a:pt x="0" y="75380"/>
                </a:moveTo>
                <a:cubicBezTo>
                  <a:pt x="-2056" y="38171"/>
                  <a:pt x="32444" y="-11709"/>
                  <a:pt x="75380" y="0"/>
                </a:cubicBezTo>
                <a:cubicBezTo>
                  <a:pt x="155635" y="-3063"/>
                  <a:pt x="265559" y="5651"/>
                  <a:pt x="376889" y="0"/>
                </a:cubicBezTo>
                <a:cubicBezTo>
                  <a:pt x="422311" y="6245"/>
                  <a:pt x="457719" y="29800"/>
                  <a:pt x="452269" y="75380"/>
                </a:cubicBezTo>
                <a:cubicBezTo>
                  <a:pt x="470423" y="199195"/>
                  <a:pt x="419953" y="265944"/>
                  <a:pt x="452269" y="446470"/>
                </a:cubicBezTo>
                <a:cubicBezTo>
                  <a:pt x="444914" y="490039"/>
                  <a:pt x="420966" y="518394"/>
                  <a:pt x="376889" y="521850"/>
                </a:cubicBezTo>
                <a:cubicBezTo>
                  <a:pt x="265846" y="531980"/>
                  <a:pt x="226088" y="498402"/>
                  <a:pt x="75380" y="521850"/>
                </a:cubicBezTo>
                <a:cubicBezTo>
                  <a:pt x="32722" y="520729"/>
                  <a:pt x="10649" y="492022"/>
                  <a:pt x="0" y="446470"/>
                </a:cubicBezTo>
                <a:cubicBezTo>
                  <a:pt x="-39279" y="293032"/>
                  <a:pt x="20697" y="236262"/>
                  <a:pt x="0" y="75380"/>
                </a:cubicBezTo>
                <a:close/>
              </a:path>
            </a:pathLst>
          </a:custGeom>
          <a:noFill/>
          <a:ln w="38100">
            <a:extLst>
              <a:ext uri="{C807C97D-BFC1-408E-A445-0C87EB9F89A2}">
                <ask:lineSketchStyleProps xmlns:ask="http://schemas.microsoft.com/office/drawing/2018/sketchyshapes" sd="12304633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6" grpId="0" animBg="1"/>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9" name="Picture 8" descr="Graphical user interface, text, application, chat or text message&#10;&#10;Description automatically generated">
            <a:extLst>
              <a:ext uri="{FF2B5EF4-FFF2-40B4-BE49-F238E27FC236}">
                <a16:creationId xmlns:a16="http://schemas.microsoft.com/office/drawing/2014/main" id="{6CC02B66-243D-4AEF-8FDB-3F0DF0BFBA6E}"/>
              </a:ext>
            </a:extLst>
          </p:cNvPr>
          <p:cNvPicPr>
            <a:picLocks noChangeAspect="1"/>
          </p:cNvPicPr>
          <p:nvPr/>
        </p:nvPicPr>
        <p:blipFill rotWithShape="1">
          <a:blip r:embed="rId5"/>
          <a:srcRect l="11447" t="6061" r="19079" b="33091"/>
          <a:stretch/>
        </p:blipFill>
        <p:spPr>
          <a:xfrm>
            <a:off x="806115" y="1007644"/>
            <a:ext cx="7495674" cy="3128211"/>
          </a:xfrm>
          <a:prstGeom prst="rect">
            <a:avLst/>
          </a:prstGeom>
        </p:spPr>
      </p:pic>
      <p:pic>
        <p:nvPicPr>
          <p:cNvPr id="10" name="SG Bk 5 F-SA_'14_2-15">
            <a:hlinkClick r:id="" action="ppaction://media"/>
            <a:extLst>
              <a:ext uri="{FF2B5EF4-FFF2-40B4-BE49-F238E27FC236}">
                <a16:creationId xmlns:a16="http://schemas.microsoft.com/office/drawing/2014/main" id="{690E554C-BF8A-409B-AFFB-CEA064D50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7304" y="257174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2E7B21-3B53-486D-B8CD-ADF60CC88354}"/>
              </a:ext>
            </a:extLst>
          </p:cNvPr>
          <p:cNvSpPr>
            <a:spLocks noGrp="1"/>
          </p:cNvSpPr>
          <p:nvPr>
            <p:ph type="subTitle" idx="1"/>
          </p:nvPr>
        </p:nvSpPr>
        <p:spPr/>
        <p:txBody>
          <a:bodyPr/>
          <a:lstStyle/>
          <a:p>
            <a:r>
              <a:rPr lang="en-US" sz="3200">
                <a:solidFill>
                  <a:schemeClr val="accent3">
                    <a:lumMod val="25000"/>
                  </a:schemeClr>
                </a:solidFill>
                <a:latin typeface="Sue Ellen Francisco" panose="020B0604020202020204" charset="0"/>
              </a:rPr>
              <a:t>L: 1</a:t>
            </a:r>
          </a:p>
          <a:p>
            <a:r>
              <a:rPr lang="en-US" sz="4800">
                <a:solidFill>
                  <a:schemeClr val="accent3">
                    <a:lumMod val="25000"/>
                  </a:schemeClr>
                </a:solidFill>
                <a:latin typeface="Sue Ellen Francisco" panose="020B0604020202020204" charset="0"/>
              </a:rPr>
              <a:t>Listen and discuss </a:t>
            </a:r>
          </a:p>
        </p:txBody>
      </p:sp>
    </p:spTree>
    <p:extLst>
      <p:ext uri="{BB962C8B-B14F-4D97-AF65-F5344CB8AC3E}">
        <p14:creationId xmlns:p14="http://schemas.microsoft.com/office/powerpoint/2010/main" val="224691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48"/>
          <p:cNvSpPr/>
          <p:nvPr/>
        </p:nvSpPr>
        <p:spPr>
          <a:xfrm>
            <a:off x="1202575" y="319950"/>
            <a:ext cx="6738900" cy="4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8"/>
          <p:cNvSpPr txBox="1">
            <a:spLocks noGrp="1"/>
          </p:cNvSpPr>
          <p:nvPr>
            <p:ph type="title" idx="4"/>
          </p:nvPr>
        </p:nvSpPr>
        <p:spPr>
          <a:xfrm>
            <a:off x="1497343" y="1390868"/>
            <a:ext cx="5885100" cy="1556706"/>
          </a:xfrm>
          <a:prstGeom prst="rect">
            <a:avLst/>
          </a:prstGeom>
        </p:spPr>
        <p:txBody>
          <a:bodyPr spcFirstLastPara="1" wrap="square" lIns="91425" tIns="91425" rIns="91425" bIns="0" anchor="b" anchorCtr="0">
            <a:noAutofit/>
          </a:bodyPr>
          <a:lstStyle/>
          <a:p>
            <a:pPr marL="0" lvl="0" indent="0" algn="ctr" rtl="0">
              <a:spcBef>
                <a:spcPts val="0"/>
              </a:spcBef>
              <a:spcAft>
                <a:spcPts val="0"/>
              </a:spcAft>
              <a:buNone/>
            </a:pPr>
            <a:r>
              <a:rPr lang="en-US" sz="2400" i="1">
                <a:solidFill>
                  <a:schemeClr val="accent3">
                    <a:lumMod val="25000"/>
                  </a:schemeClr>
                </a:solidFill>
                <a:effectLst/>
                <a:latin typeface="Cavolini" panose="03000502040302020204" pitchFamily="66" charset="0"/>
                <a:cs typeface="Cavolini" panose="03000502040302020204" pitchFamily="66" charset="0"/>
              </a:rPr>
              <a:t>Is it better to live in a</a:t>
            </a:r>
            <a:br>
              <a:rPr lang="en-US" sz="2400" i="0">
                <a:solidFill>
                  <a:schemeClr val="accent3">
                    <a:lumMod val="25000"/>
                  </a:schemeClr>
                </a:solidFill>
                <a:effectLst/>
                <a:latin typeface="Cavolini" panose="03000502040302020204" pitchFamily="66" charset="0"/>
                <a:cs typeface="Cavolini" panose="03000502040302020204" pitchFamily="66" charset="0"/>
              </a:rPr>
            </a:br>
            <a:r>
              <a:rPr lang="en-US" sz="2400" i="1" u="sng">
                <a:solidFill>
                  <a:schemeClr val="accent3">
                    <a:lumMod val="25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house</a:t>
            </a:r>
            <a:r>
              <a:rPr lang="en-US" sz="2400" i="1">
                <a:solidFill>
                  <a:schemeClr val="accent3">
                    <a:lumMod val="25000"/>
                  </a:schemeClr>
                </a:solidFill>
                <a:effectLst/>
                <a:latin typeface="Cavolini" panose="03000502040302020204" pitchFamily="66" charset="0"/>
                <a:cs typeface="Cavolini" panose="03000502040302020204" pitchFamily="66" charset="0"/>
              </a:rPr>
              <a:t> or an </a:t>
            </a:r>
            <a:r>
              <a:rPr lang="en-US" sz="2400" i="1" u="sng">
                <a:solidFill>
                  <a:schemeClr val="accent3">
                    <a:lumMod val="25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apartment? </a:t>
            </a:r>
            <a:endParaRPr sz="6600" u="sng">
              <a:solidFill>
                <a:schemeClr val="accent3">
                  <a:lumMod val="25000"/>
                </a:schemeClr>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sp>
        <p:nvSpPr>
          <p:cNvPr id="854" name="Google Shape;854;p48"/>
          <p:cNvSpPr/>
          <p:nvPr/>
        </p:nvSpPr>
        <p:spPr>
          <a:xfrm rot="2856595">
            <a:off x="775404" y="4123895"/>
            <a:ext cx="2053778" cy="53267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8"/>
          <p:cNvSpPr/>
          <p:nvPr/>
        </p:nvSpPr>
        <p:spPr>
          <a:xfrm rot="2856595">
            <a:off x="6355554" y="445745"/>
            <a:ext cx="2053778" cy="53267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0DAC8580-116F-4287-8E6D-460BA0B75B84}"/>
              </a:ext>
            </a:extLst>
          </p:cNvPr>
          <p:cNvPicPr>
            <a:picLocks noChangeAspect="1"/>
          </p:cNvPicPr>
          <p:nvPr/>
        </p:nvPicPr>
        <p:blipFill rotWithShape="1">
          <a:blip r:embed="rId2"/>
          <a:srcRect l="49079" t="58718" r="18684" b="18347"/>
          <a:stretch/>
        </p:blipFill>
        <p:spPr>
          <a:xfrm>
            <a:off x="1287379" y="1296402"/>
            <a:ext cx="6376734" cy="2550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4668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1;p59">
            <a:extLst>
              <a:ext uri="{FF2B5EF4-FFF2-40B4-BE49-F238E27FC236}">
                <a16:creationId xmlns:a16="http://schemas.microsoft.com/office/drawing/2014/main" id="{A605032A-92EB-4DB6-A308-79E5EF727627}"/>
              </a:ext>
            </a:extLst>
          </p:cNvPr>
          <p:cNvSpPr/>
          <p:nvPr/>
        </p:nvSpPr>
        <p:spPr>
          <a:xfrm>
            <a:off x="2171850" y="1692907"/>
            <a:ext cx="4800000" cy="1683900"/>
          </a:xfrm>
          <a:prstGeom prst="wedgeRectCallout">
            <a:avLst>
              <a:gd name="adj1" fmla="val -20469"/>
              <a:gd name="adj2" fmla="val 5744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32;p59">
            <a:extLst>
              <a:ext uri="{FF2B5EF4-FFF2-40B4-BE49-F238E27FC236}">
                <a16:creationId xmlns:a16="http://schemas.microsoft.com/office/drawing/2014/main" id="{C99B2076-C0BF-4092-8AB2-01882543B156}"/>
              </a:ext>
            </a:extLst>
          </p:cNvPr>
          <p:cNvSpPr txBox="1">
            <a:spLocks/>
          </p:cNvSpPr>
          <p:nvPr/>
        </p:nvSpPr>
        <p:spPr>
          <a:xfrm>
            <a:off x="2749282" y="1762527"/>
            <a:ext cx="3598500" cy="154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9000"/>
              <a:buFont typeface="Sue Ellen Francisco"/>
              <a:buNone/>
              <a:defRPr sz="7000" b="1" i="0" u="none" strike="noStrike" cap="none">
                <a:solidFill>
                  <a:schemeClr val="dk2"/>
                </a:solidFill>
                <a:latin typeface="Sue Ellen Francisco"/>
                <a:ea typeface="Sue Ellen Francisco"/>
                <a:cs typeface="Sue Ellen Francisco"/>
                <a:sym typeface="Sue Ellen Francisco"/>
              </a:defRPr>
            </a:lvl1pPr>
            <a:lvl2pPr marR="0" lvl="1" algn="l" rtl="0">
              <a:lnSpc>
                <a:spcPct val="100000"/>
              </a:lnSpc>
              <a:spcBef>
                <a:spcPts val="0"/>
              </a:spcBef>
              <a:spcAft>
                <a:spcPts val="0"/>
              </a:spcAft>
              <a:buClr>
                <a:schemeClr val="dk2"/>
              </a:buClr>
              <a:buSzPts val="4800"/>
              <a:buFont typeface="Bebas Neue"/>
              <a:buNone/>
              <a:defRPr sz="4800" b="1"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4800"/>
              <a:buFont typeface="Bebas Neue"/>
              <a:buNone/>
              <a:defRPr sz="4800" b="1"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4800"/>
              <a:buFont typeface="Bebas Neue"/>
              <a:buNone/>
              <a:defRPr sz="4800" b="1"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4800"/>
              <a:buFont typeface="Bebas Neue"/>
              <a:buNone/>
              <a:defRPr sz="4800" b="1"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4800"/>
              <a:buFont typeface="Bebas Neue"/>
              <a:buNone/>
              <a:defRPr sz="4800" b="1"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4800"/>
              <a:buFont typeface="Bebas Neue"/>
              <a:buNone/>
              <a:defRPr sz="4800" b="1"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4800"/>
              <a:buFont typeface="Bebas Neue"/>
              <a:buNone/>
              <a:defRPr sz="4800" b="1"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4800"/>
              <a:buFont typeface="Bebas Neue"/>
              <a:buNone/>
              <a:defRPr sz="4800" b="1" i="0" u="none" strike="noStrike" cap="none">
                <a:solidFill>
                  <a:schemeClr val="dk2"/>
                </a:solidFill>
                <a:latin typeface="Bebas Neue"/>
                <a:ea typeface="Bebas Neue"/>
                <a:cs typeface="Bebas Neue"/>
                <a:sym typeface="Bebas Neue"/>
              </a:defRPr>
            </a:lvl9pPr>
          </a:lstStyle>
          <a:p>
            <a:r>
              <a:rPr lang="en-US">
                <a:solidFill>
                  <a:schemeClr val="lt1"/>
                </a:solidFill>
              </a:rPr>
              <a:t>THANKS!</a:t>
            </a:r>
          </a:p>
        </p:txBody>
      </p:sp>
      <p:grpSp>
        <p:nvGrpSpPr>
          <p:cNvPr id="6" name="Google Shape;1235;p59">
            <a:extLst>
              <a:ext uri="{FF2B5EF4-FFF2-40B4-BE49-F238E27FC236}">
                <a16:creationId xmlns:a16="http://schemas.microsoft.com/office/drawing/2014/main" id="{A60276E6-570A-4655-9434-DF479E541E0B}"/>
              </a:ext>
            </a:extLst>
          </p:cNvPr>
          <p:cNvGrpSpPr/>
          <p:nvPr/>
        </p:nvGrpSpPr>
        <p:grpSpPr>
          <a:xfrm>
            <a:off x="2749282" y="2830476"/>
            <a:ext cx="471827" cy="479451"/>
            <a:chOff x="291819" y="1235755"/>
            <a:chExt cx="471827" cy="479451"/>
          </a:xfrm>
        </p:grpSpPr>
        <p:sp>
          <p:nvSpPr>
            <p:cNvPr id="7" name="Google Shape;1236;p59">
              <a:extLst>
                <a:ext uri="{FF2B5EF4-FFF2-40B4-BE49-F238E27FC236}">
                  <a16:creationId xmlns:a16="http://schemas.microsoft.com/office/drawing/2014/main" id="{4A397C77-314C-4DE8-832E-F2D29774E4BE}"/>
                </a:ext>
              </a:extLst>
            </p:cNvPr>
            <p:cNvSpPr/>
            <p:nvPr/>
          </p:nvSpPr>
          <p:spPr>
            <a:xfrm rot="4986646">
              <a:off x="423844" y="1131218"/>
              <a:ext cx="117549" cy="370172"/>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 name="Google Shape;1237;p59">
              <a:extLst>
                <a:ext uri="{FF2B5EF4-FFF2-40B4-BE49-F238E27FC236}">
                  <a16:creationId xmlns:a16="http://schemas.microsoft.com/office/drawing/2014/main" id="{DC8B5688-850F-48CE-9244-912AD141303D}"/>
                </a:ext>
              </a:extLst>
            </p:cNvPr>
            <p:cNvSpPr/>
            <p:nvPr/>
          </p:nvSpPr>
          <p:spPr>
            <a:xfrm rot="3103676">
              <a:off x="432230" y="1282780"/>
              <a:ext cx="117695" cy="370188"/>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9" name="Google Shape;1238;p59">
              <a:extLst>
                <a:ext uri="{FF2B5EF4-FFF2-40B4-BE49-F238E27FC236}">
                  <a16:creationId xmlns:a16="http://schemas.microsoft.com/office/drawing/2014/main" id="{F0BE4462-CAB3-46F9-9C2B-7BB741013E71}"/>
                </a:ext>
              </a:extLst>
            </p:cNvPr>
            <p:cNvSpPr/>
            <p:nvPr/>
          </p:nvSpPr>
          <p:spPr>
            <a:xfrm rot="1216954">
              <a:off x="585246" y="1336160"/>
              <a:ext cx="117698" cy="370192"/>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10" name="Google Shape;1239;p59">
            <a:extLst>
              <a:ext uri="{FF2B5EF4-FFF2-40B4-BE49-F238E27FC236}">
                <a16:creationId xmlns:a16="http://schemas.microsoft.com/office/drawing/2014/main" id="{86B08564-B4BC-4CE9-A3CA-EC9F82322CC7}"/>
              </a:ext>
            </a:extLst>
          </p:cNvPr>
          <p:cNvGrpSpPr/>
          <p:nvPr/>
        </p:nvGrpSpPr>
        <p:grpSpPr>
          <a:xfrm>
            <a:off x="5952075" y="1762457"/>
            <a:ext cx="471827" cy="479451"/>
            <a:chOff x="291819" y="1235755"/>
            <a:chExt cx="471827" cy="479451"/>
          </a:xfrm>
        </p:grpSpPr>
        <p:sp>
          <p:nvSpPr>
            <p:cNvPr id="11" name="Google Shape;1240;p59">
              <a:extLst>
                <a:ext uri="{FF2B5EF4-FFF2-40B4-BE49-F238E27FC236}">
                  <a16:creationId xmlns:a16="http://schemas.microsoft.com/office/drawing/2014/main" id="{5881AB0B-7543-46F2-8F40-CFF8AFBAA597}"/>
                </a:ext>
              </a:extLst>
            </p:cNvPr>
            <p:cNvSpPr/>
            <p:nvPr/>
          </p:nvSpPr>
          <p:spPr>
            <a:xfrm rot="-5813354">
              <a:off x="514071" y="1449570"/>
              <a:ext cx="117549" cy="370172"/>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 name="Google Shape;1241;p59">
              <a:extLst>
                <a:ext uri="{FF2B5EF4-FFF2-40B4-BE49-F238E27FC236}">
                  <a16:creationId xmlns:a16="http://schemas.microsoft.com/office/drawing/2014/main" id="{0260A642-E0B0-44D0-A1AB-8820B06243D1}"/>
                </a:ext>
              </a:extLst>
            </p:cNvPr>
            <p:cNvSpPr/>
            <p:nvPr/>
          </p:nvSpPr>
          <p:spPr>
            <a:xfrm rot="-7696324">
              <a:off x="505539" y="1297993"/>
              <a:ext cx="117695" cy="370188"/>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 name="Google Shape;1242;p59">
              <a:extLst>
                <a:ext uri="{FF2B5EF4-FFF2-40B4-BE49-F238E27FC236}">
                  <a16:creationId xmlns:a16="http://schemas.microsoft.com/office/drawing/2014/main" id="{C06A7CDD-20C6-4487-B362-10975AE99F7B}"/>
                </a:ext>
              </a:extLst>
            </p:cNvPr>
            <p:cNvSpPr/>
            <p:nvPr/>
          </p:nvSpPr>
          <p:spPr>
            <a:xfrm rot="-9583046">
              <a:off x="352520" y="1244609"/>
              <a:ext cx="117698" cy="370192"/>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Tree>
    <p:extLst>
      <p:ext uri="{BB962C8B-B14F-4D97-AF65-F5344CB8AC3E}">
        <p14:creationId xmlns:p14="http://schemas.microsoft.com/office/powerpoint/2010/main" val="367733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417C-BF34-4122-947F-93C834750D3B}"/>
              </a:ext>
            </a:extLst>
          </p:cNvPr>
          <p:cNvSpPr>
            <a:spLocks noGrp="1"/>
          </p:cNvSpPr>
          <p:nvPr>
            <p:ph type="ctrTitle"/>
          </p:nvPr>
        </p:nvSpPr>
        <p:spPr>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a:t>Grammar </a:t>
            </a:r>
          </a:p>
        </p:txBody>
      </p:sp>
    </p:spTree>
    <p:extLst>
      <p:ext uri="{BB962C8B-B14F-4D97-AF65-F5344CB8AC3E}">
        <p14:creationId xmlns:p14="http://schemas.microsoft.com/office/powerpoint/2010/main" val="511422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D378E20-59C6-4AAB-80F3-3DBB937CF099}"/>
              </a:ext>
            </a:extLst>
          </p:cNvPr>
          <p:cNvSpPr>
            <a:spLocks noGrp="1"/>
          </p:cNvSpPr>
          <p:nvPr>
            <p:ph type="subTitle" idx="1"/>
          </p:nvPr>
        </p:nvSpPr>
        <p:spPr>
          <a:xfrm>
            <a:off x="1181425" y="2403389"/>
            <a:ext cx="2907600" cy="477600"/>
          </a:xfrm>
        </p:spPr>
        <p:txBody>
          <a:bodyPr/>
          <a:lstStyle/>
          <a:p>
            <a:r>
              <a:rPr lang="en-US"/>
              <a:t>Ali is taller than Ahmad </a:t>
            </a:r>
          </a:p>
        </p:txBody>
      </p:sp>
      <p:sp>
        <p:nvSpPr>
          <p:cNvPr id="3" name="Subtitle 2">
            <a:extLst>
              <a:ext uri="{FF2B5EF4-FFF2-40B4-BE49-F238E27FC236}">
                <a16:creationId xmlns:a16="http://schemas.microsoft.com/office/drawing/2014/main" id="{C292CD7A-DECA-4C4B-A200-096082BE9E06}"/>
              </a:ext>
            </a:extLst>
          </p:cNvPr>
          <p:cNvSpPr>
            <a:spLocks noGrp="1"/>
          </p:cNvSpPr>
          <p:nvPr>
            <p:ph type="subTitle" idx="2"/>
          </p:nvPr>
        </p:nvSpPr>
        <p:spPr>
          <a:xfrm>
            <a:off x="4836300" y="2403389"/>
            <a:ext cx="2907600" cy="477600"/>
          </a:xfrm>
        </p:spPr>
        <p:txBody>
          <a:bodyPr/>
          <a:lstStyle/>
          <a:p>
            <a:r>
              <a:rPr lang="en-US">
                <a:solidFill>
                  <a:schemeClr val="tx1"/>
                </a:solidFill>
              </a:rPr>
              <a:t>Ali is the tallest in the school </a:t>
            </a:r>
          </a:p>
        </p:txBody>
      </p:sp>
      <p:sp>
        <p:nvSpPr>
          <p:cNvPr id="4" name="Subtitle 3">
            <a:extLst>
              <a:ext uri="{FF2B5EF4-FFF2-40B4-BE49-F238E27FC236}">
                <a16:creationId xmlns:a16="http://schemas.microsoft.com/office/drawing/2014/main" id="{B157E62F-7E10-4BC5-9597-F651DF85E257}"/>
              </a:ext>
            </a:extLst>
          </p:cNvPr>
          <p:cNvSpPr>
            <a:spLocks noGrp="1"/>
          </p:cNvSpPr>
          <p:nvPr>
            <p:ph type="subTitle" idx="3"/>
          </p:nvPr>
        </p:nvSpPr>
        <p:spPr>
          <a:xfrm>
            <a:off x="1181425" y="2965714"/>
            <a:ext cx="2907600" cy="978300"/>
          </a:xfrm>
        </p:spPr>
        <p:txBody>
          <a:bodyPr/>
          <a:lstStyle/>
          <a:p>
            <a:r>
              <a:rPr lang="en-US" sz="1800" b="1" u="sng">
                <a:solidFill>
                  <a:srgbClr val="FF0000"/>
                </a:solidFill>
              </a:rPr>
              <a:t>Comparative</a:t>
            </a:r>
            <a:r>
              <a:rPr lang="en-US"/>
              <a:t> </a:t>
            </a:r>
          </a:p>
        </p:txBody>
      </p:sp>
      <p:sp>
        <p:nvSpPr>
          <p:cNvPr id="5" name="Subtitle 4">
            <a:extLst>
              <a:ext uri="{FF2B5EF4-FFF2-40B4-BE49-F238E27FC236}">
                <a16:creationId xmlns:a16="http://schemas.microsoft.com/office/drawing/2014/main" id="{42998F4D-94F8-4691-86B9-A9BA2AD7B2FE}"/>
              </a:ext>
            </a:extLst>
          </p:cNvPr>
          <p:cNvSpPr>
            <a:spLocks noGrp="1"/>
          </p:cNvSpPr>
          <p:nvPr>
            <p:ph type="subTitle" idx="4"/>
          </p:nvPr>
        </p:nvSpPr>
        <p:spPr>
          <a:xfrm>
            <a:off x="4836300" y="2965714"/>
            <a:ext cx="2907600" cy="978300"/>
          </a:xfrm>
        </p:spPr>
        <p:txBody>
          <a:bodyPr/>
          <a:lstStyle/>
          <a:p>
            <a:r>
              <a:rPr lang="en-US" sz="1800" b="1" u="sng">
                <a:solidFill>
                  <a:srgbClr val="FF0000"/>
                </a:solidFill>
              </a:rPr>
              <a:t>superlative</a:t>
            </a:r>
            <a:endParaRPr lang="en-US" b="1" u="sng">
              <a:solidFill>
                <a:srgbClr val="FF0000"/>
              </a:solidFill>
            </a:endParaRPr>
          </a:p>
        </p:txBody>
      </p:sp>
      <p:sp>
        <p:nvSpPr>
          <p:cNvPr id="6" name="Title 5">
            <a:extLst>
              <a:ext uri="{FF2B5EF4-FFF2-40B4-BE49-F238E27FC236}">
                <a16:creationId xmlns:a16="http://schemas.microsoft.com/office/drawing/2014/main" id="{483817CB-C6FE-4B02-A9DE-3525AD77510C}"/>
              </a:ext>
            </a:extLst>
          </p:cNvPr>
          <p:cNvSpPr>
            <a:spLocks noGrp="1"/>
          </p:cNvSpPr>
          <p:nvPr>
            <p:ph type="title"/>
          </p:nvPr>
        </p:nvSpPr>
        <p:spPr>
          <a:xfrm>
            <a:off x="720000" y="564064"/>
            <a:ext cx="7704000" cy="477600"/>
          </a:xfrm>
        </p:spPr>
        <p:txBody>
          <a:bodyPr/>
          <a:lstStyle/>
          <a:p>
            <a:r>
              <a:rPr lang="en-US"/>
              <a:t>Examples :</a:t>
            </a:r>
          </a:p>
        </p:txBody>
      </p:sp>
    </p:spTree>
    <p:extLst>
      <p:ext uri="{BB962C8B-B14F-4D97-AF65-F5344CB8AC3E}">
        <p14:creationId xmlns:p14="http://schemas.microsoft.com/office/powerpoint/2010/main" val="29261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4976C4-0383-4960-8B4C-ECB3677078CE}"/>
              </a:ext>
            </a:extLst>
          </p:cNvPr>
          <p:cNvSpPr>
            <a:spLocks noGrp="1"/>
          </p:cNvSpPr>
          <p:nvPr>
            <p:ph type="title"/>
          </p:nvPr>
        </p:nvSpPr>
        <p:spPr>
          <a:xfrm>
            <a:off x="986586" y="308783"/>
            <a:ext cx="7688179" cy="1022684"/>
          </a:xfrm>
        </p:spPr>
        <p:txBody>
          <a:bodyPr/>
          <a:lstStyle/>
          <a:p>
            <a:pPr algn="l"/>
            <a:r>
              <a:rPr lang="en-US" sz="2800"/>
              <a:t>#Rule 1:</a:t>
            </a:r>
            <a:br>
              <a:rPr lang="en-US" sz="2800"/>
            </a:br>
            <a:r>
              <a:rPr lang="en-US" sz="2800"/>
              <a:t> in </a:t>
            </a:r>
            <a:r>
              <a:rPr lang="en-US" sz="2800" u="sng">
                <a:solidFill>
                  <a:srgbClr val="FF0000"/>
                </a:solidFill>
              </a:rPr>
              <a:t>(adjectives ) Comparative :</a:t>
            </a:r>
            <a:endParaRPr lang="en-US" sz="2800">
              <a:solidFill>
                <a:schemeClr val="accent5">
                  <a:lumMod val="50000"/>
                </a:schemeClr>
              </a:solidFill>
            </a:endParaRPr>
          </a:p>
        </p:txBody>
      </p:sp>
      <p:sp>
        <p:nvSpPr>
          <p:cNvPr id="5" name="TextBox 4">
            <a:extLst>
              <a:ext uri="{FF2B5EF4-FFF2-40B4-BE49-F238E27FC236}">
                <a16:creationId xmlns:a16="http://schemas.microsoft.com/office/drawing/2014/main" id="{004AA2A0-69B2-4980-9E45-577764F715F6}"/>
              </a:ext>
            </a:extLst>
          </p:cNvPr>
          <p:cNvSpPr txBox="1"/>
          <p:nvPr/>
        </p:nvSpPr>
        <p:spPr>
          <a:xfrm>
            <a:off x="926430" y="1368669"/>
            <a:ext cx="7291140" cy="523220"/>
          </a:xfrm>
          <a:prstGeom prst="rect">
            <a:avLst/>
          </a:prstGeom>
          <a:noFill/>
        </p:spPr>
        <p:txBody>
          <a:bodyPr wrap="square">
            <a:spAutoFit/>
          </a:bodyPr>
          <a:lstStyle/>
          <a:p>
            <a:r>
              <a:rPr lang="en-US" sz="2800">
                <a:latin typeface="Sue Ellen Francisco" panose="020B0604020202020204" charset="0"/>
              </a:rPr>
              <a:t>- </a:t>
            </a:r>
            <a:r>
              <a:rPr lang="en-US" sz="2800" u="sng">
                <a:solidFill>
                  <a:schemeClr val="accent6">
                    <a:lumMod val="75000"/>
                  </a:schemeClr>
                </a:solidFill>
                <a:latin typeface="Sue Ellen Francisco" panose="020B0604020202020204" charset="0"/>
              </a:rPr>
              <a:t>one or two</a:t>
            </a:r>
            <a:r>
              <a:rPr lang="en-US" sz="2800">
                <a:solidFill>
                  <a:schemeClr val="accent6">
                    <a:lumMod val="75000"/>
                  </a:schemeClr>
                </a:solidFill>
                <a:latin typeface="Sue Ellen Francisco" panose="020B0604020202020204" charset="0"/>
              </a:rPr>
              <a:t> </a:t>
            </a:r>
            <a:r>
              <a:rPr lang="en-US" sz="2800">
                <a:latin typeface="Sue Ellen Francisco" panose="020B0604020202020204" charset="0"/>
              </a:rPr>
              <a:t>syllabus we use with it </a:t>
            </a:r>
            <a:r>
              <a:rPr lang="en-US" sz="2800">
                <a:solidFill>
                  <a:schemeClr val="accent2"/>
                </a:solidFill>
                <a:latin typeface="Sue Ellen Francisco" panose="020B0604020202020204" charset="0"/>
              </a:rPr>
              <a:t>( ..</a:t>
            </a:r>
            <a:r>
              <a:rPr lang="en-US" sz="2800" u="sng">
                <a:solidFill>
                  <a:schemeClr val="accent2"/>
                </a:solidFill>
                <a:latin typeface="Sue Ellen Francisco" panose="020B0604020202020204" charset="0"/>
              </a:rPr>
              <a:t>ER</a:t>
            </a:r>
            <a:r>
              <a:rPr lang="en-US" sz="2800">
                <a:solidFill>
                  <a:schemeClr val="accent2"/>
                </a:solidFill>
                <a:latin typeface="Sue Ellen Francisco" panose="020B0604020202020204" charset="0"/>
              </a:rPr>
              <a:t> at the end of the adjective).</a:t>
            </a:r>
            <a:endParaRPr lang="en-US" sz="2800">
              <a:latin typeface="Sue Ellen Francisco" panose="020B0604020202020204" charset="0"/>
            </a:endParaRPr>
          </a:p>
        </p:txBody>
      </p:sp>
      <p:sp>
        <p:nvSpPr>
          <p:cNvPr id="7" name="TextBox 6">
            <a:extLst>
              <a:ext uri="{FF2B5EF4-FFF2-40B4-BE49-F238E27FC236}">
                <a16:creationId xmlns:a16="http://schemas.microsoft.com/office/drawing/2014/main" id="{8527D77F-2C0D-42BD-8186-61C94FC11A4F}"/>
              </a:ext>
            </a:extLst>
          </p:cNvPr>
          <p:cNvSpPr txBox="1"/>
          <p:nvPr/>
        </p:nvSpPr>
        <p:spPr>
          <a:xfrm>
            <a:off x="926430" y="2106592"/>
            <a:ext cx="4572000" cy="523220"/>
          </a:xfrm>
          <a:prstGeom prst="rect">
            <a:avLst/>
          </a:prstGeom>
          <a:noFill/>
        </p:spPr>
        <p:txBody>
          <a:bodyPr wrap="square">
            <a:spAutoFit/>
          </a:bodyPr>
          <a:lstStyle/>
          <a:p>
            <a:r>
              <a:rPr lang="en-US" sz="2800">
                <a:solidFill>
                  <a:schemeClr val="accent5">
                    <a:lumMod val="50000"/>
                  </a:schemeClr>
                </a:solidFill>
                <a:latin typeface="Sue Ellen Francisco" panose="020B0604020202020204" charset="0"/>
              </a:rPr>
              <a:t>- we use </a:t>
            </a:r>
            <a:r>
              <a:rPr lang="en-US" sz="2800" u="sng">
                <a:solidFill>
                  <a:schemeClr val="accent5">
                    <a:lumMod val="50000"/>
                  </a:schemeClr>
                </a:solidFill>
                <a:latin typeface="Sue Ellen Francisco" panose="020B0604020202020204" charset="0"/>
              </a:rPr>
              <a:t>THAN</a:t>
            </a:r>
            <a:r>
              <a:rPr lang="en-US" sz="2800">
                <a:solidFill>
                  <a:schemeClr val="accent5">
                    <a:lumMod val="50000"/>
                  </a:schemeClr>
                </a:solidFill>
                <a:latin typeface="Sue Ellen Francisco" panose="020B0604020202020204" charset="0"/>
              </a:rPr>
              <a:t> before the object .</a:t>
            </a:r>
            <a:endParaRPr lang="en-US" sz="2800">
              <a:latin typeface="Sue Ellen Francisco" panose="020B0604020202020204" charset="0"/>
            </a:endParaRPr>
          </a:p>
        </p:txBody>
      </p:sp>
      <p:sp>
        <p:nvSpPr>
          <p:cNvPr id="9" name="TextBox 8">
            <a:extLst>
              <a:ext uri="{FF2B5EF4-FFF2-40B4-BE49-F238E27FC236}">
                <a16:creationId xmlns:a16="http://schemas.microsoft.com/office/drawing/2014/main" id="{626DB186-F481-4487-8AAC-ABFB1BC2858B}"/>
              </a:ext>
            </a:extLst>
          </p:cNvPr>
          <p:cNvSpPr txBox="1"/>
          <p:nvPr/>
        </p:nvSpPr>
        <p:spPr>
          <a:xfrm>
            <a:off x="926430" y="2906070"/>
            <a:ext cx="6653465" cy="523220"/>
          </a:xfrm>
          <a:prstGeom prst="rect">
            <a:avLst/>
          </a:prstGeom>
          <a:noFill/>
        </p:spPr>
        <p:txBody>
          <a:bodyPr wrap="square">
            <a:spAutoFit/>
          </a:bodyPr>
          <a:lstStyle/>
          <a:p>
            <a:r>
              <a:rPr lang="en-US" sz="2800">
                <a:latin typeface="Sue Ellen Francisco" panose="020B0604020202020204" charset="0"/>
              </a:rPr>
              <a:t>- </a:t>
            </a:r>
            <a:r>
              <a:rPr lang="en-US" sz="2800" u="sng">
                <a:solidFill>
                  <a:schemeClr val="accent6">
                    <a:lumMod val="75000"/>
                  </a:schemeClr>
                </a:solidFill>
                <a:latin typeface="Sue Ellen Francisco" panose="020B0604020202020204" charset="0"/>
              </a:rPr>
              <a:t>three or more </a:t>
            </a:r>
            <a:r>
              <a:rPr lang="en-US" sz="2800">
                <a:latin typeface="Sue Ellen Francisco" panose="020B0604020202020204" charset="0"/>
              </a:rPr>
              <a:t>syllabus we use </a:t>
            </a:r>
            <a:r>
              <a:rPr lang="en-US" sz="2800">
                <a:solidFill>
                  <a:schemeClr val="accent2"/>
                </a:solidFill>
                <a:latin typeface="Sue Ellen Francisco" panose="020B0604020202020204" charset="0"/>
              </a:rPr>
              <a:t>( </a:t>
            </a:r>
            <a:r>
              <a:rPr lang="en-US" sz="2800" u="sng">
                <a:solidFill>
                  <a:schemeClr val="accent2"/>
                </a:solidFill>
                <a:latin typeface="Sue Ellen Francisco" panose="020B0604020202020204" charset="0"/>
              </a:rPr>
              <a:t>MORE</a:t>
            </a:r>
            <a:r>
              <a:rPr lang="en-US" sz="2800">
                <a:solidFill>
                  <a:schemeClr val="accent2"/>
                </a:solidFill>
                <a:latin typeface="Sue Ellen Francisco" panose="020B0604020202020204" charset="0"/>
              </a:rPr>
              <a:t> before the adjective) .</a:t>
            </a:r>
            <a:endParaRPr lang="en-US" sz="2800">
              <a:latin typeface="Sue Ellen Francisco" panose="020B0604020202020204" charset="0"/>
            </a:endParaRPr>
          </a:p>
        </p:txBody>
      </p:sp>
    </p:spTree>
    <p:extLst>
      <p:ext uri="{BB962C8B-B14F-4D97-AF65-F5344CB8AC3E}">
        <p14:creationId xmlns:p14="http://schemas.microsoft.com/office/powerpoint/2010/main" val="32807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4976C4-0383-4960-8B4C-ECB3677078CE}"/>
              </a:ext>
            </a:extLst>
          </p:cNvPr>
          <p:cNvSpPr>
            <a:spLocks noGrp="1"/>
          </p:cNvSpPr>
          <p:nvPr>
            <p:ph type="title"/>
          </p:nvPr>
        </p:nvSpPr>
        <p:spPr>
          <a:xfrm>
            <a:off x="986586" y="308783"/>
            <a:ext cx="7688179" cy="1022684"/>
          </a:xfrm>
        </p:spPr>
        <p:txBody>
          <a:bodyPr/>
          <a:lstStyle/>
          <a:p>
            <a:pPr algn="l"/>
            <a:r>
              <a:rPr lang="en-US" sz="2800"/>
              <a:t>#Rule 2:</a:t>
            </a:r>
            <a:br>
              <a:rPr lang="en-US" sz="2800"/>
            </a:br>
            <a:r>
              <a:rPr lang="en-US" sz="2800"/>
              <a:t> in </a:t>
            </a:r>
            <a:r>
              <a:rPr lang="en-US" sz="2800" u="sng">
                <a:solidFill>
                  <a:srgbClr val="FF0000"/>
                </a:solidFill>
              </a:rPr>
              <a:t>(adjectives ) </a:t>
            </a:r>
            <a:r>
              <a:rPr lang="en-US" sz="2800" u="sng" err="1">
                <a:solidFill>
                  <a:srgbClr val="FF0000"/>
                </a:solidFill>
              </a:rPr>
              <a:t>Superrlative</a:t>
            </a:r>
            <a:r>
              <a:rPr lang="en-US" sz="2800" u="sng">
                <a:solidFill>
                  <a:srgbClr val="FF0000"/>
                </a:solidFill>
              </a:rPr>
              <a:t>:</a:t>
            </a:r>
            <a:endParaRPr lang="en-US" sz="2800">
              <a:solidFill>
                <a:schemeClr val="accent5">
                  <a:lumMod val="50000"/>
                </a:schemeClr>
              </a:solidFill>
            </a:endParaRPr>
          </a:p>
        </p:txBody>
      </p:sp>
      <p:sp>
        <p:nvSpPr>
          <p:cNvPr id="5" name="TextBox 4">
            <a:extLst>
              <a:ext uri="{FF2B5EF4-FFF2-40B4-BE49-F238E27FC236}">
                <a16:creationId xmlns:a16="http://schemas.microsoft.com/office/drawing/2014/main" id="{004AA2A0-69B2-4980-9E45-577764F715F6}"/>
              </a:ext>
            </a:extLst>
          </p:cNvPr>
          <p:cNvSpPr txBox="1"/>
          <p:nvPr/>
        </p:nvSpPr>
        <p:spPr>
          <a:xfrm>
            <a:off x="926429" y="1368669"/>
            <a:ext cx="7567865" cy="523220"/>
          </a:xfrm>
          <a:prstGeom prst="rect">
            <a:avLst/>
          </a:prstGeom>
          <a:noFill/>
        </p:spPr>
        <p:txBody>
          <a:bodyPr wrap="square">
            <a:spAutoFit/>
          </a:bodyPr>
          <a:lstStyle/>
          <a:p>
            <a:r>
              <a:rPr lang="en-US" sz="2800">
                <a:latin typeface="Sue Ellen Francisco" panose="020B0604020202020204" charset="0"/>
              </a:rPr>
              <a:t>- </a:t>
            </a:r>
            <a:r>
              <a:rPr lang="en-US" sz="2800" u="sng">
                <a:solidFill>
                  <a:schemeClr val="accent6">
                    <a:lumMod val="75000"/>
                  </a:schemeClr>
                </a:solidFill>
                <a:latin typeface="Sue Ellen Francisco" panose="020B0604020202020204" charset="0"/>
              </a:rPr>
              <a:t>one or two</a:t>
            </a:r>
            <a:r>
              <a:rPr lang="en-US" sz="2800">
                <a:solidFill>
                  <a:schemeClr val="accent6">
                    <a:lumMod val="75000"/>
                  </a:schemeClr>
                </a:solidFill>
                <a:latin typeface="Sue Ellen Francisco" panose="020B0604020202020204" charset="0"/>
              </a:rPr>
              <a:t> </a:t>
            </a:r>
            <a:r>
              <a:rPr lang="en-US" sz="2800">
                <a:latin typeface="Sue Ellen Francisco" panose="020B0604020202020204" charset="0"/>
              </a:rPr>
              <a:t>syllabus we use with it </a:t>
            </a:r>
            <a:r>
              <a:rPr lang="en-US" sz="2800">
                <a:solidFill>
                  <a:schemeClr val="accent2"/>
                </a:solidFill>
                <a:latin typeface="Sue Ellen Francisco" panose="020B0604020202020204" charset="0"/>
              </a:rPr>
              <a:t>( ..</a:t>
            </a:r>
            <a:r>
              <a:rPr lang="en-US" sz="2800" u="sng">
                <a:solidFill>
                  <a:schemeClr val="accent2"/>
                </a:solidFill>
                <a:latin typeface="Sue Ellen Francisco" panose="020B0604020202020204" charset="0"/>
              </a:rPr>
              <a:t>EST</a:t>
            </a:r>
            <a:r>
              <a:rPr lang="en-US" sz="2800">
                <a:solidFill>
                  <a:schemeClr val="accent2"/>
                </a:solidFill>
                <a:latin typeface="Sue Ellen Francisco" panose="020B0604020202020204" charset="0"/>
              </a:rPr>
              <a:t> at the end of the (adjective).</a:t>
            </a:r>
            <a:endParaRPr lang="en-US" sz="2800">
              <a:latin typeface="Sue Ellen Francisco" panose="020B0604020202020204" charset="0"/>
            </a:endParaRPr>
          </a:p>
        </p:txBody>
      </p:sp>
      <p:sp>
        <p:nvSpPr>
          <p:cNvPr id="9" name="TextBox 8">
            <a:extLst>
              <a:ext uri="{FF2B5EF4-FFF2-40B4-BE49-F238E27FC236}">
                <a16:creationId xmlns:a16="http://schemas.microsoft.com/office/drawing/2014/main" id="{626DB186-F481-4487-8AAC-ABFB1BC2858B}"/>
              </a:ext>
            </a:extLst>
          </p:cNvPr>
          <p:cNvSpPr txBox="1"/>
          <p:nvPr/>
        </p:nvSpPr>
        <p:spPr>
          <a:xfrm>
            <a:off x="926430" y="2906070"/>
            <a:ext cx="7170823" cy="523220"/>
          </a:xfrm>
          <a:prstGeom prst="rect">
            <a:avLst/>
          </a:prstGeom>
          <a:noFill/>
        </p:spPr>
        <p:txBody>
          <a:bodyPr wrap="square">
            <a:spAutoFit/>
          </a:bodyPr>
          <a:lstStyle/>
          <a:p>
            <a:r>
              <a:rPr lang="en-US" sz="2800">
                <a:latin typeface="Sue Ellen Francisco" panose="020B0604020202020204" charset="0"/>
              </a:rPr>
              <a:t>- </a:t>
            </a:r>
            <a:r>
              <a:rPr lang="en-US" sz="2800" u="sng">
                <a:solidFill>
                  <a:schemeClr val="accent6">
                    <a:lumMod val="75000"/>
                  </a:schemeClr>
                </a:solidFill>
                <a:latin typeface="Sue Ellen Francisco" panose="020B0604020202020204" charset="0"/>
              </a:rPr>
              <a:t>three or more </a:t>
            </a:r>
            <a:r>
              <a:rPr lang="en-US" sz="2800">
                <a:latin typeface="Sue Ellen Francisco" panose="020B0604020202020204" charset="0"/>
              </a:rPr>
              <a:t>syllabus we use </a:t>
            </a:r>
            <a:r>
              <a:rPr lang="en-US" sz="2800">
                <a:solidFill>
                  <a:schemeClr val="accent2"/>
                </a:solidFill>
                <a:latin typeface="Sue Ellen Francisco" panose="020B0604020202020204" charset="0"/>
              </a:rPr>
              <a:t>( </a:t>
            </a:r>
            <a:r>
              <a:rPr lang="en-US" sz="2800" u="sng">
                <a:solidFill>
                  <a:schemeClr val="accent2"/>
                </a:solidFill>
                <a:latin typeface="Sue Ellen Francisco" panose="020B0604020202020204" charset="0"/>
              </a:rPr>
              <a:t>THE</a:t>
            </a:r>
            <a:r>
              <a:rPr lang="en-US" sz="2800">
                <a:solidFill>
                  <a:schemeClr val="accent2"/>
                </a:solidFill>
                <a:latin typeface="Sue Ellen Francisco" panose="020B0604020202020204" charset="0"/>
              </a:rPr>
              <a:t> </a:t>
            </a:r>
            <a:r>
              <a:rPr lang="en-US" sz="2800" u="sng">
                <a:solidFill>
                  <a:schemeClr val="accent2"/>
                </a:solidFill>
                <a:latin typeface="Sue Ellen Francisco" panose="020B0604020202020204" charset="0"/>
              </a:rPr>
              <a:t>MOST</a:t>
            </a:r>
            <a:r>
              <a:rPr lang="en-US" sz="2800">
                <a:solidFill>
                  <a:schemeClr val="accent2"/>
                </a:solidFill>
                <a:latin typeface="Sue Ellen Francisco" panose="020B0604020202020204" charset="0"/>
              </a:rPr>
              <a:t> before the (adjective) .</a:t>
            </a:r>
            <a:endParaRPr lang="en-US" sz="2800">
              <a:latin typeface="Sue Ellen Francisco" panose="020B0604020202020204" charset="0"/>
            </a:endParaRPr>
          </a:p>
        </p:txBody>
      </p:sp>
      <p:sp>
        <p:nvSpPr>
          <p:cNvPr id="11" name="TextBox 10">
            <a:extLst>
              <a:ext uri="{FF2B5EF4-FFF2-40B4-BE49-F238E27FC236}">
                <a16:creationId xmlns:a16="http://schemas.microsoft.com/office/drawing/2014/main" id="{D1AEBE9E-F7E9-4E5D-A792-B8C140A0A2EA}"/>
              </a:ext>
            </a:extLst>
          </p:cNvPr>
          <p:cNvSpPr txBox="1"/>
          <p:nvPr/>
        </p:nvSpPr>
        <p:spPr>
          <a:xfrm>
            <a:off x="1082839" y="2137369"/>
            <a:ext cx="4572000" cy="523220"/>
          </a:xfrm>
          <a:prstGeom prst="rect">
            <a:avLst/>
          </a:prstGeom>
          <a:noFill/>
        </p:spPr>
        <p:txBody>
          <a:bodyPr wrap="square">
            <a:spAutoFit/>
          </a:bodyPr>
          <a:lstStyle/>
          <a:p>
            <a:r>
              <a:rPr lang="en-US" sz="2800">
                <a:solidFill>
                  <a:schemeClr val="accent5">
                    <a:lumMod val="50000"/>
                  </a:schemeClr>
                </a:solidFill>
                <a:latin typeface="Sue Ellen Francisco" panose="020B0604020202020204" charset="0"/>
              </a:rPr>
              <a:t>- we use </a:t>
            </a:r>
            <a:r>
              <a:rPr lang="en-US" sz="2800" u="sng">
                <a:solidFill>
                  <a:schemeClr val="accent5">
                    <a:lumMod val="50000"/>
                  </a:schemeClr>
                </a:solidFill>
                <a:latin typeface="Sue Ellen Francisco" panose="020B0604020202020204" charset="0"/>
              </a:rPr>
              <a:t>THE</a:t>
            </a:r>
            <a:r>
              <a:rPr lang="en-US" sz="2800">
                <a:solidFill>
                  <a:schemeClr val="accent5">
                    <a:lumMod val="50000"/>
                  </a:schemeClr>
                </a:solidFill>
                <a:latin typeface="Sue Ellen Francisco" panose="020B0604020202020204" charset="0"/>
              </a:rPr>
              <a:t> before (adjective).</a:t>
            </a:r>
            <a:endParaRPr lang="en-US" sz="2800">
              <a:latin typeface="Sue Ellen Francisco" panose="020B0604020202020204" charset="0"/>
            </a:endParaRPr>
          </a:p>
        </p:txBody>
      </p:sp>
    </p:spTree>
    <p:extLst>
      <p:ext uri="{BB962C8B-B14F-4D97-AF65-F5344CB8AC3E}">
        <p14:creationId xmlns:p14="http://schemas.microsoft.com/office/powerpoint/2010/main" val="26977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001CF70-60A0-49FA-AF04-D2A8DD0F876F}"/>
              </a:ext>
            </a:extLst>
          </p:cNvPr>
          <p:cNvPicPr>
            <a:picLocks noChangeAspect="1"/>
          </p:cNvPicPr>
          <p:nvPr/>
        </p:nvPicPr>
        <p:blipFill rotWithShape="1">
          <a:blip r:embed="rId2"/>
          <a:srcRect l="13552" t="15422" r="16711" b="24432"/>
          <a:stretch/>
        </p:blipFill>
        <p:spPr>
          <a:xfrm>
            <a:off x="697831" y="481262"/>
            <a:ext cx="7748337" cy="3757214"/>
          </a:xfrm>
          <a:prstGeom prst="rect">
            <a:avLst/>
          </a:prstGeom>
        </p:spPr>
      </p:pic>
    </p:spTree>
    <p:extLst>
      <p:ext uri="{BB962C8B-B14F-4D97-AF65-F5344CB8AC3E}">
        <p14:creationId xmlns:p14="http://schemas.microsoft.com/office/powerpoint/2010/main" val="4094950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693DC4-7B3A-4A11-ABBB-3B0C13A75DA1}"/>
              </a:ext>
            </a:extLst>
          </p:cNvPr>
          <p:cNvPicPr>
            <a:picLocks noChangeAspect="1"/>
          </p:cNvPicPr>
          <p:nvPr/>
        </p:nvPicPr>
        <p:blipFill rotWithShape="1">
          <a:blip r:embed="rId2"/>
          <a:srcRect l="16841" t="14695" r="16449" b="58391"/>
          <a:stretch/>
        </p:blipFill>
        <p:spPr>
          <a:xfrm>
            <a:off x="852321" y="992605"/>
            <a:ext cx="7439358" cy="2015291"/>
          </a:xfrm>
          <a:prstGeom prst="rect">
            <a:avLst/>
          </a:prstGeom>
        </p:spPr>
      </p:pic>
    </p:spTree>
    <p:extLst>
      <p:ext uri="{BB962C8B-B14F-4D97-AF65-F5344CB8AC3E}">
        <p14:creationId xmlns:p14="http://schemas.microsoft.com/office/powerpoint/2010/main" val="3203584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189D49-28C9-4F6E-B09C-61919A3EFB75}"/>
              </a:ext>
            </a:extLst>
          </p:cNvPr>
          <p:cNvPicPr>
            <a:picLocks noChangeAspect="1"/>
          </p:cNvPicPr>
          <p:nvPr/>
        </p:nvPicPr>
        <p:blipFill rotWithShape="1">
          <a:blip r:embed="rId2"/>
          <a:srcRect l="15920" t="41375" r="16052" b="22350"/>
          <a:stretch/>
        </p:blipFill>
        <p:spPr>
          <a:xfrm>
            <a:off x="649705" y="1203158"/>
            <a:ext cx="7785434" cy="2959768"/>
          </a:xfrm>
          <a:prstGeom prst="rect">
            <a:avLst/>
          </a:prstGeom>
        </p:spPr>
      </p:pic>
    </p:spTree>
    <p:extLst>
      <p:ext uri="{BB962C8B-B14F-4D97-AF65-F5344CB8AC3E}">
        <p14:creationId xmlns:p14="http://schemas.microsoft.com/office/powerpoint/2010/main" val="2207368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grpSp>
        <p:nvGrpSpPr>
          <p:cNvPr id="757" name="Google Shape;757;p46"/>
          <p:cNvGrpSpPr/>
          <p:nvPr/>
        </p:nvGrpSpPr>
        <p:grpSpPr>
          <a:xfrm>
            <a:off x="1060756" y="660592"/>
            <a:ext cx="7022465" cy="236401"/>
            <a:chOff x="1060756" y="660592"/>
            <a:chExt cx="7022465" cy="236401"/>
          </a:xfrm>
        </p:grpSpPr>
        <p:sp>
          <p:nvSpPr>
            <p:cNvPr id="758" name="Google Shape;758;p46"/>
            <p:cNvSpPr/>
            <p:nvPr/>
          </p:nvSpPr>
          <p:spPr>
            <a:xfrm>
              <a:off x="1060756"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6"/>
            <p:cNvSpPr/>
            <p:nvPr/>
          </p:nvSpPr>
          <p:spPr>
            <a:xfrm>
              <a:off x="1343739" y="696011"/>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6"/>
            <p:cNvSpPr/>
            <p:nvPr/>
          </p:nvSpPr>
          <p:spPr>
            <a:xfrm>
              <a:off x="1552321" y="71206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6"/>
            <p:cNvSpPr/>
            <p:nvPr/>
          </p:nvSpPr>
          <p:spPr>
            <a:xfrm rot="10800000">
              <a:off x="7834521"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6"/>
            <p:cNvSpPr/>
            <p:nvPr/>
          </p:nvSpPr>
          <p:spPr>
            <a:xfrm rot="10800000">
              <a:off x="7625939" y="695973"/>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6"/>
            <p:cNvSpPr/>
            <p:nvPr/>
          </p:nvSpPr>
          <p:spPr>
            <a:xfrm rot="10800000">
              <a:off x="7451256" y="71202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4" name="Google Shape;764;p46"/>
          <p:cNvSpPr txBox="1"/>
          <p:nvPr/>
        </p:nvSpPr>
        <p:spPr>
          <a:xfrm>
            <a:off x="731156" y="3676500"/>
            <a:ext cx="1926000" cy="57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Sue Ellen Francisco"/>
                <a:ea typeface="Sue Ellen Francisco"/>
                <a:cs typeface="Sue Ellen Francisco"/>
                <a:sym typeface="Sue Ellen Francisco"/>
              </a:rPr>
              <a:t>01</a:t>
            </a:r>
            <a:endParaRPr sz="2400" b="1">
              <a:solidFill>
                <a:schemeClr val="dk2"/>
              </a:solidFill>
              <a:latin typeface="Sue Ellen Francisco"/>
              <a:ea typeface="Sue Ellen Francisco"/>
              <a:cs typeface="Sue Ellen Francisco"/>
              <a:sym typeface="Sue Ellen Francisco"/>
            </a:endParaRPr>
          </a:p>
        </p:txBody>
      </p:sp>
      <p:sp>
        <p:nvSpPr>
          <p:cNvPr id="765" name="Google Shape;765;p46"/>
          <p:cNvSpPr txBox="1"/>
          <p:nvPr/>
        </p:nvSpPr>
        <p:spPr>
          <a:xfrm>
            <a:off x="304577" y="3933657"/>
            <a:ext cx="3093124" cy="83249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a:solidFill>
                  <a:schemeClr val="tx2">
                    <a:lumMod val="75000"/>
                  </a:schemeClr>
                </a:solidFill>
                <a:latin typeface="Cavolini" panose="03000502040302020204" pitchFamily="66" charset="0"/>
                <a:cs typeface="Cavolini" panose="03000502040302020204" pitchFamily="66" charset="0"/>
              </a:rPr>
              <a:t>Recognize the comparative and superlative e forms</a:t>
            </a:r>
            <a:endParaRPr sz="1800">
              <a:solidFill>
                <a:schemeClr val="tx2">
                  <a:lumMod val="75000"/>
                </a:schemeClr>
              </a:solidFill>
              <a:latin typeface="Cavolini" panose="03000502040302020204" pitchFamily="66" charset="0"/>
              <a:ea typeface="Quicksand Light"/>
              <a:cs typeface="Cavolini" panose="03000502040302020204" pitchFamily="66" charset="0"/>
              <a:sym typeface="Quicksand Light"/>
            </a:endParaRPr>
          </a:p>
        </p:txBody>
      </p:sp>
      <p:sp>
        <p:nvSpPr>
          <p:cNvPr id="766" name="Google Shape;766;p46"/>
          <p:cNvSpPr txBox="1"/>
          <p:nvPr/>
        </p:nvSpPr>
        <p:spPr>
          <a:xfrm>
            <a:off x="4572011" y="3676500"/>
            <a:ext cx="1926000" cy="57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Sue Ellen Francisco"/>
                <a:ea typeface="Sue Ellen Francisco"/>
                <a:cs typeface="Sue Ellen Francisco"/>
                <a:sym typeface="Sue Ellen Francisco"/>
              </a:rPr>
              <a:t>03</a:t>
            </a:r>
            <a:endParaRPr sz="2400" b="1">
              <a:solidFill>
                <a:schemeClr val="dk2"/>
              </a:solidFill>
              <a:latin typeface="Sue Ellen Francisco"/>
              <a:ea typeface="Sue Ellen Francisco"/>
              <a:cs typeface="Sue Ellen Francisco"/>
              <a:sym typeface="Sue Ellen Francisco"/>
            </a:endParaRPr>
          </a:p>
        </p:txBody>
      </p:sp>
      <p:sp>
        <p:nvSpPr>
          <p:cNvPr id="767" name="Google Shape;767;p46"/>
          <p:cNvSpPr txBox="1"/>
          <p:nvPr/>
        </p:nvSpPr>
        <p:spPr>
          <a:xfrm>
            <a:off x="4571979" y="4076396"/>
            <a:ext cx="2093516" cy="5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a:solidFill>
                  <a:schemeClr val="tx2">
                    <a:lumMod val="75000"/>
                  </a:schemeClr>
                </a:solidFill>
                <a:latin typeface="Cavolini" panose="03000502040302020204" pitchFamily="66" charset="0"/>
                <a:cs typeface="Cavolini" panose="03000502040302020204" pitchFamily="66" charset="0"/>
              </a:rPr>
              <a:t>Talk about quality of life</a:t>
            </a:r>
            <a:endParaRPr sz="1800">
              <a:solidFill>
                <a:schemeClr val="tx2">
                  <a:lumMod val="75000"/>
                </a:schemeClr>
              </a:solidFill>
              <a:latin typeface="Cavolini" panose="03000502040302020204" pitchFamily="66" charset="0"/>
              <a:ea typeface="Quicksand Light"/>
              <a:cs typeface="Cavolini" panose="03000502040302020204" pitchFamily="66" charset="0"/>
              <a:sym typeface="Quicksand Light"/>
            </a:endParaRPr>
          </a:p>
        </p:txBody>
      </p:sp>
      <p:sp>
        <p:nvSpPr>
          <p:cNvPr id="768" name="Google Shape;768;p46"/>
          <p:cNvSpPr txBox="1"/>
          <p:nvPr/>
        </p:nvSpPr>
        <p:spPr>
          <a:xfrm>
            <a:off x="2657131" y="1310800"/>
            <a:ext cx="1926000" cy="57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Sue Ellen Francisco"/>
                <a:ea typeface="Sue Ellen Francisco"/>
                <a:cs typeface="Sue Ellen Francisco"/>
                <a:sym typeface="Sue Ellen Francisco"/>
              </a:rPr>
              <a:t>02</a:t>
            </a:r>
            <a:endParaRPr sz="2400" b="1">
              <a:solidFill>
                <a:schemeClr val="dk2"/>
              </a:solidFill>
              <a:latin typeface="Sue Ellen Francisco"/>
              <a:ea typeface="Sue Ellen Francisco"/>
              <a:cs typeface="Sue Ellen Francisco"/>
              <a:sym typeface="Sue Ellen Francisco"/>
            </a:endParaRPr>
          </a:p>
        </p:txBody>
      </p:sp>
      <p:sp>
        <p:nvSpPr>
          <p:cNvPr id="769" name="Google Shape;769;p46"/>
          <p:cNvSpPr txBox="1"/>
          <p:nvPr/>
        </p:nvSpPr>
        <p:spPr>
          <a:xfrm>
            <a:off x="2401528" y="1721968"/>
            <a:ext cx="2459422" cy="5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a:solidFill>
                  <a:schemeClr val="tx2">
                    <a:lumMod val="75000"/>
                  </a:schemeClr>
                </a:solidFill>
                <a:latin typeface="Cavolini" panose="03000502040302020204" pitchFamily="66" charset="0"/>
                <a:cs typeface="Cavolini" panose="03000502040302020204" pitchFamily="66" charset="0"/>
              </a:rPr>
              <a:t>Describe features of places</a:t>
            </a:r>
            <a:endParaRPr sz="1800">
              <a:solidFill>
                <a:schemeClr val="tx2">
                  <a:lumMod val="75000"/>
                </a:schemeClr>
              </a:solidFill>
              <a:latin typeface="Cavolini" panose="03000502040302020204" pitchFamily="66" charset="0"/>
              <a:ea typeface="Quicksand Light"/>
              <a:cs typeface="Cavolini" panose="03000502040302020204" pitchFamily="66" charset="0"/>
              <a:sym typeface="Quicksand Light"/>
            </a:endParaRPr>
          </a:p>
        </p:txBody>
      </p:sp>
      <p:sp>
        <p:nvSpPr>
          <p:cNvPr id="770" name="Google Shape;770;p46"/>
          <p:cNvSpPr txBox="1"/>
          <p:nvPr/>
        </p:nvSpPr>
        <p:spPr>
          <a:xfrm>
            <a:off x="6486878" y="1310800"/>
            <a:ext cx="1926000" cy="57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Sue Ellen Francisco"/>
                <a:ea typeface="Sue Ellen Francisco"/>
                <a:cs typeface="Sue Ellen Francisco"/>
                <a:sym typeface="Sue Ellen Francisco"/>
              </a:rPr>
              <a:t>04</a:t>
            </a:r>
            <a:endParaRPr sz="2400" b="1">
              <a:solidFill>
                <a:schemeClr val="dk2"/>
              </a:solidFill>
              <a:latin typeface="Sue Ellen Francisco"/>
              <a:ea typeface="Sue Ellen Francisco"/>
              <a:cs typeface="Sue Ellen Francisco"/>
              <a:sym typeface="Sue Ellen Francisco"/>
            </a:endParaRPr>
          </a:p>
        </p:txBody>
      </p:sp>
      <p:sp>
        <p:nvSpPr>
          <p:cNvPr id="771" name="Google Shape;771;p46"/>
          <p:cNvSpPr txBox="1"/>
          <p:nvPr/>
        </p:nvSpPr>
        <p:spPr>
          <a:xfrm>
            <a:off x="6221545" y="1794215"/>
            <a:ext cx="2459422" cy="5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a:solidFill>
                  <a:schemeClr val="tx2">
                    <a:lumMod val="75000"/>
                  </a:schemeClr>
                </a:solidFill>
                <a:latin typeface="Cavolini" panose="03000502040302020204" pitchFamily="66" charset="0"/>
                <a:ea typeface="Quicksand Light"/>
                <a:cs typeface="Cavolini" panose="03000502040302020204" pitchFamily="66" charset="0"/>
                <a:sym typeface="Quicksand Light"/>
              </a:rPr>
              <a:t>F</a:t>
            </a:r>
            <a:r>
              <a:rPr lang="en" sz="1800">
                <a:solidFill>
                  <a:schemeClr val="tx2">
                    <a:lumMod val="75000"/>
                  </a:schemeClr>
                </a:solidFill>
                <a:latin typeface="Cavolini" panose="03000502040302020204" pitchFamily="66" charset="0"/>
                <a:ea typeface="Quicksand Light"/>
                <a:cs typeface="Cavolini" panose="03000502040302020204" pitchFamily="66" charset="0"/>
                <a:sym typeface="Quicksand Light"/>
              </a:rPr>
              <a:t>ind the meaning of new words</a:t>
            </a:r>
            <a:endParaRPr sz="1800">
              <a:solidFill>
                <a:schemeClr val="tx2">
                  <a:lumMod val="75000"/>
                </a:schemeClr>
              </a:solidFill>
              <a:latin typeface="Cavolini" panose="03000502040302020204" pitchFamily="66" charset="0"/>
              <a:ea typeface="Quicksand Light"/>
              <a:cs typeface="Cavolini" panose="03000502040302020204" pitchFamily="66" charset="0"/>
              <a:sym typeface="Quicksand Light"/>
            </a:endParaRPr>
          </a:p>
        </p:txBody>
      </p:sp>
      <p:grpSp>
        <p:nvGrpSpPr>
          <p:cNvPr id="772" name="Google Shape;772;p46"/>
          <p:cNvGrpSpPr/>
          <p:nvPr/>
        </p:nvGrpSpPr>
        <p:grpSpPr>
          <a:xfrm>
            <a:off x="743800" y="2652575"/>
            <a:ext cx="1913400" cy="943100"/>
            <a:chOff x="732675" y="2652575"/>
            <a:chExt cx="1913400" cy="943100"/>
          </a:xfrm>
        </p:grpSpPr>
        <p:sp>
          <p:nvSpPr>
            <p:cNvPr id="773" name="Google Shape;773;p46"/>
            <p:cNvSpPr/>
            <p:nvPr/>
          </p:nvSpPr>
          <p:spPr>
            <a:xfrm>
              <a:off x="732675" y="2652575"/>
              <a:ext cx="1913400" cy="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6"/>
            <p:cNvSpPr/>
            <p:nvPr/>
          </p:nvSpPr>
          <p:spPr>
            <a:xfrm rot="10800000">
              <a:off x="1390100" y="3255475"/>
              <a:ext cx="585900" cy="3402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5" name="Google Shape;775;p46"/>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a:t>O</a:t>
            </a:r>
            <a:r>
              <a:rPr lang="en" sz="4400"/>
              <a:t>bjectives </a:t>
            </a:r>
            <a:endParaRPr sz="4400"/>
          </a:p>
        </p:txBody>
      </p:sp>
      <p:grpSp>
        <p:nvGrpSpPr>
          <p:cNvPr id="776" name="Google Shape;776;p46"/>
          <p:cNvGrpSpPr/>
          <p:nvPr/>
        </p:nvGrpSpPr>
        <p:grpSpPr>
          <a:xfrm>
            <a:off x="2656200" y="2400675"/>
            <a:ext cx="1926000" cy="934625"/>
            <a:chOff x="2645075" y="2400675"/>
            <a:chExt cx="1926000" cy="934625"/>
          </a:xfrm>
        </p:grpSpPr>
        <p:sp>
          <p:nvSpPr>
            <p:cNvPr id="777" name="Google Shape;777;p46"/>
            <p:cNvSpPr/>
            <p:nvPr/>
          </p:nvSpPr>
          <p:spPr>
            <a:xfrm>
              <a:off x="2645075" y="2655200"/>
              <a:ext cx="1926000" cy="680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6"/>
            <p:cNvSpPr/>
            <p:nvPr/>
          </p:nvSpPr>
          <p:spPr>
            <a:xfrm>
              <a:off x="3306829" y="2400675"/>
              <a:ext cx="589800" cy="3402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46"/>
          <p:cNvGrpSpPr/>
          <p:nvPr/>
        </p:nvGrpSpPr>
        <p:grpSpPr>
          <a:xfrm>
            <a:off x="4578317" y="2652575"/>
            <a:ext cx="1913400" cy="943100"/>
            <a:chOff x="4578325" y="1552450"/>
            <a:chExt cx="1913400" cy="943100"/>
          </a:xfrm>
        </p:grpSpPr>
        <p:sp>
          <p:nvSpPr>
            <p:cNvPr id="780" name="Google Shape;780;p46"/>
            <p:cNvSpPr/>
            <p:nvPr/>
          </p:nvSpPr>
          <p:spPr>
            <a:xfrm>
              <a:off x="4578325" y="1552450"/>
              <a:ext cx="1913400" cy="680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6"/>
            <p:cNvSpPr/>
            <p:nvPr/>
          </p:nvSpPr>
          <p:spPr>
            <a:xfrm rot="10800000">
              <a:off x="5235750" y="2155350"/>
              <a:ext cx="585900" cy="340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46"/>
          <p:cNvGrpSpPr/>
          <p:nvPr/>
        </p:nvGrpSpPr>
        <p:grpSpPr>
          <a:xfrm>
            <a:off x="6486884" y="2400675"/>
            <a:ext cx="1926000" cy="934625"/>
            <a:chOff x="4578425" y="2400675"/>
            <a:chExt cx="1926000" cy="934625"/>
          </a:xfrm>
        </p:grpSpPr>
        <p:sp>
          <p:nvSpPr>
            <p:cNvPr id="783" name="Google Shape;783;p46"/>
            <p:cNvSpPr/>
            <p:nvPr/>
          </p:nvSpPr>
          <p:spPr>
            <a:xfrm>
              <a:off x="4578425" y="2655200"/>
              <a:ext cx="1926000" cy="68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6"/>
            <p:cNvSpPr/>
            <p:nvPr/>
          </p:nvSpPr>
          <p:spPr>
            <a:xfrm>
              <a:off x="5240179" y="2400675"/>
              <a:ext cx="589800" cy="3402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46"/>
          <p:cNvGrpSpPr/>
          <p:nvPr/>
        </p:nvGrpSpPr>
        <p:grpSpPr>
          <a:xfrm>
            <a:off x="1503791" y="2779454"/>
            <a:ext cx="377986" cy="431899"/>
            <a:chOff x="1599368" y="3711105"/>
            <a:chExt cx="654521" cy="747878"/>
          </a:xfrm>
        </p:grpSpPr>
        <p:sp>
          <p:nvSpPr>
            <p:cNvPr id="786" name="Google Shape;786;p46"/>
            <p:cNvSpPr/>
            <p:nvPr/>
          </p:nvSpPr>
          <p:spPr>
            <a:xfrm>
              <a:off x="1950753" y="4038948"/>
              <a:ext cx="303136" cy="420035"/>
            </a:xfrm>
            <a:custGeom>
              <a:avLst/>
              <a:gdLst/>
              <a:ahLst/>
              <a:cxnLst/>
              <a:rect l="l" t="t" r="r" b="b"/>
              <a:pathLst>
                <a:path w="8791" h="12182" extrusionOk="0">
                  <a:moveTo>
                    <a:pt x="8149" y="638"/>
                  </a:moveTo>
                  <a:lnTo>
                    <a:pt x="8152" y="999"/>
                  </a:lnTo>
                  <a:cubicBezTo>
                    <a:pt x="8152" y="1197"/>
                    <a:pt x="7988" y="1359"/>
                    <a:pt x="7790" y="1359"/>
                  </a:cubicBezTo>
                  <a:lnTo>
                    <a:pt x="998" y="1359"/>
                  </a:lnTo>
                  <a:cubicBezTo>
                    <a:pt x="800" y="1359"/>
                    <a:pt x="636" y="1197"/>
                    <a:pt x="636" y="999"/>
                  </a:cubicBezTo>
                  <a:lnTo>
                    <a:pt x="636" y="638"/>
                  </a:lnTo>
                  <a:close/>
                  <a:moveTo>
                    <a:pt x="6589" y="1995"/>
                  </a:moveTo>
                  <a:lnTo>
                    <a:pt x="4955" y="3395"/>
                  </a:lnTo>
                  <a:lnTo>
                    <a:pt x="3833" y="3395"/>
                  </a:lnTo>
                  <a:lnTo>
                    <a:pt x="2199" y="1995"/>
                  </a:lnTo>
                  <a:close/>
                  <a:moveTo>
                    <a:pt x="319" y="1"/>
                  </a:moveTo>
                  <a:cubicBezTo>
                    <a:pt x="143" y="1"/>
                    <a:pt x="1" y="141"/>
                    <a:pt x="1" y="318"/>
                  </a:cubicBezTo>
                  <a:lnTo>
                    <a:pt x="1" y="996"/>
                  </a:lnTo>
                  <a:cubicBezTo>
                    <a:pt x="1" y="1547"/>
                    <a:pt x="449" y="1995"/>
                    <a:pt x="999" y="1995"/>
                  </a:cubicBezTo>
                  <a:lnTo>
                    <a:pt x="1220" y="1995"/>
                  </a:lnTo>
                  <a:lnTo>
                    <a:pt x="3397" y="3861"/>
                  </a:lnTo>
                  <a:lnTo>
                    <a:pt x="3397" y="9828"/>
                  </a:lnTo>
                  <a:cubicBezTo>
                    <a:pt x="3397" y="9861"/>
                    <a:pt x="3403" y="9896"/>
                    <a:pt x="3414" y="9928"/>
                  </a:cubicBezTo>
                  <a:lnTo>
                    <a:pt x="4093" y="11964"/>
                  </a:lnTo>
                  <a:cubicBezTo>
                    <a:pt x="4137" y="12093"/>
                    <a:pt x="4259" y="12182"/>
                    <a:pt x="4396" y="12182"/>
                  </a:cubicBezTo>
                  <a:cubicBezTo>
                    <a:pt x="4532" y="12182"/>
                    <a:pt x="4654" y="12093"/>
                    <a:pt x="4698" y="11964"/>
                  </a:cubicBezTo>
                  <a:lnTo>
                    <a:pt x="5377" y="9928"/>
                  </a:lnTo>
                  <a:cubicBezTo>
                    <a:pt x="5388" y="9896"/>
                    <a:pt x="5394" y="9861"/>
                    <a:pt x="5394" y="9828"/>
                  </a:cubicBezTo>
                  <a:lnTo>
                    <a:pt x="5394" y="6984"/>
                  </a:lnTo>
                  <a:cubicBezTo>
                    <a:pt x="5394" y="6807"/>
                    <a:pt x="5252" y="6666"/>
                    <a:pt x="5076" y="6666"/>
                  </a:cubicBezTo>
                  <a:cubicBezTo>
                    <a:pt x="4901" y="6666"/>
                    <a:pt x="4759" y="6807"/>
                    <a:pt x="4759" y="6984"/>
                  </a:cubicBezTo>
                  <a:lnTo>
                    <a:pt x="4759" y="9777"/>
                  </a:lnTo>
                  <a:lnTo>
                    <a:pt x="4397" y="10858"/>
                  </a:lnTo>
                  <a:lnTo>
                    <a:pt x="4037" y="9777"/>
                  </a:lnTo>
                  <a:lnTo>
                    <a:pt x="4037" y="4034"/>
                  </a:lnTo>
                  <a:lnTo>
                    <a:pt x="4759" y="4034"/>
                  </a:lnTo>
                  <a:lnTo>
                    <a:pt x="4759" y="5456"/>
                  </a:lnTo>
                  <a:cubicBezTo>
                    <a:pt x="4759" y="5631"/>
                    <a:pt x="4901" y="5774"/>
                    <a:pt x="5076" y="5774"/>
                  </a:cubicBezTo>
                  <a:cubicBezTo>
                    <a:pt x="5252" y="5774"/>
                    <a:pt x="5394" y="5631"/>
                    <a:pt x="5394" y="5456"/>
                  </a:cubicBezTo>
                  <a:lnTo>
                    <a:pt x="5394" y="3861"/>
                  </a:lnTo>
                  <a:lnTo>
                    <a:pt x="7571" y="1995"/>
                  </a:lnTo>
                  <a:lnTo>
                    <a:pt x="7792" y="1995"/>
                  </a:lnTo>
                  <a:cubicBezTo>
                    <a:pt x="8342" y="1995"/>
                    <a:pt x="8790" y="1547"/>
                    <a:pt x="8790" y="996"/>
                  </a:cubicBezTo>
                  <a:lnTo>
                    <a:pt x="8790" y="317"/>
                  </a:lnTo>
                  <a:cubicBezTo>
                    <a:pt x="8787" y="144"/>
                    <a:pt x="8645" y="1"/>
                    <a:pt x="84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6"/>
            <p:cNvSpPr/>
            <p:nvPr/>
          </p:nvSpPr>
          <p:spPr>
            <a:xfrm>
              <a:off x="1599368" y="3711105"/>
              <a:ext cx="279757" cy="584677"/>
            </a:xfrm>
            <a:custGeom>
              <a:avLst/>
              <a:gdLst/>
              <a:ahLst/>
              <a:cxnLst/>
              <a:rect l="l" t="t" r="r" b="b"/>
              <a:pathLst>
                <a:path w="8113" h="16957" extrusionOk="0">
                  <a:moveTo>
                    <a:pt x="6094" y="638"/>
                  </a:moveTo>
                  <a:cubicBezTo>
                    <a:pt x="6294" y="638"/>
                    <a:pt x="6456" y="799"/>
                    <a:pt x="6456" y="999"/>
                  </a:cubicBezTo>
                  <a:lnTo>
                    <a:pt x="6456" y="1359"/>
                  </a:lnTo>
                  <a:lnTo>
                    <a:pt x="1659" y="1359"/>
                  </a:lnTo>
                  <a:lnTo>
                    <a:pt x="1659" y="999"/>
                  </a:lnTo>
                  <a:cubicBezTo>
                    <a:pt x="1659" y="799"/>
                    <a:pt x="1820" y="638"/>
                    <a:pt x="2020" y="638"/>
                  </a:cubicBezTo>
                  <a:close/>
                  <a:moveTo>
                    <a:pt x="5480" y="1995"/>
                  </a:moveTo>
                  <a:lnTo>
                    <a:pt x="6062" y="5774"/>
                  </a:lnTo>
                  <a:lnTo>
                    <a:pt x="2050" y="5774"/>
                  </a:lnTo>
                  <a:lnTo>
                    <a:pt x="2631" y="1995"/>
                  </a:lnTo>
                  <a:close/>
                  <a:moveTo>
                    <a:pt x="7474" y="6410"/>
                  </a:moveTo>
                  <a:lnTo>
                    <a:pt x="7474" y="7111"/>
                  </a:lnTo>
                  <a:cubicBezTo>
                    <a:pt x="7474" y="7309"/>
                    <a:pt x="7310" y="7471"/>
                    <a:pt x="7112" y="7471"/>
                  </a:cubicBezTo>
                  <a:lnTo>
                    <a:pt x="1000" y="7471"/>
                  </a:lnTo>
                  <a:cubicBezTo>
                    <a:pt x="802" y="7471"/>
                    <a:pt x="639" y="7309"/>
                    <a:pt x="639" y="7111"/>
                  </a:cubicBezTo>
                  <a:lnTo>
                    <a:pt x="639" y="6410"/>
                  </a:lnTo>
                  <a:close/>
                  <a:moveTo>
                    <a:pt x="2019" y="1"/>
                  </a:moveTo>
                  <a:cubicBezTo>
                    <a:pt x="1468" y="1"/>
                    <a:pt x="1020" y="448"/>
                    <a:pt x="1020" y="999"/>
                  </a:cubicBezTo>
                  <a:lnTo>
                    <a:pt x="1020" y="1677"/>
                  </a:lnTo>
                  <a:cubicBezTo>
                    <a:pt x="1020" y="1854"/>
                    <a:pt x="1161" y="1995"/>
                    <a:pt x="1338" y="1995"/>
                  </a:cubicBezTo>
                  <a:lnTo>
                    <a:pt x="1984" y="1995"/>
                  </a:lnTo>
                  <a:lnTo>
                    <a:pt x="1403" y="5774"/>
                  </a:lnTo>
                  <a:lnTo>
                    <a:pt x="318" y="5774"/>
                  </a:lnTo>
                  <a:cubicBezTo>
                    <a:pt x="143" y="5774"/>
                    <a:pt x="0" y="5916"/>
                    <a:pt x="0" y="6091"/>
                  </a:cubicBezTo>
                  <a:lnTo>
                    <a:pt x="0" y="7111"/>
                  </a:lnTo>
                  <a:cubicBezTo>
                    <a:pt x="0" y="7660"/>
                    <a:pt x="448" y="8109"/>
                    <a:pt x="999" y="8109"/>
                  </a:cubicBezTo>
                  <a:lnTo>
                    <a:pt x="3058" y="8109"/>
                  </a:lnTo>
                  <a:lnTo>
                    <a:pt x="3058" y="14602"/>
                  </a:lnTo>
                  <a:cubicBezTo>
                    <a:pt x="3058" y="14637"/>
                    <a:pt x="3064" y="14670"/>
                    <a:pt x="3075" y="14702"/>
                  </a:cubicBezTo>
                  <a:lnTo>
                    <a:pt x="3754" y="16740"/>
                  </a:lnTo>
                  <a:cubicBezTo>
                    <a:pt x="3798" y="16869"/>
                    <a:pt x="3920" y="16956"/>
                    <a:pt x="4056" y="16956"/>
                  </a:cubicBezTo>
                  <a:cubicBezTo>
                    <a:pt x="4192" y="16956"/>
                    <a:pt x="4315" y="16869"/>
                    <a:pt x="4359" y="16740"/>
                  </a:cubicBezTo>
                  <a:lnTo>
                    <a:pt x="5038" y="14702"/>
                  </a:lnTo>
                  <a:cubicBezTo>
                    <a:pt x="5049" y="14670"/>
                    <a:pt x="5055" y="14637"/>
                    <a:pt x="5055" y="14602"/>
                  </a:cubicBezTo>
                  <a:lnTo>
                    <a:pt x="5055" y="11717"/>
                  </a:lnTo>
                  <a:cubicBezTo>
                    <a:pt x="5055" y="11540"/>
                    <a:pt x="4913" y="11400"/>
                    <a:pt x="4737" y="11400"/>
                  </a:cubicBezTo>
                  <a:cubicBezTo>
                    <a:pt x="4562" y="11400"/>
                    <a:pt x="4419" y="11540"/>
                    <a:pt x="4419" y="11717"/>
                  </a:cubicBezTo>
                  <a:lnTo>
                    <a:pt x="4419" y="14551"/>
                  </a:lnTo>
                  <a:lnTo>
                    <a:pt x="4058" y="15633"/>
                  </a:lnTo>
                  <a:lnTo>
                    <a:pt x="3698" y="14551"/>
                  </a:lnTo>
                  <a:lnTo>
                    <a:pt x="3698" y="8109"/>
                  </a:lnTo>
                  <a:lnTo>
                    <a:pt x="4419" y="8109"/>
                  </a:lnTo>
                  <a:lnTo>
                    <a:pt x="4419" y="10230"/>
                  </a:lnTo>
                  <a:cubicBezTo>
                    <a:pt x="4419" y="10406"/>
                    <a:pt x="4562" y="10548"/>
                    <a:pt x="4737" y="10548"/>
                  </a:cubicBezTo>
                  <a:cubicBezTo>
                    <a:pt x="4913" y="10548"/>
                    <a:pt x="5055" y="10406"/>
                    <a:pt x="5055" y="10230"/>
                  </a:cubicBezTo>
                  <a:lnTo>
                    <a:pt x="5055" y="8109"/>
                  </a:lnTo>
                  <a:lnTo>
                    <a:pt x="7114" y="8109"/>
                  </a:lnTo>
                  <a:cubicBezTo>
                    <a:pt x="7664" y="8109"/>
                    <a:pt x="8112" y="7660"/>
                    <a:pt x="8112" y="7111"/>
                  </a:cubicBezTo>
                  <a:lnTo>
                    <a:pt x="8112" y="6091"/>
                  </a:lnTo>
                  <a:cubicBezTo>
                    <a:pt x="8111" y="5916"/>
                    <a:pt x="7967" y="5774"/>
                    <a:pt x="7791" y="5774"/>
                  </a:cubicBezTo>
                  <a:lnTo>
                    <a:pt x="6705" y="5774"/>
                  </a:lnTo>
                  <a:lnTo>
                    <a:pt x="6126" y="1995"/>
                  </a:lnTo>
                  <a:lnTo>
                    <a:pt x="6773" y="1995"/>
                  </a:lnTo>
                  <a:cubicBezTo>
                    <a:pt x="6950" y="1995"/>
                    <a:pt x="7091" y="1854"/>
                    <a:pt x="7091" y="1677"/>
                  </a:cubicBezTo>
                  <a:lnTo>
                    <a:pt x="7091" y="999"/>
                  </a:lnTo>
                  <a:cubicBezTo>
                    <a:pt x="7091" y="448"/>
                    <a:pt x="6643" y="1"/>
                    <a:pt x="6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46"/>
          <p:cNvGrpSpPr/>
          <p:nvPr/>
        </p:nvGrpSpPr>
        <p:grpSpPr>
          <a:xfrm>
            <a:off x="5336733" y="2805089"/>
            <a:ext cx="396521" cy="380299"/>
            <a:chOff x="6854198" y="3452702"/>
            <a:chExt cx="543850" cy="521600"/>
          </a:xfrm>
        </p:grpSpPr>
        <p:sp>
          <p:nvSpPr>
            <p:cNvPr id="789" name="Google Shape;789;p46"/>
            <p:cNvSpPr/>
            <p:nvPr/>
          </p:nvSpPr>
          <p:spPr>
            <a:xfrm>
              <a:off x="6854198" y="3452702"/>
              <a:ext cx="543850" cy="521600"/>
            </a:xfrm>
            <a:custGeom>
              <a:avLst/>
              <a:gdLst/>
              <a:ahLst/>
              <a:cxnLst/>
              <a:rect l="l" t="t" r="r" b="b"/>
              <a:pathLst>
                <a:path w="21754" h="20864" extrusionOk="0">
                  <a:moveTo>
                    <a:pt x="8513" y="1224"/>
                  </a:moveTo>
                  <a:lnTo>
                    <a:pt x="8684" y="1684"/>
                  </a:lnTo>
                  <a:lnTo>
                    <a:pt x="8341" y="1684"/>
                  </a:lnTo>
                  <a:lnTo>
                    <a:pt x="8513" y="1224"/>
                  </a:lnTo>
                  <a:close/>
                  <a:moveTo>
                    <a:pt x="8921" y="2321"/>
                  </a:moveTo>
                  <a:lnTo>
                    <a:pt x="9070" y="2719"/>
                  </a:lnTo>
                  <a:lnTo>
                    <a:pt x="7950" y="2719"/>
                  </a:lnTo>
                  <a:lnTo>
                    <a:pt x="8100" y="2321"/>
                  </a:lnTo>
                  <a:close/>
                  <a:moveTo>
                    <a:pt x="14647" y="2884"/>
                  </a:moveTo>
                  <a:lnTo>
                    <a:pt x="14634" y="3372"/>
                  </a:lnTo>
                  <a:lnTo>
                    <a:pt x="14315" y="3242"/>
                  </a:lnTo>
                  <a:lnTo>
                    <a:pt x="14647" y="2884"/>
                  </a:lnTo>
                  <a:close/>
                  <a:moveTo>
                    <a:pt x="2391" y="3522"/>
                  </a:moveTo>
                  <a:lnTo>
                    <a:pt x="2737" y="3869"/>
                  </a:lnTo>
                  <a:lnTo>
                    <a:pt x="2424" y="4011"/>
                  </a:lnTo>
                  <a:lnTo>
                    <a:pt x="2391" y="3522"/>
                  </a:lnTo>
                  <a:close/>
                  <a:moveTo>
                    <a:pt x="13855" y="3743"/>
                  </a:moveTo>
                  <a:lnTo>
                    <a:pt x="14617" y="4053"/>
                  </a:lnTo>
                  <a:lnTo>
                    <a:pt x="14605" y="4477"/>
                  </a:lnTo>
                  <a:lnTo>
                    <a:pt x="13569" y="4056"/>
                  </a:lnTo>
                  <a:lnTo>
                    <a:pt x="13855" y="3743"/>
                  </a:lnTo>
                  <a:close/>
                  <a:moveTo>
                    <a:pt x="3220" y="4351"/>
                  </a:moveTo>
                  <a:lnTo>
                    <a:pt x="3518" y="4649"/>
                  </a:lnTo>
                  <a:lnTo>
                    <a:pt x="3009" y="4881"/>
                  </a:lnTo>
                  <a:lnTo>
                    <a:pt x="2501" y="5111"/>
                  </a:lnTo>
                  <a:lnTo>
                    <a:pt x="2471" y="4689"/>
                  </a:lnTo>
                  <a:lnTo>
                    <a:pt x="3220" y="4351"/>
                  </a:lnTo>
                  <a:close/>
                  <a:moveTo>
                    <a:pt x="20352" y="6431"/>
                  </a:moveTo>
                  <a:lnTo>
                    <a:pt x="20858" y="7027"/>
                  </a:lnTo>
                  <a:lnTo>
                    <a:pt x="19172" y="7779"/>
                  </a:lnTo>
                  <a:lnTo>
                    <a:pt x="20352" y="6431"/>
                  </a:lnTo>
                  <a:close/>
                  <a:moveTo>
                    <a:pt x="9212" y="3354"/>
                  </a:moveTo>
                  <a:lnTo>
                    <a:pt x="9212" y="8341"/>
                  </a:lnTo>
                  <a:lnTo>
                    <a:pt x="7811" y="8341"/>
                  </a:lnTo>
                  <a:lnTo>
                    <a:pt x="7811" y="3354"/>
                  </a:lnTo>
                  <a:close/>
                  <a:moveTo>
                    <a:pt x="13198" y="4590"/>
                  </a:moveTo>
                  <a:lnTo>
                    <a:pt x="14495" y="5118"/>
                  </a:lnTo>
                  <a:lnTo>
                    <a:pt x="13185" y="8341"/>
                  </a:lnTo>
                  <a:lnTo>
                    <a:pt x="11672" y="8341"/>
                  </a:lnTo>
                  <a:lnTo>
                    <a:pt x="13198" y="4590"/>
                  </a:lnTo>
                  <a:close/>
                  <a:moveTo>
                    <a:pt x="3910" y="5171"/>
                  </a:moveTo>
                  <a:lnTo>
                    <a:pt x="5347" y="8342"/>
                  </a:lnTo>
                  <a:lnTo>
                    <a:pt x="3810" y="8342"/>
                  </a:lnTo>
                  <a:lnTo>
                    <a:pt x="2633" y="5751"/>
                  </a:lnTo>
                  <a:lnTo>
                    <a:pt x="3910" y="5171"/>
                  </a:lnTo>
                  <a:close/>
                  <a:moveTo>
                    <a:pt x="999" y="15275"/>
                  </a:moveTo>
                  <a:cubicBezTo>
                    <a:pt x="1199" y="15275"/>
                    <a:pt x="1360" y="15437"/>
                    <a:pt x="1360" y="15637"/>
                  </a:cubicBezTo>
                  <a:cubicBezTo>
                    <a:pt x="1360" y="15835"/>
                    <a:pt x="1199" y="15997"/>
                    <a:pt x="999" y="15997"/>
                  </a:cubicBezTo>
                  <a:cubicBezTo>
                    <a:pt x="801" y="15997"/>
                    <a:pt x="639" y="15835"/>
                    <a:pt x="639" y="15637"/>
                  </a:cubicBezTo>
                  <a:cubicBezTo>
                    <a:pt x="639" y="15437"/>
                    <a:pt x="801" y="15275"/>
                    <a:pt x="999" y="15275"/>
                  </a:cubicBezTo>
                  <a:close/>
                  <a:moveTo>
                    <a:pt x="17299" y="15275"/>
                  </a:moveTo>
                  <a:cubicBezTo>
                    <a:pt x="17499" y="15275"/>
                    <a:pt x="17661" y="15437"/>
                    <a:pt x="17661" y="15637"/>
                  </a:cubicBezTo>
                  <a:cubicBezTo>
                    <a:pt x="17661" y="15835"/>
                    <a:pt x="17499" y="15997"/>
                    <a:pt x="17299" y="15997"/>
                  </a:cubicBezTo>
                  <a:cubicBezTo>
                    <a:pt x="17101" y="15997"/>
                    <a:pt x="16939" y="15835"/>
                    <a:pt x="16939" y="15637"/>
                  </a:cubicBezTo>
                  <a:cubicBezTo>
                    <a:pt x="16939" y="15437"/>
                    <a:pt x="17101" y="15275"/>
                    <a:pt x="17299" y="15275"/>
                  </a:cubicBezTo>
                  <a:close/>
                  <a:moveTo>
                    <a:pt x="17661" y="8977"/>
                  </a:moveTo>
                  <a:lnTo>
                    <a:pt x="17661" y="10380"/>
                  </a:lnTo>
                  <a:lnTo>
                    <a:pt x="15573" y="10380"/>
                  </a:lnTo>
                  <a:cubicBezTo>
                    <a:pt x="15398" y="10380"/>
                    <a:pt x="15256" y="10520"/>
                    <a:pt x="15256" y="10697"/>
                  </a:cubicBezTo>
                  <a:cubicBezTo>
                    <a:pt x="15256" y="10873"/>
                    <a:pt x="15398" y="11015"/>
                    <a:pt x="15573" y="11015"/>
                  </a:cubicBezTo>
                  <a:lnTo>
                    <a:pt x="17661" y="11015"/>
                  </a:lnTo>
                  <a:lnTo>
                    <a:pt x="17661" y="14706"/>
                  </a:lnTo>
                  <a:cubicBezTo>
                    <a:pt x="17549" y="14663"/>
                    <a:pt x="17427" y="14638"/>
                    <a:pt x="17299" y="14638"/>
                  </a:cubicBezTo>
                  <a:cubicBezTo>
                    <a:pt x="16750" y="14638"/>
                    <a:pt x="16301" y="15086"/>
                    <a:pt x="16301" y="15637"/>
                  </a:cubicBezTo>
                  <a:cubicBezTo>
                    <a:pt x="16301" y="16186"/>
                    <a:pt x="16750" y="16635"/>
                    <a:pt x="17299" y="16635"/>
                  </a:cubicBezTo>
                  <a:cubicBezTo>
                    <a:pt x="17427" y="16635"/>
                    <a:pt x="17549" y="16610"/>
                    <a:pt x="17661" y="16567"/>
                  </a:cubicBezTo>
                  <a:lnTo>
                    <a:pt x="17661" y="19189"/>
                  </a:lnTo>
                  <a:cubicBezTo>
                    <a:pt x="17661" y="19762"/>
                    <a:pt x="17194" y="20230"/>
                    <a:pt x="16622" y="20230"/>
                  </a:cubicBezTo>
                  <a:lnTo>
                    <a:pt x="1678" y="20230"/>
                  </a:lnTo>
                  <a:cubicBezTo>
                    <a:pt x="1105" y="20230"/>
                    <a:pt x="639" y="19762"/>
                    <a:pt x="639" y="19189"/>
                  </a:cubicBezTo>
                  <a:lnTo>
                    <a:pt x="639" y="16567"/>
                  </a:lnTo>
                  <a:cubicBezTo>
                    <a:pt x="749" y="16610"/>
                    <a:pt x="873" y="16635"/>
                    <a:pt x="999" y="16635"/>
                  </a:cubicBezTo>
                  <a:cubicBezTo>
                    <a:pt x="1550" y="16635"/>
                    <a:pt x="1997" y="16186"/>
                    <a:pt x="1997" y="15637"/>
                  </a:cubicBezTo>
                  <a:cubicBezTo>
                    <a:pt x="1997" y="15086"/>
                    <a:pt x="1550" y="14638"/>
                    <a:pt x="999" y="14638"/>
                  </a:cubicBezTo>
                  <a:cubicBezTo>
                    <a:pt x="873" y="14638"/>
                    <a:pt x="749" y="14663"/>
                    <a:pt x="639" y="14706"/>
                  </a:cubicBezTo>
                  <a:lnTo>
                    <a:pt x="639" y="11015"/>
                  </a:lnTo>
                  <a:lnTo>
                    <a:pt x="14103" y="11015"/>
                  </a:lnTo>
                  <a:cubicBezTo>
                    <a:pt x="14278" y="11015"/>
                    <a:pt x="14421" y="10873"/>
                    <a:pt x="14421" y="10697"/>
                  </a:cubicBezTo>
                  <a:cubicBezTo>
                    <a:pt x="14421" y="10520"/>
                    <a:pt x="14278" y="10380"/>
                    <a:pt x="14103" y="10380"/>
                  </a:cubicBezTo>
                  <a:lnTo>
                    <a:pt x="639" y="10380"/>
                  </a:lnTo>
                  <a:lnTo>
                    <a:pt x="639" y="8977"/>
                  </a:lnTo>
                  <a:close/>
                  <a:moveTo>
                    <a:pt x="8513" y="1"/>
                  </a:moveTo>
                  <a:cubicBezTo>
                    <a:pt x="8389" y="1"/>
                    <a:pt x="8265" y="68"/>
                    <a:pt x="8215" y="202"/>
                  </a:cubicBezTo>
                  <a:lnTo>
                    <a:pt x="7195" y="2919"/>
                  </a:lnTo>
                  <a:cubicBezTo>
                    <a:pt x="7183" y="2955"/>
                    <a:pt x="7176" y="2993"/>
                    <a:pt x="7176" y="3031"/>
                  </a:cubicBezTo>
                  <a:lnTo>
                    <a:pt x="7176" y="8337"/>
                  </a:lnTo>
                  <a:lnTo>
                    <a:pt x="6046" y="8337"/>
                  </a:lnTo>
                  <a:lnTo>
                    <a:pt x="4357" y="4619"/>
                  </a:lnTo>
                  <a:cubicBezTo>
                    <a:pt x="4345" y="4586"/>
                    <a:pt x="4318" y="4551"/>
                    <a:pt x="4292" y="4525"/>
                  </a:cubicBezTo>
                  <a:lnTo>
                    <a:pt x="2242" y="2471"/>
                  </a:lnTo>
                  <a:cubicBezTo>
                    <a:pt x="2179" y="2408"/>
                    <a:pt x="2101" y="2380"/>
                    <a:pt x="2024" y="2380"/>
                  </a:cubicBezTo>
                  <a:cubicBezTo>
                    <a:pt x="1852" y="2380"/>
                    <a:pt x="1686" y="2519"/>
                    <a:pt x="1699" y="2717"/>
                  </a:cubicBezTo>
                  <a:lnTo>
                    <a:pt x="1894" y="5611"/>
                  </a:lnTo>
                  <a:cubicBezTo>
                    <a:pt x="1896" y="5649"/>
                    <a:pt x="1905" y="5690"/>
                    <a:pt x="1922" y="5723"/>
                  </a:cubicBezTo>
                  <a:lnTo>
                    <a:pt x="3109" y="8341"/>
                  </a:lnTo>
                  <a:lnTo>
                    <a:pt x="318" y="8341"/>
                  </a:lnTo>
                  <a:cubicBezTo>
                    <a:pt x="143" y="8341"/>
                    <a:pt x="0" y="8483"/>
                    <a:pt x="0" y="8658"/>
                  </a:cubicBezTo>
                  <a:lnTo>
                    <a:pt x="0" y="19186"/>
                  </a:lnTo>
                  <a:cubicBezTo>
                    <a:pt x="0" y="20110"/>
                    <a:pt x="754" y="20864"/>
                    <a:pt x="1678" y="20864"/>
                  </a:cubicBezTo>
                  <a:lnTo>
                    <a:pt x="16622" y="20864"/>
                  </a:lnTo>
                  <a:cubicBezTo>
                    <a:pt x="17546" y="20864"/>
                    <a:pt x="18298" y="20110"/>
                    <a:pt x="18298" y="19186"/>
                  </a:cubicBezTo>
                  <a:lnTo>
                    <a:pt x="18298" y="8864"/>
                  </a:lnTo>
                  <a:lnTo>
                    <a:pt x="21505" y="7434"/>
                  </a:lnTo>
                  <a:cubicBezTo>
                    <a:pt x="21694" y="7351"/>
                    <a:pt x="21753" y="7100"/>
                    <a:pt x="21619" y="6940"/>
                  </a:cubicBezTo>
                  <a:lnTo>
                    <a:pt x="20600" y="5737"/>
                  </a:lnTo>
                  <a:cubicBezTo>
                    <a:pt x="20537" y="5663"/>
                    <a:pt x="20446" y="5626"/>
                    <a:pt x="20356" y="5626"/>
                  </a:cubicBezTo>
                  <a:cubicBezTo>
                    <a:pt x="20268" y="5626"/>
                    <a:pt x="20181" y="5661"/>
                    <a:pt x="20118" y="5732"/>
                  </a:cubicBezTo>
                  <a:lnTo>
                    <a:pt x="17835" y="8341"/>
                  </a:lnTo>
                  <a:lnTo>
                    <a:pt x="13873" y="8341"/>
                  </a:lnTo>
                  <a:lnTo>
                    <a:pt x="15204" y="5064"/>
                  </a:lnTo>
                  <a:cubicBezTo>
                    <a:pt x="15219" y="5027"/>
                    <a:pt x="15227" y="4990"/>
                    <a:pt x="15230" y="4950"/>
                  </a:cubicBezTo>
                  <a:lnTo>
                    <a:pt x="15309" y="2049"/>
                  </a:lnTo>
                  <a:cubicBezTo>
                    <a:pt x="15314" y="1855"/>
                    <a:pt x="15150" y="1725"/>
                    <a:pt x="14983" y="1725"/>
                  </a:cubicBezTo>
                  <a:cubicBezTo>
                    <a:pt x="14902" y="1725"/>
                    <a:pt x="14820" y="1756"/>
                    <a:pt x="14756" y="1825"/>
                  </a:cubicBezTo>
                  <a:lnTo>
                    <a:pt x="12790" y="3958"/>
                  </a:lnTo>
                  <a:cubicBezTo>
                    <a:pt x="12764" y="3985"/>
                    <a:pt x="12746" y="4020"/>
                    <a:pt x="12729" y="4053"/>
                  </a:cubicBezTo>
                  <a:lnTo>
                    <a:pt x="10989" y="8337"/>
                  </a:lnTo>
                  <a:lnTo>
                    <a:pt x="9850" y="8337"/>
                  </a:lnTo>
                  <a:lnTo>
                    <a:pt x="9850" y="3031"/>
                  </a:lnTo>
                  <a:cubicBezTo>
                    <a:pt x="9850" y="2993"/>
                    <a:pt x="9843" y="2955"/>
                    <a:pt x="9831" y="2919"/>
                  </a:cubicBezTo>
                  <a:lnTo>
                    <a:pt x="8811" y="202"/>
                  </a:lnTo>
                  <a:cubicBezTo>
                    <a:pt x="8761" y="68"/>
                    <a:pt x="8637" y="1"/>
                    <a:pt x="8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6"/>
            <p:cNvSpPr/>
            <p:nvPr/>
          </p:nvSpPr>
          <p:spPr>
            <a:xfrm>
              <a:off x="6905148" y="3746102"/>
              <a:ext cx="49950" cy="49950"/>
            </a:xfrm>
            <a:custGeom>
              <a:avLst/>
              <a:gdLst/>
              <a:ahLst/>
              <a:cxnLst/>
              <a:rect l="l" t="t" r="r" b="b"/>
              <a:pathLst>
                <a:path w="1998" h="1998" extrusionOk="0">
                  <a:moveTo>
                    <a:pt x="999" y="638"/>
                  </a:moveTo>
                  <a:cubicBezTo>
                    <a:pt x="1197" y="638"/>
                    <a:pt x="1359" y="801"/>
                    <a:pt x="1359" y="999"/>
                  </a:cubicBezTo>
                  <a:cubicBezTo>
                    <a:pt x="1359" y="1197"/>
                    <a:pt x="1197" y="1361"/>
                    <a:pt x="999" y="1361"/>
                  </a:cubicBezTo>
                  <a:cubicBezTo>
                    <a:pt x="799" y="1361"/>
                    <a:pt x="637" y="1197"/>
                    <a:pt x="637" y="999"/>
                  </a:cubicBezTo>
                  <a:cubicBezTo>
                    <a:pt x="637" y="801"/>
                    <a:pt x="799" y="638"/>
                    <a:pt x="999" y="638"/>
                  </a:cubicBezTo>
                  <a:close/>
                  <a:moveTo>
                    <a:pt x="999" y="1"/>
                  </a:moveTo>
                  <a:cubicBezTo>
                    <a:pt x="448" y="1"/>
                    <a:pt x="0" y="449"/>
                    <a:pt x="0" y="999"/>
                  </a:cubicBezTo>
                  <a:cubicBezTo>
                    <a:pt x="0" y="1550"/>
                    <a:pt x="448" y="1998"/>
                    <a:pt x="999" y="1998"/>
                  </a:cubicBezTo>
                  <a:cubicBezTo>
                    <a:pt x="1548" y="1998"/>
                    <a:pt x="1997" y="1550"/>
                    <a:pt x="1997" y="999"/>
                  </a:cubicBezTo>
                  <a:cubicBezTo>
                    <a:pt x="1997" y="449"/>
                    <a:pt x="1548"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6"/>
            <p:cNvSpPr/>
            <p:nvPr/>
          </p:nvSpPr>
          <p:spPr>
            <a:xfrm>
              <a:off x="7006998" y="3746102"/>
              <a:ext cx="49950" cy="49950"/>
            </a:xfrm>
            <a:custGeom>
              <a:avLst/>
              <a:gdLst/>
              <a:ahLst/>
              <a:cxnLst/>
              <a:rect l="l" t="t" r="r" b="b"/>
              <a:pathLst>
                <a:path w="1998" h="1998" extrusionOk="0">
                  <a:moveTo>
                    <a:pt x="999" y="638"/>
                  </a:moveTo>
                  <a:cubicBezTo>
                    <a:pt x="1198" y="638"/>
                    <a:pt x="1360" y="801"/>
                    <a:pt x="1360" y="999"/>
                  </a:cubicBezTo>
                  <a:cubicBezTo>
                    <a:pt x="1360" y="1197"/>
                    <a:pt x="1198" y="1361"/>
                    <a:pt x="999" y="1361"/>
                  </a:cubicBezTo>
                  <a:cubicBezTo>
                    <a:pt x="800" y="1361"/>
                    <a:pt x="639" y="1197"/>
                    <a:pt x="639" y="999"/>
                  </a:cubicBezTo>
                  <a:cubicBezTo>
                    <a:pt x="639" y="801"/>
                    <a:pt x="800" y="638"/>
                    <a:pt x="999" y="638"/>
                  </a:cubicBezTo>
                  <a:close/>
                  <a:moveTo>
                    <a:pt x="999" y="1"/>
                  </a:moveTo>
                  <a:cubicBezTo>
                    <a:pt x="449" y="1"/>
                    <a:pt x="0" y="449"/>
                    <a:pt x="0" y="999"/>
                  </a:cubicBezTo>
                  <a:cubicBezTo>
                    <a:pt x="0" y="1550"/>
                    <a:pt x="449" y="1998"/>
                    <a:pt x="999" y="1998"/>
                  </a:cubicBezTo>
                  <a:cubicBezTo>
                    <a:pt x="1549" y="1998"/>
                    <a:pt x="1997" y="1550"/>
                    <a:pt x="1997" y="999"/>
                  </a:cubicBezTo>
                  <a:cubicBezTo>
                    <a:pt x="1997" y="449"/>
                    <a:pt x="1549"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6"/>
            <p:cNvSpPr/>
            <p:nvPr/>
          </p:nvSpPr>
          <p:spPr>
            <a:xfrm>
              <a:off x="7108873" y="3746102"/>
              <a:ext cx="49950" cy="49950"/>
            </a:xfrm>
            <a:custGeom>
              <a:avLst/>
              <a:gdLst/>
              <a:ahLst/>
              <a:cxnLst/>
              <a:rect l="l" t="t" r="r" b="b"/>
              <a:pathLst>
                <a:path w="1998" h="1998" extrusionOk="0">
                  <a:moveTo>
                    <a:pt x="999" y="638"/>
                  </a:moveTo>
                  <a:cubicBezTo>
                    <a:pt x="1197" y="638"/>
                    <a:pt x="1361" y="801"/>
                    <a:pt x="1361" y="999"/>
                  </a:cubicBezTo>
                  <a:cubicBezTo>
                    <a:pt x="1361" y="1197"/>
                    <a:pt x="1200" y="1361"/>
                    <a:pt x="999" y="1361"/>
                  </a:cubicBezTo>
                  <a:cubicBezTo>
                    <a:pt x="801" y="1361"/>
                    <a:pt x="638" y="1197"/>
                    <a:pt x="638" y="999"/>
                  </a:cubicBezTo>
                  <a:cubicBezTo>
                    <a:pt x="638" y="801"/>
                    <a:pt x="801" y="638"/>
                    <a:pt x="999" y="638"/>
                  </a:cubicBezTo>
                  <a:close/>
                  <a:moveTo>
                    <a:pt x="999" y="1"/>
                  </a:moveTo>
                  <a:cubicBezTo>
                    <a:pt x="448" y="1"/>
                    <a:pt x="1" y="449"/>
                    <a:pt x="1" y="999"/>
                  </a:cubicBezTo>
                  <a:cubicBezTo>
                    <a:pt x="1" y="1550"/>
                    <a:pt x="448" y="1998"/>
                    <a:pt x="999" y="1998"/>
                  </a:cubicBezTo>
                  <a:cubicBezTo>
                    <a:pt x="1550" y="1998"/>
                    <a:pt x="1998" y="1550"/>
                    <a:pt x="1998" y="999"/>
                  </a:cubicBezTo>
                  <a:cubicBezTo>
                    <a:pt x="1998" y="449"/>
                    <a:pt x="1550"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6"/>
            <p:cNvSpPr/>
            <p:nvPr/>
          </p:nvSpPr>
          <p:spPr>
            <a:xfrm>
              <a:off x="7210773" y="3746102"/>
              <a:ext cx="49950" cy="49950"/>
            </a:xfrm>
            <a:custGeom>
              <a:avLst/>
              <a:gdLst/>
              <a:ahLst/>
              <a:cxnLst/>
              <a:rect l="l" t="t" r="r" b="b"/>
              <a:pathLst>
                <a:path w="1998" h="1998" extrusionOk="0">
                  <a:moveTo>
                    <a:pt x="999" y="638"/>
                  </a:moveTo>
                  <a:cubicBezTo>
                    <a:pt x="1197" y="638"/>
                    <a:pt x="1360" y="801"/>
                    <a:pt x="1360" y="999"/>
                  </a:cubicBezTo>
                  <a:cubicBezTo>
                    <a:pt x="1360" y="1197"/>
                    <a:pt x="1198" y="1361"/>
                    <a:pt x="999" y="1361"/>
                  </a:cubicBezTo>
                  <a:cubicBezTo>
                    <a:pt x="801" y="1361"/>
                    <a:pt x="637" y="1197"/>
                    <a:pt x="637" y="999"/>
                  </a:cubicBezTo>
                  <a:cubicBezTo>
                    <a:pt x="637" y="801"/>
                    <a:pt x="801" y="638"/>
                    <a:pt x="999" y="638"/>
                  </a:cubicBezTo>
                  <a:close/>
                  <a:moveTo>
                    <a:pt x="999" y="1"/>
                  </a:moveTo>
                  <a:cubicBezTo>
                    <a:pt x="448" y="1"/>
                    <a:pt x="0" y="449"/>
                    <a:pt x="0" y="999"/>
                  </a:cubicBezTo>
                  <a:cubicBezTo>
                    <a:pt x="0" y="1550"/>
                    <a:pt x="448" y="1998"/>
                    <a:pt x="999" y="1998"/>
                  </a:cubicBezTo>
                  <a:cubicBezTo>
                    <a:pt x="1549" y="1998"/>
                    <a:pt x="1997" y="1550"/>
                    <a:pt x="1997" y="999"/>
                  </a:cubicBezTo>
                  <a:cubicBezTo>
                    <a:pt x="1997" y="449"/>
                    <a:pt x="1549"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6"/>
            <p:cNvSpPr/>
            <p:nvPr/>
          </p:nvSpPr>
          <p:spPr>
            <a:xfrm>
              <a:off x="6956073" y="3818652"/>
              <a:ext cx="49950" cy="49950"/>
            </a:xfrm>
            <a:custGeom>
              <a:avLst/>
              <a:gdLst/>
              <a:ahLst/>
              <a:cxnLst/>
              <a:rect l="l" t="t" r="r" b="b"/>
              <a:pathLst>
                <a:path w="1998" h="1998" extrusionOk="0">
                  <a:moveTo>
                    <a:pt x="999" y="637"/>
                  </a:moveTo>
                  <a:cubicBezTo>
                    <a:pt x="1198" y="637"/>
                    <a:pt x="1361" y="799"/>
                    <a:pt x="1361" y="999"/>
                  </a:cubicBezTo>
                  <a:cubicBezTo>
                    <a:pt x="1361" y="1197"/>
                    <a:pt x="1198" y="1359"/>
                    <a:pt x="999" y="1359"/>
                  </a:cubicBezTo>
                  <a:cubicBezTo>
                    <a:pt x="801" y="1359"/>
                    <a:pt x="638" y="1197"/>
                    <a:pt x="638" y="999"/>
                  </a:cubicBezTo>
                  <a:cubicBezTo>
                    <a:pt x="638" y="799"/>
                    <a:pt x="801" y="637"/>
                    <a:pt x="999" y="637"/>
                  </a:cubicBezTo>
                  <a:close/>
                  <a:moveTo>
                    <a:pt x="999" y="0"/>
                  </a:moveTo>
                  <a:cubicBezTo>
                    <a:pt x="449" y="0"/>
                    <a:pt x="1" y="448"/>
                    <a:pt x="1" y="999"/>
                  </a:cubicBezTo>
                  <a:cubicBezTo>
                    <a:pt x="1" y="1548"/>
                    <a:pt x="449" y="1997"/>
                    <a:pt x="999" y="1997"/>
                  </a:cubicBezTo>
                  <a:cubicBezTo>
                    <a:pt x="1550" y="1997"/>
                    <a:pt x="1998" y="1548"/>
                    <a:pt x="1998" y="999"/>
                  </a:cubicBezTo>
                  <a:cubicBezTo>
                    <a:pt x="1996" y="448"/>
                    <a:pt x="1550"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6"/>
            <p:cNvSpPr/>
            <p:nvPr/>
          </p:nvSpPr>
          <p:spPr>
            <a:xfrm>
              <a:off x="7057973" y="3818652"/>
              <a:ext cx="49950" cy="49950"/>
            </a:xfrm>
            <a:custGeom>
              <a:avLst/>
              <a:gdLst/>
              <a:ahLst/>
              <a:cxnLst/>
              <a:rect l="l" t="t" r="r" b="b"/>
              <a:pathLst>
                <a:path w="1998" h="1998" extrusionOk="0">
                  <a:moveTo>
                    <a:pt x="999" y="637"/>
                  </a:moveTo>
                  <a:cubicBezTo>
                    <a:pt x="1197" y="637"/>
                    <a:pt x="1359" y="799"/>
                    <a:pt x="1359" y="999"/>
                  </a:cubicBezTo>
                  <a:cubicBezTo>
                    <a:pt x="1359" y="1197"/>
                    <a:pt x="1197" y="1359"/>
                    <a:pt x="999" y="1359"/>
                  </a:cubicBezTo>
                  <a:cubicBezTo>
                    <a:pt x="801" y="1359"/>
                    <a:pt x="637" y="1197"/>
                    <a:pt x="637" y="999"/>
                  </a:cubicBezTo>
                  <a:cubicBezTo>
                    <a:pt x="637" y="799"/>
                    <a:pt x="801" y="637"/>
                    <a:pt x="999" y="637"/>
                  </a:cubicBezTo>
                  <a:close/>
                  <a:moveTo>
                    <a:pt x="999" y="0"/>
                  </a:moveTo>
                  <a:cubicBezTo>
                    <a:pt x="448" y="0"/>
                    <a:pt x="0" y="448"/>
                    <a:pt x="0" y="999"/>
                  </a:cubicBezTo>
                  <a:cubicBezTo>
                    <a:pt x="0" y="1548"/>
                    <a:pt x="448" y="1997"/>
                    <a:pt x="999" y="1997"/>
                  </a:cubicBezTo>
                  <a:cubicBezTo>
                    <a:pt x="1548" y="1997"/>
                    <a:pt x="1997" y="1548"/>
                    <a:pt x="1997" y="999"/>
                  </a:cubicBezTo>
                  <a:cubicBezTo>
                    <a:pt x="1996" y="448"/>
                    <a:pt x="1548"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6"/>
            <p:cNvSpPr/>
            <p:nvPr/>
          </p:nvSpPr>
          <p:spPr>
            <a:xfrm>
              <a:off x="7159848" y="3818652"/>
              <a:ext cx="49950" cy="49950"/>
            </a:xfrm>
            <a:custGeom>
              <a:avLst/>
              <a:gdLst/>
              <a:ahLst/>
              <a:cxnLst/>
              <a:rect l="l" t="t" r="r" b="b"/>
              <a:pathLst>
                <a:path w="1998" h="1998" extrusionOk="0">
                  <a:moveTo>
                    <a:pt x="999" y="637"/>
                  </a:moveTo>
                  <a:cubicBezTo>
                    <a:pt x="1198" y="637"/>
                    <a:pt x="1359" y="799"/>
                    <a:pt x="1359" y="999"/>
                  </a:cubicBezTo>
                  <a:cubicBezTo>
                    <a:pt x="1359" y="1197"/>
                    <a:pt x="1198" y="1359"/>
                    <a:pt x="999" y="1359"/>
                  </a:cubicBezTo>
                  <a:cubicBezTo>
                    <a:pt x="800" y="1359"/>
                    <a:pt x="638" y="1197"/>
                    <a:pt x="638" y="999"/>
                  </a:cubicBezTo>
                  <a:cubicBezTo>
                    <a:pt x="638" y="799"/>
                    <a:pt x="800" y="637"/>
                    <a:pt x="999" y="637"/>
                  </a:cubicBezTo>
                  <a:close/>
                  <a:moveTo>
                    <a:pt x="999" y="0"/>
                  </a:moveTo>
                  <a:cubicBezTo>
                    <a:pt x="449" y="0"/>
                    <a:pt x="1" y="448"/>
                    <a:pt x="1" y="999"/>
                  </a:cubicBezTo>
                  <a:cubicBezTo>
                    <a:pt x="1" y="1548"/>
                    <a:pt x="449" y="1997"/>
                    <a:pt x="999" y="1997"/>
                  </a:cubicBezTo>
                  <a:cubicBezTo>
                    <a:pt x="1549" y="1997"/>
                    <a:pt x="1998" y="1548"/>
                    <a:pt x="1998" y="999"/>
                  </a:cubicBezTo>
                  <a:cubicBezTo>
                    <a:pt x="1995" y="448"/>
                    <a:pt x="1549"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6"/>
            <p:cNvSpPr/>
            <p:nvPr/>
          </p:nvSpPr>
          <p:spPr>
            <a:xfrm>
              <a:off x="6905148" y="3890427"/>
              <a:ext cx="49950" cy="49950"/>
            </a:xfrm>
            <a:custGeom>
              <a:avLst/>
              <a:gdLst/>
              <a:ahLst/>
              <a:cxnLst/>
              <a:rect l="l" t="t" r="r" b="b"/>
              <a:pathLst>
                <a:path w="1998" h="1998" extrusionOk="0">
                  <a:moveTo>
                    <a:pt x="999" y="639"/>
                  </a:moveTo>
                  <a:cubicBezTo>
                    <a:pt x="1197" y="639"/>
                    <a:pt x="1359" y="801"/>
                    <a:pt x="1359" y="999"/>
                  </a:cubicBezTo>
                  <a:cubicBezTo>
                    <a:pt x="1359" y="1199"/>
                    <a:pt x="1197" y="1361"/>
                    <a:pt x="999" y="1361"/>
                  </a:cubicBezTo>
                  <a:cubicBezTo>
                    <a:pt x="799" y="1361"/>
                    <a:pt x="637" y="1199"/>
                    <a:pt x="637" y="999"/>
                  </a:cubicBezTo>
                  <a:cubicBezTo>
                    <a:pt x="637" y="801"/>
                    <a:pt x="799" y="639"/>
                    <a:pt x="999" y="639"/>
                  </a:cubicBezTo>
                  <a:close/>
                  <a:moveTo>
                    <a:pt x="999" y="1"/>
                  </a:moveTo>
                  <a:cubicBezTo>
                    <a:pt x="448" y="1"/>
                    <a:pt x="0" y="448"/>
                    <a:pt x="0" y="999"/>
                  </a:cubicBezTo>
                  <a:cubicBezTo>
                    <a:pt x="0" y="1550"/>
                    <a:pt x="448" y="1998"/>
                    <a:pt x="999" y="1998"/>
                  </a:cubicBezTo>
                  <a:cubicBezTo>
                    <a:pt x="1548" y="1998"/>
                    <a:pt x="1997" y="1550"/>
                    <a:pt x="1997" y="999"/>
                  </a:cubicBezTo>
                  <a:cubicBezTo>
                    <a:pt x="1997" y="450"/>
                    <a:pt x="1548"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6"/>
            <p:cNvSpPr/>
            <p:nvPr/>
          </p:nvSpPr>
          <p:spPr>
            <a:xfrm>
              <a:off x="7006998" y="3890427"/>
              <a:ext cx="49950" cy="49950"/>
            </a:xfrm>
            <a:custGeom>
              <a:avLst/>
              <a:gdLst/>
              <a:ahLst/>
              <a:cxnLst/>
              <a:rect l="l" t="t" r="r" b="b"/>
              <a:pathLst>
                <a:path w="1998" h="1998" extrusionOk="0">
                  <a:moveTo>
                    <a:pt x="999" y="639"/>
                  </a:moveTo>
                  <a:cubicBezTo>
                    <a:pt x="1198" y="639"/>
                    <a:pt x="1360" y="801"/>
                    <a:pt x="1360" y="999"/>
                  </a:cubicBezTo>
                  <a:cubicBezTo>
                    <a:pt x="1360" y="1199"/>
                    <a:pt x="1198" y="1361"/>
                    <a:pt x="999" y="1361"/>
                  </a:cubicBezTo>
                  <a:cubicBezTo>
                    <a:pt x="800" y="1361"/>
                    <a:pt x="639" y="1199"/>
                    <a:pt x="639" y="999"/>
                  </a:cubicBezTo>
                  <a:cubicBezTo>
                    <a:pt x="639" y="801"/>
                    <a:pt x="800" y="639"/>
                    <a:pt x="999" y="639"/>
                  </a:cubicBezTo>
                  <a:close/>
                  <a:moveTo>
                    <a:pt x="999" y="1"/>
                  </a:moveTo>
                  <a:cubicBezTo>
                    <a:pt x="449" y="1"/>
                    <a:pt x="0" y="448"/>
                    <a:pt x="0" y="999"/>
                  </a:cubicBezTo>
                  <a:cubicBezTo>
                    <a:pt x="0" y="1550"/>
                    <a:pt x="449" y="1998"/>
                    <a:pt x="999" y="1998"/>
                  </a:cubicBezTo>
                  <a:cubicBezTo>
                    <a:pt x="1549" y="1998"/>
                    <a:pt x="1997" y="1550"/>
                    <a:pt x="1997" y="999"/>
                  </a:cubicBezTo>
                  <a:cubicBezTo>
                    <a:pt x="1997" y="450"/>
                    <a:pt x="1549"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6"/>
            <p:cNvSpPr/>
            <p:nvPr/>
          </p:nvSpPr>
          <p:spPr>
            <a:xfrm>
              <a:off x="7108873" y="3890427"/>
              <a:ext cx="49950" cy="49950"/>
            </a:xfrm>
            <a:custGeom>
              <a:avLst/>
              <a:gdLst/>
              <a:ahLst/>
              <a:cxnLst/>
              <a:rect l="l" t="t" r="r" b="b"/>
              <a:pathLst>
                <a:path w="1998" h="1998" extrusionOk="0">
                  <a:moveTo>
                    <a:pt x="999" y="639"/>
                  </a:moveTo>
                  <a:cubicBezTo>
                    <a:pt x="1197" y="639"/>
                    <a:pt x="1361" y="801"/>
                    <a:pt x="1361" y="999"/>
                  </a:cubicBezTo>
                  <a:cubicBezTo>
                    <a:pt x="1361" y="1199"/>
                    <a:pt x="1200" y="1361"/>
                    <a:pt x="999" y="1361"/>
                  </a:cubicBezTo>
                  <a:cubicBezTo>
                    <a:pt x="801" y="1361"/>
                    <a:pt x="638" y="1199"/>
                    <a:pt x="638" y="999"/>
                  </a:cubicBezTo>
                  <a:cubicBezTo>
                    <a:pt x="638" y="801"/>
                    <a:pt x="801" y="639"/>
                    <a:pt x="999" y="639"/>
                  </a:cubicBezTo>
                  <a:close/>
                  <a:moveTo>
                    <a:pt x="999" y="1"/>
                  </a:moveTo>
                  <a:cubicBezTo>
                    <a:pt x="448" y="1"/>
                    <a:pt x="1" y="448"/>
                    <a:pt x="1" y="999"/>
                  </a:cubicBezTo>
                  <a:cubicBezTo>
                    <a:pt x="1" y="1550"/>
                    <a:pt x="448" y="1998"/>
                    <a:pt x="999" y="1998"/>
                  </a:cubicBezTo>
                  <a:cubicBezTo>
                    <a:pt x="1550" y="1998"/>
                    <a:pt x="1998" y="1550"/>
                    <a:pt x="1998" y="999"/>
                  </a:cubicBezTo>
                  <a:cubicBezTo>
                    <a:pt x="1998" y="450"/>
                    <a:pt x="1550"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6"/>
            <p:cNvSpPr/>
            <p:nvPr/>
          </p:nvSpPr>
          <p:spPr>
            <a:xfrm>
              <a:off x="7210773" y="3890427"/>
              <a:ext cx="49950" cy="49950"/>
            </a:xfrm>
            <a:custGeom>
              <a:avLst/>
              <a:gdLst/>
              <a:ahLst/>
              <a:cxnLst/>
              <a:rect l="l" t="t" r="r" b="b"/>
              <a:pathLst>
                <a:path w="1998" h="1998" extrusionOk="0">
                  <a:moveTo>
                    <a:pt x="999" y="639"/>
                  </a:moveTo>
                  <a:cubicBezTo>
                    <a:pt x="1197" y="639"/>
                    <a:pt x="1360" y="801"/>
                    <a:pt x="1360" y="999"/>
                  </a:cubicBezTo>
                  <a:cubicBezTo>
                    <a:pt x="1360" y="1199"/>
                    <a:pt x="1198" y="1361"/>
                    <a:pt x="999" y="1361"/>
                  </a:cubicBezTo>
                  <a:cubicBezTo>
                    <a:pt x="801" y="1361"/>
                    <a:pt x="637" y="1199"/>
                    <a:pt x="637" y="999"/>
                  </a:cubicBezTo>
                  <a:cubicBezTo>
                    <a:pt x="637" y="801"/>
                    <a:pt x="801" y="639"/>
                    <a:pt x="999" y="639"/>
                  </a:cubicBezTo>
                  <a:close/>
                  <a:moveTo>
                    <a:pt x="999" y="1"/>
                  </a:moveTo>
                  <a:cubicBezTo>
                    <a:pt x="448" y="1"/>
                    <a:pt x="0" y="448"/>
                    <a:pt x="0" y="999"/>
                  </a:cubicBezTo>
                  <a:cubicBezTo>
                    <a:pt x="0" y="1550"/>
                    <a:pt x="448" y="1998"/>
                    <a:pt x="999" y="1998"/>
                  </a:cubicBezTo>
                  <a:cubicBezTo>
                    <a:pt x="1549" y="1998"/>
                    <a:pt x="1997" y="1550"/>
                    <a:pt x="1997" y="999"/>
                  </a:cubicBezTo>
                  <a:cubicBezTo>
                    <a:pt x="1997" y="450"/>
                    <a:pt x="1549"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46"/>
          <p:cNvGrpSpPr/>
          <p:nvPr/>
        </p:nvGrpSpPr>
        <p:grpSpPr>
          <a:xfrm>
            <a:off x="3438620" y="2797580"/>
            <a:ext cx="358280" cy="395354"/>
            <a:chOff x="4140172" y="3442404"/>
            <a:chExt cx="491400" cy="542250"/>
          </a:xfrm>
        </p:grpSpPr>
        <p:sp>
          <p:nvSpPr>
            <p:cNvPr id="802" name="Google Shape;802;p46"/>
            <p:cNvSpPr/>
            <p:nvPr/>
          </p:nvSpPr>
          <p:spPr>
            <a:xfrm>
              <a:off x="4140172" y="3442404"/>
              <a:ext cx="491400" cy="542250"/>
            </a:xfrm>
            <a:custGeom>
              <a:avLst/>
              <a:gdLst/>
              <a:ahLst/>
              <a:cxnLst/>
              <a:rect l="l" t="t" r="r" b="b"/>
              <a:pathLst>
                <a:path w="19656" h="21690" extrusionOk="0">
                  <a:moveTo>
                    <a:pt x="9826" y="632"/>
                  </a:moveTo>
                  <a:cubicBezTo>
                    <a:pt x="10079" y="632"/>
                    <a:pt x="10332" y="723"/>
                    <a:pt x="10530" y="905"/>
                  </a:cubicBezTo>
                  <a:lnTo>
                    <a:pt x="12360" y="2711"/>
                  </a:lnTo>
                  <a:lnTo>
                    <a:pt x="7291" y="2711"/>
                  </a:lnTo>
                  <a:lnTo>
                    <a:pt x="9121" y="905"/>
                  </a:lnTo>
                  <a:cubicBezTo>
                    <a:pt x="9319" y="723"/>
                    <a:pt x="9572" y="632"/>
                    <a:pt x="9826" y="632"/>
                  </a:cubicBezTo>
                  <a:close/>
                  <a:moveTo>
                    <a:pt x="16980" y="3347"/>
                  </a:moveTo>
                  <a:lnTo>
                    <a:pt x="16980" y="4748"/>
                  </a:lnTo>
                  <a:lnTo>
                    <a:pt x="2674" y="4748"/>
                  </a:lnTo>
                  <a:lnTo>
                    <a:pt x="2674" y="3347"/>
                  </a:lnTo>
                  <a:close/>
                  <a:moveTo>
                    <a:pt x="2035" y="7893"/>
                  </a:moveTo>
                  <a:lnTo>
                    <a:pt x="2035" y="8823"/>
                  </a:lnTo>
                  <a:lnTo>
                    <a:pt x="1093" y="8823"/>
                  </a:lnTo>
                  <a:lnTo>
                    <a:pt x="2035" y="7893"/>
                  </a:lnTo>
                  <a:close/>
                  <a:moveTo>
                    <a:pt x="17616" y="7893"/>
                  </a:moveTo>
                  <a:lnTo>
                    <a:pt x="18560" y="8823"/>
                  </a:lnTo>
                  <a:lnTo>
                    <a:pt x="17616" y="8823"/>
                  </a:lnTo>
                  <a:lnTo>
                    <a:pt x="17616" y="7893"/>
                  </a:lnTo>
                  <a:close/>
                  <a:moveTo>
                    <a:pt x="16980" y="5384"/>
                  </a:moveTo>
                  <a:lnTo>
                    <a:pt x="16980" y="6787"/>
                  </a:lnTo>
                  <a:lnTo>
                    <a:pt x="15262" y="6787"/>
                  </a:lnTo>
                  <a:cubicBezTo>
                    <a:pt x="15086" y="6787"/>
                    <a:pt x="14944" y="6929"/>
                    <a:pt x="14944" y="7105"/>
                  </a:cubicBezTo>
                  <a:cubicBezTo>
                    <a:pt x="14944" y="7280"/>
                    <a:pt x="15086" y="7422"/>
                    <a:pt x="15262" y="7422"/>
                  </a:cubicBezTo>
                  <a:lnTo>
                    <a:pt x="16980" y="7422"/>
                  </a:lnTo>
                  <a:lnTo>
                    <a:pt x="16980" y="8823"/>
                  </a:lnTo>
                  <a:lnTo>
                    <a:pt x="12545" y="8823"/>
                  </a:lnTo>
                  <a:cubicBezTo>
                    <a:pt x="12368" y="8823"/>
                    <a:pt x="12227" y="8965"/>
                    <a:pt x="12227" y="9141"/>
                  </a:cubicBezTo>
                  <a:cubicBezTo>
                    <a:pt x="12227" y="10463"/>
                    <a:pt x="11150" y="11539"/>
                    <a:pt x="9829" y="11539"/>
                  </a:cubicBezTo>
                  <a:cubicBezTo>
                    <a:pt x="8507" y="11539"/>
                    <a:pt x="7432" y="10463"/>
                    <a:pt x="7432" y="9141"/>
                  </a:cubicBezTo>
                  <a:cubicBezTo>
                    <a:pt x="7432" y="8965"/>
                    <a:pt x="7289" y="8823"/>
                    <a:pt x="7114" y="8823"/>
                  </a:cubicBezTo>
                  <a:lnTo>
                    <a:pt x="2674" y="8823"/>
                  </a:lnTo>
                  <a:lnTo>
                    <a:pt x="2674" y="7422"/>
                  </a:lnTo>
                  <a:lnTo>
                    <a:pt x="13775" y="7422"/>
                  </a:lnTo>
                  <a:cubicBezTo>
                    <a:pt x="13952" y="7422"/>
                    <a:pt x="14093" y="7280"/>
                    <a:pt x="14093" y="7105"/>
                  </a:cubicBezTo>
                  <a:cubicBezTo>
                    <a:pt x="14093" y="6929"/>
                    <a:pt x="13952" y="6787"/>
                    <a:pt x="13775" y="6787"/>
                  </a:cubicBezTo>
                  <a:lnTo>
                    <a:pt x="2674" y="6787"/>
                  </a:lnTo>
                  <a:lnTo>
                    <a:pt x="2674" y="5384"/>
                  </a:lnTo>
                  <a:close/>
                  <a:moveTo>
                    <a:pt x="19017" y="9460"/>
                  </a:moveTo>
                  <a:lnTo>
                    <a:pt x="19017" y="21051"/>
                  </a:lnTo>
                  <a:lnTo>
                    <a:pt x="636" y="21051"/>
                  </a:lnTo>
                  <a:lnTo>
                    <a:pt x="636" y="9460"/>
                  </a:lnTo>
                  <a:lnTo>
                    <a:pt x="6808" y="9460"/>
                  </a:lnTo>
                  <a:cubicBezTo>
                    <a:pt x="6967" y="10985"/>
                    <a:pt x="8261" y="12179"/>
                    <a:pt x="9826" y="12179"/>
                  </a:cubicBezTo>
                  <a:cubicBezTo>
                    <a:pt x="11392" y="12179"/>
                    <a:pt x="12686" y="10986"/>
                    <a:pt x="12844" y="9460"/>
                  </a:cubicBezTo>
                  <a:close/>
                  <a:moveTo>
                    <a:pt x="9826" y="0"/>
                  </a:moveTo>
                  <a:cubicBezTo>
                    <a:pt x="9416" y="0"/>
                    <a:pt x="9005" y="149"/>
                    <a:pt x="8684" y="445"/>
                  </a:cubicBezTo>
                  <a:cubicBezTo>
                    <a:pt x="8683" y="448"/>
                    <a:pt x="8681" y="450"/>
                    <a:pt x="8677" y="451"/>
                  </a:cubicBezTo>
                  <a:lnTo>
                    <a:pt x="6397" y="2699"/>
                  </a:lnTo>
                  <a:cubicBezTo>
                    <a:pt x="6392" y="2704"/>
                    <a:pt x="6389" y="2710"/>
                    <a:pt x="6383" y="2713"/>
                  </a:cubicBezTo>
                  <a:lnTo>
                    <a:pt x="2356" y="2713"/>
                  </a:lnTo>
                  <a:cubicBezTo>
                    <a:pt x="2179" y="2713"/>
                    <a:pt x="2038" y="2855"/>
                    <a:pt x="2038" y="3031"/>
                  </a:cubicBezTo>
                  <a:lnTo>
                    <a:pt x="2038" y="7008"/>
                  </a:lnTo>
                  <a:cubicBezTo>
                    <a:pt x="2025" y="7017"/>
                    <a:pt x="96" y="8917"/>
                    <a:pt x="96" y="8917"/>
                  </a:cubicBezTo>
                  <a:cubicBezTo>
                    <a:pt x="35" y="8977"/>
                    <a:pt x="1" y="9059"/>
                    <a:pt x="1" y="9144"/>
                  </a:cubicBezTo>
                  <a:lnTo>
                    <a:pt x="1" y="21372"/>
                  </a:lnTo>
                  <a:cubicBezTo>
                    <a:pt x="1" y="21547"/>
                    <a:pt x="143" y="21690"/>
                    <a:pt x="318" y="21690"/>
                  </a:cubicBezTo>
                  <a:lnTo>
                    <a:pt x="19337" y="21690"/>
                  </a:lnTo>
                  <a:cubicBezTo>
                    <a:pt x="19513" y="21690"/>
                    <a:pt x="19655" y="21547"/>
                    <a:pt x="19655" y="21372"/>
                  </a:cubicBezTo>
                  <a:cubicBezTo>
                    <a:pt x="19655" y="21369"/>
                    <a:pt x="19655" y="9120"/>
                    <a:pt x="19652" y="9111"/>
                  </a:cubicBezTo>
                  <a:cubicBezTo>
                    <a:pt x="19645" y="9036"/>
                    <a:pt x="19611" y="8968"/>
                    <a:pt x="19560" y="8915"/>
                  </a:cubicBezTo>
                  <a:cubicBezTo>
                    <a:pt x="19560" y="8915"/>
                    <a:pt x="17626" y="7011"/>
                    <a:pt x="17617" y="7003"/>
                  </a:cubicBezTo>
                  <a:lnTo>
                    <a:pt x="17617" y="3031"/>
                  </a:lnTo>
                  <a:cubicBezTo>
                    <a:pt x="17617" y="2855"/>
                    <a:pt x="17475" y="2713"/>
                    <a:pt x="17300" y="2713"/>
                  </a:cubicBezTo>
                  <a:lnTo>
                    <a:pt x="13268" y="2713"/>
                  </a:lnTo>
                  <a:cubicBezTo>
                    <a:pt x="13265" y="2710"/>
                    <a:pt x="13260" y="2704"/>
                    <a:pt x="13254" y="2699"/>
                  </a:cubicBezTo>
                  <a:lnTo>
                    <a:pt x="10975" y="451"/>
                  </a:lnTo>
                  <a:cubicBezTo>
                    <a:pt x="10973" y="450"/>
                    <a:pt x="10970" y="448"/>
                    <a:pt x="10967" y="445"/>
                  </a:cubicBezTo>
                  <a:cubicBezTo>
                    <a:pt x="10647" y="149"/>
                    <a:pt x="10237" y="0"/>
                    <a:pt x="9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03" name="Google Shape;803;p46"/>
            <p:cNvSpPr/>
            <p:nvPr/>
          </p:nvSpPr>
          <p:spPr>
            <a:xfrm>
              <a:off x="4174147" y="3688879"/>
              <a:ext cx="15900" cy="28875"/>
            </a:xfrm>
            <a:custGeom>
              <a:avLst/>
              <a:gdLst/>
              <a:ahLst/>
              <a:cxnLst/>
              <a:rect l="l" t="t" r="r" b="b"/>
              <a:pathLst>
                <a:path w="636" h="1155" extrusionOk="0">
                  <a:moveTo>
                    <a:pt x="318" y="0"/>
                  </a:moveTo>
                  <a:cubicBezTo>
                    <a:pt x="142" y="0"/>
                    <a:pt x="0" y="143"/>
                    <a:pt x="0" y="318"/>
                  </a:cubicBezTo>
                  <a:lnTo>
                    <a:pt x="0" y="837"/>
                  </a:lnTo>
                  <a:cubicBezTo>
                    <a:pt x="0" y="1012"/>
                    <a:pt x="142" y="1155"/>
                    <a:pt x="318" y="1155"/>
                  </a:cubicBezTo>
                  <a:cubicBezTo>
                    <a:pt x="493" y="1155"/>
                    <a:pt x="636" y="1012"/>
                    <a:pt x="636" y="837"/>
                  </a:cubicBezTo>
                  <a:lnTo>
                    <a:pt x="636" y="318"/>
                  </a:lnTo>
                  <a:cubicBezTo>
                    <a:pt x="636" y="143"/>
                    <a:pt x="493" y="0"/>
                    <a:pt x="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04" name="Google Shape;804;p46"/>
            <p:cNvSpPr/>
            <p:nvPr/>
          </p:nvSpPr>
          <p:spPr>
            <a:xfrm>
              <a:off x="4174147" y="3727754"/>
              <a:ext cx="15900" cy="28850"/>
            </a:xfrm>
            <a:custGeom>
              <a:avLst/>
              <a:gdLst/>
              <a:ahLst/>
              <a:cxnLst/>
              <a:rect l="l" t="t" r="r" b="b"/>
              <a:pathLst>
                <a:path w="636" h="1154" extrusionOk="0">
                  <a:moveTo>
                    <a:pt x="318" y="1"/>
                  </a:moveTo>
                  <a:cubicBezTo>
                    <a:pt x="142" y="1"/>
                    <a:pt x="0" y="141"/>
                    <a:pt x="0" y="318"/>
                  </a:cubicBezTo>
                  <a:lnTo>
                    <a:pt x="0" y="836"/>
                  </a:lnTo>
                  <a:cubicBezTo>
                    <a:pt x="0" y="1011"/>
                    <a:pt x="142" y="1153"/>
                    <a:pt x="318" y="1153"/>
                  </a:cubicBezTo>
                  <a:cubicBezTo>
                    <a:pt x="493" y="1153"/>
                    <a:pt x="636" y="1011"/>
                    <a:pt x="636" y="836"/>
                  </a:cubicBezTo>
                  <a:lnTo>
                    <a:pt x="636" y="318"/>
                  </a:lnTo>
                  <a:cubicBezTo>
                    <a:pt x="636" y="141"/>
                    <a:pt x="493"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05" name="Google Shape;805;p46"/>
            <p:cNvSpPr/>
            <p:nvPr/>
          </p:nvSpPr>
          <p:spPr>
            <a:xfrm>
              <a:off x="4174147" y="3766554"/>
              <a:ext cx="15900" cy="28850"/>
            </a:xfrm>
            <a:custGeom>
              <a:avLst/>
              <a:gdLst/>
              <a:ahLst/>
              <a:cxnLst/>
              <a:rect l="l" t="t" r="r" b="b"/>
              <a:pathLst>
                <a:path w="636" h="1154" extrusionOk="0">
                  <a:moveTo>
                    <a:pt x="318" y="1"/>
                  </a:moveTo>
                  <a:cubicBezTo>
                    <a:pt x="142" y="1"/>
                    <a:pt x="0" y="143"/>
                    <a:pt x="0" y="318"/>
                  </a:cubicBezTo>
                  <a:lnTo>
                    <a:pt x="0" y="836"/>
                  </a:lnTo>
                  <a:cubicBezTo>
                    <a:pt x="0" y="1013"/>
                    <a:pt x="142" y="1153"/>
                    <a:pt x="318" y="1153"/>
                  </a:cubicBezTo>
                  <a:cubicBezTo>
                    <a:pt x="493" y="1153"/>
                    <a:pt x="636" y="1013"/>
                    <a:pt x="636" y="836"/>
                  </a:cubicBezTo>
                  <a:lnTo>
                    <a:pt x="636" y="318"/>
                  </a:lnTo>
                  <a:cubicBezTo>
                    <a:pt x="636" y="144"/>
                    <a:pt x="493"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06" name="Google Shape;806;p46"/>
            <p:cNvSpPr/>
            <p:nvPr/>
          </p:nvSpPr>
          <p:spPr>
            <a:xfrm>
              <a:off x="4174147" y="3844279"/>
              <a:ext cx="15900" cy="28850"/>
            </a:xfrm>
            <a:custGeom>
              <a:avLst/>
              <a:gdLst/>
              <a:ahLst/>
              <a:cxnLst/>
              <a:rect l="l" t="t" r="r" b="b"/>
              <a:pathLst>
                <a:path w="636" h="1154" extrusionOk="0">
                  <a:moveTo>
                    <a:pt x="318" y="1"/>
                  </a:moveTo>
                  <a:cubicBezTo>
                    <a:pt x="142" y="1"/>
                    <a:pt x="0" y="143"/>
                    <a:pt x="0" y="318"/>
                  </a:cubicBezTo>
                  <a:lnTo>
                    <a:pt x="0" y="836"/>
                  </a:lnTo>
                  <a:cubicBezTo>
                    <a:pt x="0" y="1013"/>
                    <a:pt x="142" y="1153"/>
                    <a:pt x="318" y="1153"/>
                  </a:cubicBezTo>
                  <a:cubicBezTo>
                    <a:pt x="493" y="1153"/>
                    <a:pt x="636" y="1013"/>
                    <a:pt x="636" y="836"/>
                  </a:cubicBezTo>
                  <a:lnTo>
                    <a:pt x="636" y="318"/>
                  </a:lnTo>
                  <a:cubicBezTo>
                    <a:pt x="636" y="143"/>
                    <a:pt x="493"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07" name="Google Shape;807;p46"/>
            <p:cNvSpPr/>
            <p:nvPr/>
          </p:nvSpPr>
          <p:spPr>
            <a:xfrm>
              <a:off x="4174147" y="3883079"/>
              <a:ext cx="15900" cy="28875"/>
            </a:xfrm>
            <a:custGeom>
              <a:avLst/>
              <a:gdLst/>
              <a:ahLst/>
              <a:cxnLst/>
              <a:rect l="l" t="t" r="r" b="b"/>
              <a:pathLst>
                <a:path w="636" h="1155" extrusionOk="0">
                  <a:moveTo>
                    <a:pt x="318" y="1"/>
                  </a:moveTo>
                  <a:cubicBezTo>
                    <a:pt x="142" y="1"/>
                    <a:pt x="0" y="143"/>
                    <a:pt x="0" y="318"/>
                  </a:cubicBezTo>
                  <a:lnTo>
                    <a:pt x="0" y="837"/>
                  </a:lnTo>
                  <a:cubicBezTo>
                    <a:pt x="0" y="1013"/>
                    <a:pt x="142" y="1155"/>
                    <a:pt x="318" y="1155"/>
                  </a:cubicBezTo>
                  <a:cubicBezTo>
                    <a:pt x="493" y="1155"/>
                    <a:pt x="636" y="1013"/>
                    <a:pt x="636" y="837"/>
                  </a:cubicBezTo>
                  <a:lnTo>
                    <a:pt x="636" y="318"/>
                  </a:lnTo>
                  <a:cubicBezTo>
                    <a:pt x="636" y="144"/>
                    <a:pt x="493"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08" name="Google Shape;808;p46"/>
            <p:cNvSpPr/>
            <p:nvPr/>
          </p:nvSpPr>
          <p:spPr>
            <a:xfrm>
              <a:off x="4174147" y="3805404"/>
              <a:ext cx="15900" cy="28875"/>
            </a:xfrm>
            <a:custGeom>
              <a:avLst/>
              <a:gdLst/>
              <a:ahLst/>
              <a:cxnLst/>
              <a:rect l="l" t="t" r="r" b="b"/>
              <a:pathLst>
                <a:path w="636" h="1155" extrusionOk="0">
                  <a:moveTo>
                    <a:pt x="318" y="0"/>
                  </a:moveTo>
                  <a:cubicBezTo>
                    <a:pt x="142" y="0"/>
                    <a:pt x="0" y="143"/>
                    <a:pt x="0" y="318"/>
                  </a:cubicBezTo>
                  <a:lnTo>
                    <a:pt x="0" y="837"/>
                  </a:lnTo>
                  <a:cubicBezTo>
                    <a:pt x="0" y="1012"/>
                    <a:pt x="142" y="1155"/>
                    <a:pt x="318" y="1155"/>
                  </a:cubicBezTo>
                  <a:cubicBezTo>
                    <a:pt x="493" y="1155"/>
                    <a:pt x="636" y="1012"/>
                    <a:pt x="636" y="837"/>
                  </a:cubicBezTo>
                  <a:lnTo>
                    <a:pt x="636" y="318"/>
                  </a:lnTo>
                  <a:cubicBezTo>
                    <a:pt x="636" y="143"/>
                    <a:pt x="493" y="0"/>
                    <a:pt x="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09" name="Google Shape;809;p46"/>
            <p:cNvSpPr/>
            <p:nvPr/>
          </p:nvSpPr>
          <p:spPr>
            <a:xfrm>
              <a:off x="4174147" y="3919804"/>
              <a:ext cx="15900" cy="30775"/>
            </a:xfrm>
            <a:custGeom>
              <a:avLst/>
              <a:gdLst/>
              <a:ahLst/>
              <a:cxnLst/>
              <a:rect l="l" t="t" r="r" b="b"/>
              <a:pathLst>
                <a:path w="636" h="1231" extrusionOk="0">
                  <a:moveTo>
                    <a:pt x="318" y="1"/>
                  </a:moveTo>
                  <a:cubicBezTo>
                    <a:pt x="142" y="1"/>
                    <a:pt x="0" y="143"/>
                    <a:pt x="0" y="318"/>
                  </a:cubicBezTo>
                  <a:lnTo>
                    <a:pt x="0" y="913"/>
                  </a:lnTo>
                  <a:cubicBezTo>
                    <a:pt x="0" y="1088"/>
                    <a:pt x="142" y="1231"/>
                    <a:pt x="318" y="1231"/>
                  </a:cubicBezTo>
                  <a:cubicBezTo>
                    <a:pt x="493" y="1231"/>
                    <a:pt x="636" y="1088"/>
                    <a:pt x="636" y="913"/>
                  </a:cubicBezTo>
                  <a:lnTo>
                    <a:pt x="636" y="318"/>
                  </a:lnTo>
                  <a:cubicBezTo>
                    <a:pt x="636" y="143"/>
                    <a:pt x="493"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0" name="Google Shape;810;p46"/>
            <p:cNvSpPr/>
            <p:nvPr/>
          </p:nvSpPr>
          <p:spPr>
            <a:xfrm>
              <a:off x="4538322" y="3934679"/>
              <a:ext cx="28225" cy="15900"/>
            </a:xfrm>
            <a:custGeom>
              <a:avLst/>
              <a:gdLst/>
              <a:ahLst/>
              <a:cxnLst/>
              <a:rect l="l" t="t" r="r" b="b"/>
              <a:pathLst>
                <a:path w="1129" h="636" extrusionOk="0">
                  <a:moveTo>
                    <a:pt x="318" y="0"/>
                  </a:moveTo>
                  <a:cubicBezTo>
                    <a:pt x="141" y="0"/>
                    <a:pt x="0" y="141"/>
                    <a:pt x="0" y="318"/>
                  </a:cubicBezTo>
                  <a:cubicBezTo>
                    <a:pt x="0" y="493"/>
                    <a:pt x="141" y="636"/>
                    <a:pt x="318" y="636"/>
                  </a:cubicBezTo>
                  <a:lnTo>
                    <a:pt x="811" y="636"/>
                  </a:lnTo>
                  <a:cubicBezTo>
                    <a:pt x="986" y="636"/>
                    <a:pt x="1129" y="493"/>
                    <a:pt x="1129" y="318"/>
                  </a:cubicBezTo>
                  <a:cubicBezTo>
                    <a:pt x="1129" y="144"/>
                    <a:pt x="986" y="0"/>
                    <a:pt x="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1" name="Google Shape;811;p46"/>
            <p:cNvSpPr/>
            <p:nvPr/>
          </p:nvSpPr>
          <p:spPr>
            <a:xfrm>
              <a:off x="4427222" y="3934679"/>
              <a:ext cx="28275" cy="15900"/>
            </a:xfrm>
            <a:custGeom>
              <a:avLst/>
              <a:gdLst/>
              <a:ahLst/>
              <a:cxnLst/>
              <a:rect l="l" t="t" r="r" b="b"/>
              <a:pathLst>
                <a:path w="1131" h="636" extrusionOk="0">
                  <a:moveTo>
                    <a:pt x="319" y="0"/>
                  </a:moveTo>
                  <a:cubicBezTo>
                    <a:pt x="143" y="0"/>
                    <a:pt x="1" y="141"/>
                    <a:pt x="1" y="318"/>
                  </a:cubicBezTo>
                  <a:cubicBezTo>
                    <a:pt x="1" y="493"/>
                    <a:pt x="143" y="636"/>
                    <a:pt x="319" y="636"/>
                  </a:cubicBezTo>
                  <a:lnTo>
                    <a:pt x="813" y="636"/>
                  </a:lnTo>
                  <a:cubicBezTo>
                    <a:pt x="989" y="636"/>
                    <a:pt x="1131" y="493"/>
                    <a:pt x="1131" y="318"/>
                  </a:cubicBezTo>
                  <a:cubicBezTo>
                    <a:pt x="1131" y="144"/>
                    <a:pt x="989" y="0"/>
                    <a:pt x="8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2" name="Google Shape;812;p46"/>
            <p:cNvSpPr/>
            <p:nvPr/>
          </p:nvSpPr>
          <p:spPr>
            <a:xfrm>
              <a:off x="4464247" y="3934679"/>
              <a:ext cx="28250" cy="15900"/>
            </a:xfrm>
            <a:custGeom>
              <a:avLst/>
              <a:gdLst/>
              <a:ahLst/>
              <a:cxnLst/>
              <a:rect l="l" t="t" r="r" b="b"/>
              <a:pathLst>
                <a:path w="1130" h="636" extrusionOk="0">
                  <a:moveTo>
                    <a:pt x="319" y="0"/>
                  </a:moveTo>
                  <a:cubicBezTo>
                    <a:pt x="143" y="0"/>
                    <a:pt x="1" y="141"/>
                    <a:pt x="1" y="318"/>
                  </a:cubicBezTo>
                  <a:cubicBezTo>
                    <a:pt x="1" y="493"/>
                    <a:pt x="143" y="636"/>
                    <a:pt x="319" y="636"/>
                  </a:cubicBezTo>
                  <a:lnTo>
                    <a:pt x="812" y="636"/>
                  </a:lnTo>
                  <a:cubicBezTo>
                    <a:pt x="989" y="636"/>
                    <a:pt x="1130" y="493"/>
                    <a:pt x="1130" y="318"/>
                  </a:cubicBezTo>
                  <a:cubicBezTo>
                    <a:pt x="1130" y="144"/>
                    <a:pt x="989"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3" name="Google Shape;813;p46"/>
            <p:cNvSpPr/>
            <p:nvPr/>
          </p:nvSpPr>
          <p:spPr>
            <a:xfrm>
              <a:off x="4205147" y="3934679"/>
              <a:ext cx="28275" cy="15900"/>
            </a:xfrm>
            <a:custGeom>
              <a:avLst/>
              <a:gdLst/>
              <a:ahLst/>
              <a:cxnLst/>
              <a:rect l="l" t="t" r="r" b="b"/>
              <a:pathLst>
                <a:path w="1131" h="636" extrusionOk="0">
                  <a:moveTo>
                    <a:pt x="318" y="0"/>
                  </a:moveTo>
                  <a:cubicBezTo>
                    <a:pt x="143" y="0"/>
                    <a:pt x="1" y="141"/>
                    <a:pt x="1" y="318"/>
                  </a:cubicBezTo>
                  <a:cubicBezTo>
                    <a:pt x="1" y="493"/>
                    <a:pt x="143" y="636"/>
                    <a:pt x="318" y="636"/>
                  </a:cubicBezTo>
                  <a:lnTo>
                    <a:pt x="812" y="636"/>
                  </a:lnTo>
                  <a:cubicBezTo>
                    <a:pt x="987" y="636"/>
                    <a:pt x="1129" y="493"/>
                    <a:pt x="1129" y="318"/>
                  </a:cubicBezTo>
                  <a:cubicBezTo>
                    <a:pt x="1131" y="144"/>
                    <a:pt x="987"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4" name="Google Shape;814;p46"/>
            <p:cNvSpPr/>
            <p:nvPr/>
          </p:nvSpPr>
          <p:spPr>
            <a:xfrm>
              <a:off x="4501272" y="3934679"/>
              <a:ext cx="28250" cy="15900"/>
            </a:xfrm>
            <a:custGeom>
              <a:avLst/>
              <a:gdLst/>
              <a:ahLst/>
              <a:cxnLst/>
              <a:rect l="l" t="t" r="r" b="b"/>
              <a:pathLst>
                <a:path w="1130" h="636" extrusionOk="0">
                  <a:moveTo>
                    <a:pt x="319" y="0"/>
                  </a:moveTo>
                  <a:cubicBezTo>
                    <a:pt x="143" y="0"/>
                    <a:pt x="1" y="141"/>
                    <a:pt x="1" y="318"/>
                  </a:cubicBezTo>
                  <a:cubicBezTo>
                    <a:pt x="1" y="493"/>
                    <a:pt x="143" y="636"/>
                    <a:pt x="319" y="636"/>
                  </a:cubicBezTo>
                  <a:lnTo>
                    <a:pt x="812" y="636"/>
                  </a:lnTo>
                  <a:cubicBezTo>
                    <a:pt x="987" y="636"/>
                    <a:pt x="1130" y="493"/>
                    <a:pt x="1130" y="318"/>
                  </a:cubicBezTo>
                  <a:cubicBezTo>
                    <a:pt x="1130" y="144"/>
                    <a:pt x="987"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5" name="Google Shape;815;p46"/>
            <p:cNvSpPr/>
            <p:nvPr/>
          </p:nvSpPr>
          <p:spPr>
            <a:xfrm>
              <a:off x="4316197" y="3934679"/>
              <a:ext cx="28225" cy="15900"/>
            </a:xfrm>
            <a:custGeom>
              <a:avLst/>
              <a:gdLst/>
              <a:ahLst/>
              <a:cxnLst/>
              <a:rect l="l" t="t" r="r" b="b"/>
              <a:pathLst>
                <a:path w="1129" h="636" extrusionOk="0">
                  <a:moveTo>
                    <a:pt x="318" y="0"/>
                  </a:moveTo>
                  <a:cubicBezTo>
                    <a:pt x="142" y="0"/>
                    <a:pt x="0" y="141"/>
                    <a:pt x="0" y="318"/>
                  </a:cubicBezTo>
                  <a:cubicBezTo>
                    <a:pt x="0" y="493"/>
                    <a:pt x="142" y="636"/>
                    <a:pt x="318" y="636"/>
                  </a:cubicBezTo>
                  <a:lnTo>
                    <a:pt x="811" y="636"/>
                  </a:lnTo>
                  <a:cubicBezTo>
                    <a:pt x="987" y="636"/>
                    <a:pt x="1129" y="493"/>
                    <a:pt x="1129" y="318"/>
                  </a:cubicBezTo>
                  <a:cubicBezTo>
                    <a:pt x="1129" y="144"/>
                    <a:pt x="988" y="0"/>
                    <a:pt x="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6" name="Google Shape;816;p46"/>
            <p:cNvSpPr/>
            <p:nvPr/>
          </p:nvSpPr>
          <p:spPr>
            <a:xfrm>
              <a:off x="4279172" y="3934679"/>
              <a:ext cx="28225" cy="15900"/>
            </a:xfrm>
            <a:custGeom>
              <a:avLst/>
              <a:gdLst/>
              <a:ahLst/>
              <a:cxnLst/>
              <a:rect l="l" t="t" r="r" b="b"/>
              <a:pathLst>
                <a:path w="1129" h="636" extrusionOk="0">
                  <a:moveTo>
                    <a:pt x="318" y="0"/>
                  </a:moveTo>
                  <a:cubicBezTo>
                    <a:pt x="142" y="0"/>
                    <a:pt x="0" y="141"/>
                    <a:pt x="0" y="318"/>
                  </a:cubicBezTo>
                  <a:cubicBezTo>
                    <a:pt x="0" y="493"/>
                    <a:pt x="142" y="636"/>
                    <a:pt x="318" y="636"/>
                  </a:cubicBezTo>
                  <a:lnTo>
                    <a:pt x="813" y="636"/>
                  </a:lnTo>
                  <a:cubicBezTo>
                    <a:pt x="988" y="636"/>
                    <a:pt x="1129" y="493"/>
                    <a:pt x="1129" y="318"/>
                  </a:cubicBezTo>
                  <a:cubicBezTo>
                    <a:pt x="1129" y="144"/>
                    <a:pt x="988" y="0"/>
                    <a:pt x="8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7" name="Google Shape;817;p46"/>
            <p:cNvSpPr/>
            <p:nvPr/>
          </p:nvSpPr>
          <p:spPr>
            <a:xfrm>
              <a:off x="4242172" y="3934679"/>
              <a:ext cx="28250" cy="15900"/>
            </a:xfrm>
            <a:custGeom>
              <a:avLst/>
              <a:gdLst/>
              <a:ahLst/>
              <a:cxnLst/>
              <a:rect l="l" t="t" r="r" b="b"/>
              <a:pathLst>
                <a:path w="1130" h="636" extrusionOk="0">
                  <a:moveTo>
                    <a:pt x="318" y="0"/>
                  </a:moveTo>
                  <a:cubicBezTo>
                    <a:pt x="141" y="0"/>
                    <a:pt x="1" y="141"/>
                    <a:pt x="1" y="318"/>
                  </a:cubicBezTo>
                  <a:cubicBezTo>
                    <a:pt x="1" y="493"/>
                    <a:pt x="141" y="636"/>
                    <a:pt x="318" y="636"/>
                  </a:cubicBezTo>
                  <a:lnTo>
                    <a:pt x="812" y="636"/>
                  </a:lnTo>
                  <a:cubicBezTo>
                    <a:pt x="987" y="636"/>
                    <a:pt x="1129" y="493"/>
                    <a:pt x="1129" y="318"/>
                  </a:cubicBezTo>
                  <a:cubicBezTo>
                    <a:pt x="1129" y="144"/>
                    <a:pt x="987"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8" name="Google Shape;818;p46"/>
            <p:cNvSpPr/>
            <p:nvPr/>
          </p:nvSpPr>
          <p:spPr>
            <a:xfrm>
              <a:off x="4353222" y="3934679"/>
              <a:ext cx="28225" cy="15900"/>
            </a:xfrm>
            <a:custGeom>
              <a:avLst/>
              <a:gdLst/>
              <a:ahLst/>
              <a:cxnLst/>
              <a:rect l="l" t="t" r="r" b="b"/>
              <a:pathLst>
                <a:path w="1129" h="636" extrusionOk="0">
                  <a:moveTo>
                    <a:pt x="318" y="0"/>
                  </a:moveTo>
                  <a:cubicBezTo>
                    <a:pt x="143" y="0"/>
                    <a:pt x="0" y="141"/>
                    <a:pt x="0" y="318"/>
                  </a:cubicBezTo>
                  <a:cubicBezTo>
                    <a:pt x="0" y="493"/>
                    <a:pt x="143" y="636"/>
                    <a:pt x="318" y="636"/>
                  </a:cubicBezTo>
                  <a:lnTo>
                    <a:pt x="811" y="636"/>
                  </a:lnTo>
                  <a:cubicBezTo>
                    <a:pt x="987" y="636"/>
                    <a:pt x="1129" y="493"/>
                    <a:pt x="1129" y="318"/>
                  </a:cubicBezTo>
                  <a:cubicBezTo>
                    <a:pt x="1129" y="144"/>
                    <a:pt x="987" y="0"/>
                    <a:pt x="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19" name="Google Shape;819;p46"/>
            <p:cNvSpPr/>
            <p:nvPr/>
          </p:nvSpPr>
          <p:spPr>
            <a:xfrm>
              <a:off x="4390247" y="3934679"/>
              <a:ext cx="28225" cy="15900"/>
            </a:xfrm>
            <a:custGeom>
              <a:avLst/>
              <a:gdLst/>
              <a:ahLst/>
              <a:cxnLst/>
              <a:rect l="l" t="t" r="r" b="b"/>
              <a:pathLst>
                <a:path w="1129" h="636" extrusionOk="0">
                  <a:moveTo>
                    <a:pt x="318" y="0"/>
                  </a:moveTo>
                  <a:cubicBezTo>
                    <a:pt x="141" y="0"/>
                    <a:pt x="0" y="141"/>
                    <a:pt x="0" y="318"/>
                  </a:cubicBezTo>
                  <a:cubicBezTo>
                    <a:pt x="0" y="493"/>
                    <a:pt x="141" y="636"/>
                    <a:pt x="318" y="636"/>
                  </a:cubicBezTo>
                  <a:lnTo>
                    <a:pt x="811" y="636"/>
                  </a:lnTo>
                  <a:cubicBezTo>
                    <a:pt x="987" y="636"/>
                    <a:pt x="1129" y="493"/>
                    <a:pt x="1129" y="318"/>
                  </a:cubicBezTo>
                  <a:cubicBezTo>
                    <a:pt x="1129" y="144"/>
                    <a:pt x="987" y="0"/>
                    <a:pt x="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20" name="Google Shape;820;p46"/>
            <p:cNvSpPr/>
            <p:nvPr/>
          </p:nvSpPr>
          <p:spPr>
            <a:xfrm>
              <a:off x="4581647" y="3919804"/>
              <a:ext cx="15950" cy="30775"/>
            </a:xfrm>
            <a:custGeom>
              <a:avLst/>
              <a:gdLst/>
              <a:ahLst/>
              <a:cxnLst/>
              <a:rect l="l" t="t" r="r" b="b"/>
              <a:pathLst>
                <a:path w="638" h="1231" extrusionOk="0">
                  <a:moveTo>
                    <a:pt x="318" y="1"/>
                  </a:moveTo>
                  <a:cubicBezTo>
                    <a:pt x="143" y="1"/>
                    <a:pt x="1" y="143"/>
                    <a:pt x="1" y="318"/>
                  </a:cubicBezTo>
                  <a:lnTo>
                    <a:pt x="1" y="913"/>
                  </a:lnTo>
                  <a:cubicBezTo>
                    <a:pt x="1" y="1088"/>
                    <a:pt x="143" y="1231"/>
                    <a:pt x="318" y="1231"/>
                  </a:cubicBezTo>
                  <a:cubicBezTo>
                    <a:pt x="494" y="1231"/>
                    <a:pt x="636" y="1088"/>
                    <a:pt x="636" y="913"/>
                  </a:cubicBezTo>
                  <a:lnTo>
                    <a:pt x="636" y="318"/>
                  </a:lnTo>
                  <a:cubicBezTo>
                    <a:pt x="638" y="143"/>
                    <a:pt x="49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21" name="Google Shape;821;p46"/>
            <p:cNvSpPr/>
            <p:nvPr/>
          </p:nvSpPr>
          <p:spPr>
            <a:xfrm>
              <a:off x="4581647" y="3804329"/>
              <a:ext cx="15950" cy="28850"/>
            </a:xfrm>
            <a:custGeom>
              <a:avLst/>
              <a:gdLst/>
              <a:ahLst/>
              <a:cxnLst/>
              <a:rect l="l" t="t" r="r" b="b"/>
              <a:pathLst>
                <a:path w="638" h="1154" extrusionOk="0">
                  <a:moveTo>
                    <a:pt x="318" y="1"/>
                  </a:moveTo>
                  <a:cubicBezTo>
                    <a:pt x="143" y="1"/>
                    <a:pt x="1" y="142"/>
                    <a:pt x="1" y="319"/>
                  </a:cubicBezTo>
                  <a:lnTo>
                    <a:pt x="1" y="836"/>
                  </a:lnTo>
                  <a:cubicBezTo>
                    <a:pt x="1" y="1012"/>
                    <a:pt x="143" y="1154"/>
                    <a:pt x="318" y="1154"/>
                  </a:cubicBezTo>
                  <a:cubicBezTo>
                    <a:pt x="494" y="1154"/>
                    <a:pt x="636" y="1012"/>
                    <a:pt x="636" y="836"/>
                  </a:cubicBezTo>
                  <a:lnTo>
                    <a:pt x="636" y="319"/>
                  </a:lnTo>
                  <a:cubicBezTo>
                    <a:pt x="638" y="145"/>
                    <a:pt x="49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22" name="Google Shape;822;p46"/>
            <p:cNvSpPr/>
            <p:nvPr/>
          </p:nvSpPr>
          <p:spPr>
            <a:xfrm>
              <a:off x="4581647" y="3726654"/>
              <a:ext cx="15950" cy="28850"/>
            </a:xfrm>
            <a:custGeom>
              <a:avLst/>
              <a:gdLst/>
              <a:ahLst/>
              <a:cxnLst/>
              <a:rect l="l" t="t" r="r" b="b"/>
              <a:pathLst>
                <a:path w="638" h="1154" extrusionOk="0">
                  <a:moveTo>
                    <a:pt x="318" y="1"/>
                  </a:moveTo>
                  <a:cubicBezTo>
                    <a:pt x="143" y="1"/>
                    <a:pt x="1" y="141"/>
                    <a:pt x="1" y="318"/>
                  </a:cubicBezTo>
                  <a:lnTo>
                    <a:pt x="1" y="836"/>
                  </a:lnTo>
                  <a:cubicBezTo>
                    <a:pt x="1" y="1011"/>
                    <a:pt x="143" y="1153"/>
                    <a:pt x="318" y="1153"/>
                  </a:cubicBezTo>
                  <a:cubicBezTo>
                    <a:pt x="494" y="1153"/>
                    <a:pt x="636" y="1011"/>
                    <a:pt x="636" y="836"/>
                  </a:cubicBezTo>
                  <a:lnTo>
                    <a:pt x="636" y="318"/>
                  </a:lnTo>
                  <a:cubicBezTo>
                    <a:pt x="638" y="144"/>
                    <a:pt x="49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23" name="Google Shape;823;p46"/>
            <p:cNvSpPr/>
            <p:nvPr/>
          </p:nvSpPr>
          <p:spPr>
            <a:xfrm>
              <a:off x="4581647" y="3687854"/>
              <a:ext cx="15950" cy="28850"/>
            </a:xfrm>
            <a:custGeom>
              <a:avLst/>
              <a:gdLst/>
              <a:ahLst/>
              <a:cxnLst/>
              <a:rect l="l" t="t" r="r" b="b"/>
              <a:pathLst>
                <a:path w="638" h="1154" extrusionOk="0">
                  <a:moveTo>
                    <a:pt x="318" y="1"/>
                  </a:moveTo>
                  <a:cubicBezTo>
                    <a:pt x="143" y="1"/>
                    <a:pt x="1" y="141"/>
                    <a:pt x="1" y="318"/>
                  </a:cubicBezTo>
                  <a:lnTo>
                    <a:pt x="1" y="836"/>
                  </a:lnTo>
                  <a:cubicBezTo>
                    <a:pt x="1" y="1011"/>
                    <a:pt x="143" y="1153"/>
                    <a:pt x="318" y="1153"/>
                  </a:cubicBezTo>
                  <a:cubicBezTo>
                    <a:pt x="494" y="1153"/>
                    <a:pt x="636" y="1011"/>
                    <a:pt x="636" y="836"/>
                  </a:cubicBezTo>
                  <a:lnTo>
                    <a:pt x="636" y="318"/>
                  </a:lnTo>
                  <a:cubicBezTo>
                    <a:pt x="638" y="141"/>
                    <a:pt x="49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24" name="Google Shape;824;p46"/>
            <p:cNvSpPr/>
            <p:nvPr/>
          </p:nvSpPr>
          <p:spPr>
            <a:xfrm>
              <a:off x="4581647" y="3843179"/>
              <a:ext cx="15950" cy="28850"/>
            </a:xfrm>
            <a:custGeom>
              <a:avLst/>
              <a:gdLst/>
              <a:ahLst/>
              <a:cxnLst/>
              <a:rect l="l" t="t" r="r" b="b"/>
              <a:pathLst>
                <a:path w="638" h="1154" extrusionOk="0">
                  <a:moveTo>
                    <a:pt x="318" y="1"/>
                  </a:moveTo>
                  <a:cubicBezTo>
                    <a:pt x="143" y="1"/>
                    <a:pt x="1" y="143"/>
                    <a:pt x="1" y="318"/>
                  </a:cubicBezTo>
                  <a:lnTo>
                    <a:pt x="1" y="836"/>
                  </a:lnTo>
                  <a:cubicBezTo>
                    <a:pt x="1" y="1013"/>
                    <a:pt x="143" y="1153"/>
                    <a:pt x="318" y="1153"/>
                  </a:cubicBezTo>
                  <a:cubicBezTo>
                    <a:pt x="494" y="1153"/>
                    <a:pt x="636" y="1013"/>
                    <a:pt x="636" y="836"/>
                  </a:cubicBezTo>
                  <a:lnTo>
                    <a:pt x="636" y="318"/>
                  </a:lnTo>
                  <a:cubicBezTo>
                    <a:pt x="638" y="144"/>
                    <a:pt x="49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25" name="Google Shape;825;p46"/>
            <p:cNvSpPr/>
            <p:nvPr/>
          </p:nvSpPr>
          <p:spPr>
            <a:xfrm>
              <a:off x="4581647" y="3765504"/>
              <a:ext cx="15950" cy="28875"/>
            </a:xfrm>
            <a:custGeom>
              <a:avLst/>
              <a:gdLst/>
              <a:ahLst/>
              <a:cxnLst/>
              <a:rect l="l" t="t" r="r" b="b"/>
              <a:pathLst>
                <a:path w="638" h="1155" extrusionOk="0">
                  <a:moveTo>
                    <a:pt x="318" y="0"/>
                  </a:moveTo>
                  <a:cubicBezTo>
                    <a:pt x="143" y="0"/>
                    <a:pt x="1" y="143"/>
                    <a:pt x="1" y="318"/>
                  </a:cubicBezTo>
                  <a:lnTo>
                    <a:pt x="1" y="837"/>
                  </a:lnTo>
                  <a:cubicBezTo>
                    <a:pt x="1" y="1012"/>
                    <a:pt x="143" y="1155"/>
                    <a:pt x="318" y="1155"/>
                  </a:cubicBezTo>
                  <a:cubicBezTo>
                    <a:pt x="494" y="1155"/>
                    <a:pt x="636" y="1012"/>
                    <a:pt x="636" y="837"/>
                  </a:cubicBezTo>
                  <a:lnTo>
                    <a:pt x="636" y="318"/>
                  </a:lnTo>
                  <a:cubicBezTo>
                    <a:pt x="638" y="143"/>
                    <a:pt x="494" y="0"/>
                    <a:pt x="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26" name="Google Shape;826;p46"/>
            <p:cNvSpPr/>
            <p:nvPr/>
          </p:nvSpPr>
          <p:spPr>
            <a:xfrm>
              <a:off x="4581647" y="3882054"/>
              <a:ext cx="15950" cy="28850"/>
            </a:xfrm>
            <a:custGeom>
              <a:avLst/>
              <a:gdLst/>
              <a:ahLst/>
              <a:cxnLst/>
              <a:rect l="l" t="t" r="r" b="b"/>
              <a:pathLst>
                <a:path w="638" h="1154" extrusionOk="0">
                  <a:moveTo>
                    <a:pt x="318" y="1"/>
                  </a:moveTo>
                  <a:cubicBezTo>
                    <a:pt x="143" y="1"/>
                    <a:pt x="1" y="142"/>
                    <a:pt x="1" y="319"/>
                  </a:cubicBezTo>
                  <a:lnTo>
                    <a:pt x="1" y="836"/>
                  </a:lnTo>
                  <a:cubicBezTo>
                    <a:pt x="1" y="1011"/>
                    <a:pt x="143" y="1154"/>
                    <a:pt x="318" y="1154"/>
                  </a:cubicBezTo>
                  <a:cubicBezTo>
                    <a:pt x="494" y="1154"/>
                    <a:pt x="636" y="1011"/>
                    <a:pt x="636" y="836"/>
                  </a:cubicBezTo>
                  <a:lnTo>
                    <a:pt x="636" y="319"/>
                  </a:lnTo>
                  <a:cubicBezTo>
                    <a:pt x="638" y="142"/>
                    <a:pt x="494"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27" name="Google Shape;827;p46"/>
            <p:cNvSpPr/>
            <p:nvPr/>
          </p:nvSpPr>
          <p:spPr>
            <a:xfrm>
              <a:off x="4309947" y="3858279"/>
              <a:ext cx="151800" cy="15900"/>
            </a:xfrm>
            <a:custGeom>
              <a:avLst/>
              <a:gdLst/>
              <a:ahLst/>
              <a:cxnLst/>
              <a:rect l="l" t="t" r="r" b="b"/>
              <a:pathLst>
                <a:path w="6072" h="636" extrusionOk="0">
                  <a:moveTo>
                    <a:pt x="318" y="0"/>
                  </a:moveTo>
                  <a:cubicBezTo>
                    <a:pt x="143" y="0"/>
                    <a:pt x="1" y="142"/>
                    <a:pt x="1" y="318"/>
                  </a:cubicBezTo>
                  <a:cubicBezTo>
                    <a:pt x="1" y="493"/>
                    <a:pt x="143" y="636"/>
                    <a:pt x="318" y="636"/>
                  </a:cubicBezTo>
                  <a:lnTo>
                    <a:pt x="5754" y="636"/>
                  </a:lnTo>
                  <a:cubicBezTo>
                    <a:pt x="5929" y="636"/>
                    <a:pt x="6072" y="493"/>
                    <a:pt x="6072" y="318"/>
                  </a:cubicBezTo>
                  <a:cubicBezTo>
                    <a:pt x="6072" y="142"/>
                    <a:pt x="5929" y="0"/>
                    <a:pt x="57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828" name="Google Shape;828;p46"/>
          <p:cNvSpPr/>
          <p:nvPr/>
        </p:nvSpPr>
        <p:spPr>
          <a:xfrm>
            <a:off x="7273159" y="2797573"/>
            <a:ext cx="359100" cy="395354"/>
          </a:xfrm>
          <a:custGeom>
            <a:avLst/>
            <a:gdLst/>
            <a:ahLst/>
            <a:cxnLst/>
            <a:rect l="l" t="t" r="r" b="b"/>
            <a:pathLst>
              <a:path w="19701" h="21690" extrusionOk="0">
                <a:moveTo>
                  <a:pt x="12833" y="1659"/>
                </a:moveTo>
                <a:cubicBezTo>
                  <a:pt x="13002" y="1659"/>
                  <a:pt x="13088" y="1865"/>
                  <a:pt x="12967" y="1984"/>
                </a:cubicBezTo>
                <a:lnTo>
                  <a:pt x="10631" y="4320"/>
                </a:lnTo>
                <a:cubicBezTo>
                  <a:pt x="10441" y="4510"/>
                  <a:pt x="10356" y="4781"/>
                  <a:pt x="10402" y="5048"/>
                </a:cubicBezTo>
                <a:lnTo>
                  <a:pt x="11060" y="8831"/>
                </a:lnTo>
                <a:lnTo>
                  <a:pt x="8657" y="8831"/>
                </a:lnTo>
                <a:lnTo>
                  <a:pt x="9315" y="5048"/>
                </a:lnTo>
                <a:cubicBezTo>
                  <a:pt x="9365" y="4783"/>
                  <a:pt x="9278" y="4510"/>
                  <a:pt x="9088" y="4320"/>
                </a:cubicBezTo>
                <a:lnTo>
                  <a:pt x="6751" y="1984"/>
                </a:lnTo>
                <a:cubicBezTo>
                  <a:pt x="6633" y="1865"/>
                  <a:pt x="6718" y="1659"/>
                  <a:pt x="6886" y="1659"/>
                </a:cubicBezTo>
                <a:close/>
                <a:moveTo>
                  <a:pt x="6871" y="9469"/>
                </a:moveTo>
                <a:lnTo>
                  <a:pt x="5211" y="19020"/>
                </a:lnTo>
                <a:lnTo>
                  <a:pt x="2651" y="19020"/>
                </a:lnTo>
                <a:lnTo>
                  <a:pt x="742" y="9469"/>
                </a:lnTo>
                <a:close/>
                <a:moveTo>
                  <a:pt x="11173" y="9469"/>
                </a:moveTo>
                <a:lnTo>
                  <a:pt x="12833" y="19020"/>
                </a:lnTo>
                <a:lnTo>
                  <a:pt x="6887" y="19020"/>
                </a:lnTo>
                <a:lnTo>
                  <a:pt x="8548" y="9469"/>
                </a:lnTo>
                <a:close/>
                <a:moveTo>
                  <a:pt x="12834" y="642"/>
                </a:moveTo>
                <a:cubicBezTo>
                  <a:pt x="13335" y="642"/>
                  <a:pt x="13762" y="927"/>
                  <a:pt x="13952" y="1388"/>
                </a:cubicBezTo>
                <a:cubicBezTo>
                  <a:pt x="14143" y="1849"/>
                  <a:pt x="14043" y="2355"/>
                  <a:pt x="13689" y="2707"/>
                </a:cubicBezTo>
                <a:lnTo>
                  <a:pt x="11541" y="4855"/>
                </a:lnTo>
                <a:cubicBezTo>
                  <a:pt x="11468" y="4928"/>
                  <a:pt x="11435" y="5032"/>
                  <a:pt x="11453" y="5135"/>
                </a:cubicBezTo>
                <a:lnTo>
                  <a:pt x="12574" y="11584"/>
                </a:lnTo>
                <a:cubicBezTo>
                  <a:pt x="12601" y="11740"/>
                  <a:pt x="12735" y="11849"/>
                  <a:pt x="12888" y="11849"/>
                </a:cubicBezTo>
                <a:cubicBezTo>
                  <a:pt x="12906" y="11849"/>
                  <a:pt x="12925" y="11848"/>
                  <a:pt x="12943" y="11845"/>
                </a:cubicBezTo>
                <a:cubicBezTo>
                  <a:pt x="13117" y="11814"/>
                  <a:pt x="13232" y="11649"/>
                  <a:pt x="13202" y="11475"/>
                </a:cubicBezTo>
                <a:lnTo>
                  <a:pt x="12854" y="9469"/>
                </a:lnTo>
                <a:lnTo>
                  <a:pt x="18982" y="9469"/>
                </a:lnTo>
                <a:lnTo>
                  <a:pt x="17072" y="19020"/>
                </a:lnTo>
                <a:lnTo>
                  <a:pt x="14515" y="19020"/>
                </a:lnTo>
                <a:lnTo>
                  <a:pt x="13457" y="12943"/>
                </a:lnTo>
                <a:cubicBezTo>
                  <a:pt x="13431" y="12788"/>
                  <a:pt x="13297" y="12679"/>
                  <a:pt x="13146" y="12679"/>
                </a:cubicBezTo>
                <a:cubicBezTo>
                  <a:pt x="13127" y="12679"/>
                  <a:pt x="13108" y="12681"/>
                  <a:pt x="13088" y="12684"/>
                </a:cubicBezTo>
                <a:cubicBezTo>
                  <a:pt x="12914" y="12714"/>
                  <a:pt x="12799" y="12878"/>
                  <a:pt x="12830" y="13052"/>
                </a:cubicBezTo>
                <a:lnTo>
                  <a:pt x="13867" y="19020"/>
                </a:lnTo>
                <a:lnTo>
                  <a:pt x="13480" y="19020"/>
                </a:lnTo>
                <a:lnTo>
                  <a:pt x="11031" y="4940"/>
                </a:lnTo>
                <a:cubicBezTo>
                  <a:pt x="11020" y="4880"/>
                  <a:pt x="11040" y="4815"/>
                  <a:pt x="11084" y="4772"/>
                </a:cubicBezTo>
                <a:lnTo>
                  <a:pt x="13420" y="2436"/>
                </a:lnTo>
                <a:cubicBezTo>
                  <a:pt x="13707" y="2149"/>
                  <a:pt x="13701" y="1781"/>
                  <a:pt x="13600" y="1535"/>
                </a:cubicBezTo>
                <a:cubicBezTo>
                  <a:pt x="13497" y="1287"/>
                  <a:pt x="13241" y="1023"/>
                  <a:pt x="12834" y="1023"/>
                </a:cubicBezTo>
                <a:lnTo>
                  <a:pt x="6887" y="1023"/>
                </a:lnTo>
                <a:cubicBezTo>
                  <a:pt x="6479" y="1023"/>
                  <a:pt x="6226" y="1288"/>
                  <a:pt x="6123" y="1535"/>
                </a:cubicBezTo>
                <a:cubicBezTo>
                  <a:pt x="6022" y="1781"/>
                  <a:pt x="6014" y="2149"/>
                  <a:pt x="6303" y="2436"/>
                </a:cubicBezTo>
                <a:lnTo>
                  <a:pt x="8639" y="4772"/>
                </a:lnTo>
                <a:cubicBezTo>
                  <a:pt x="8681" y="4815"/>
                  <a:pt x="8703" y="4878"/>
                  <a:pt x="8692" y="4940"/>
                </a:cubicBezTo>
                <a:lnTo>
                  <a:pt x="6243" y="19020"/>
                </a:lnTo>
                <a:lnTo>
                  <a:pt x="5856" y="19020"/>
                </a:lnTo>
                <a:lnTo>
                  <a:pt x="8270" y="5135"/>
                </a:lnTo>
                <a:cubicBezTo>
                  <a:pt x="8287" y="5032"/>
                  <a:pt x="8255" y="4928"/>
                  <a:pt x="8181" y="4855"/>
                </a:cubicBezTo>
                <a:lnTo>
                  <a:pt x="6033" y="2707"/>
                </a:lnTo>
                <a:cubicBezTo>
                  <a:pt x="5682" y="2355"/>
                  <a:pt x="5579" y="1848"/>
                  <a:pt x="5769" y="1388"/>
                </a:cubicBezTo>
                <a:cubicBezTo>
                  <a:pt x="5961" y="927"/>
                  <a:pt x="6388" y="642"/>
                  <a:pt x="6887" y="642"/>
                </a:cubicBezTo>
                <a:close/>
                <a:moveTo>
                  <a:pt x="17693" y="19655"/>
                </a:moveTo>
                <a:lnTo>
                  <a:pt x="17693" y="21058"/>
                </a:lnTo>
                <a:lnTo>
                  <a:pt x="15368" y="21058"/>
                </a:lnTo>
                <a:lnTo>
                  <a:pt x="14078" y="20412"/>
                </a:lnTo>
                <a:cubicBezTo>
                  <a:pt x="14033" y="20389"/>
                  <a:pt x="13984" y="20378"/>
                  <a:pt x="13935" y="20378"/>
                </a:cubicBezTo>
                <a:cubicBezTo>
                  <a:pt x="13886" y="20378"/>
                  <a:pt x="13837" y="20389"/>
                  <a:pt x="13792" y="20412"/>
                </a:cubicBezTo>
                <a:lnTo>
                  <a:pt x="12500" y="21058"/>
                </a:lnTo>
                <a:lnTo>
                  <a:pt x="7217" y="21058"/>
                </a:lnTo>
                <a:lnTo>
                  <a:pt x="5925" y="20412"/>
                </a:lnTo>
                <a:cubicBezTo>
                  <a:pt x="5880" y="20389"/>
                  <a:pt x="5832" y="20378"/>
                  <a:pt x="5783" y="20378"/>
                </a:cubicBezTo>
                <a:cubicBezTo>
                  <a:pt x="5734" y="20378"/>
                  <a:pt x="5685" y="20389"/>
                  <a:pt x="5639" y="20412"/>
                </a:cubicBezTo>
                <a:lnTo>
                  <a:pt x="4349" y="21058"/>
                </a:lnTo>
                <a:lnTo>
                  <a:pt x="2030" y="21058"/>
                </a:lnTo>
                <a:lnTo>
                  <a:pt x="2030" y="19655"/>
                </a:lnTo>
                <a:close/>
                <a:moveTo>
                  <a:pt x="6892" y="1"/>
                </a:moveTo>
                <a:cubicBezTo>
                  <a:pt x="6131" y="1"/>
                  <a:pt x="5477" y="436"/>
                  <a:pt x="5185" y="1141"/>
                </a:cubicBezTo>
                <a:cubicBezTo>
                  <a:pt x="4895" y="1845"/>
                  <a:pt x="5048" y="2616"/>
                  <a:pt x="5586" y="3153"/>
                </a:cubicBezTo>
                <a:lnTo>
                  <a:pt x="7619" y="5185"/>
                </a:lnTo>
                <a:lnTo>
                  <a:pt x="6986" y="8831"/>
                </a:lnTo>
                <a:lnTo>
                  <a:pt x="352" y="8831"/>
                </a:lnTo>
                <a:cubicBezTo>
                  <a:pt x="154" y="8831"/>
                  <a:pt x="1" y="9019"/>
                  <a:pt x="40" y="9211"/>
                </a:cubicBezTo>
                <a:lnTo>
                  <a:pt x="2001" y="19018"/>
                </a:lnTo>
                <a:lnTo>
                  <a:pt x="1712" y="19018"/>
                </a:lnTo>
                <a:cubicBezTo>
                  <a:pt x="1536" y="19018"/>
                  <a:pt x="1394" y="19161"/>
                  <a:pt x="1394" y="19336"/>
                </a:cubicBezTo>
                <a:lnTo>
                  <a:pt x="1394" y="21372"/>
                </a:lnTo>
                <a:cubicBezTo>
                  <a:pt x="1394" y="21549"/>
                  <a:pt x="1536" y="21690"/>
                  <a:pt x="1712" y="21690"/>
                </a:cubicBezTo>
                <a:lnTo>
                  <a:pt x="4429" y="21690"/>
                </a:lnTo>
                <a:cubicBezTo>
                  <a:pt x="4479" y="21690"/>
                  <a:pt x="4527" y="21679"/>
                  <a:pt x="4571" y="21657"/>
                </a:cubicBezTo>
                <a:lnTo>
                  <a:pt x="5787" y="21047"/>
                </a:lnTo>
                <a:lnTo>
                  <a:pt x="7004" y="21657"/>
                </a:lnTo>
                <a:cubicBezTo>
                  <a:pt x="7046" y="21679"/>
                  <a:pt x="7096" y="21690"/>
                  <a:pt x="7144" y="21690"/>
                </a:cubicBezTo>
                <a:lnTo>
                  <a:pt x="12577" y="21690"/>
                </a:lnTo>
                <a:cubicBezTo>
                  <a:pt x="12627" y="21690"/>
                  <a:pt x="12677" y="21679"/>
                  <a:pt x="12719" y="21657"/>
                </a:cubicBezTo>
                <a:lnTo>
                  <a:pt x="13935" y="21047"/>
                </a:lnTo>
                <a:lnTo>
                  <a:pt x="15152" y="21657"/>
                </a:lnTo>
                <a:cubicBezTo>
                  <a:pt x="15194" y="21679"/>
                  <a:pt x="15244" y="21690"/>
                  <a:pt x="15292" y="21690"/>
                </a:cubicBezTo>
                <a:lnTo>
                  <a:pt x="18011" y="21690"/>
                </a:lnTo>
                <a:cubicBezTo>
                  <a:pt x="18187" y="21690"/>
                  <a:pt x="18329" y="21549"/>
                  <a:pt x="18329" y="21372"/>
                </a:cubicBezTo>
                <a:lnTo>
                  <a:pt x="18329" y="19336"/>
                </a:lnTo>
                <a:cubicBezTo>
                  <a:pt x="18329" y="19161"/>
                  <a:pt x="18187" y="19018"/>
                  <a:pt x="18011" y="19018"/>
                </a:cubicBezTo>
                <a:lnTo>
                  <a:pt x="17719" y="19018"/>
                </a:lnTo>
                <a:lnTo>
                  <a:pt x="19680" y="9211"/>
                </a:lnTo>
                <a:cubicBezTo>
                  <a:pt x="19701" y="9118"/>
                  <a:pt x="19677" y="9023"/>
                  <a:pt x="19616" y="8949"/>
                </a:cubicBezTo>
                <a:cubicBezTo>
                  <a:pt x="19556" y="8875"/>
                  <a:pt x="19465" y="8831"/>
                  <a:pt x="19371" y="8831"/>
                </a:cubicBezTo>
                <a:lnTo>
                  <a:pt x="12745" y="8831"/>
                </a:lnTo>
                <a:lnTo>
                  <a:pt x="12111" y="5185"/>
                </a:lnTo>
                <a:lnTo>
                  <a:pt x="14144" y="3153"/>
                </a:lnTo>
                <a:cubicBezTo>
                  <a:pt x="14683" y="2613"/>
                  <a:pt x="14836" y="1845"/>
                  <a:pt x="14545" y="1141"/>
                </a:cubicBezTo>
                <a:cubicBezTo>
                  <a:pt x="14253" y="436"/>
                  <a:pt x="13600" y="1"/>
                  <a:pt x="12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1000"/>
                                        <p:tgtEl>
                                          <p:spTgt spid="772"/>
                                        </p:tgtEl>
                                      </p:cBhvr>
                                    </p:animEffect>
                                    <p:anim calcmode="lin" valueType="num">
                                      <p:cBhvr>
                                        <p:cTn id="8" dur="1000" fill="hold"/>
                                        <p:tgtEl>
                                          <p:spTgt spid="772"/>
                                        </p:tgtEl>
                                        <p:attrNameLst>
                                          <p:attrName>ppt_x</p:attrName>
                                        </p:attrNameLst>
                                      </p:cBhvr>
                                      <p:tavLst>
                                        <p:tav tm="0">
                                          <p:val>
                                            <p:strVal val="#ppt_x"/>
                                          </p:val>
                                        </p:tav>
                                        <p:tav tm="100000">
                                          <p:val>
                                            <p:strVal val="#ppt_x"/>
                                          </p:val>
                                        </p:tav>
                                      </p:tavLst>
                                    </p:anim>
                                    <p:anim calcmode="lin" valueType="num">
                                      <p:cBhvr>
                                        <p:cTn id="9" dur="1000" fill="hold"/>
                                        <p:tgtEl>
                                          <p:spTgt spid="7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76"/>
                                        </p:tgtEl>
                                        <p:attrNameLst>
                                          <p:attrName>style.visibility</p:attrName>
                                        </p:attrNameLst>
                                      </p:cBhvr>
                                      <p:to>
                                        <p:strVal val="visible"/>
                                      </p:to>
                                    </p:set>
                                    <p:animEffect transition="in" filter="fade">
                                      <p:cBhvr>
                                        <p:cTn id="14" dur="1000"/>
                                        <p:tgtEl>
                                          <p:spTgt spid="776"/>
                                        </p:tgtEl>
                                      </p:cBhvr>
                                    </p:animEffect>
                                    <p:anim calcmode="lin" valueType="num">
                                      <p:cBhvr>
                                        <p:cTn id="15" dur="1000" fill="hold"/>
                                        <p:tgtEl>
                                          <p:spTgt spid="776"/>
                                        </p:tgtEl>
                                        <p:attrNameLst>
                                          <p:attrName>ppt_x</p:attrName>
                                        </p:attrNameLst>
                                      </p:cBhvr>
                                      <p:tavLst>
                                        <p:tav tm="0">
                                          <p:val>
                                            <p:strVal val="#ppt_x"/>
                                          </p:val>
                                        </p:tav>
                                        <p:tav tm="100000">
                                          <p:val>
                                            <p:strVal val="#ppt_x"/>
                                          </p:val>
                                        </p:tav>
                                      </p:tavLst>
                                    </p:anim>
                                    <p:anim calcmode="lin" valueType="num">
                                      <p:cBhvr>
                                        <p:cTn id="16" dur="1000" fill="hold"/>
                                        <p:tgtEl>
                                          <p:spTgt spid="7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79"/>
                                        </p:tgtEl>
                                        <p:attrNameLst>
                                          <p:attrName>style.visibility</p:attrName>
                                        </p:attrNameLst>
                                      </p:cBhvr>
                                      <p:to>
                                        <p:strVal val="visible"/>
                                      </p:to>
                                    </p:set>
                                    <p:animEffect transition="in" filter="fade">
                                      <p:cBhvr>
                                        <p:cTn id="21" dur="1000"/>
                                        <p:tgtEl>
                                          <p:spTgt spid="779"/>
                                        </p:tgtEl>
                                      </p:cBhvr>
                                    </p:animEffect>
                                    <p:anim calcmode="lin" valueType="num">
                                      <p:cBhvr>
                                        <p:cTn id="22" dur="1000" fill="hold"/>
                                        <p:tgtEl>
                                          <p:spTgt spid="779"/>
                                        </p:tgtEl>
                                        <p:attrNameLst>
                                          <p:attrName>ppt_x</p:attrName>
                                        </p:attrNameLst>
                                      </p:cBhvr>
                                      <p:tavLst>
                                        <p:tav tm="0">
                                          <p:val>
                                            <p:strVal val="#ppt_x"/>
                                          </p:val>
                                        </p:tav>
                                        <p:tav tm="100000">
                                          <p:val>
                                            <p:strVal val="#ppt_x"/>
                                          </p:val>
                                        </p:tav>
                                      </p:tavLst>
                                    </p:anim>
                                    <p:anim calcmode="lin" valueType="num">
                                      <p:cBhvr>
                                        <p:cTn id="23" dur="1000" fill="hold"/>
                                        <p:tgtEl>
                                          <p:spTgt spid="77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82"/>
                                        </p:tgtEl>
                                        <p:attrNameLst>
                                          <p:attrName>style.visibility</p:attrName>
                                        </p:attrNameLst>
                                      </p:cBhvr>
                                      <p:to>
                                        <p:strVal val="visible"/>
                                      </p:to>
                                    </p:set>
                                    <p:animEffect transition="in" filter="fade">
                                      <p:cBhvr>
                                        <p:cTn id="28" dur="1000"/>
                                        <p:tgtEl>
                                          <p:spTgt spid="782"/>
                                        </p:tgtEl>
                                      </p:cBhvr>
                                    </p:animEffect>
                                    <p:anim calcmode="lin" valueType="num">
                                      <p:cBhvr>
                                        <p:cTn id="29" dur="1000" fill="hold"/>
                                        <p:tgtEl>
                                          <p:spTgt spid="782"/>
                                        </p:tgtEl>
                                        <p:attrNameLst>
                                          <p:attrName>ppt_x</p:attrName>
                                        </p:attrNameLst>
                                      </p:cBhvr>
                                      <p:tavLst>
                                        <p:tav tm="0">
                                          <p:val>
                                            <p:strVal val="#ppt_x"/>
                                          </p:val>
                                        </p:tav>
                                        <p:tav tm="100000">
                                          <p:val>
                                            <p:strVal val="#ppt_x"/>
                                          </p:val>
                                        </p:tav>
                                      </p:tavLst>
                                    </p:anim>
                                    <p:anim calcmode="lin" valueType="num">
                                      <p:cBhvr>
                                        <p:cTn id="30" dur="1000" fill="hold"/>
                                        <p:tgtEl>
                                          <p:spTgt spid="78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64"/>
                                        </p:tgtEl>
                                        <p:attrNameLst>
                                          <p:attrName>style.visibility</p:attrName>
                                        </p:attrNameLst>
                                      </p:cBhvr>
                                      <p:to>
                                        <p:strVal val="visible"/>
                                      </p:to>
                                    </p:set>
                                    <p:animEffect transition="in" filter="fade">
                                      <p:cBhvr>
                                        <p:cTn id="35" dur="500"/>
                                        <p:tgtEl>
                                          <p:spTgt spid="76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65"/>
                                        </p:tgtEl>
                                        <p:attrNameLst>
                                          <p:attrName>style.visibility</p:attrName>
                                        </p:attrNameLst>
                                      </p:cBhvr>
                                      <p:to>
                                        <p:strVal val="visible"/>
                                      </p:to>
                                    </p:set>
                                    <p:animEffect transition="in" filter="fade">
                                      <p:cBhvr>
                                        <p:cTn id="40" dur="1000"/>
                                        <p:tgtEl>
                                          <p:spTgt spid="765"/>
                                        </p:tgtEl>
                                      </p:cBhvr>
                                    </p:animEffect>
                                    <p:anim calcmode="lin" valueType="num">
                                      <p:cBhvr>
                                        <p:cTn id="41" dur="1000" fill="hold"/>
                                        <p:tgtEl>
                                          <p:spTgt spid="765"/>
                                        </p:tgtEl>
                                        <p:attrNameLst>
                                          <p:attrName>ppt_x</p:attrName>
                                        </p:attrNameLst>
                                      </p:cBhvr>
                                      <p:tavLst>
                                        <p:tav tm="0">
                                          <p:val>
                                            <p:strVal val="#ppt_x"/>
                                          </p:val>
                                        </p:tav>
                                        <p:tav tm="100000">
                                          <p:val>
                                            <p:strVal val="#ppt_x"/>
                                          </p:val>
                                        </p:tav>
                                      </p:tavLst>
                                    </p:anim>
                                    <p:anim calcmode="lin" valueType="num">
                                      <p:cBhvr>
                                        <p:cTn id="42" dur="1000" fill="hold"/>
                                        <p:tgtEl>
                                          <p:spTgt spid="76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69"/>
                                        </p:tgtEl>
                                        <p:attrNameLst>
                                          <p:attrName>style.visibility</p:attrName>
                                        </p:attrNameLst>
                                      </p:cBhvr>
                                      <p:to>
                                        <p:strVal val="visible"/>
                                      </p:to>
                                    </p:set>
                                    <p:animEffect transition="in" filter="fade">
                                      <p:cBhvr>
                                        <p:cTn id="51" dur="1000"/>
                                        <p:tgtEl>
                                          <p:spTgt spid="769"/>
                                        </p:tgtEl>
                                      </p:cBhvr>
                                    </p:animEffect>
                                    <p:anim calcmode="lin" valueType="num">
                                      <p:cBhvr>
                                        <p:cTn id="52" dur="1000" fill="hold"/>
                                        <p:tgtEl>
                                          <p:spTgt spid="769"/>
                                        </p:tgtEl>
                                        <p:attrNameLst>
                                          <p:attrName>ppt_x</p:attrName>
                                        </p:attrNameLst>
                                      </p:cBhvr>
                                      <p:tavLst>
                                        <p:tav tm="0">
                                          <p:val>
                                            <p:strVal val="#ppt_x"/>
                                          </p:val>
                                        </p:tav>
                                        <p:tav tm="100000">
                                          <p:val>
                                            <p:strVal val="#ppt_x"/>
                                          </p:val>
                                        </p:tav>
                                      </p:tavLst>
                                    </p:anim>
                                    <p:anim calcmode="lin" valueType="num">
                                      <p:cBhvr>
                                        <p:cTn id="53" dur="1000" fill="hold"/>
                                        <p:tgtEl>
                                          <p:spTgt spid="76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6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767"/>
                                        </p:tgtEl>
                                        <p:attrNameLst>
                                          <p:attrName>style.visibility</p:attrName>
                                        </p:attrNameLst>
                                      </p:cBhvr>
                                      <p:to>
                                        <p:strVal val="visible"/>
                                      </p:to>
                                    </p:set>
                                    <p:animEffect transition="in" filter="fade">
                                      <p:cBhvr>
                                        <p:cTn id="62" dur="1000"/>
                                        <p:tgtEl>
                                          <p:spTgt spid="767"/>
                                        </p:tgtEl>
                                      </p:cBhvr>
                                    </p:animEffect>
                                    <p:anim calcmode="lin" valueType="num">
                                      <p:cBhvr>
                                        <p:cTn id="63" dur="1000" fill="hold"/>
                                        <p:tgtEl>
                                          <p:spTgt spid="767"/>
                                        </p:tgtEl>
                                        <p:attrNameLst>
                                          <p:attrName>ppt_x</p:attrName>
                                        </p:attrNameLst>
                                      </p:cBhvr>
                                      <p:tavLst>
                                        <p:tav tm="0">
                                          <p:val>
                                            <p:strVal val="#ppt_x"/>
                                          </p:val>
                                        </p:tav>
                                        <p:tav tm="100000">
                                          <p:val>
                                            <p:strVal val="#ppt_x"/>
                                          </p:val>
                                        </p:tav>
                                      </p:tavLst>
                                    </p:anim>
                                    <p:anim calcmode="lin" valueType="num">
                                      <p:cBhvr>
                                        <p:cTn id="64" dur="1000" fill="hold"/>
                                        <p:tgtEl>
                                          <p:spTgt spid="76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771"/>
                                        </p:tgtEl>
                                        <p:attrNameLst>
                                          <p:attrName>style.visibility</p:attrName>
                                        </p:attrNameLst>
                                      </p:cBhvr>
                                      <p:to>
                                        <p:strVal val="visible"/>
                                      </p:to>
                                    </p:set>
                                    <p:animEffect transition="in" filter="fade">
                                      <p:cBhvr>
                                        <p:cTn id="73" dur="1000"/>
                                        <p:tgtEl>
                                          <p:spTgt spid="771"/>
                                        </p:tgtEl>
                                      </p:cBhvr>
                                    </p:animEffect>
                                    <p:anim calcmode="lin" valueType="num">
                                      <p:cBhvr>
                                        <p:cTn id="74" dur="1000" fill="hold"/>
                                        <p:tgtEl>
                                          <p:spTgt spid="771"/>
                                        </p:tgtEl>
                                        <p:attrNameLst>
                                          <p:attrName>ppt_x</p:attrName>
                                        </p:attrNameLst>
                                      </p:cBhvr>
                                      <p:tavLst>
                                        <p:tav tm="0">
                                          <p:val>
                                            <p:strVal val="#ppt_x"/>
                                          </p:val>
                                        </p:tav>
                                        <p:tav tm="100000">
                                          <p:val>
                                            <p:strVal val="#ppt_x"/>
                                          </p:val>
                                        </p:tav>
                                      </p:tavLst>
                                    </p:anim>
                                    <p:anim calcmode="lin" valueType="num">
                                      <p:cBhvr>
                                        <p:cTn id="75" dur="1000" fill="hold"/>
                                        <p:tgtEl>
                                          <p:spTgt spid="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0"/>
      <p:bldP spid="765" grpId="0"/>
      <p:bldP spid="766" grpId="0"/>
      <p:bldP spid="767" grpId="0"/>
      <p:bldP spid="768" grpId="0"/>
      <p:bldP spid="769" grpId="0"/>
      <p:bldP spid="770" grpId="0"/>
      <p:bldP spid="7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AC5ED-41DF-4F9A-962C-3D9150356CA3}"/>
              </a:ext>
            </a:extLst>
          </p:cNvPr>
          <p:cNvPicPr>
            <a:picLocks noChangeAspect="1"/>
          </p:cNvPicPr>
          <p:nvPr/>
        </p:nvPicPr>
        <p:blipFill rotWithShape="1">
          <a:blip r:embed="rId2"/>
          <a:srcRect l="16052" t="10533" r="11711" b="22535"/>
          <a:stretch/>
        </p:blipFill>
        <p:spPr>
          <a:xfrm>
            <a:off x="505325" y="457199"/>
            <a:ext cx="8121317" cy="3854708"/>
          </a:xfrm>
          <a:prstGeom prst="rect">
            <a:avLst/>
          </a:prstGeom>
        </p:spPr>
      </p:pic>
      <p:sp>
        <p:nvSpPr>
          <p:cNvPr id="10" name="TextBox 9">
            <a:extLst>
              <a:ext uri="{FF2B5EF4-FFF2-40B4-BE49-F238E27FC236}">
                <a16:creationId xmlns:a16="http://schemas.microsoft.com/office/drawing/2014/main" id="{3C58828B-F909-4E8D-A78B-302F6366634C}"/>
              </a:ext>
            </a:extLst>
          </p:cNvPr>
          <p:cNvSpPr txBox="1"/>
          <p:nvPr/>
        </p:nvSpPr>
        <p:spPr>
          <a:xfrm>
            <a:off x="3579394" y="1111290"/>
            <a:ext cx="986589" cy="523220"/>
          </a:xfrm>
          <a:prstGeom prst="rect">
            <a:avLst/>
          </a:prstGeom>
          <a:noFill/>
        </p:spPr>
        <p:txBody>
          <a:bodyPr wrap="square">
            <a:spAutoFit/>
          </a:bodyPr>
          <a:lstStyle/>
          <a:p>
            <a:r>
              <a:rPr lang="en-US" sz="2800" i="0">
                <a:solidFill>
                  <a:schemeClr val="accent5">
                    <a:lumMod val="50000"/>
                  </a:schemeClr>
                </a:solidFill>
                <a:effectLst/>
                <a:latin typeface="Sue Ellen Francisco" panose="020B0604020202020204" charset="0"/>
              </a:rPr>
              <a:t>noisier</a:t>
            </a:r>
            <a:endParaRPr lang="en-US" sz="2800">
              <a:solidFill>
                <a:schemeClr val="accent5">
                  <a:lumMod val="50000"/>
                </a:schemeClr>
              </a:solidFill>
              <a:latin typeface="Sue Ellen Francisco" panose="020B0604020202020204" charset="0"/>
            </a:endParaRPr>
          </a:p>
        </p:txBody>
      </p:sp>
      <p:sp>
        <p:nvSpPr>
          <p:cNvPr id="12" name="TextBox 11">
            <a:extLst>
              <a:ext uri="{FF2B5EF4-FFF2-40B4-BE49-F238E27FC236}">
                <a16:creationId xmlns:a16="http://schemas.microsoft.com/office/drawing/2014/main" id="{75AA099A-552C-4037-A7CB-CA3C08FDE231}"/>
              </a:ext>
            </a:extLst>
          </p:cNvPr>
          <p:cNvSpPr txBox="1"/>
          <p:nvPr/>
        </p:nvSpPr>
        <p:spPr>
          <a:xfrm>
            <a:off x="3817019" y="1507412"/>
            <a:ext cx="1085850" cy="523220"/>
          </a:xfrm>
          <a:prstGeom prst="rect">
            <a:avLst/>
          </a:prstGeom>
          <a:noFill/>
        </p:spPr>
        <p:txBody>
          <a:bodyPr wrap="square">
            <a:spAutoFit/>
          </a:bodyPr>
          <a:lstStyle/>
          <a:p>
            <a:r>
              <a:rPr lang="en-US" sz="2800" i="0">
                <a:solidFill>
                  <a:schemeClr val="accent5">
                    <a:lumMod val="50000"/>
                  </a:schemeClr>
                </a:solidFill>
                <a:effectLst/>
                <a:latin typeface="Sue Ellen Francisco" panose="020B0604020202020204" charset="0"/>
              </a:rPr>
              <a:t>better</a:t>
            </a:r>
            <a:endParaRPr lang="en-US" sz="2800">
              <a:solidFill>
                <a:schemeClr val="accent5">
                  <a:lumMod val="50000"/>
                </a:schemeClr>
              </a:solidFill>
              <a:latin typeface="Sue Ellen Francisco" panose="020B0604020202020204" charset="0"/>
            </a:endParaRPr>
          </a:p>
        </p:txBody>
      </p:sp>
      <p:sp>
        <p:nvSpPr>
          <p:cNvPr id="14" name="TextBox 13">
            <a:extLst>
              <a:ext uri="{FF2B5EF4-FFF2-40B4-BE49-F238E27FC236}">
                <a16:creationId xmlns:a16="http://schemas.microsoft.com/office/drawing/2014/main" id="{216D4C6E-BA86-4C86-9BCF-9215075CCA3A}"/>
              </a:ext>
            </a:extLst>
          </p:cNvPr>
          <p:cNvSpPr txBox="1"/>
          <p:nvPr/>
        </p:nvSpPr>
        <p:spPr>
          <a:xfrm>
            <a:off x="2695075" y="1843484"/>
            <a:ext cx="1648325" cy="523220"/>
          </a:xfrm>
          <a:prstGeom prst="rect">
            <a:avLst/>
          </a:prstGeom>
          <a:noFill/>
        </p:spPr>
        <p:txBody>
          <a:bodyPr wrap="square">
            <a:spAutoFit/>
          </a:bodyPr>
          <a:lstStyle/>
          <a:p>
            <a:r>
              <a:rPr lang="en-US" sz="2800" i="0">
                <a:solidFill>
                  <a:schemeClr val="accent5">
                    <a:lumMod val="50000"/>
                  </a:schemeClr>
                </a:solidFill>
                <a:effectLst/>
                <a:latin typeface="Sue Ellen Francisco" panose="020B0604020202020204" charset="0"/>
              </a:rPr>
              <a:t>less frequent</a:t>
            </a:r>
            <a:endParaRPr lang="en-US" sz="2800">
              <a:solidFill>
                <a:schemeClr val="accent5">
                  <a:lumMod val="50000"/>
                </a:schemeClr>
              </a:solidFill>
              <a:latin typeface="Sue Ellen Francisco" panose="020B0604020202020204" charset="0"/>
            </a:endParaRPr>
          </a:p>
        </p:txBody>
      </p:sp>
      <p:sp>
        <p:nvSpPr>
          <p:cNvPr id="16" name="TextBox 15">
            <a:extLst>
              <a:ext uri="{FF2B5EF4-FFF2-40B4-BE49-F238E27FC236}">
                <a16:creationId xmlns:a16="http://schemas.microsoft.com/office/drawing/2014/main" id="{8CC776B2-6B65-4889-B518-123D7E710B8A}"/>
              </a:ext>
            </a:extLst>
          </p:cNvPr>
          <p:cNvSpPr txBox="1"/>
          <p:nvPr/>
        </p:nvSpPr>
        <p:spPr>
          <a:xfrm>
            <a:off x="2661985" y="2249140"/>
            <a:ext cx="1308436" cy="523220"/>
          </a:xfrm>
          <a:prstGeom prst="rect">
            <a:avLst/>
          </a:prstGeom>
          <a:noFill/>
        </p:spPr>
        <p:txBody>
          <a:bodyPr wrap="square">
            <a:spAutoFit/>
          </a:bodyPr>
          <a:lstStyle/>
          <a:p>
            <a:r>
              <a:rPr lang="en-US" sz="2800" i="0">
                <a:solidFill>
                  <a:schemeClr val="accent5">
                    <a:lumMod val="50000"/>
                  </a:schemeClr>
                </a:solidFill>
                <a:effectLst/>
                <a:latin typeface="Sue Ellen Francisco" panose="020B0604020202020204" charset="0"/>
              </a:rPr>
              <a:t>cleanest</a:t>
            </a:r>
            <a:endParaRPr lang="en-US" sz="2800">
              <a:solidFill>
                <a:schemeClr val="accent5">
                  <a:lumMod val="50000"/>
                </a:schemeClr>
              </a:solidFill>
              <a:latin typeface="Sue Ellen Francisco" panose="020B0604020202020204" charset="0"/>
            </a:endParaRPr>
          </a:p>
        </p:txBody>
      </p:sp>
      <p:sp>
        <p:nvSpPr>
          <p:cNvPr id="18" name="TextBox 17">
            <a:extLst>
              <a:ext uri="{FF2B5EF4-FFF2-40B4-BE49-F238E27FC236}">
                <a16:creationId xmlns:a16="http://schemas.microsoft.com/office/drawing/2014/main" id="{04AACC0C-566B-4537-81A4-797777E7BCDD}"/>
              </a:ext>
            </a:extLst>
          </p:cNvPr>
          <p:cNvSpPr txBox="1"/>
          <p:nvPr/>
        </p:nvSpPr>
        <p:spPr>
          <a:xfrm>
            <a:off x="4472738" y="2586168"/>
            <a:ext cx="800101" cy="523220"/>
          </a:xfrm>
          <a:prstGeom prst="rect">
            <a:avLst/>
          </a:prstGeom>
          <a:noFill/>
        </p:spPr>
        <p:txBody>
          <a:bodyPr wrap="square">
            <a:spAutoFit/>
          </a:bodyPr>
          <a:lstStyle/>
          <a:p>
            <a:r>
              <a:rPr lang="en-US" sz="2800" i="0">
                <a:solidFill>
                  <a:schemeClr val="accent5">
                    <a:lumMod val="50000"/>
                  </a:schemeClr>
                </a:solidFill>
                <a:effectLst/>
                <a:latin typeface="Sue Ellen Francisco" panose="020B0604020202020204" charset="0"/>
              </a:rPr>
              <a:t>worst</a:t>
            </a:r>
            <a:endParaRPr lang="en-US" sz="2800">
              <a:solidFill>
                <a:schemeClr val="accent5">
                  <a:lumMod val="50000"/>
                </a:schemeClr>
              </a:solidFill>
              <a:latin typeface="Sue Ellen Francisco" panose="020B0604020202020204" charset="0"/>
            </a:endParaRPr>
          </a:p>
        </p:txBody>
      </p:sp>
      <p:sp>
        <p:nvSpPr>
          <p:cNvPr id="20" name="TextBox 19">
            <a:extLst>
              <a:ext uri="{FF2B5EF4-FFF2-40B4-BE49-F238E27FC236}">
                <a16:creationId xmlns:a16="http://schemas.microsoft.com/office/drawing/2014/main" id="{79E2DF23-DC56-491C-82FD-C352CD2127EC}"/>
              </a:ext>
            </a:extLst>
          </p:cNvPr>
          <p:cNvSpPr txBox="1"/>
          <p:nvPr/>
        </p:nvSpPr>
        <p:spPr>
          <a:xfrm>
            <a:off x="2036345" y="2982384"/>
            <a:ext cx="1780674" cy="523220"/>
          </a:xfrm>
          <a:prstGeom prst="rect">
            <a:avLst/>
          </a:prstGeom>
          <a:noFill/>
        </p:spPr>
        <p:txBody>
          <a:bodyPr wrap="square">
            <a:spAutoFit/>
          </a:bodyPr>
          <a:lstStyle/>
          <a:p>
            <a:r>
              <a:rPr lang="en-US" sz="2800" i="0">
                <a:solidFill>
                  <a:schemeClr val="accent5">
                    <a:lumMod val="50000"/>
                  </a:schemeClr>
                </a:solidFill>
                <a:effectLst/>
                <a:latin typeface="Sue Ellen Francisco" panose="020B0604020202020204" charset="0"/>
              </a:rPr>
              <a:t>more crowded</a:t>
            </a:r>
            <a:endParaRPr lang="en-US" sz="2800">
              <a:solidFill>
                <a:schemeClr val="accent5">
                  <a:lumMod val="50000"/>
                </a:schemeClr>
              </a:solidFill>
              <a:latin typeface="Sue Ellen Francisco" panose="020B0604020202020204" charset="0"/>
            </a:endParaRPr>
          </a:p>
        </p:txBody>
      </p:sp>
      <p:sp>
        <p:nvSpPr>
          <p:cNvPr id="22" name="TextBox 21">
            <a:extLst>
              <a:ext uri="{FF2B5EF4-FFF2-40B4-BE49-F238E27FC236}">
                <a16:creationId xmlns:a16="http://schemas.microsoft.com/office/drawing/2014/main" id="{A3CB784B-0627-4B01-A1CB-0468C23F60EA}"/>
              </a:ext>
            </a:extLst>
          </p:cNvPr>
          <p:cNvSpPr txBox="1"/>
          <p:nvPr/>
        </p:nvSpPr>
        <p:spPr>
          <a:xfrm>
            <a:off x="2289008" y="3385535"/>
            <a:ext cx="1669383" cy="523220"/>
          </a:xfrm>
          <a:prstGeom prst="rect">
            <a:avLst/>
          </a:prstGeom>
          <a:noFill/>
        </p:spPr>
        <p:txBody>
          <a:bodyPr wrap="square">
            <a:spAutoFit/>
          </a:bodyPr>
          <a:lstStyle/>
          <a:p>
            <a:r>
              <a:rPr lang="en-US" sz="2800" i="0">
                <a:solidFill>
                  <a:schemeClr val="accent5">
                    <a:lumMod val="50000"/>
                  </a:schemeClr>
                </a:solidFill>
                <a:effectLst/>
                <a:latin typeface="Sue Ellen Francisco" panose="020B0604020202020204" charset="0"/>
              </a:rPr>
              <a:t>less expensive</a:t>
            </a:r>
            <a:endParaRPr lang="en-US" sz="2800">
              <a:solidFill>
                <a:schemeClr val="accent5">
                  <a:lumMod val="50000"/>
                </a:schemeClr>
              </a:solidFill>
              <a:latin typeface="Sue Ellen Francisco" panose="020B0604020202020204" charset="0"/>
            </a:endParaRPr>
          </a:p>
        </p:txBody>
      </p:sp>
      <p:sp>
        <p:nvSpPr>
          <p:cNvPr id="24" name="TextBox 23">
            <a:extLst>
              <a:ext uri="{FF2B5EF4-FFF2-40B4-BE49-F238E27FC236}">
                <a16:creationId xmlns:a16="http://schemas.microsoft.com/office/drawing/2014/main" id="{1FB341C4-564C-44EC-A64A-50D788937EE1}"/>
              </a:ext>
            </a:extLst>
          </p:cNvPr>
          <p:cNvSpPr txBox="1"/>
          <p:nvPr/>
        </p:nvSpPr>
        <p:spPr>
          <a:xfrm>
            <a:off x="4373479" y="3697771"/>
            <a:ext cx="1058779" cy="523220"/>
          </a:xfrm>
          <a:prstGeom prst="rect">
            <a:avLst/>
          </a:prstGeom>
          <a:noFill/>
        </p:spPr>
        <p:txBody>
          <a:bodyPr wrap="square">
            <a:spAutoFit/>
          </a:bodyPr>
          <a:lstStyle/>
          <a:p>
            <a:r>
              <a:rPr lang="en-US" sz="2800" i="0">
                <a:solidFill>
                  <a:schemeClr val="accent5">
                    <a:lumMod val="50000"/>
                  </a:schemeClr>
                </a:solidFill>
                <a:effectLst/>
                <a:latin typeface="Sue Ellen Francisco" panose="020B0604020202020204" charset="0"/>
              </a:rPr>
              <a:t>cheaper</a:t>
            </a:r>
            <a:endParaRPr lang="en-US" sz="2800">
              <a:solidFill>
                <a:schemeClr val="accent5">
                  <a:lumMod val="50000"/>
                </a:schemeClr>
              </a:solidFill>
              <a:latin typeface="Sue Ellen Francisco" panose="020B0604020202020204" charset="0"/>
            </a:endParaRPr>
          </a:p>
        </p:txBody>
      </p:sp>
    </p:spTree>
    <p:extLst>
      <p:ext uri="{BB962C8B-B14F-4D97-AF65-F5344CB8AC3E}">
        <p14:creationId xmlns:p14="http://schemas.microsoft.com/office/powerpoint/2010/main" val="1050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4DAA13-73AC-4C59-B7BE-6F48A8C615DD}"/>
              </a:ext>
            </a:extLst>
          </p:cNvPr>
          <p:cNvPicPr>
            <a:picLocks noChangeAspect="1"/>
          </p:cNvPicPr>
          <p:nvPr/>
        </p:nvPicPr>
        <p:blipFill rotWithShape="1">
          <a:blip r:embed="rId2"/>
          <a:srcRect l="27632" t="9128" r="21316" b="23238"/>
          <a:stretch/>
        </p:blipFill>
        <p:spPr>
          <a:xfrm>
            <a:off x="854242" y="372980"/>
            <a:ext cx="7315200" cy="4534601"/>
          </a:xfrm>
          <a:prstGeom prst="rect">
            <a:avLst/>
          </a:prstGeom>
        </p:spPr>
      </p:pic>
      <p:sp>
        <p:nvSpPr>
          <p:cNvPr id="7" name="TextBox 6">
            <a:extLst>
              <a:ext uri="{FF2B5EF4-FFF2-40B4-BE49-F238E27FC236}">
                <a16:creationId xmlns:a16="http://schemas.microsoft.com/office/drawing/2014/main" id="{7D28C3F8-0E2A-4B89-9A82-AEAE233F1A89}"/>
              </a:ext>
            </a:extLst>
          </p:cNvPr>
          <p:cNvSpPr txBox="1"/>
          <p:nvPr/>
        </p:nvSpPr>
        <p:spPr>
          <a:xfrm>
            <a:off x="1455821" y="2218072"/>
            <a:ext cx="5558589" cy="584775"/>
          </a:xfrm>
          <a:prstGeom prst="rect">
            <a:avLst/>
          </a:prstGeom>
          <a:noFill/>
        </p:spPr>
        <p:txBody>
          <a:bodyPr wrap="square">
            <a:spAutoFit/>
          </a:bodyPr>
          <a:lstStyle/>
          <a:p>
            <a:r>
              <a:rPr lang="en-US" sz="3200" i="0">
                <a:solidFill>
                  <a:schemeClr val="tx2"/>
                </a:solidFill>
                <a:effectLst/>
                <a:latin typeface="Aldhabi" panose="01000000000000000000" pitchFamily="2" charset="-78"/>
                <a:cs typeface="Aldhabi" panose="01000000000000000000" pitchFamily="2" charset="-78"/>
              </a:rPr>
              <a:t>The XYZ model is as fast as the Flash computer.</a:t>
            </a:r>
            <a:endParaRPr lang="en-US" sz="3200">
              <a:solidFill>
                <a:schemeClr val="tx2"/>
              </a:solidFill>
              <a:latin typeface="Aldhabi" panose="01000000000000000000" pitchFamily="2" charset="-78"/>
              <a:cs typeface="Aldhabi" panose="01000000000000000000" pitchFamily="2" charset="-78"/>
            </a:endParaRPr>
          </a:p>
        </p:txBody>
      </p:sp>
      <p:sp>
        <p:nvSpPr>
          <p:cNvPr id="9" name="TextBox 8">
            <a:extLst>
              <a:ext uri="{FF2B5EF4-FFF2-40B4-BE49-F238E27FC236}">
                <a16:creationId xmlns:a16="http://schemas.microsoft.com/office/drawing/2014/main" id="{61D02BF9-D4DA-4D76-9428-F9C598331778}"/>
              </a:ext>
            </a:extLst>
          </p:cNvPr>
          <p:cNvSpPr txBox="1"/>
          <p:nvPr/>
        </p:nvSpPr>
        <p:spPr>
          <a:xfrm>
            <a:off x="1636295" y="2909391"/>
            <a:ext cx="4572000" cy="584775"/>
          </a:xfrm>
          <a:prstGeom prst="rect">
            <a:avLst/>
          </a:prstGeom>
          <a:noFill/>
        </p:spPr>
        <p:txBody>
          <a:bodyPr wrap="square">
            <a:spAutoFit/>
          </a:bodyPr>
          <a:lstStyle/>
          <a:p>
            <a:r>
              <a:rPr lang="en-US" sz="3200" i="0">
                <a:solidFill>
                  <a:schemeClr val="tx2"/>
                </a:solidFill>
                <a:effectLst/>
                <a:latin typeface="Aldhabi" panose="01000000000000000000" pitchFamily="2" charset="-78"/>
                <a:cs typeface="Aldhabi" panose="01000000000000000000" pitchFamily="2" charset="-78"/>
              </a:rPr>
              <a:t>Majid is as smart as his brother Nasr.</a:t>
            </a:r>
            <a:endParaRPr lang="en-US" sz="3200">
              <a:solidFill>
                <a:schemeClr val="tx2"/>
              </a:solidFill>
              <a:latin typeface="Aldhabi" panose="01000000000000000000" pitchFamily="2" charset="-78"/>
              <a:cs typeface="Aldhabi" panose="01000000000000000000" pitchFamily="2" charset="-78"/>
            </a:endParaRPr>
          </a:p>
        </p:txBody>
      </p:sp>
      <p:sp>
        <p:nvSpPr>
          <p:cNvPr id="11" name="TextBox 10">
            <a:extLst>
              <a:ext uri="{FF2B5EF4-FFF2-40B4-BE49-F238E27FC236}">
                <a16:creationId xmlns:a16="http://schemas.microsoft.com/office/drawing/2014/main" id="{84CE5FCD-9E0F-409F-BC58-F1ED9DA1D6B5}"/>
              </a:ext>
            </a:extLst>
          </p:cNvPr>
          <p:cNvSpPr txBox="1"/>
          <p:nvPr/>
        </p:nvSpPr>
        <p:spPr>
          <a:xfrm>
            <a:off x="1636295" y="3562826"/>
            <a:ext cx="5378115" cy="584775"/>
          </a:xfrm>
          <a:prstGeom prst="rect">
            <a:avLst/>
          </a:prstGeom>
          <a:noFill/>
        </p:spPr>
        <p:txBody>
          <a:bodyPr wrap="square">
            <a:spAutoFit/>
          </a:bodyPr>
          <a:lstStyle/>
          <a:p>
            <a:r>
              <a:rPr lang="en-US" sz="3200" i="0">
                <a:solidFill>
                  <a:schemeClr val="tx2"/>
                </a:solidFill>
                <a:effectLst/>
                <a:latin typeface="Aldhabi" panose="01000000000000000000" pitchFamily="2" charset="-78"/>
                <a:cs typeface="Aldhabi" panose="01000000000000000000" pitchFamily="2" charset="-78"/>
              </a:rPr>
              <a:t>The blue car isn’t as expensive as the red car.</a:t>
            </a:r>
            <a:endParaRPr lang="en-US" sz="3200">
              <a:solidFill>
                <a:schemeClr val="tx2"/>
              </a:solidFill>
              <a:latin typeface="Aldhabi" panose="01000000000000000000" pitchFamily="2" charset="-78"/>
              <a:cs typeface="Aldhabi" panose="01000000000000000000" pitchFamily="2" charset="-78"/>
            </a:endParaRPr>
          </a:p>
        </p:txBody>
      </p:sp>
      <p:sp>
        <p:nvSpPr>
          <p:cNvPr id="13" name="TextBox 12">
            <a:extLst>
              <a:ext uri="{FF2B5EF4-FFF2-40B4-BE49-F238E27FC236}">
                <a16:creationId xmlns:a16="http://schemas.microsoft.com/office/drawing/2014/main" id="{F8C43A9E-2DC9-4D8F-885C-20AF31586579}"/>
              </a:ext>
            </a:extLst>
          </p:cNvPr>
          <p:cNvSpPr txBox="1"/>
          <p:nvPr/>
        </p:nvSpPr>
        <p:spPr>
          <a:xfrm>
            <a:off x="1768643" y="4185745"/>
            <a:ext cx="4572000" cy="584775"/>
          </a:xfrm>
          <a:prstGeom prst="rect">
            <a:avLst/>
          </a:prstGeom>
          <a:noFill/>
        </p:spPr>
        <p:txBody>
          <a:bodyPr wrap="square">
            <a:spAutoFit/>
          </a:bodyPr>
          <a:lstStyle/>
          <a:p>
            <a:r>
              <a:rPr lang="en-US" sz="3200" i="0">
                <a:solidFill>
                  <a:schemeClr val="tx2"/>
                </a:solidFill>
                <a:effectLst/>
                <a:latin typeface="Aldhabi" panose="01000000000000000000" pitchFamily="2" charset="-78"/>
                <a:cs typeface="Aldhabi" panose="01000000000000000000" pitchFamily="2" charset="-78"/>
              </a:rPr>
              <a:t>Paris is as amazing as Rome</a:t>
            </a:r>
            <a:endParaRPr lang="en-US" sz="3200">
              <a:solidFill>
                <a:schemeClr val="tx2"/>
              </a:solidFill>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123919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chat or text message&#10;&#10;Description automatically generated">
            <a:extLst>
              <a:ext uri="{FF2B5EF4-FFF2-40B4-BE49-F238E27FC236}">
                <a16:creationId xmlns:a16="http://schemas.microsoft.com/office/drawing/2014/main" id="{77A84166-3E2B-4DB2-BC80-AC90304A90BA}"/>
              </a:ext>
            </a:extLst>
          </p:cNvPr>
          <p:cNvPicPr>
            <a:picLocks noChangeAspect="1"/>
          </p:cNvPicPr>
          <p:nvPr/>
        </p:nvPicPr>
        <p:blipFill rotWithShape="1">
          <a:blip r:embed="rId2"/>
          <a:srcRect l="14868" t="9337" r="11316" b="17646"/>
          <a:stretch/>
        </p:blipFill>
        <p:spPr>
          <a:xfrm>
            <a:off x="625642" y="144378"/>
            <a:ext cx="8073190" cy="4740443"/>
          </a:xfrm>
          <a:prstGeom prst="rect">
            <a:avLst/>
          </a:prstGeom>
        </p:spPr>
      </p:pic>
      <p:sp>
        <p:nvSpPr>
          <p:cNvPr id="8" name="TextBox 7">
            <a:extLst>
              <a:ext uri="{FF2B5EF4-FFF2-40B4-BE49-F238E27FC236}">
                <a16:creationId xmlns:a16="http://schemas.microsoft.com/office/drawing/2014/main" id="{A9BB8AC7-5825-4608-83B8-4E10A1546CC9}"/>
              </a:ext>
            </a:extLst>
          </p:cNvPr>
          <p:cNvSpPr txBox="1"/>
          <p:nvPr/>
        </p:nvSpPr>
        <p:spPr>
          <a:xfrm>
            <a:off x="2538663" y="1718147"/>
            <a:ext cx="457200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Do you know where the main post offi</a:t>
            </a:r>
            <a:r>
              <a:rPr lang="en-US" sz="1600">
                <a:solidFill>
                  <a:schemeClr val="accent1">
                    <a:lumMod val="50000"/>
                  </a:schemeClr>
                </a:solidFill>
                <a:latin typeface="MV Boli" panose="02000500030200090000" pitchFamily="2" charset="0"/>
                <a:cs typeface="MV Boli" panose="02000500030200090000" pitchFamily="2" charset="0"/>
              </a:rPr>
              <a:t>ce </a:t>
            </a:r>
            <a:r>
              <a:rPr lang="en-US" sz="1600" i="0">
                <a:solidFill>
                  <a:schemeClr val="accent1">
                    <a:lumMod val="50000"/>
                  </a:schemeClr>
                </a:solidFill>
                <a:effectLst/>
                <a:latin typeface="MV Boli" panose="02000500030200090000" pitchFamily="2" charset="0"/>
                <a:cs typeface="MV Boli" panose="02000500030200090000" pitchFamily="2" charset="0"/>
              </a:rPr>
              <a:t>is? </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0" name="TextBox 9">
            <a:extLst>
              <a:ext uri="{FF2B5EF4-FFF2-40B4-BE49-F238E27FC236}">
                <a16:creationId xmlns:a16="http://schemas.microsoft.com/office/drawing/2014/main" id="{7BC1D6EC-2663-4186-B0A6-448AD097FA9C}"/>
              </a:ext>
            </a:extLst>
          </p:cNvPr>
          <p:cNvSpPr txBox="1"/>
          <p:nvPr/>
        </p:nvSpPr>
        <p:spPr>
          <a:xfrm>
            <a:off x="2538662" y="2025924"/>
            <a:ext cx="5185611"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Could you tell me where the main post office is?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2" name="TextBox 11">
            <a:extLst>
              <a:ext uri="{FF2B5EF4-FFF2-40B4-BE49-F238E27FC236}">
                <a16:creationId xmlns:a16="http://schemas.microsoft.com/office/drawing/2014/main" id="{F33AFFC1-B85D-4BD5-A65B-095E9356AEA6}"/>
              </a:ext>
            </a:extLst>
          </p:cNvPr>
          <p:cNvSpPr txBox="1"/>
          <p:nvPr/>
        </p:nvSpPr>
        <p:spPr>
          <a:xfrm>
            <a:off x="2538663" y="2616868"/>
            <a:ext cx="457200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Do you know how often the buses come?</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4" name="TextBox 13">
            <a:extLst>
              <a:ext uri="{FF2B5EF4-FFF2-40B4-BE49-F238E27FC236}">
                <a16:creationId xmlns:a16="http://schemas.microsoft.com/office/drawing/2014/main" id="{3EE664AB-48A7-406C-A02B-9E94FB6B7392}"/>
              </a:ext>
            </a:extLst>
          </p:cNvPr>
          <p:cNvSpPr txBox="1"/>
          <p:nvPr/>
        </p:nvSpPr>
        <p:spPr>
          <a:xfrm>
            <a:off x="2538662" y="2900035"/>
            <a:ext cx="5053263"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Could you tell me how often the buses come?</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6" name="TextBox 15">
            <a:extLst>
              <a:ext uri="{FF2B5EF4-FFF2-40B4-BE49-F238E27FC236}">
                <a16:creationId xmlns:a16="http://schemas.microsoft.com/office/drawing/2014/main" id="{BA3718FB-CC78-4234-B106-0888BD4DEA2E}"/>
              </a:ext>
            </a:extLst>
          </p:cNvPr>
          <p:cNvSpPr txBox="1"/>
          <p:nvPr/>
        </p:nvSpPr>
        <p:spPr>
          <a:xfrm>
            <a:off x="2538663" y="3455372"/>
            <a:ext cx="457200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Do you know what time the bank opens?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8" name="TextBox 17">
            <a:extLst>
              <a:ext uri="{FF2B5EF4-FFF2-40B4-BE49-F238E27FC236}">
                <a16:creationId xmlns:a16="http://schemas.microsoft.com/office/drawing/2014/main" id="{D80022C9-D1E8-46BA-A211-9EA8E0F2DBA4}"/>
              </a:ext>
            </a:extLst>
          </p:cNvPr>
          <p:cNvSpPr txBox="1"/>
          <p:nvPr/>
        </p:nvSpPr>
        <p:spPr>
          <a:xfrm>
            <a:off x="2538663" y="3743220"/>
            <a:ext cx="5366084"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Could you tell me what time the bank opens?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20" name="TextBox 19">
            <a:extLst>
              <a:ext uri="{FF2B5EF4-FFF2-40B4-BE49-F238E27FC236}">
                <a16:creationId xmlns:a16="http://schemas.microsoft.com/office/drawing/2014/main" id="{AF3271B8-A77C-4242-9B8D-BDDDE96D18F0}"/>
              </a:ext>
            </a:extLst>
          </p:cNvPr>
          <p:cNvSpPr txBox="1"/>
          <p:nvPr/>
        </p:nvSpPr>
        <p:spPr>
          <a:xfrm>
            <a:off x="2538663" y="4338845"/>
            <a:ext cx="518561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Do you know where the nearest pharmacy is?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22" name="TextBox 21">
            <a:extLst>
              <a:ext uri="{FF2B5EF4-FFF2-40B4-BE49-F238E27FC236}">
                <a16:creationId xmlns:a16="http://schemas.microsoft.com/office/drawing/2014/main" id="{D40C18D4-CAFB-4F7E-A441-A3515870E33A}"/>
              </a:ext>
            </a:extLst>
          </p:cNvPr>
          <p:cNvSpPr txBox="1"/>
          <p:nvPr/>
        </p:nvSpPr>
        <p:spPr>
          <a:xfrm>
            <a:off x="2538663" y="4564739"/>
            <a:ext cx="518561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Could you tell me where the nearest pharmacy is?</a:t>
            </a:r>
            <a:endParaRPr lang="en-US" sz="1600">
              <a:solidFill>
                <a:schemeClr val="accent1">
                  <a:lumMod val="50000"/>
                </a:schemeClr>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348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319A-E43C-4561-861D-40B88C73A7BF}"/>
              </a:ext>
            </a:extLst>
          </p:cNvPr>
          <p:cNvPicPr>
            <a:picLocks noChangeAspect="1"/>
          </p:cNvPicPr>
          <p:nvPr/>
        </p:nvPicPr>
        <p:blipFill rotWithShape="1">
          <a:blip r:embed="rId2"/>
          <a:srcRect l="13947" t="10532" r="10658" b="18790"/>
          <a:stretch/>
        </p:blipFill>
        <p:spPr>
          <a:xfrm>
            <a:off x="806115" y="71963"/>
            <a:ext cx="7531770" cy="4535906"/>
          </a:xfrm>
          <a:prstGeom prst="rect">
            <a:avLst/>
          </a:prstGeom>
        </p:spPr>
      </p:pic>
      <p:sp>
        <p:nvSpPr>
          <p:cNvPr id="11" name="TextBox 10">
            <a:extLst>
              <a:ext uri="{FF2B5EF4-FFF2-40B4-BE49-F238E27FC236}">
                <a16:creationId xmlns:a16="http://schemas.microsoft.com/office/drawing/2014/main" id="{6CBC9A53-238A-48D4-8DB2-9930C80074B8}"/>
              </a:ext>
            </a:extLst>
          </p:cNvPr>
          <p:cNvSpPr txBox="1"/>
          <p:nvPr/>
        </p:nvSpPr>
        <p:spPr>
          <a:xfrm>
            <a:off x="2634914" y="1514462"/>
            <a:ext cx="457200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Do you know who can give us directions?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3" name="TextBox 12">
            <a:extLst>
              <a:ext uri="{FF2B5EF4-FFF2-40B4-BE49-F238E27FC236}">
                <a16:creationId xmlns:a16="http://schemas.microsoft.com/office/drawing/2014/main" id="{3DBF6B82-FAEF-4C52-AD6C-A285A4E608A5}"/>
              </a:ext>
            </a:extLst>
          </p:cNvPr>
          <p:cNvSpPr txBox="1"/>
          <p:nvPr/>
        </p:nvSpPr>
        <p:spPr>
          <a:xfrm>
            <a:off x="2634913" y="1841305"/>
            <a:ext cx="4836696"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Could you tell me who can give us directions?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5" name="TextBox 14">
            <a:extLst>
              <a:ext uri="{FF2B5EF4-FFF2-40B4-BE49-F238E27FC236}">
                <a16:creationId xmlns:a16="http://schemas.microsoft.com/office/drawing/2014/main" id="{F8DB81D6-D530-48C0-B28A-FCC74216823C}"/>
              </a:ext>
            </a:extLst>
          </p:cNvPr>
          <p:cNvSpPr txBox="1"/>
          <p:nvPr/>
        </p:nvSpPr>
        <p:spPr>
          <a:xfrm>
            <a:off x="2634913" y="2374674"/>
            <a:ext cx="5077327"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Do you know which way the center of town is?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7" name="TextBox 16">
            <a:extLst>
              <a:ext uri="{FF2B5EF4-FFF2-40B4-BE49-F238E27FC236}">
                <a16:creationId xmlns:a16="http://schemas.microsoft.com/office/drawing/2014/main" id="{1AD2BAB7-3CA3-4DE9-B2B6-3F23FB1838E2}"/>
              </a:ext>
            </a:extLst>
          </p:cNvPr>
          <p:cNvSpPr txBox="1"/>
          <p:nvPr/>
        </p:nvSpPr>
        <p:spPr>
          <a:xfrm>
            <a:off x="2616864" y="2697840"/>
            <a:ext cx="531796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Could you tell me which way the center of town is?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19" name="TextBox 18">
            <a:extLst>
              <a:ext uri="{FF2B5EF4-FFF2-40B4-BE49-F238E27FC236}">
                <a16:creationId xmlns:a16="http://schemas.microsoft.com/office/drawing/2014/main" id="{10BED362-1281-4A66-9B04-99A36811193F}"/>
              </a:ext>
            </a:extLst>
          </p:cNvPr>
          <p:cNvSpPr txBox="1"/>
          <p:nvPr/>
        </p:nvSpPr>
        <p:spPr>
          <a:xfrm>
            <a:off x="2634914" y="3283804"/>
            <a:ext cx="457200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Do you know when the gas station closes?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21" name="TextBox 20">
            <a:extLst>
              <a:ext uri="{FF2B5EF4-FFF2-40B4-BE49-F238E27FC236}">
                <a16:creationId xmlns:a16="http://schemas.microsoft.com/office/drawing/2014/main" id="{45D0D6E5-3D17-4EF2-88C6-7C188C634672}"/>
              </a:ext>
            </a:extLst>
          </p:cNvPr>
          <p:cNvSpPr txBox="1"/>
          <p:nvPr/>
        </p:nvSpPr>
        <p:spPr>
          <a:xfrm>
            <a:off x="2616864" y="3572060"/>
            <a:ext cx="5317960"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Could you tell me when the gas station closes?</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23" name="TextBox 22">
            <a:extLst>
              <a:ext uri="{FF2B5EF4-FFF2-40B4-BE49-F238E27FC236}">
                <a16:creationId xmlns:a16="http://schemas.microsoft.com/office/drawing/2014/main" id="{B52F674C-D28C-4734-AF9E-C89B0E71D33F}"/>
              </a:ext>
            </a:extLst>
          </p:cNvPr>
          <p:cNvSpPr txBox="1"/>
          <p:nvPr/>
        </p:nvSpPr>
        <p:spPr>
          <a:xfrm>
            <a:off x="2406309" y="4053660"/>
            <a:ext cx="6172201"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Do you know what the name of the highway to town is? </a:t>
            </a:r>
            <a:endParaRPr lang="en-US" sz="1600">
              <a:solidFill>
                <a:schemeClr val="accent1">
                  <a:lumMod val="50000"/>
                </a:schemeClr>
              </a:solidFill>
              <a:latin typeface="MV Boli" panose="02000500030200090000" pitchFamily="2" charset="0"/>
              <a:cs typeface="MV Boli" panose="02000500030200090000" pitchFamily="2" charset="0"/>
            </a:endParaRPr>
          </a:p>
        </p:txBody>
      </p:sp>
      <p:sp>
        <p:nvSpPr>
          <p:cNvPr id="25" name="TextBox 24">
            <a:extLst>
              <a:ext uri="{FF2B5EF4-FFF2-40B4-BE49-F238E27FC236}">
                <a16:creationId xmlns:a16="http://schemas.microsoft.com/office/drawing/2014/main" id="{1E9019E2-0674-4497-BB24-95651F451576}"/>
              </a:ext>
            </a:extLst>
          </p:cNvPr>
          <p:cNvSpPr txBox="1"/>
          <p:nvPr/>
        </p:nvSpPr>
        <p:spPr>
          <a:xfrm>
            <a:off x="2021301" y="4344874"/>
            <a:ext cx="6509086" cy="338554"/>
          </a:xfrm>
          <a:prstGeom prst="rect">
            <a:avLst/>
          </a:prstGeom>
          <a:noFill/>
        </p:spPr>
        <p:txBody>
          <a:bodyPr wrap="square">
            <a:spAutoFit/>
          </a:bodyPr>
          <a:lstStyle/>
          <a:p>
            <a:r>
              <a:rPr lang="en-US" sz="1600" i="0">
                <a:solidFill>
                  <a:schemeClr val="accent1">
                    <a:lumMod val="50000"/>
                  </a:schemeClr>
                </a:solidFill>
                <a:effectLst/>
                <a:latin typeface="MV Boli" panose="02000500030200090000" pitchFamily="2" charset="0"/>
                <a:cs typeface="MV Boli" panose="02000500030200090000" pitchFamily="2" charset="0"/>
              </a:rPr>
              <a:t>Could you tell me what the name of the highway to town is?</a:t>
            </a:r>
            <a:endParaRPr lang="en-US" sz="1600">
              <a:solidFill>
                <a:schemeClr val="accent1">
                  <a:lumMod val="50000"/>
                </a:schemeClr>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55044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3"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D3CCE9A-E68D-47EC-A522-7595A0A166C7}"/>
              </a:ext>
            </a:extLst>
          </p:cNvPr>
          <p:cNvPicPr>
            <a:picLocks noChangeAspect="1"/>
          </p:cNvPicPr>
          <p:nvPr/>
        </p:nvPicPr>
        <p:blipFill rotWithShape="1">
          <a:blip r:embed="rId2"/>
          <a:srcRect l="13684" t="9780" r="13684" b="14861"/>
          <a:stretch/>
        </p:blipFill>
        <p:spPr>
          <a:xfrm>
            <a:off x="300789" y="336884"/>
            <a:ext cx="8686799" cy="4323347"/>
          </a:xfrm>
          <a:prstGeom prst="rect">
            <a:avLst/>
          </a:prstGeom>
        </p:spPr>
      </p:pic>
      <p:sp>
        <p:nvSpPr>
          <p:cNvPr id="5" name="TextBox 4">
            <a:extLst>
              <a:ext uri="{FF2B5EF4-FFF2-40B4-BE49-F238E27FC236}">
                <a16:creationId xmlns:a16="http://schemas.microsoft.com/office/drawing/2014/main" id="{0D312DCC-3F27-430A-8266-DC502825C5B8}"/>
              </a:ext>
            </a:extLst>
          </p:cNvPr>
          <p:cNvSpPr txBox="1"/>
          <p:nvPr/>
        </p:nvSpPr>
        <p:spPr>
          <a:xfrm>
            <a:off x="4415588" y="869921"/>
            <a:ext cx="806117" cy="338554"/>
          </a:xfrm>
          <a:prstGeom prst="rect">
            <a:avLst/>
          </a:prstGeom>
          <a:noFill/>
        </p:spPr>
        <p:txBody>
          <a:bodyPr wrap="square">
            <a:spAutoFit/>
          </a:bodyPr>
          <a:lstStyle/>
          <a:p>
            <a:r>
              <a:rPr lang="en-US" sz="1600" b="1" i="0">
                <a:solidFill>
                  <a:schemeClr val="accent1">
                    <a:lumMod val="50000"/>
                  </a:schemeClr>
                </a:solidFill>
                <a:effectLst/>
                <a:latin typeface="MV Boli" panose="02000500030200090000" pitchFamily="2" charset="0"/>
                <a:cs typeface="MV Boli" panose="02000500030200090000" pitchFamily="2" charset="0"/>
              </a:rPr>
              <a:t>best</a:t>
            </a:r>
            <a:endParaRPr lang="en-US" sz="1600" b="1">
              <a:solidFill>
                <a:schemeClr val="accent1">
                  <a:lumMod val="50000"/>
                </a:schemeClr>
              </a:solidFill>
              <a:latin typeface="MV Boli" panose="02000500030200090000" pitchFamily="2" charset="0"/>
              <a:cs typeface="MV Boli" panose="02000500030200090000" pitchFamily="2" charset="0"/>
            </a:endParaRPr>
          </a:p>
        </p:txBody>
      </p:sp>
      <p:sp>
        <p:nvSpPr>
          <p:cNvPr id="7" name="TextBox 6">
            <a:extLst>
              <a:ext uri="{FF2B5EF4-FFF2-40B4-BE49-F238E27FC236}">
                <a16:creationId xmlns:a16="http://schemas.microsoft.com/office/drawing/2014/main" id="{3E6AF727-0539-4839-83CA-AE32EB3424EC}"/>
              </a:ext>
            </a:extLst>
          </p:cNvPr>
          <p:cNvSpPr txBox="1"/>
          <p:nvPr/>
        </p:nvSpPr>
        <p:spPr>
          <a:xfrm>
            <a:off x="4415588" y="1558243"/>
            <a:ext cx="1106907" cy="338554"/>
          </a:xfrm>
          <a:prstGeom prst="rect">
            <a:avLst/>
          </a:prstGeom>
          <a:noFill/>
        </p:spPr>
        <p:txBody>
          <a:bodyPr wrap="square">
            <a:spAutoFit/>
          </a:bodyPr>
          <a:lstStyle/>
          <a:p>
            <a:r>
              <a:rPr lang="en-US" sz="1600" b="1" i="0">
                <a:solidFill>
                  <a:schemeClr val="accent1">
                    <a:lumMod val="50000"/>
                  </a:schemeClr>
                </a:solidFill>
                <a:effectLst/>
                <a:latin typeface="MV Boli" panose="02000500030200090000" pitchFamily="2" charset="0"/>
                <a:cs typeface="MV Boli" panose="02000500030200090000" pitchFamily="2" charset="0"/>
              </a:rPr>
              <a:t>good</a:t>
            </a:r>
            <a:endParaRPr lang="en-US" sz="1600" b="1">
              <a:solidFill>
                <a:schemeClr val="accent1">
                  <a:lumMod val="50000"/>
                </a:schemeClr>
              </a:solidFill>
              <a:latin typeface="MV Boli" panose="02000500030200090000" pitchFamily="2" charset="0"/>
              <a:cs typeface="MV Boli" panose="02000500030200090000" pitchFamily="2" charset="0"/>
            </a:endParaRPr>
          </a:p>
        </p:txBody>
      </p:sp>
      <p:sp>
        <p:nvSpPr>
          <p:cNvPr id="9" name="TextBox 8">
            <a:extLst>
              <a:ext uri="{FF2B5EF4-FFF2-40B4-BE49-F238E27FC236}">
                <a16:creationId xmlns:a16="http://schemas.microsoft.com/office/drawing/2014/main" id="{6AF4D1FF-A778-4E48-8DE1-B24F9C2237F1}"/>
              </a:ext>
            </a:extLst>
          </p:cNvPr>
          <p:cNvSpPr txBox="1"/>
          <p:nvPr/>
        </p:nvSpPr>
        <p:spPr>
          <a:xfrm>
            <a:off x="2851484" y="1898502"/>
            <a:ext cx="878305" cy="338554"/>
          </a:xfrm>
          <a:prstGeom prst="rect">
            <a:avLst/>
          </a:prstGeom>
          <a:noFill/>
        </p:spPr>
        <p:txBody>
          <a:bodyPr wrap="square">
            <a:spAutoFit/>
          </a:bodyPr>
          <a:lstStyle/>
          <a:p>
            <a:r>
              <a:rPr lang="en-US" sz="1600" b="1" i="0">
                <a:solidFill>
                  <a:schemeClr val="accent1">
                    <a:lumMod val="50000"/>
                  </a:schemeClr>
                </a:solidFill>
                <a:effectLst/>
                <a:latin typeface="MV Boli" panose="02000500030200090000" pitchFamily="2" charset="0"/>
                <a:cs typeface="MV Boli" panose="02000500030200090000" pitchFamily="2" charset="0"/>
              </a:rPr>
              <a:t>better</a:t>
            </a:r>
            <a:endParaRPr lang="en-US" sz="1600" b="1">
              <a:solidFill>
                <a:schemeClr val="accent1">
                  <a:lumMod val="50000"/>
                </a:schemeClr>
              </a:solidFill>
              <a:latin typeface="MV Boli" panose="02000500030200090000" pitchFamily="2" charset="0"/>
              <a:cs typeface="MV Boli" panose="02000500030200090000" pitchFamily="2" charset="0"/>
            </a:endParaRPr>
          </a:p>
        </p:txBody>
      </p:sp>
      <p:sp>
        <p:nvSpPr>
          <p:cNvPr id="11" name="TextBox 10">
            <a:extLst>
              <a:ext uri="{FF2B5EF4-FFF2-40B4-BE49-F238E27FC236}">
                <a16:creationId xmlns:a16="http://schemas.microsoft.com/office/drawing/2014/main" id="{D9E96BC5-2BA0-48FF-95B9-198FDC9A4090}"/>
              </a:ext>
            </a:extLst>
          </p:cNvPr>
          <p:cNvSpPr txBox="1"/>
          <p:nvPr/>
        </p:nvSpPr>
        <p:spPr>
          <a:xfrm>
            <a:off x="3236494" y="2574000"/>
            <a:ext cx="1600201" cy="338554"/>
          </a:xfrm>
          <a:prstGeom prst="rect">
            <a:avLst/>
          </a:prstGeom>
          <a:noFill/>
        </p:spPr>
        <p:txBody>
          <a:bodyPr wrap="square">
            <a:spAutoFit/>
          </a:bodyPr>
          <a:lstStyle/>
          <a:p>
            <a:r>
              <a:rPr lang="en-US" sz="1600" b="1" i="0">
                <a:solidFill>
                  <a:schemeClr val="accent1">
                    <a:lumMod val="50000"/>
                  </a:schemeClr>
                </a:solidFill>
                <a:effectLst/>
                <a:latin typeface="MV Boli" panose="02000500030200090000" pitchFamily="2" charset="0"/>
                <a:cs typeface="MV Boli" panose="02000500030200090000" pitchFamily="2" charset="0"/>
              </a:rPr>
              <a:t>most popular</a:t>
            </a:r>
            <a:endParaRPr lang="en-US" sz="1600" b="1">
              <a:solidFill>
                <a:schemeClr val="accent1">
                  <a:lumMod val="50000"/>
                </a:schemeClr>
              </a:solidFill>
              <a:latin typeface="MV Boli" panose="02000500030200090000" pitchFamily="2" charset="0"/>
              <a:cs typeface="MV Boli" panose="02000500030200090000" pitchFamily="2" charset="0"/>
            </a:endParaRPr>
          </a:p>
        </p:txBody>
      </p:sp>
      <p:sp>
        <p:nvSpPr>
          <p:cNvPr id="13" name="TextBox 12">
            <a:extLst>
              <a:ext uri="{FF2B5EF4-FFF2-40B4-BE49-F238E27FC236}">
                <a16:creationId xmlns:a16="http://schemas.microsoft.com/office/drawing/2014/main" id="{7F9166FE-64F6-4561-A63A-D66AD32E7832}"/>
              </a:ext>
            </a:extLst>
          </p:cNvPr>
          <p:cNvSpPr txBox="1"/>
          <p:nvPr/>
        </p:nvSpPr>
        <p:spPr>
          <a:xfrm>
            <a:off x="3729789" y="2912862"/>
            <a:ext cx="806117" cy="338554"/>
          </a:xfrm>
          <a:prstGeom prst="rect">
            <a:avLst/>
          </a:prstGeom>
          <a:noFill/>
        </p:spPr>
        <p:txBody>
          <a:bodyPr wrap="square">
            <a:spAutoFit/>
          </a:bodyPr>
          <a:lstStyle/>
          <a:p>
            <a:r>
              <a:rPr lang="en-US" sz="1600" b="1" i="0">
                <a:solidFill>
                  <a:schemeClr val="accent1">
                    <a:lumMod val="50000"/>
                  </a:schemeClr>
                </a:solidFill>
                <a:effectLst/>
                <a:latin typeface="MV Boli" panose="02000500030200090000" pitchFamily="2" charset="0"/>
                <a:cs typeface="MV Boli" panose="02000500030200090000" pitchFamily="2" charset="0"/>
              </a:rPr>
              <a:t>best</a:t>
            </a:r>
            <a:endParaRPr lang="en-US" sz="1600" b="1">
              <a:solidFill>
                <a:schemeClr val="accent1">
                  <a:lumMod val="50000"/>
                </a:schemeClr>
              </a:solidFill>
              <a:latin typeface="MV Boli" panose="02000500030200090000" pitchFamily="2" charset="0"/>
              <a:cs typeface="MV Boli" panose="02000500030200090000" pitchFamily="2" charset="0"/>
            </a:endParaRPr>
          </a:p>
        </p:txBody>
      </p:sp>
      <p:sp>
        <p:nvSpPr>
          <p:cNvPr id="15" name="TextBox 14">
            <a:extLst>
              <a:ext uri="{FF2B5EF4-FFF2-40B4-BE49-F238E27FC236}">
                <a16:creationId xmlns:a16="http://schemas.microsoft.com/office/drawing/2014/main" id="{83F4B1CB-A8A4-4DCF-9C79-6D4AF4C4C6A8}"/>
              </a:ext>
            </a:extLst>
          </p:cNvPr>
          <p:cNvSpPr txBox="1"/>
          <p:nvPr/>
        </p:nvSpPr>
        <p:spPr>
          <a:xfrm>
            <a:off x="4716378" y="3256032"/>
            <a:ext cx="806117" cy="338554"/>
          </a:xfrm>
          <a:prstGeom prst="rect">
            <a:avLst/>
          </a:prstGeom>
          <a:noFill/>
        </p:spPr>
        <p:txBody>
          <a:bodyPr wrap="square">
            <a:spAutoFit/>
          </a:bodyPr>
          <a:lstStyle/>
          <a:p>
            <a:r>
              <a:rPr lang="en-US" sz="1600" b="1" i="0">
                <a:solidFill>
                  <a:schemeClr val="accent1">
                    <a:lumMod val="50000"/>
                  </a:schemeClr>
                </a:solidFill>
                <a:effectLst/>
                <a:latin typeface="MV Boli" panose="02000500030200090000" pitchFamily="2" charset="0"/>
                <a:cs typeface="MV Boli" panose="02000500030200090000" pitchFamily="2" charset="0"/>
              </a:rPr>
              <a:t>best</a:t>
            </a:r>
            <a:endParaRPr lang="en-US" sz="1600" b="1">
              <a:solidFill>
                <a:schemeClr val="accent1">
                  <a:lumMod val="50000"/>
                </a:schemeClr>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98390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F8FB67-0F9C-44D0-A244-336527C5E64B}"/>
              </a:ext>
            </a:extLst>
          </p:cNvPr>
          <p:cNvSpPr>
            <a:spLocks noGrp="1"/>
          </p:cNvSpPr>
          <p:nvPr>
            <p:ph type="subTitle" idx="1"/>
          </p:nvPr>
        </p:nvSpPr>
        <p:spPr>
          <a:xfrm>
            <a:off x="1900988" y="1518663"/>
            <a:ext cx="5654843" cy="1687500"/>
          </a:xfrm>
        </p:spPr>
        <p:txBody>
          <a:bodyPr/>
          <a:lstStyle/>
          <a:p>
            <a:r>
              <a:rPr lang="en-US" sz="2400" b="1">
                <a:solidFill>
                  <a:schemeClr val="bg1"/>
                </a:solidFill>
                <a:latin typeface="MV Boli" panose="02000500030200090000" pitchFamily="2" charset="0"/>
                <a:cs typeface="MV Boli" panose="02000500030200090000" pitchFamily="2" charset="0"/>
              </a:rPr>
              <a:t>Language and context + listening + pronunciation + conversation </a:t>
            </a:r>
          </a:p>
        </p:txBody>
      </p:sp>
    </p:spTree>
    <p:extLst>
      <p:ext uri="{BB962C8B-B14F-4D97-AF65-F5344CB8AC3E}">
        <p14:creationId xmlns:p14="http://schemas.microsoft.com/office/powerpoint/2010/main" val="1045858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E89C-0E5B-4AB2-8DF8-9D2AD0668DA9}"/>
              </a:ext>
            </a:extLst>
          </p:cNvPr>
          <p:cNvPicPr>
            <a:picLocks noChangeAspect="1"/>
          </p:cNvPicPr>
          <p:nvPr/>
        </p:nvPicPr>
        <p:blipFill rotWithShape="1">
          <a:blip r:embed="rId2"/>
          <a:srcRect l="24737" t="25251" r="23684" b="14368"/>
          <a:stretch/>
        </p:blipFill>
        <p:spPr>
          <a:xfrm>
            <a:off x="553452" y="312820"/>
            <a:ext cx="7952874" cy="4535905"/>
          </a:xfrm>
          <a:prstGeom prst="rect">
            <a:avLst/>
          </a:prstGeom>
        </p:spPr>
      </p:pic>
    </p:spTree>
    <p:extLst>
      <p:ext uri="{BB962C8B-B14F-4D97-AF65-F5344CB8AC3E}">
        <p14:creationId xmlns:p14="http://schemas.microsoft.com/office/powerpoint/2010/main" val="262947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16E676-FADA-4081-867C-26B21A57BEF0}"/>
              </a:ext>
            </a:extLst>
          </p:cNvPr>
          <p:cNvSpPr txBox="1"/>
          <p:nvPr/>
        </p:nvSpPr>
        <p:spPr>
          <a:xfrm>
            <a:off x="1540041" y="1660801"/>
            <a:ext cx="6027821" cy="1200329"/>
          </a:xfrm>
          <a:prstGeom prst="rect">
            <a:avLst/>
          </a:prstGeom>
          <a:noFill/>
        </p:spPr>
        <p:txBody>
          <a:bodyPr wrap="square">
            <a:spAutoFit/>
          </a:bodyPr>
          <a:lstStyle/>
          <a:p>
            <a:r>
              <a:rPr lang="en-US" sz="1800" i="1">
                <a:solidFill>
                  <a:schemeClr val="tx2">
                    <a:lumMod val="50000"/>
                  </a:schemeClr>
                </a:solidFill>
                <a:effectLst/>
                <a:latin typeface="MyriadPro-SemiboldIt"/>
              </a:rPr>
              <a:t>-Which place is the most/least expensive?</a:t>
            </a:r>
            <a:br>
              <a:rPr lang="en-US" sz="1800" i="0">
                <a:solidFill>
                  <a:schemeClr val="tx2">
                    <a:lumMod val="50000"/>
                  </a:schemeClr>
                </a:solidFill>
                <a:effectLst/>
                <a:latin typeface="MyriadPro-SemiboldIt"/>
              </a:rPr>
            </a:br>
            <a:r>
              <a:rPr lang="en-US" sz="1800" i="0">
                <a:solidFill>
                  <a:schemeClr val="tx2">
                    <a:lumMod val="50000"/>
                  </a:schemeClr>
                </a:solidFill>
                <a:effectLst/>
                <a:latin typeface="MyriadPro-SemiboldIt"/>
              </a:rPr>
              <a:t>-</a:t>
            </a:r>
            <a:r>
              <a:rPr lang="en-US" sz="1800" i="1">
                <a:solidFill>
                  <a:schemeClr val="tx2">
                    <a:lumMod val="50000"/>
                  </a:schemeClr>
                </a:solidFill>
                <a:effectLst/>
                <a:latin typeface="MyriadPro-SemiboldIt"/>
              </a:rPr>
              <a:t>Is the house more expensive than the apartment?</a:t>
            </a:r>
            <a:br>
              <a:rPr lang="en-US" sz="1800" i="0">
                <a:solidFill>
                  <a:schemeClr val="tx2">
                    <a:lumMod val="50000"/>
                  </a:schemeClr>
                </a:solidFill>
                <a:effectLst/>
                <a:latin typeface="MyriadPro-SemiboldIt"/>
              </a:rPr>
            </a:br>
            <a:r>
              <a:rPr lang="en-US" sz="1800" i="0">
                <a:solidFill>
                  <a:schemeClr val="tx2">
                    <a:lumMod val="50000"/>
                  </a:schemeClr>
                </a:solidFill>
                <a:effectLst/>
                <a:latin typeface="MyriadPro-SemiboldIt"/>
              </a:rPr>
              <a:t>-</a:t>
            </a:r>
            <a:r>
              <a:rPr lang="en-US" sz="1800" i="1">
                <a:solidFill>
                  <a:schemeClr val="tx2">
                    <a:lumMod val="50000"/>
                  </a:schemeClr>
                </a:solidFill>
                <a:effectLst/>
                <a:latin typeface="MyriadPro-SemiboldIt"/>
              </a:rPr>
              <a:t>Which place is the most convenient</a:t>
            </a:r>
            <a:r>
              <a:rPr lang="en-US" sz="1800">
                <a:solidFill>
                  <a:schemeClr val="tx2">
                    <a:lumMod val="50000"/>
                  </a:schemeClr>
                </a:solidFill>
                <a:latin typeface="MyriadPro-SemiboldIt"/>
              </a:rPr>
              <a:t> </a:t>
            </a:r>
            <a:r>
              <a:rPr lang="en-US" sz="1800" i="1">
                <a:solidFill>
                  <a:schemeClr val="tx2">
                    <a:lumMod val="50000"/>
                  </a:schemeClr>
                </a:solidFill>
                <a:effectLst/>
                <a:latin typeface="MyriadPro-SemiboldIt"/>
              </a:rPr>
              <a:t>for transportation?</a:t>
            </a:r>
            <a:br>
              <a:rPr lang="en-US" sz="1800" i="0">
                <a:solidFill>
                  <a:schemeClr val="tx2">
                    <a:lumMod val="50000"/>
                  </a:schemeClr>
                </a:solidFill>
                <a:effectLst/>
                <a:latin typeface="MyriadPro-SemiboldIt"/>
              </a:rPr>
            </a:br>
            <a:r>
              <a:rPr lang="en-US" sz="1800" i="0">
                <a:solidFill>
                  <a:schemeClr val="tx2">
                    <a:lumMod val="50000"/>
                  </a:schemeClr>
                </a:solidFill>
                <a:effectLst/>
                <a:latin typeface="MyriadPro-SemiboldIt"/>
              </a:rPr>
              <a:t>-</a:t>
            </a:r>
            <a:r>
              <a:rPr lang="en-US" sz="1800" i="1">
                <a:solidFill>
                  <a:schemeClr val="tx2">
                    <a:lumMod val="50000"/>
                  </a:schemeClr>
                </a:solidFill>
                <a:effectLst/>
                <a:latin typeface="MyriadPro-SemiboldIt"/>
              </a:rPr>
              <a:t>Which neighborhood is the best? Why?</a:t>
            </a:r>
            <a:endParaRPr lang="en-US" sz="1800">
              <a:solidFill>
                <a:schemeClr val="tx2">
                  <a:lumMod val="50000"/>
                </a:schemeClr>
              </a:solidFill>
            </a:endParaRPr>
          </a:p>
        </p:txBody>
      </p:sp>
    </p:spTree>
    <p:extLst>
      <p:ext uri="{BB962C8B-B14F-4D97-AF65-F5344CB8AC3E}">
        <p14:creationId xmlns:p14="http://schemas.microsoft.com/office/powerpoint/2010/main" val="3900721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6CE725-13A6-43D1-8D0F-F1C2218D7395}"/>
              </a:ext>
            </a:extLst>
          </p:cNvPr>
          <p:cNvSpPr>
            <a:spLocks noGrp="1"/>
          </p:cNvSpPr>
          <p:nvPr>
            <p:ph type="subTitle" idx="1"/>
          </p:nvPr>
        </p:nvSpPr>
        <p:spPr>
          <a:xfrm>
            <a:off x="1010651" y="1888741"/>
            <a:ext cx="6673089" cy="446665"/>
          </a:xfrm>
        </p:spPr>
        <p:txBody>
          <a:bodyPr/>
          <a:lstStyle/>
          <a:p>
            <a:pPr algn="l"/>
            <a:r>
              <a:rPr lang="en-US" sz="1800" i="1">
                <a:solidFill>
                  <a:schemeClr val="accent2"/>
                </a:solidFill>
                <a:effectLst/>
                <a:latin typeface="MyriadPro-SemiboldIt"/>
              </a:rPr>
              <a:t>      - What happens to the garbage we throw away</a:t>
            </a:r>
            <a:r>
              <a:rPr lang="en-US" sz="1800">
                <a:solidFill>
                  <a:schemeClr val="accent2"/>
                </a:solidFill>
                <a:latin typeface="MyriadPro-SemiboldIt"/>
              </a:rPr>
              <a:t> </a:t>
            </a:r>
            <a:r>
              <a:rPr lang="en-US" sz="1800" i="1">
                <a:solidFill>
                  <a:schemeClr val="accent2"/>
                </a:solidFill>
                <a:effectLst/>
                <a:latin typeface="MyriadPro-SemiboldIt"/>
              </a:rPr>
              <a:t>every year?</a:t>
            </a:r>
            <a:br>
              <a:rPr lang="en-US" sz="1800" i="0">
                <a:solidFill>
                  <a:schemeClr val="accent2"/>
                </a:solidFill>
                <a:effectLst/>
                <a:latin typeface="MyriadPro-SemiboldIt"/>
              </a:rPr>
            </a:br>
            <a:endParaRPr lang="en-US">
              <a:solidFill>
                <a:schemeClr val="accent2"/>
              </a:solidFill>
            </a:endParaRPr>
          </a:p>
        </p:txBody>
      </p:sp>
      <p:sp>
        <p:nvSpPr>
          <p:cNvPr id="8" name="Subtitle 1">
            <a:extLst>
              <a:ext uri="{FF2B5EF4-FFF2-40B4-BE49-F238E27FC236}">
                <a16:creationId xmlns:a16="http://schemas.microsoft.com/office/drawing/2014/main" id="{1FEFC362-7B0C-480E-A4E9-07F29B425CBD}"/>
              </a:ext>
            </a:extLst>
          </p:cNvPr>
          <p:cNvSpPr txBox="1">
            <a:spLocks/>
          </p:cNvSpPr>
          <p:nvPr/>
        </p:nvSpPr>
        <p:spPr>
          <a:xfrm>
            <a:off x="1311441" y="2336910"/>
            <a:ext cx="7543802" cy="446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ebas Neue"/>
              <a:buNone/>
              <a:defRPr sz="2400" b="1" i="0" u="none" strike="noStrike" cap="none">
                <a:solidFill>
                  <a:schemeClr val="dk2"/>
                </a:solidFill>
                <a:latin typeface="Sue Ellen Francisco"/>
                <a:ea typeface="Sue Ellen Francisco"/>
                <a:cs typeface="Sue Ellen Francisco"/>
                <a:sym typeface="Sue Ellen Francisco"/>
              </a:defRPr>
            </a:lvl1pPr>
            <a:lvl2pPr marL="914400" marR="0" lvl="1"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2pPr>
            <a:lvl3pPr marL="1371600" marR="0" lvl="2"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3pPr>
            <a:lvl4pPr marL="1828800" marR="0" lvl="3"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4pPr>
            <a:lvl5pPr marL="2286000" marR="0" lvl="4"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5pPr>
            <a:lvl6pPr marL="2743200" marR="0" lvl="5"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6pPr>
            <a:lvl7pPr marL="3200400" marR="0" lvl="6"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7pPr>
            <a:lvl8pPr marL="3657600" marR="0" lvl="7"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8pPr>
            <a:lvl9pPr marL="4114800" marR="0" lvl="8" indent="-317500" algn="ctr" rtl="0">
              <a:lnSpc>
                <a:spcPct val="100000"/>
              </a:lnSpc>
              <a:spcBef>
                <a:spcPts val="1600"/>
              </a:spcBef>
              <a:spcAft>
                <a:spcPts val="160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9pPr>
          </a:lstStyle>
          <a:p>
            <a:pPr algn="l"/>
            <a:r>
              <a:rPr lang="en-US" sz="1800" i="1">
                <a:solidFill>
                  <a:schemeClr val="accent1"/>
                </a:solidFill>
                <a:latin typeface="MyriadPro-SemiboldIt"/>
                <a:cs typeface="MV Boli" panose="02000500030200090000" pitchFamily="2" charset="0"/>
              </a:rPr>
              <a:t>-How many kilos of trash do you think you throw</a:t>
            </a:r>
            <a:r>
              <a:rPr lang="en-US" sz="1800">
                <a:solidFill>
                  <a:schemeClr val="accent1"/>
                </a:solidFill>
                <a:latin typeface="MyriadPro-SemiboldIt"/>
                <a:cs typeface="MV Boli" panose="02000500030200090000" pitchFamily="2" charset="0"/>
              </a:rPr>
              <a:t> </a:t>
            </a:r>
            <a:r>
              <a:rPr lang="en-US" sz="1800" i="1">
                <a:solidFill>
                  <a:schemeClr val="accent1"/>
                </a:solidFill>
                <a:latin typeface="MyriadPro-SemiboldIt"/>
                <a:cs typeface="MV Boli" panose="02000500030200090000" pitchFamily="2" charset="0"/>
              </a:rPr>
              <a:t>away every day?</a:t>
            </a:r>
            <a:endParaRPr lang="en-US" sz="1800">
              <a:solidFill>
                <a:schemeClr val="accent1"/>
              </a:solidFill>
              <a:latin typeface="MyriadPro-SemiboldIt"/>
              <a:cs typeface="MV Boli" panose="02000500030200090000" pitchFamily="2" charset="0"/>
            </a:endParaRPr>
          </a:p>
        </p:txBody>
      </p:sp>
      <p:sp>
        <p:nvSpPr>
          <p:cNvPr id="9" name="Subtitle 1">
            <a:extLst>
              <a:ext uri="{FF2B5EF4-FFF2-40B4-BE49-F238E27FC236}">
                <a16:creationId xmlns:a16="http://schemas.microsoft.com/office/drawing/2014/main" id="{2373835E-8D9E-4E12-A6A0-333AED5B7C4E}"/>
              </a:ext>
            </a:extLst>
          </p:cNvPr>
          <p:cNvSpPr txBox="1">
            <a:spLocks/>
          </p:cNvSpPr>
          <p:nvPr/>
        </p:nvSpPr>
        <p:spPr>
          <a:xfrm>
            <a:off x="1311441" y="2754993"/>
            <a:ext cx="6521117" cy="446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ebas Neue"/>
              <a:buNone/>
              <a:defRPr sz="2400" b="1" i="0" u="none" strike="noStrike" cap="none">
                <a:solidFill>
                  <a:schemeClr val="dk2"/>
                </a:solidFill>
                <a:latin typeface="Sue Ellen Francisco"/>
                <a:ea typeface="Sue Ellen Francisco"/>
                <a:cs typeface="Sue Ellen Francisco"/>
                <a:sym typeface="Sue Ellen Francisco"/>
              </a:defRPr>
            </a:lvl1pPr>
            <a:lvl2pPr marL="914400" marR="0" lvl="1"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2pPr>
            <a:lvl3pPr marL="1371600" marR="0" lvl="2"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3pPr>
            <a:lvl4pPr marL="1828800" marR="0" lvl="3"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4pPr>
            <a:lvl5pPr marL="2286000" marR="0" lvl="4"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5pPr>
            <a:lvl6pPr marL="2743200" marR="0" lvl="5"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6pPr>
            <a:lvl7pPr marL="3200400" marR="0" lvl="6"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7pPr>
            <a:lvl8pPr marL="3657600" marR="0" lvl="7"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8pPr>
            <a:lvl9pPr marL="4114800" marR="0" lvl="8" indent="-317500" algn="ctr" rtl="0">
              <a:lnSpc>
                <a:spcPct val="100000"/>
              </a:lnSpc>
              <a:spcBef>
                <a:spcPts val="1600"/>
              </a:spcBef>
              <a:spcAft>
                <a:spcPts val="160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9pPr>
          </a:lstStyle>
          <a:p>
            <a:pPr algn="l"/>
            <a:r>
              <a:rPr lang="en-US" sz="1800" i="1">
                <a:solidFill>
                  <a:schemeClr val="accent5">
                    <a:lumMod val="50000"/>
                  </a:schemeClr>
                </a:solidFill>
                <a:latin typeface="MyriadPro-SemiboldIt"/>
              </a:rPr>
              <a:t>-How careful are you about recycling?</a:t>
            </a:r>
            <a:endParaRPr lang="en-US" sz="1400">
              <a:solidFill>
                <a:schemeClr val="accent5">
                  <a:lumMod val="50000"/>
                </a:schemeClr>
              </a:solidFill>
              <a:latin typeface="MyriadPro-SemiboldIt"/>
              <a:cs typeface="MV Boli" panose="02000500030200090000" pitchFamily="2" charset="0"/>
            </a:endParaRPr>
          </a:p>
        </p:txBody>
      </p:sp>
      <p:sp>
        <p:nvSpPr>
          <p:cNvPr id="10" name="Subtitle 1">
            <a:extLst>
              <a:ext uri="{FF2B5EF4-FFF2-40B4-BE49-F238E27FC236}">
                <a16:creationId xmlns:a16="http://schemas.microsoft.com/office/drawing/2014/main" id="{87C7FA1D-26F4-4BA7-B507-05078FF0B44C}"/>
              </a:ext>
            </a:extLst>
          </p:cNvPr>
          <p:cNvSpPr txBox="1">
            <a:spLocks/>
          </p:cNvSpPr>
          <p:nvPr/>
        </p:nvSpPr>
        <p:spPr>
          <a:xfrm>
            <a:off x="1311441" y="3204666"/>
            <a:ext cx="6521117" cy="446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ebas Neue"/>
              <a:buNone/>
              <a:defRPr sz="2400" b="1" i="0" u="none" strike="noStrike" cap="none">
                <a:solidFill>
                  <a:schemeClr val="dk2"/>
                </a:solidFill>
                <a:latin typeface="Sue Ellen Francisco"/>
                <a:ea typeface="Sue Ellen Francisco"/>
                <a:cs typeface="Sue Ellen Francisco"/>
                <a:sym typeface="Sue Ellen Francisco"/>
              </a:defRPr>
            </a:lvl1pPr>
            <a:lvl2pPr marL="914400" marR="0" lvl="1"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2pPr>
            <a:lvl3pPr marL="1371600" marR="0" lvl="2"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3pPr>
            <a:lvl4pPr marL="1828800" marR="0" lvl="3"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4pPr>
            <a:lvl5pPr marL="2286000" marR="0" lvl="4"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5pPr>
            <a:lvl6pPr marL="2743200" marR="0" lvl="5"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6pPr>
            <a:lvl7pPr marL="3200400" marR="0" lvl="6"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7pPr>
            <a:lvl8pPr marL="3657600" marR="0" lvl="7" indent="-317500" algn="ctr" rtl="0">
              <a:lnSpc>
                <a:spcPct val="100000"/>
              </a:lnSpc>
              <a:spcBef>
                <a:spcPts val="1600"/>
              </a:spcBef>
              <a:spcAft>
                <a:spcPts val="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8pPr>
            <a:lvl9pPr marL="4114800" marR="0" lvl="8" indent="-317500" algn="ctr" rtl="0">
              <a:lnSpc>
                <a:spcPct val="100000"/>
              </a:lnSpc>
              <a:spcBef>
                <a:spcPts val="1600"/>
              </a:spcBef>
              <a:spcAft>
                <a:spcPts val="1600"/>
              </a:spcAft>
              <a:buClr>
                <a:schemeClr val="dk2"/>
              </a:buClr>
              <a:buSzPts val="1400"/>
              <a:buFont typeface="Bebas Neue"/>
              <a:buNone/>
              <a:defRPr sz="1400" b="0" i="0" u="none" strike="noStrike" cap="none">
                <a:solidFill>
                  <a:schemeClr val="dk2"/>
                </a:solidFill>
                <a:latin typeface="Bebas Neue"/>
                <a:ea typeface="Bebas Neue"/>
                <a:cs typeface="Bebas Neue"/>
                <a:sym typeface="Bebas Neue"/>
              </a:defRPr>
            </a:lvl9pPr>
          </a:lstStyle>
          <a:p>
            <a:pPr algn="l"/>
            <a:r>
              <a:rPr lang="en-US" sz="1800" i="1">
                <a:solidFill>
                  <a:schemeClr val="accent6">
                    <a:lumMod val="50000"/>
                  </a:schemeClr>
                </a:solidFill>
                <a:latin typeface="MyriadPro-SemiboldIt"/>
              </a:rPr>
              <a:t>-What kinds of things can people recycle?</a:t>
            </a:r>
            <a:endParaRPr lang="en-US" sz="1100">
              <a:solidFill>
                <a:schemeClr val="accent6">
                  <a:lumMod val="50000"/>
                </a:schemeClr>
              </a:solidFill>
              <a:latin typeface="MyriadPro-SemiboldIt"/>
              <a:cs typeface="MV Boli" panose="02000500030200090000" pitchFamily="2" charset="0"/>
            </a:endParaRPr>
          </a:p>
        </p:txBody>
      </p:sp>
    </p:spTree>
    <p:extLst>
      <p:ext uri="{BB962C8B-B14F-4D97-AF65-F5344CB8AC3E}">
        <p14:creationId xmlns:p14="http://schemas.microsoft.com/office/powerpoint/2010/main" val="47644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9" grpId="0" build="p"/>
      <p:bldP spid="1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36B827-2B68-4859-90DE-1E9BAE41AA08}"/>
              </a:ext>
            </a:extLst>
          </p:cNvPr>
          <p:cNvPicPr>
            <a:picLocks noChangeAspect="1"/>
          </p:cNvPicPr>
          <p:nvPr/>
        </p:nvPicPr>
        <p:blipFill rotWithShape="1">
          <a:blip r:embed="rId4"/>
          <a:srcRect l="12501" t="6763" r="18815" b="26070"/>
          <a:stretch/>
        </p:blipFill>
        <p:spPr>
          <a:xfrm>
            <a:off x="757990" y="264695"/>
            <a:ext cx="7423483" cy="4307305"/>
          </a:xfrm>
          <a:prstGeom prst="rect">
            <a:avLst/>
          </a:prstGeom>
        </p:spPr>
      </p:pic>
      <p:sp>
        <p:nvSpPr>
          <p:cNvPr id="14" name="Rectangle: Rounded Corners 13">
            <a:extLst>
              <a:ext uri="{FF2B5EF4-FFF2-40B4-BE49-F238E27FC236}">
                <a16:creationId xmlns:a16="http://schemas.microsoft.com/office/drawing/2014/main" id="{1B417477-505B-43D4-8212-8C9BD479FFB3}"/>
              </a:ext>
            </a:extLst>
          </p:cNvPr>
          <p:cNvSpPr/>
          <p:nvPr/>
        </p:nvSpPr>
        <p:spPr>
          <a:xfrm>
            <a:off x="7411453" y="1347537"/>
            <a:ext cx="385010" cy="48126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2A0921A-1145-4798-9F40-E7A2E9E27575}"/>
              </a:ext>
            </a:extLst>
          </p:cNvPr>
          <p:cNvSpPr/>
          <p:nvPr/>
        </p:nvSpPr>
        <p:spPr>
          <a:xfrm>
            <a:off x="7796463" y="1937084"/>
            <a:ext cx="385010" cy="48126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45031F3-EC5A-4624-9572-8A4D422D4F1D}"/>
              </a:ext>
            </a:extLst>
          </p:cNvPr>
          <p:cNvSpPr/>
          <p:nvPr/>
        </p:nvSpPr>
        <p:spPr>
          <a:xfrm>
            <a:off x="7796463" y="2571750"/>
            <a:ext cx="385010" cy="48126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0BA78D7-6439-4863-84DD-0C795B16A129}"/>
              </a:ext>
            </a:extLst>
          </p:cNvPr>
          <p:cNvSpPr/>
          <p:nvPr/>
        </p:nvSpPr>
        <p:spPr>
          <a:xfrm>
            <a:off x="7411453" y="3260557"/>
            <a:ext cx="385010" cy="48126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536293C-5923-4967-92E9-29D333856550}"/>
              </a:ext>
            </a:extLst>
          </p:cNvPr>
          <p:cNvSpPr/>
          <p:nvPr/>
        </p:nvSpPr>
        <p:spPr>
          <a:xfrm>
            <a:off x="7411453" y="3904248"/>
            <a:ext cx="385010" cy="48126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G Bk 5 F-SA_'14_2-16">
            <a:hlinkClick r:id="" action="ppaction://media"/>
            <a:extLst>
              <a:ext uri="{FF2B5EF4-FFF2-40B4-BE49-F238E27FC236}">
                <a16:creationId xmlns:a16="http://schemas.microsoft.com/office/drawing/2014/main" id="{841909D4-404E-4534-8EC5-76275EC39D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1020" y="2418347"/>
            <a:ext cx="487363" cy="487363"/>
          </a:xfrm>
          <a:prstGeom prst="rect">
            <a:avLst/>
          </a:prstGeom>
        </p:spPr>
      </p:pic>
    </p:spTree>
    <p:extLst>
      <p:ext uri="{BB962C8B-B14F-4D97-AF65-F5344CB8AC3E}">
        <p14:creationId xmlns:p14="http://schemas.microsoft.com/office/powerpoint/2010/main" val="36340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632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9"/>
                </p:tgtEl>
              </p:cMediaNode>
            </p:audio>
          </p:childTnLst>
        </p:cTn>
      </p:par>
    </p:tnLst>
    <p:bldLst>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72EC745-0F07-44E5-831E-C6210F429991}"/>
              </a:ext>
            </a:extLst>
          </p:cNvPr>
          <p:cNvSpPr txBox="1"/>
          <p:nvPr/>
        </p:nvSpPr>
        <p:spPr>
          <a:xfrm>
            <a:off x="3031958" y="2571750"/>
            <a:ext cx="3489158" cy="523220"/>
          </a:xfrm>
          <a:prstGeom prst="rect">
            <a:avLst/>
          </a:prstGeom>
          <a:noFill/>
        </p:spPr>
        <p:txBody>
          <a:bodyPr wrap="square">
            <a:spAutoFit/>
          </a:bodyPr>
          <a:lstStyle/>
          <a:p>
            <a:r>
              <a:rPr lang="en-US"/>
              <a:t>https://quizizz.com/join/quiz/5fa5a407277e8f001c0074a8/start</a:t>
            </a:r>
          </a:p>
        </p:txBody>
      </p:sp>
      <p:sp>
        <p:nvSpPr>
          <p:cNvPr id="13" name="Cloud 12">
            <a:extLst>
              <a:ext uri="{FF2B5EF4-FFF2-40B4-BE49-F238E27FC236}">
                <a16:creationId xmlns:a16="http://schemas.microsoft.com/office/drawing/2014/main" id="{0FC3E4BA-ACD3-406E-9100-81F0FFD78355}"/>
              </a:ext>
            </a:extLst>
          </p:cNvPr>
          <p:cNvSpPr/>
          <p:nvPr/>
        </p:nvSpPr>
        <p:spPr>
          <a:xfrm>
            <a:off x="3880184" y="1867903"/>
            <a:ext cx="1383631" cy="685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Enjoy </a:t>
            </a:r>
          </a:p>
        </p:txBody>
      </p:sp>
      <p:cxnSp>
        <p:nvCxnSpPr>
          <p:cNvPr id="15" name="Connector: Curved 14">
            <a:extLst>
              <a:ext uri="{FF2B5EF4-FFF2-40B4-BE49-F238E27FC236}">
                <a16:creationId xmlns:a16="http://schemas.microsoft.com/office/drawing/2014/main" id="{FC3767EB-BF3E-4695-9E34-3E23CB6A1A57}"/>
              </a:ext>
            </a:extLst>
          </p:cNvPr>
          <p:cNvCxnSpPr>
            <a:cxnSpLocks/>
          </p:cNvCxnSpPr>
          <p:nvPr/>
        </p:nvCxnSpPr>
        <p:spPr>
          <a:xfrm rot="10800000" flipV="1">
            <a:off x="5486400" y="1673893"/>
            <a:ext cx="1227222" cy="523374"/>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Speech Bubble: Oval 20">
            <a:extLst>
              <a:ext uri="{FF2B5EF4-FFF2-40B4-BE49-F238E27FC236}">
                <a16:creationId xmlns:a16="http://schemas.microsoft.com/office/drawing/2014/main" id="{CC72D081-BAAA-41D6-9ADA-80B77B19073C}"/>
              </a:ext>
            </a:extLst>
          </p:cNvPr>
          <p:cNvSpPr/>
          <p:nvPr/>
        </p:nvSpPr>
        <p:spPr>
          <a:xfrm>
            <a:off x="6208295" y="806116"/>
            <a:ext cx="2081463" cy="685800"/>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Click here</a:t>
            </a:r>
          </a:p>
        </p:txBody>
      </p:sp>
    </p:spTree>
    <p:extLst>
      <p:ext uri="{BB962C8B-B14F-4D97-AF65-F5344CB8AC3E}">
        <p14:creationId xmlns:p14="http://schemas.microsoft.com/office/powerpoint/2010/main" val="1113214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77A390FF-F3E2-478A-8642-D388DE88B3BD}"/>
              </a:ext>
            </a:extLst>
          </p:cNvPr>
          <p:cNvPicPr>
            <a:picLocks noChangeAspect="1"/>
          </p:cNvPicPr>
          <p:nvPr/>
        </p:nvPicPr>
        <p:blipFill rotWithShape="1">
          <a:blip r:embed="rId4"/>
          <a:srcRect l="12105" t="6319" r="19868" b="29556"/>
          <a:stretch/>
        </p:blipFill>
        <p:spPr>
          <a:xfrm>
            <a:off x="481262" y="505327"/>
            <a:ext cx="8181475" cy="3864162"/>
          </a:xfrm>
          <a:prstGeom prst="rect">
            <a:avLst/>
          </a:prstGeom>
        </p:spPr>
      </p:pic>
      <p:pic>
        <p:nvPicPr>
          <p:cNvPr id="13" name="SG Bk 5 F-SA_'14_2-17 (1)">
            <a:hlinkClick r:id="" action="ppaction://media"/>
            <a:extLst>
              <a:ext uri="{FF2B5EF4-FFF2-40B4-BE49-F238E27FC236}">
                <a16:creationId xmlns:a16="http://schemas.microsoft.com/office/drawing/2014/main" id="{62451618-5EFF-4B48-AED0-85E803575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1209" y="1833980"/>
            <a:ext cx="487363" cy="487363"/>
          </a:xfrm>
          <a:prstGeom prst="rect">
            <a:avLst/>
          </a:prstGeom>
        </p:spPr>
      </p:pic>
    </p:spTree>
    <p:extLst>
      <p:ext uri="{BB962C8B-B14F-4D97-AF65-F5344CB8AC3E}">
        <p14:creationId xmlns:p14="http://schemas.microsoft.com/office/powerpoint/2010/main" val="341369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D9BC61-BEC1-4E8C-9081-D133D02D837A}"/>
              </a:ext>
            </a:extLst>
          </p:cNvPr>
          <p:cNvSpPr>
            <a:spLocks noGrp="1"/>
          </p:cNvSpPr>
          <p:nvPr>
            <p:ph type="title"/>
          </p:nvPr>
        </p:nvSpPr>
        <p:spPr>
          <a:xfrm>
            <a:off x="2484450" y="1462066"/>
            <a:ext cx="4175100" cy="1458600"/>
          </a:xfrm>
        </p:spPr>
        <p:txBody>
          <a:bodyPr/>
          <a:lstStyle/>
          <a:p>
            <a:r>
              <a:rPr lang="en-US" sz="2400" i="1">
                <a:solidFill>
                  <a:schemeClr val="accent5">
                    <a:lumMod val="50000"/>
                  </a:schemeClr>
                </a:solidFill>
                <a:effectLst/>
                <a:latin typeface="MyriadPro-SemiboldIt"/>
              </a:rPr>
              <a:t>What are the</a:t>
            </a:r>
            <a:br>
              <a:rPr lang="en-US" sz="2400" i="0">
                <a:solidFill>
                  <a:schemeClr val="accent5">
                    <a:lumMod val="50000"/>
                  </a:schemeClr>
                </a:solidFill>
                <a:effectLst/>
                <a:latin typeface="MyriadPro-SemiboldIt"/>
              </a:rPr>
            </a:br>
            <a:r>
              <a:rPr lang="en-US" sz="2400" i="1">
                <a:solidFill>
                  <a:schemeClr val="accent5">
                    <a:lumMod val="50000"/>
                  </a:schemeClr>
                </a:solidFill>
                <a:effectLst/>
                <a:latin typeface="MyriadPro-SemiboldIt"/>
              </a:rPr>
              <a:t>advantages/disadvantages of living in the suburbs/</a:t>
            </a:r>
            <a:r>
              <a:rPr lang="en-US" sz="2400">
                <a:solidFill>
                  <a:schemeClr val="accent5">
                    <a:lumMod val="50000"/>
                  </a:schemeClr>
                </a:solidFill>
                <a:latin typeface="MyriadPro-SemiboldIt"/>
              </a:rPr>
              <a:t> </a:t>
            </a:r>
            <a:r>
              <a:rPr lang="en-US" sz="2400" i="1">
                <a:solidFill>
                  <a:schemeClr val="accent5">
                    <a:lumMod val="50000"/>
                  </a:schemeClr>
                </a:solidFill>
                <a:effectLst/>
                <a:latin typeface="MyriadPro-SemiboldIt"/>
              </a:rPr>
              <a:t>city?</a:t>
            </a:r>
            <a:endParaRPr lang="en-US" sz="8000">
              <a:solidFill>
                <a:schemeClr val="accent5">
                  <a:lumMod val="50000"/>
                </a:schemeClr>
              </a:solidFill>
            </a:endParaRPr>
          </a:p>
        </p:txBody>
      </p:sp>
    </p:spTree>
    <p:extLst>
      <p:ext uri="{BB962C8B-B14F-4D97-AF65-F5344CB8AC3E}">
        <p14:creationId xmlns:p14="http://schemas.microsoft.com/office/powerpoint/2010/main" val="2527414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4F7123-6453-451C-85B1-1AA4A5783DF5}"/>
              </a:ext>
            </a:extLst>
          </p:cNvPr>
          <p:cNvPicPr>
            <a:picLocks noChangeAspect="1"/>
          </p:cNvPicPr>
          <p:nvPr/>
        </p:nvPicPr>
        <p:blipFill rotWithShape="1">
          <a:blip r:embed="rId4"/>
          <a:srcRect l="11841" t="6036" r="43027" b="14861"/>
          <a:stretch/>
        </p:blipFill>
        <p:spPr>
          <a:xfrm>
            <a:off x="601579" y="0"/>
            <a:ext cx="4969041" cy="5029200"/>
          </a:xfrm>
          <a:prstGeom prst="rect">
            <a:avLst/>
          </a:prstGeom>
        </p:spPr>
      </p:pic>
      <p:pic>
        <p:nvPicPr>
          <p:cNvPr id="7" name="Picture 6">
            <a:extLst>
              <a:ext uri="{FF2B5EF4-FFF2-40B4-BE49-F238E27FC236}">
                <a16:creationId xmlns:a16="http://schemas.microsoft.com/office/drawing/2014/main" id="{94B4B81A-9FF1-4EB4-8A1A-BA4385466A8A}"/>
              </a:ext>
            </a:extLst>
          </p:cNvPr>
          <p:cNvPicPr>
            <a:picLocks noChangeAspect="1"/>
          </p:cNvPicPr>
          <p:nvPr/>
        </p:nvPicPr>
        <p:blipFill rotWithShape="1">
          <a:blip r:embed="rId4"/>
          <a:srcRect l="60921" t="8142" r="13158" b="36861"/>
          <a:stretch/>
        </p:blipFill>
        <p:spPr>
          <a:xfrm>
            <a:off x="5570620" y="0"/>
            <a:ext cx="2899611" cy="3416968"/>
          </a:xfrm>
          <a:prstGeom prst="rect">
            <a:avLst/>
          </a:prstGeom>
        </p:spPr>
      </p:pic>
      <p:pic>
        <p:nvPicPr>
          <p:cNvPr id="8" name="SG Bk 5 F-SA_'14_2-18">
            <a:hlinkClick r:id="" action="ppaction://media"/>
            <a:extLst>
              <a:ext uri="{FF2B5EF4-FFF2-40B4-BE49-F238E27FC236}">
                <a16:creationId xmlns:a16="http://schemas.microsoft.com/office/drawing/2014/main" id="{8A88D343-DDC7-496E-97BA-51FFD4E218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05831" y="2027237"/>
            <a:ext cx="487363" cy="487363"/>
          </a:xfrm>
          <a:prstGeom prst="rect">
            <a:avLst/>
          </a:prstGeom>
        </p:spPr>
      </p:pic>
    </p:spTree>
    <p:extLst>
      <p:ext uri="{BB962C8B-B14F-4D97-AF65-F5344CB8AC3E}">
        <p14:creationId xmlns:p14="http://schemas.microsoft.com/office/powerpoint/2010/main" val="15281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3850-2445-433F-B98D-EB3A74B62B99}"/>
              </a:ext>
            </a:extLst>
          </p:cNvPr>
          <p:cNvSpPr>
            <a:spLocks noGrp="1"/>
          </p:cNvSpPr>
          <p:nvPr>
            <p:ph type="title"/>
          </p:nvPr>
        </p:nvSpPr>
        <p:spPr/>
        <p:txBody>
          <a:bodyPr/>
          <a:lstStyle/>
          <a:p>
            <a:r>
              <a:rPr lang="en-US">
                <a:solidFill>
                  <a:schemeClr val="accent5">
                    <a:lumMod val="50000"/>
                  </a:schemeClr>
                </a:solidFill>
              </a:rPr>
              <a:t>Think – pair – share </a:t>
            </a:r>
          </a:p>
        </p:txBody>
      </p:sp>
      <p:sp>
        <p:nvSpPr>
          <p:cNvPr id="3" name="Title 2">
            <a:extLst>
              <a:ext uri="{FF2B5EF4-FFF2-40B4-BE49-F238E27FC236}">
                <a16:creationId xmlns:a16="http://schemas.microsoft.com/office/drawing/2014/main" id="{49B1F15D-2AFE-4045-8BBA-0D0DE1C35161}"/>
              </a:ext>
            </a:extLst>
          </p:cNvPr>
          <p:cNvSpPr>
            <a:spLocks noGrp="1"/>
          </p:cNvSpPr>
          <p:nvPr>
            <p:ph type="title" idx="2"/>
          </p:nvPr>
        </p:nvSpPr>
        <p:spPr/>
        <p:txBody>
          <a:bodyPr/>
          <a:lstStyle/>
          <a:p>
            <a:r>
              <a:rPr lang="en-US" sz="1800" i="1">
                <a:solidFill>
                  <a:schemeClr val="tx2"/>
                </a:solidFill>
                <a:effectLst/>
                <a:latin typeface="MyriadPro-SemiboldIt"/>
              </a:rPr>
              <a:t>Who says </a:t>
            </a:r>
            <a:r>
              <a:rPr lang="en-US" sz="1800" i="0">
                <a:solidFill>
                  <a:schemeClr val="tx2"/>
                </a:solidFill>
                <a:effectLst/>
                <a:latin typeface="MyriadPro-Semibold"/>
              </a:rPr>
              <a:t>a bit</a:t>
            </a:r>
            <a:r>
              <a:rPr lang="en-US" sz="1800" i="1">
                <a:solidFill>
                  <a:schemeClr val="tx2"/>
                </a:solidFill>
                <a:effectLst/>
                <a:latin typeface="MyriadPro-SemiboldIt"/>
              </a:rPr>
              <a:t>?</a:t>
            </a:r>
            <a:endParaRPr lang="en-US">
              <a:solidFill>
                <a:schemeClr val="tx2"/>
              </a:solidFill>
            </a:endParaRPr>
          </a:p>
        </p:txBody>
      </p:sp>
      <p:sp>
        <p:nvSpPr>
          <p:cNvPr id="4" name="Subtitle 3">
            <a:extLst>
              <a:ext uri="{FF2B5EF4-FFF2-40B4-BE49-F238E27FC236}">
                <a16:creationId xmlns:a16="http://schemas.microsoft.com/office/drawing/2014/main" id="{A5BD32C9-EAE2-4A8A-B178-ED45B4CC4515}"/>
              </a:ext>
            </a:extLst>
          </p:cNvPr>
          <p:cNvSpPr>
            <a:spLocks noGrp="1"/>
          </p:cNvSpPr>
          <p:nvPr>
            <p:ph type="subTitle" idx="1"/>
          </p:nvPr>
        </p:nvSpPr>
        <p:spPr/>
        <p:txBody>
          <a:bodyPr/>
          <a:lstStyle/>
          <a:p>
            <a:r>
              <a:rPr lang="en-US" sz="1800">
                <a:solidFill>
                  <a:schemeClr val="accent3">
                    <a:lumMod val="25000"/>
                  </a:schemeClr>
                </a:solidFill>
              </a:rPr>
              <a:t>( Adel)</a:t>
            </a:r>
          </a:p>
        </p:txBody>
      </p:sp>
      <p:sp>
        <p:nvSpPr>
          <p:cNvPr id="5" name="Title 4">
            <a:extLst>
              <a:ext uri="{FF2B5EF4-FFF2-40B4-BE49-F238E27FC236}">
                <a16:creationId xmlns:a16="http://schemas.microsoft.com/office/drawing/2014/main" id="{4DFB73DA-0398-4697-A089-D2DEEC120CD4}"/>
              </a:ext>
            </a:extLst>
          </p:cNvPr>
          <p:cNvSpPr>
            <a:spLocks noGrp="1"/>
          </p:cNvSpPr>
          <p:nvPr>
            <p:ph type="title" idx="3"/>
          </p:nvPr>
        </p:nvSpPr>
        <p:spPr>
          <a:xfrm>
            <a:off x="3571650" y="1310325"/>
            <a:ext cx="2305500" cy="599450"/>
          </a:xfrm>
        </p:spPr>
        <p:txBody>
          <a:bodyPr/>
          <a:lstStyle/>
          <a:p>
            <a:r>
              <a:rPr lang="en-US" sz="1800" i="1">
                <a:solidFill>
                  <a:schemeClr val="accent2"/>
                </a:solidFill>
                <a:effectLst/>
                <a:latin typeface="MyriadPro-SemiboldIt"/>
              </a:rPr>
              <a:t>Adel’s apartment was</a:t>
            </a:r>
            <a:br>
              <a:rPr lang="en-US" sz="1800" i="0">
                <a:solidFill>
                  <a:schemeClr val="accent2"/>
                </a:solidFill>
                <a:effectLst/>
                <a:latin typeface="MyriadPro-SemiboldIt"/>
              </a:rPr>
            </a:br>
            <a:r>
              <a:rPr lang="en-US" sz="1800" i="1">
                <a:solidFill>
                  <a:schemeClr val="accent2"/>
                </a:solidFill>
                <a:effectLst/>
                <a:latin typeface="MyriadPro-SemiboldIt"/>
              </a:rPr>
              <a:t>a bit what?</a:t>
            </a:r>
            <a:endParaRPr lang="en-US">
              <a:solidFill>
                <a:schemeClr val="accent2"/>
              </a:solidFill>
            </a:endParaRPr>
          </a:p>
        </p:txBody>
      </p:sp>
      <p:sp>
        <p:nvSpPr>
          <p:cNvPr id="6" name="Subtitle 5">
            <a:extLst>
              <a:ext uri="{FF2B5EF4-FFF2-40B4-BE49-F238E27FC236}">
                <a16:creationId xmlns:a16="http://schemas.microsoft.com/office/drawing/2014/main" id="{B5390A8E-F19E-45FF-9122-6341C2AB9242}"/>
              </a:ext>
            </a:extLst>
          </p:cNvPr>
          <p:cNvSpPr>
            <a:spLocks noGrp="1"/>
          </p:cNvSpPr>
          <p:nvPr>
            <p:ph type="subTitle" idx="4"/>
          </p:nvPr>
        </p:nvSpPr>
        <p:spPr/>
        <p:txBody>
          <a:bodyPr/>
          <a:lstStyle/>
          <a:p>
            <a:r>
              <a:rPr lang="en-US" sz="2000" i="0">
                <a:solidFill>
                  <a:schemeClr val="accent3">
                    <a:lumMod val="25000"/>
                  </a:schemeClr>
                </a:solidFill>
                <a:effectLst/>
                <a:latin typeface="MyriadPro-Light"/>
              </a:rPr>
              <a:t>(run down)</a:t>
            </a:r>
            <a:endParaRPr lang="en-US" sz="1600">
              <a:solidFill>
                <a:schemeClr val="accent3">
                  <a:lumMod val="25000"/>
                </a:schemeClr>
              </a:solidFill>
            </a:endParaRPr>
          </a:p>
        </p:txBody>
      </p:sp>
      <p:sp>
        <p:nvSpPr>
          <p:cNvPr id="7" name="Title 6">
            <a:extLst>
              <a:ext uri="{FF2B5EF4-FFF2-40B4-BE49-F238E27FC236}">
                <a16:creationId xmlns:a16="http://schemas.microsoft.com/office/drawing/2014/main" id="{018064E5-43ED-4AA5-A1EA-E598F1DBD6A4}"/>
              </a:ext>
            </a:extLst>
          </p:cNvPr>
          <p:cNvSpPr>
            <a:spLocks noGrp="1"/>
          </p:cNvSpPr>
          <p:nvPr>
            <p:ph type="title" idx="5"/>
          </p:nvPr>
        </p:nvSpPr>
        <p:spPr>
          <a:xfrm>
            <a:off x="872388" y="2917600"/>
            <a:ext cx="2305500" cy="670200"/>
          </a:xfrm>
        </p:spPr>
        <p:txBody>
          <a:bodyPr/>
          <a:lstStyle/>
          <a:p>
            <a:r>
              <a:rPr lang="en-US" sz="1800" i="1">
                <a:solidFill>
                  <a:srgbClr val="7030A0"/>
                </a:solidFill>
                <a:effectLst/>
                <a:latin typeface="MyriadPro-SemiboldIt"/>
              </a:rPr>
              <a:t>What does Adel say was run down?</a:t>
            </a:r>
            <a:endParaRPr lang="en-US">
              <a:solidFill>
                <a:srgbClr val="7030A0"/>
              </a:solidFill>
            </a:endParaRPr>
          </a:p>
        </p:txBody>
      </p:sp>
      <p:sp>
        <p:nvSpPr>
          <p:cNvPr id="8" name="Subtitle 7">
            <a:extLst>
              <a:ext uri="{FF2B5EF4-FFF2-40B4-BE49-F238E27FC236}">
                <a16:creationId xmlns:a16="http://schemas.microsoft.com/office/drawing/2014/main" id="{86A7F565-C582-4694-AD05-06A8030C695D}"/>
              </a:ext>
            </a:extLst>
          </p:cNvPr>
          <p:cNvSpPr>
            <a:spLocks noGrp="1"/>
          </p:cNvSpPr>
          <p:nvPr>
            <p:ph type="subTitle" idx="6"/>
          </p:nvPr>
        </p:nvSpPr>
        <p:spPr>
          <a:xfrm>
            <a:off x="565484" y="3811500"/>
            <a:ext cx="2505154" cy="666900"/>
          </a:xfrm>
        </p:spPr>
        <p:txBody>
          <a:bodyPr/>
          <a:lstStyle/>
          <a:p>
            <a:r>
              <a:rPr lang="en-US" sz="2000" i="0">
                <a:solidFill>
                  <a:schemeClr val="accent3">
                    <a:lumMod val="25000"/>
                  </a:schemeClr>
                </a:solidFill>
                <a:effectLst/>
                <a:latin typeface="MyriadPro-Light"/>
              </a:rPr>
              <a:t>(his new apartment)</a:t>
            </a:r>
            <a:endParaRPr lang="en-US" sz="1600">
              <a:solidFill>
                <a:schemeClr val="accent3">
                  <a:lumMod val="25000"/>
                </a:schemeClr>
              </a:solidFill>
            </a:endParaRPr>
          </a:p>
        </p:txBody>
      </p:sp>
      <p:sp>
        <p:nvSpPr>
          <p:cNvPr id="9" name="Title 8">
            <a:extLst>
              <a:ext uri="{FF2B5EF4-FFF2-40B4-BE49-F238E27FC236}">
                <a16:creationId xmlns:a16="http://schemas.microsoft.com/office/drawing/2014/main" id="{C5D6BC57-7068-4BDB-B80B-B491CC6AF62A}"/>
              </a:ext>
            </a:extLst>
          </p:cNvPr>
          <p:cNvSpPr>
            <a:spLocks noGrp="1"/>
          </p:cNvSpPr>
          <p:nvPr>
            <p:ph type="title" idx="7"/>
          </p:nvPr>
        </p:nvSpPr>
        <p:spPr>
          <a:xfrm>
            <a:off x="3571650" y="2801950"/>
            <a:ext cx="2305500" cy="785850"/>
          </a:xfrm>
        </p:spPr>
        <p:txBody>
          <a:bodyPr/>
          <a:lstStyle/>
          <a:p>
            <a:r>
              <a:rPr lang="en-US" sz="1800" i="1">
                <a:solidFill>
                  <a:schemeClr val="accent4">
                    <a:lumMod val="50000"/>
                  </a:schemeClr>
                </a:solidFill>
                <a:effectLst/>
                <a:latin typeface="MyriadPro-SemiboldIt"/>
              </a:rPr>
              <a:t>Why isn’t it run down now?</a:t>
            </a:r>
            <a:endParaRPr lang="en-US">
              <a:solidFill>
                <a:schemeClr val="accent4">
                  <a:lumMod val="50000"/>
                </a:schemeClr>
              </a:solidFill>
            </a:endParaRPr>
          </a:p>
        </p:txBody>
      </p:sp>
      <p:sp>
        <p:nvSpPr>
          <p:cNvPr id="10" name="Subtitle 9">
            <a:extLst>
              <a:ext uri="{FF2B5EF4-FFF2-40B4-BE49-F238E27FC236}">
                <a16:creationId xmlns:a16="http://schemas.microsoft.com/office/drawing/2014/main" id="{64E31C90-C5E9-4BAB-A32E-0B2A9E828CCB}"/>
              </a:ext>
            </a:extLst>
          </p:cNvPr>
          <p:cNvSpPr>
            <a:spLocks noGrp="1"/>
          </p:cNvSpPr>
          <p:nvPr>
            <p:ph type="subTitle" idx="8"/>
          </p:nvPr>
        </p:nvSpPr>
        <p:spPr>
          <a:xfrm>
            <a:off x="3356811" y="3811500"/>
            <a:ext cx="2305500" cy="666900"/>
          </a:xfrm>
        </p:spPr>
        <p:txBody>
          <a:bodyPr/>
          <a:lstStyle/>
          <a:p>
            <a:r>
              <a:rPr lang="en-US" sz="2000" i="0">
                <a:solidFill>
                  <a:schemeClr val="accent3">
                    <a:lumMod val="25000"/>
                  </a:schemeClr>
                </a:solidFill>
                <a:effectLst/>
                <a:latin typeface="MyriadPro-Light"/>
              </a:rPr>
              <a:t>(He renovated it.)</a:t>
            </a:r>
            <a:endParaRPr lang="en-US" sz="1600">
              <a:solidFill>
                <a:schemeClr val="accent3">
                  <a:lumMod val="25000"/>
                </a:schemeClr>
              </a:solidFill>
            </a:endParaRPr>
          </a:p>
        </p:txBody>
      </p:sp>
      <p:sp>
        <p:nvSpPr>
          <p:cNvPr id="11" name="Title 10">
            <a:extLst>
              <a:ext uri="{FF2B5EF4-FFF2-40B4-BE49-F238E27FC236}">
                <a16:creationId xmlns:a16="http://schemas.microsoft.com/office/drawing/2014/main" id="{5A03E334-E86D-4123-B3F0-1ADFF4A8FEAD}"/>
              </a:ext>
            </a:extLst>
          </p:cNvPr>
          <p:cNvSpPr>
            <a:spLocks noGrp="1"/>
          </p:cNvSpPr>
          <p:nvPr>
            <p:ph type="title" idx="9"/>
          </p:nvPr>
        </p:nvSpPr>
        <p:spPr>
          <a:xfrm>
            <a:off x="6270887" y="1117450"/>
            <a:ext cx="2699250" cy="842250"/>
          </a:xfrm>
        </p:spPr>
        <p:txBody>
          <a:bodyPr/>
          <a:lstStyle/>
          <a:p>
            <a:r>
              <a:rPr lang="en-US" sz="1800" i="1">
                <a:solidFill>
                  <a:schemeClr val="accent5">
                    <a:lumMod val="75000"/>
                  </a:schemeClr>
                </a:solidFill>
                <a:effectLst/>
                <a:latin typeface="MyriadPro-SemiboldIt"/>
              </a:rPr>
              <a:t>Was it very run down or a</a:t>
            </a:r>
            <a:br>
              <a:rPr lang="en-US" sz="1800" i="0">
                <a:solidFill>
                  <a:schemeClr val="accent5">
                    <a:lumMod val="75000"/>
                  </a:schemeClr>
                </a:solidFill>
                <a:effectLst/>
                <a:latin typeface="MyriadPro-SemiboldIt"/>
              </a:rPr>
            </a:br>
            <a:r>
              <a:rPr lang="en-US" sz="1800" i="1">
                <a:solidFill>
                  <a:schemeClr val="accent5">
                    <a:lumMod val="75000"/>
                  </a:schemeClr>
                </a:solidFill>
                <a:effectLst/>
                <a:latin typeface="MyriadPro-SemiboldIt"/>
              </a:rPr>
              <a:t>little run down?</a:t>
            </a:r>
            <a:endParaRPr lang="en-US">
              <a:solidFill>
                <a:schemeClr val="accent5">
                  <a:lumMod val="75000"/>
                </a:schemeClr>
              </a:solidFill>
            </a:endParaRPr>
          </a:p>
        </p:txBody>
      </p:sp>
      <p:sp>
        <p:nvSpPr>
          <p:cNvPr id="12" name="Subtitle 11">
            <a:extLst>
              <a:ext uri="{FF2B5EF4-FFF2-40B4-BE49-F238E27FC236}">
                <a16:creationId xmlns:a16="http://schemas.microsoft.com/office/drawing/2014/main" id="{1B3BD69D-80A1-4E56-B64B-AF4E3A0C1D6B}"/>
              </a:ext>
            </a:extLst>
          </p:cNvPr>
          <p:cNvSpPr>
            <a:spLocks noGrp="1"/>
          </p:cNvSpPr>
          <p:nvPr>
            <p:ph type="subTitle" idx="13"/>
          </p:nvPr>
        </p:nvSpPr>
        <p:spPr/>
        <p:txBody>
          <a:bodyPr/>
          <a:lstStyle/>
          <a:p>
            <a:r>
              <a:rPr lang="en-US" sz="1800">
                <a:solidFill>
                  <a:schemeClr val="accent3">
                    <a:lumMod val="25000"/>
                  </a:schemeClr>
                </a:solidFill>
              </a:rPr>
              <a:t>( a little) </a:t>
            </a:r>
          </a:p>
        </p:txBody>
      </p:sp>
      <p:sp>
        <p:nvSpPr>
          <p:cNvPr id="13" name="Title 12">
            <a:extLst>
              <a:ext uri="{FF2B5EF4-FFF2-40B4-BE49-F238E27FC236}">
                <a16:creationId xmlns:a16="http://schemas.microsoft.com/office/drawing/2014/main" id="{BA8E6819-C68F-4DF0-984F-5DB6D29FF174}"/>
              </a:ext>
            </a:extLst>
          </p:cNvPr>
          <p:cNvSpPr>
            <a:spLocks noGrp="1"/>
          </p:cNvSpPr>
          <p:nvPr>
            <p:ph type="title" idx="14"/>
          </p:nvPr>
        </p:nvSpPr>
        <p:spPr>
          <a:xfrm>
            <a:off x="6075947" y="2801950"/>
            <a:ext cx="2894190" cy="785850"/>
          </a:xfrm>
        </p:spPr>
        <p:txBody>
          <a:bodyPr/>
          <a:lstStyle/>
          <a:p>
            <a:r>
              <a:rPr lang="en-US" sz="1800" i="1">
                <a:solidFill>
                  <a:schemeClr val="tx2">
                    <a:lumMod val="50000"/>
                  </a:schemeClr>
                </a:solidFill>
                <a:effectLst/>
                <a:latin typeface="MyriadPro-SemiboldIt"/>
              </a:rPr>
              <a:t>Are there any</a:t>
            </a:r>
            <a:r>
              <a:rPr lang="en-US" sz="1800">
                <a:solidFill>
                  <a:schemeClr val="tx2">
                    <a:lumMod val="50000"/>
                  </a:schemeClr>
                </a:solidFill>
                <a:latin typeface="MyriadPro-SemiboldIt"/>
              </a:rPr>
              <a:t> </a:t>
            </a:r>
            <a:r>
              <a:rPr lang="en-US" sz="1800" i="1">
                <a:solidFill>
                  <a:schemeClr val="tx2">
                    <a:lumMod val="50000"/>
                  </a:schemeClr>
                </a:solidFill>
                <a:effectLst/>
                <a:latin typeface="MyriadPro-SemiboldIt"/>
              </a:rPr>
              <a:t>buildings in our town that are run down?</a:t>
            </a:r>
            <a:endParaRPr lang="en-US">
              <a:solidFill>
                <a:schemeClr val="tx2">
                  <a:lumMod val="50000"/>
                </a:schemeClr>
              </a:solidFill>
            </a:endParaRPr>
          </a:p>
        </p:txBody>
      </p:sp>
    </p:spTree>
    <p:extLst>
      <p:ext uri="{BB962C8B-B14F-4D97-AF65-F5344CB8AC3E}">
        <p14:creationId xmlns:p14="http://schemas.microsoft.com/office/powerpoint/2010/main" val="306953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500"/>
                                        <p:tgtEl>
                                          <p:spTgt spid="1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7" grpId="0"/>
      <p:bldP spid="8" grpId="0" build="p"/>
      <p:bldP spid="9" grpId="0"/>
      <p:bldP spid="10" grpId="0" build="p"/>
      <p:bldP spid="11" grpId="0"/>
      <p:bldP spid="12" grpId="0" build="p"/>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3850-2445-433F-B98D-EB3A74B62B99}"/>
              </a:ext>
            </a:extLst>
          </p:cNvPr>
          <p:cNvSpPr>
            <a:spLocks noGrp="1"/>
          </p:cNvSpPr>
          <p:nvPr>
            <p:ph type="title"/>
          </p:nvPr>
        </p:nvSpPr>
        <p:spPr/>
        <p:txBody>
          <a:bodyPr/>
          <a:lstStyle/>
          <a:p>
            <a:r>
              <a:rPr lang="en-US">
                <a:solidFill>
                  <a:schemeClr val="accent5">
                    <a:lumMod val="50000"/>
                  </a:schemeClr>
                </a:solidFill>
              </a:rPr>
              <a:t>Think – pair – share </a:t>
            </a:r>
          </a:p>
        </p:txBody>
      </p:sp>
      <p:sp>
        <p:nvSpPr>
          <p:cNvPr id="3" name="Title 2">
            <a:extLst>
              <a:ext uri="{FF2B5EF4-FFF2-40B4-BE49-F238E27FC236}">
                <a16:creationId xmlns:a16="http://schemas.microsoft.com/office/drawing/2014/main" id="{49B1F15D-2AFE-4045-8BBA-0D0DE1C35161}"/>
              </a:ext>
            </a:extLst>
          </p:cNvPr>
          <p:cNvSpPr>
            <a:spLocks noGrp="1"/>
          </p:cNvSpPr>
          <p:nvPr>
            <p:ph type="title" idx="2"/>
          </p:nvPr>
        </p:nvSpPr>
        <p:spPr>
          <a:xfrm>
            <a:off x="816751" y="1380084"/>
            <a:ext cx="2416773" cy="371400"/>
          </a:xfrm>
        </p:spPr>
        <p:txBody>
          <a:bodyPr/>
          <a:lstStyle/>
          <a:p>
            <a:r>
              <a:rPr lang="en-US" sz="1800" i="1">
                <a:solidFill>
                  <a:schemeClr val="tx2"/>
                </a:solidFill>
                <a:latin typeface="MyriadPro-SemiboldIt"/>
              </a:rPr>
              <a:t>Who says </a:t>
            </a:r>
            <a:r>
              <a:rPr lang="en-US" sz="1800">
                <a:solidFill>
                  <a:schemeClr val="tx2"/>
                </a:solidFill>
                <a:latin typeface="MyriadPro-SemiboldIt"/>
              </a:rPr>
              <a:t>Definitely</a:t>
            </a:r>
            <a:r>
              <a:rPr lang="en-US" sz="1800" i="1">
                <a:solidFill>
                  <a:schemeClr val="tx2"/>
                </a:solidFill>
                <a:latin typeface="MyriadPro-SemiboldIt"/>
              </a:rPr>
              <a:t>?</a:t>
            </a:r>
            <a:endParaRPr lang="en-US" sz="1800">
              <a:solidFill>
                <a:schemeClr val="tx2"/>
              </a:solidFill>
              <a:latin typeface="MyriadPro-SemiboldIt"/>
            </a:endParaRPr>
          </a:p>
        </p:txBody>
      </p:sp>
      <p:sp>
        <p:nvSpPr>
          <p:cNvPr id="4" name="Subtitle 3">
            <a:extLst>
              <a:ext uri="{FF2B5EF4-FFF2-40B4-BE49-F238E27FC236}">
                <a16:creationId xmlns:a16="http://schemas.microsoft.com/office/drawing/2014/main" id="{A5BD32C9-EAE2-4A8A-B178-ED45B4CC4515}"/>
              </a:ext>
            </a:extLst>
          </p:cNvPr>
          <p:cNvSpPr>
            <a:spLocks noGrp="1"/>
          </p:cNvSpPr>
          <p:nvPr>
            <p:ph type="subTitle" idx="1"/>
          </p:nvPr>
        </p:nvSpPr>
        <p:spPr/>
        <p:txBody>
          <a:bodyPr/>
          <a:lstStyle/>
          <a:p>
            <a:r>
              <a:rPr lang="en-US" sz="1800">
                <a:solidFill>
                  <a:schemeClr val="accent3">
                    <a:lumMod val="25000"/>
                  </a:schemeClr>
                </a:solidFill>
              </a:rPr>
              <a:t>( Adel)</a:t>
            </a:r>
          </a:p>
        </p:txBody>
      </p:sp>
      <p:sp>
        <p:nvSpPr>
          <p:cNvPr id="5" name="Title 4">
            <a:extLst>
              <a:ext uri="{FF2B5EF4-FFF2-40B4-BE49-F238E27FC236}">
                <a16:creationId xmlns:a16="http://schemas.microsoft.com/office/drawing/2014/main" id="{4DFB73DA-0398-4697-A089-D2DEEC120CD4}"/>
              </a:ext>
            </a:extLst>
          </p:cNvPr>
          <p:cNvSpPr>
            <a:spLocks noGrp="1"/>
          </p:cNvSpPr>
          <p:nvPr>
            <p:ph type="title" idx="3"/>
          </p:nvPr>
        </p:nvSpPr>
        <p:spPr>
          <a:xfrm>
            <a:off x="3571650" y="1310325"/>
            <a:ext cx="2305500" cy="599450"/>
          </a:xfrm>
        </p:spPr>
        <p:txBody>
          <a:bodyPr/>
          <a:lstStyle/>
          <a:p>
            <a:r>
              <a:rPr lang="en-US" sz="1800" i="1">
                <a:solidFill>
                  <a:schemeClr val="accent2">
                    <a:lumMod val="75000"/>
                  </a:schemeClr>
                </a:solidFill>
                <a:latin typeface="MyriadPro-SemiboldIt"/>
              </a:rPr>
              <a:t>Why does he say it?</a:t>
            </a:r>
            <a:endParaRPr lang="en-US" sz="1800">
              <a:solidFill>
                <a:schemeClr val="accent2">
                  <a:lumMod val="75000"/>
                </a:schemeClr>
              </a:solidFill>
              <a:latin typeface="MyriadPro-SemiboldIt"/>
            </a:endParaRPr>
          </a:p>
        </p:txBody>
      </p:sp>
      <p:sp>
        <p:nvSpPr>
          <p:cNvPr id="6" name="Subtitle 5">
            <a:extLst>
              <a:ext uri="{FF2B5EF4-FFF2-40B4-BE49-F238E27FC236}">
                <a16:creationId xmlns:a16="http://schemas.microsoft.com/office/drawing/2014/main" id="{B5390A8E-F19E-45FF-9122-6341C2AB9242}"/>
              </a:ext>
            </a:extLst>
          </p:cNvPr>
          <p:cNvSpPr>
            <a:spLocks noGrp="1"/>
          </p:cNvSpPr>
          <p:nvPr>
            <p:ph type="subTitle" idx="4"/>
          </p:nvPr>
        </p:nvSpPr>
        <p:spPr>
          <a:xfrm>
            <a:off x="2812610" y="1959700"/>
            <a:ext cx="3393901" cy="666900"/>
          </a:xfrm>
        </p:spPr>
        <p:txBody>
          <a:bodyPr/>
          <a:lstStyle/>
          <a:p>
            <a:r>
              <a:rPr lang="en-US" sz="1800">
                <a:solidFill>
                  <a:schemeClr val="accent3">
                    <a:lumMod val="25000"/>
                  </a:schemeClr>
                </a:solidFill>
              </a:rPr>
              <a:t>  (He is very certain about his answer to the question.)</a:t>
            </a:r>
            <a:endParaRPr lang="en-US" sz="2000">
              <a:solidFill>
                <a:schemeClr val="accent3">
                  <a:lumMod val="25000"/>
                </a:schemeClr>
              </a:solidFill>
            </a:endParaRPr>
          </a:p>
        </p:txBody>
      </p:sp>
      <p:sp>
        <p:nvSpPr>
          <p:cNvPr id="7" name="Title 6">
            <a:extLst>
              <a:ext uri="{FF2B5EF4-FFF2-40B4-BE49-F238E27FC236}">
                <a16:creationId xmlns:a16="http://schemas.microsoft.com/office/drawing/2014/main" id="{018064E5-43ED-4AA5-A1EA-E598F1DBD6A4}"/>
              </a:ext>
            </a:extLst>
          </p:cNvPr>
          <p:cNvSpPr>
            <a:spLocks noGrp="1"/>
          </p:cNvSpPr>
          <p:nvPr>
            <p:ph type="title" idx="5"/>
          </p:nvPr>
        </p:nvSpPr>
        <p:spPr>
          <a:xfrm>
            <a:off x="872388" y="2917600"/>
            <a:ext cx="2305500" cy="670200"/>
          </a:xfrm>
        </p:spPr>
        <p:txBody>
          <a:bodyPr/>
          <a:lstStyle/>
          <a:p>
            <a:r>
              <a:rPr lang="en-US" sz="1800" i="1">
                <a:solidFill>
                  <a:srgbClr val="7030A0"/>
                </a:solidFill>
                <a:latin typeface="MyriadPro-SemiboldIt"/>
              </a:rPr>
              <a:t>Who says </a:t>
            </a:r>
            <a:r>
              <a:rPr lang="en-US" sz="1800">
                <a:solidFill>
                  <a:srgbClr val="7030A0"/>
                </a:solidFill>
                <a:latin typeface="MyriadPro-SemiboldIt"/>
              </a:rPr>
              <a:t>The only thing is that…</a:t>
            </a:r>
            <a:r>
              <a:rPr lang="en-US" sz="1800" i="1">
                <a:solidFill>
                  <a:srgbClr val="7030A0"/>
                </a:solidFill>
                <a:latin typeface="MyriadPro-SemiboldIt"/>
              </a:rPr>
              <a:t>? </a:t>
            </a:r>
            <a:endParaRPr lang="en-US" sz="1800">
              <a:solidFill>
                <a:srgbClr val="7030A0"/>
              </a:solidFill>
              <a:latin typeface="MyriadPro-SemiboldIt"/>
            </a:endParaRPr>
          </a:p>
        </p:txBody>
      </p:sp>
      <p:sp>
        <p:nvSpPr>
          <p:cNvPr id="8" name="Subtitle 7">
            <a:extLst>
              <a:ext uri="{FF2B5EF4-FFF2-40B4-BE49-F238E27FC236}">
                <a16:creationId xmlns:a16="http://schemas.microsoft.com/office/drawing/2014/main" id="{86A7F565-C582-4694-AD05-06A8030C695D}"/>
              </a:ext>
            </a:extLst>
          </p:cNvPr>
          <p:cNvSpPr>
            <a:spLocks noGrp="1"/>
          </p:cNvSpPr>
          <p:nvPr>
            <p:ph type="subTitle" idx="6"/>
          </p:nvPr>
        </p:nvSpPr>
        <p:spPr>
          <a:xfrm>
            <a:off x="1087989" y="3763150"/>
            <a:ext cx="1631148" cy="666900"/>
          </a:xfrm>
        </p:spPr>
        <p:txBody>
          <a:bodyPr/>
          <a:lstStyle/>
          <a:p>
            <a:r>
              <a:rPr lang="en-US" sz="1800" i="0">
                <a:solidFill>
                  <a:schemeClr val="accent3">
                    <a:lumMod val="25000"/>
                  </a:schemeClr>
                </a:solidFill>
                <a:effectLst/>
                <a:latin typeface="MyriadPro-Light"/>
              </a:rPr>
              <a:t>(Adel)</a:t>
            </a:r>
            <a:endParaRPr lang="en-US">
              <a:solidFill>
                <a:schemeClr val="accent3">
                  <a:lumMod val="25000"/>
                </a:schemeClr>
              </a:solidFill>
            </a:endParaRPr>
          </a:p>
        </p:txBody>
      </p:sp>
      <p:sp>
        <p:nvSpPr>
          <p:cNvPr id="9" name="Title 8">
            <a:extLst>
              <a:ext uri="{FF2B5EF4-FFF2-40B4-BE49-F238E27FC236}">
                <a16:creationId xmlns:a16="http://schemas.microsoft.com/office/drawing/2014/main" id="{C5D6BC57-7068-4BDB-B80B-B491CC6AF62A}"/>
              </a:ext>
            </a:extLst>
          </p:cNvPr>
          <p:cNvSpPr>
            <a:spLocks noGrp="1"/>
          </p:cNvSpPr>
          <p:nvPr>
            <p:ph type="title" idx="7"/>
          </p:nvPr>
        </p:nvSpPr>
        <p:spPr>
          <a:xfrm>
            <a:off x="3356811" y="2801950"/>
            <a:ext cx="2520339" cy="785850"/>
          </a:xfrm>
        </p:spPr>
        <p:txBody>
          <a:bodyPr/>
          <a:lstStyle/>
          <a:p>
            <a:r>
              <a:rPr lang="en-US" sz="1800" i="1">
                <a:solidFill>
                  <a:schemeClr val="accent4">
                    <a:lumMod val="50000"/>
                  </a:schemeClr>
                </a:solidFill>
                <a:latin typeface="MyriadPro-SemiboldIt"/>
              </a:rPr>
              <a:t>What does he say next?</a:t>
            </a:r>
            <a:endParaRPr lang="en-US" sz="1800">
              <a:solidFill>
                <a:schemeClr val="accent4">
                  <a:lumMod val="50000"/>
                </a:schemeClr>
              </a:solidFill>
              <a:latin typeface="MyriadPro-SemiboldIt"/>
            </a:endParaRPr>
          </a:p>
        </p:txBody>
      </p:sp>
      <p:sp>
        <p:nvSpPr>
          <p:cNvPr id="10" name="Subtitle 9">
            <a:extLst>
              <a:ext uri="{FF2B5EF4-FFF2-40B4-BE49-F238E27FC236}">
                <a16:creationId xmlns:a16="http://schemas.microsoft.com/office/drawing/2014/main" id="{64E31C90-C5E9-4BAB-A32E-0B2A9E828CCB}"/>
              </a:ext>
            </a:extLst>
          </p:cNvPr>
          <p:cNvSpPr>
            <a:spLocks noGrp="1"/>
          </p:cNvSpPr>
          <p:nvPr>
            <p:ph type="subTitle" idx="8"/>
          </p:nvPr>
        </p:nvSpPr>
        <p:spPr>
          <a:xfrm>
            <a:off x="2937490" y="3811500"/>
            <a:ext cx="2939660" cy="666900"/>
          </a:xfrm>
        </p:spPr>
        <p:txBody>
          <a:bodyPr/>
          <a:lstStyle/>
          <a:p>
            <a:r>
              <a:rPr lang="en-US" sz="1800"/>
              <a:t>(He spends a lot of time</a:t>
            </a:r>
            <a:br>
              <a:rPr lang="en-US" sz="1800"/>
            </a:br>
            <a:r>
              <a:rPr lang="en-US" sz="1800"/>
              <a:t>commuting.) </a:t>
            </a:r>
            <a:endParaRPr lang="en-US" sz="2000">
              <a:solidFill>
                <a:schemeClr val="accent3">
                  <a:lumMod val="25000"/>
                </a:schemeClr>
              </a:solidFill>
            </a:endParaRPr>
          </a:p>
        </p:txBody>
      </p:sp>
      <p:sp>
        <p:nvSpPr>
          <p:cNvPr id="11" name="Title 10">
            <a:extLst>
              <a:ext uri="{FF2B5EF4-FFF2-40B4-BE49-F238E27FC236}">
                <a16:creationId xmlns:a16="http://schemas.microsoft.com/office/drawing/2014/main" id="{5A03E334-E86D-4123-B3F0-1ADFF4A8FEAD}"/>
              </a:ext>
            </a:extLst>
          </p:cNvPr>
          <p:cNvSpPr>
            <a:spLocks noGrp="1"/>
          </p:cNvSpPr>
          <p:nvPr>
            <p:ph type="title" idx="9"/>
          </p:nvPr>
        </p:nvSpPr>
        <p:spPr>
          <a:xfrm>
            <a:off x="6075947" y="1161005"/>
            <a:ext cx="2894190" cy="842250"/>
          </a:xfrm>
        </p:spPr>
        <p:txBody>
          <a:bodyPr/>
          <a:lstStyle/>
          <a:p>
            <a:r>
              <a:rPr lang="en-US" sz="1800" i="1">
                <a:solidFill>
                  <a:schemeClr val="accent5">
                    <a:lumMod val="75000"/>
                  </a:schemeClr>
                </a:solidFill>
                <a:latin typeface="MyriadPro-SemiboldIt"/>
              </a:rPr>
              <a:t>Will you be happy if you have</a:t>
            </a:r>
            <a:r>
              <a:rPr lang="en-US" sz="1800">
                <a:solidFill>
                  <a:schemeClr val="accent5">
                    <a:lumMod val="75000"/>
                  </a:schemeClr>
                </a:solidFill>
                <a:latin typeface="MyriadPro-SemiboldIt"/>
              </a:rPr>
              <a:t> </a:t>
            </a:r>
            <a:r>
              <a:rPr lang="en-US" sz="1800" i="1">
                <a:solidFill>
                  <a:schemeClr val="accent5">
                    <a:lumMod val="75000"/>
                  </a:schemeClr>
                </a:solidFill>
                <a:latin typeface="MyriadPro-SemiboldIt"/>
              </a:rPr>
              <a:t>no homework tonight?</a:t>
            </a:r>
            <a:endParaRPr lang="en-US" sz="1800">
              <a:solidFill>
                <a:schemeClr val="accent5">
                  <a:lumMod val="75000"/>
                </a:schemeClr>
              </a:solidFill>
              <a:latin typeface="MyriadPro-SemiboldIt"/>
            </a:endParaRPr>
          </a:p>
        </p:txBody>
      </p:sp>
      <p:sp>
        <p:nvSpPr>
          <p:cNvPr id="13" name="Title 12">
            <a:extLst>
              <a:ext uri="{FF2B5EF4-FFF2-40B4-BE49-F238E27FC236}">
                <a16:creationId xmlns:a16="http://schemas.microsoft.com/office/drawing/2014/main" id="{BA8E6819-C68F-4DF0-984F-5DB6D29FF174}"/>
              </a:ext>
            </a:extLst>
          </p:cNvPr>
          <p:cNvSpPr>
            <a:spLocks noGrp="1"/>
          </p:cNvSpPr>
          <p:nvPr>
            <p:ph type="title" idx="14"/>
          </p:nvPr>
        </p:nvSpPr>
        <p:spPr>
          <a:xfrm>
            <a:off x="6075947" y="2801950"/>
            <a:ext cx="2894190" cy="785850"/>
          </a:xfrm>
        </p:spPr>
        <p:txBody>
          <a:bodyPr/>
          <a:lstStyle/>
          <a:p>
            <a:r>
              <a:rPr lang="en-US" sz="1800" i="1">
                <a:solidFill>
                  <a:schemeClr val="accent3">
                    <a:lumMod val="50000"/>
                  </a:schemeClr>
                </a:solidFill>
                <a:latin typeface="MyriadPro-SemiboldIt"/>
              </a:rPr>
              <a:t>Is this a good thing or bad thing?</a:t>
            </a:r>
            <a:endParaRPr lang="en-US" sz="1800">
              <a:solidFill>
                <a:schemeClr val="accent3">
                  <a:lumMod val="50000"/>
                </a:schemeClr>
              </a:solidFill>
              <a:latin typeface="MyriadPro-SemiboldIt"/>
            </a:endParaRPr>
          </a:p>
        </p:txBody>
      </p:sp>
      <p:sp>
        <p:nvSpPr>
          <p:cNvPr id="15" name="Subtitle 14">
            <a:extLst>
              <a:ext uri="{FF2B5EF4-FFF2-40B4-BE49-F238E27FC236}">
                <a16:creationId xmlns:a16="http://schemas.microsoft.com/office/drawing/2014/main" id="{276CF9BF-BAC6-44F3-AD96-ED360D16273B}"/>
              </a:ext>
            </a:extLst>
          </p:cNvPr>
          <p:cNvSpPr>
            <a:spLocks noGrp="1"/>
          </p:cNvSpPr>
          <p:nvPr>
            <p:ph type="subTitle" idx="13"/>
          </p:nvPr>
        </p:nvSpPr>
        <p:spPr>
          <a:xfrm>
            <a:off x="6206511" y="3763150"/>
            <a:ext cx="1849500" cy="666900"/>
          </a:xfrm>
        </p:spPr>
        <p:txBody>
          <a:bodyPr/>
          <a:lstStyle/>
          <a:p>
            <a:r>
              <a:rPr lang="en-US" sz="1800">
                <a:solidFill>
                  <a:schemeClr val="accent3">
                    <a:lumMod val="25000"/>
                  </a:schemeClr>
                </a:solidFill>
              </a:rPr>
              <a:t>(bad)</a:t>
            </a:r>
          </a:p>
        </p:txBody>
      </p:sp>
    </p:spTree>
    <p:extLst>
      <p:ext uri="{BB962C8B-B14F-4D97-AF65-F5344CB8AC3E}">
        <p14:creationId xmlns:p14="http://schemas.microsoft.com/office/powerpoint/2010/main" val="231262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fade">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7" grpId="0"/>
      <p:bldP spid="8" grpId="0" build="p"/>
      <p:bldP spid="9" grpId="0"/>
      <p:bldP spid="10" grpId="0" build="p"/>
      <p:bldP spid="11"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E7236E-5F8E-4C42-A5AC-7C6C7A4DFD21}"/>
              </a:ext>
            </a:extLst>
          </p:cNvPr>
          <p:cNvSpPr>
            <a:spLocks noGrp="1"/>
          </p:cNvSpPr>
          <p:nvPr>
            <p:ph type="subTitle" idx="1"/>
          </p:nvPr>
        </p:nvSpPr>
        <p:spPr>
          <a:xfrm>
            <a:off x="938676" y="2201850"/>
            <a:ext cx="3369025" cy="739367"/>
          </a:xfrm>
        </p:spPr>
        <p:txBody>
          <a:bodyPr/>
          <a:lstStyle/>
          <a:p>
            <a:r>
              <a:rPr lang="en-US" sz="1800" i="1">
                <a:solidFill>
                  <a:schemeClr val="tx2">
                    <a:lumMod val="50000"/>
                  </a:schemeClr>
                </a:solidFill>
                <a:effectLst/>
                <a:latin typeface="MyriadPro-SemiboldIt"/>
              </a:rPr>
              <a:t>Who says </a:t>
            </a:r>
            <a:r>
              <a:rPr lang="en-US" sz="1800" i="0">
                <a:solidFill>
                  <a:schemeClr val="tx2">
                    <a:lumMod val="50000"/>
                  </a:schemeClr>
                </a:solidFill>
                <a:effectLst/>
                <a:latin typeface="MyriadPro-Semibold"/>
              </a:rPr>
              <a:t>You can’t have it all</a:t>
            </a:r>
            <a:r>
              <a:rPr lang="en-US" sz="1800" i="1">
                <a:solidFill>
                  <a:schemeClr val="tx2">
                    <a:lumMod val="50000"/>
                  </a:schemeClr>
                </a:solidFill>
                <a:effectLst/>
                <a:latin typeface="MyriadPro-SemiboldIt"/>
              </a:rPr>
              <a:t>?</a:t>
            </a:r>
            <a:endParaRPr lang="en-US">
              <a:solidFill>
                <a:schemeClr val="tx2">
                  <a:lumMod val="50000"/>
                </a:schemeClr>
              </a:solidFill>
            </a:endParaRPr>
          </a:p>
        </p:txBody>
      </p:sp>
      <p:sp>
        <p:nvSpPr>
          <p:cNvPr id="3" name="Subtitle 2">
            <a:extLst>
              <a:ext uri="{FF2B5EF4-FFF2-40B4-BE49-F238E27FC236}">
                <a16:creationId xmlns:a16="http://schemas.microsoft.com/office/drawing/2014/main" id="{6A069B8E-C13C-40EF-B4B8-29C3F94DE36E}"/>
              </a:ext>
            </a:extLst>
          </p:cNvPr>
          <p:cNvSpPr>
            <a:spLocks noGrp="1"/>
          </p:cNvSpPr>
          <p:nvPr>
            <p:ph type="subTitle" idx="2"/>
          </p:nvPr>
        </p:nvSpPr>
        <p:spPr>
          <a:xfrm>
            <a:off x="4572000" y="2201850"/>
            <a:ext cx="3778311" cy="477601"/>
          </a:xfrm>
        </p:spPr>
        <p:txBody>
          <a:bodyPr/>
          <a:lstStyle/>
          <a:p>
            <a:r>
              <a:rPr lang="en-US" sz="1800" i="1">
                <a:solidFill>
                  <a:schemeClr val="accent2">
                    <a:lumMod val="50000"/>
                  </a:schemeClr>
                </a:solidFill>
                <a:effectLst/>
                <a:latin typeface="MyriadPro-SemiboldIt"/>
              </a:rPr>
              <a:t>Why does</a:t>
            </a:r>
            <a:r>
              <a:rPr lang="en-US" sz="1800">
                <a:solidFill>
                  <a:schemeClr val="accent2">
                    <a:lumMod val="50000"/>
                  </a:schemeClr>
                </a:solidFill>
                <a:latin typeface="MyriadPro-SemiboldIt"/>
              </a:rPr>
              <a:t> </a:t>
            </a:r>
            <a:r>
              <a:rPr lang="en-US" sz="1800" i="1">
                <a:solidFill>
                  <a:schemeClr val="accent2">
                    <a:lumMod val="50000"/>
                  </a:schemeClr>
                </a:solidFill>
                <a:effectLst/>
                <a:latin typeface="MyriadPro-SemiboldIt"/>
              </a:rPr>
              <a:t>he say it?</a:t>
            </a:r>
            <a:endParaRPr lang="en-US">
              <a:solidFill>
                <a:schemeClr val="accent2">
                  <a:lumMod val="50000"/>
                </a:schemeClr>
              </a:solidFill>
            </a:endParaRPr>
          </a:p>
        </p:txBody>
      </p:sp>
      <p:sp>
        <p:nvSpPr>
          <p:cNvPr id="4" name="Subtitle 3">
            <a:extLst>
              <a:ext uri="{FF2B5EF4-FFF2-40B4-BE49-F238E27FC236}">
                <a16:creationId xmlns:a16="http://schemas.microsoft.com/office/drawing/2014/main" id="{70E78900-1D21-401F-9939-2066F7FA7D12}"/>
              </a:ext>
            </a:extLst>
          </p:cNvPr>
          <p:cNvSpPr>
            <a:spLocks noGrp="1"/>
          </p:cNvSpPr>
          <p:nvPr>
            <p:ph type="subTitle" idx="3"/>
          </p:nvPr>
        </p:nvSpPr>
        <p:spPr/>
        <p:txBody>
          <a:bodyPr/>
          <a:lstStyle/>
          <a:p>
            <a:r>
              <a:rPr lang="en-US" sz="1800">
                <a:solidFill>
                  <a:schemeClr val="accent3">
                    <a:lumMod val="25000"/>
                  </a:schemeClr>
                </a:solidFill>
              </a:rPr>
              <a:t>Adel </a:t>
            </a:r>
          </a:p>
        </p:txBody>
      </p:sp>
      <p:sp>
        <p:nvSpPr>
          <p:cNvPr id="5" name="Subtitle 4">
            <a:extLst>
              <a:ext uri="{FF2B5EF4-FFF2-40B4-BE49-F238E27FC236}">
                <a16:creationId xmlns:a16="http://schemas.microsoft.com/office/drawing/2014/main" id="{DAA4845D-B86D-4D60-843D-EDFAC22ED4B4}"/>
              </a:ext>
            </a:extLst>
          </p:cNvPr>
          <p:cNvSpPr>
            <a:spLocks noGrp="1"/>
          </p:cNvSpPr>
          <p:nvPr>
            <p:ph type="subTitle" idx="4"/>
          </p:nvPr>
        </p:nvSpPr>
        <p:spPr>
          <a:xfrm>
            <a:off x="4331774" y="2782628"/>
            <a:ext cx="4332316" cy="978300"/>
          </a:xfrm>
        </p:spPr>
        <p:txBody>
          <a:bodyPr/>
          <a:lstStyle/>
          <a:p>
            <a:r>
              <a:rPr lang="en-US" sz="1800" i="0">
                <a:solidFill>
                  <a:schemeClr val="accent3">
                    <a:lumMod val="25000"/>
                  </a:schemeClr>
                </a:solidFill>
                <a:effectLst/>
                <a:latin typeface="MyriadPro-Light"/>
              </a:rPr>
              <a:t>(He likes everything about where he lives except for one thing, the commute.)</a:t>
            </a:r>
            <a:endParaRPr lang="en-US">
              <a:solidFill>
                <a:schemeClr val="accent3">
                  <a:lumMod val="25000"/>
                </a:schemeClr>
              </a:solidFill>
            </a:endParaRPr>
          </a:p>
        </p:txBody>
      </p:sp>
    </p:spTree>
    <p:extLst>
      <p:ext uri="{BB962C8B-B14F-4D97-AF65-F5344CB8AC3E}">
        <p14:creationId xmlns:p14="http://schemas.microsoft.com/office/powerpoint/2010/main" val="190384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EEA4D1-AF48-41EE-AA08-E655113E64AC}"/>
              </a:ext>
            </a:extLst>
          </p:cNvPr>
          <p:cNvPicPr>
            <a:picLocks noChangeAspect="1"/>
          </p:cNvPicPr>
          <p:nvPr/>
        </p:nvPicPr>
        <p:blipFill rotWithShape="1">
          <a:blip r:embed="rId2"/>
          <a:srcRect l="56842" t="62672" r="11711" b="15563"/>
          <a:stretch/>
        </p:blipFill>
        <p:spPr>
          <a:xfrm>
            <a:off x="1419726" y="1179093"/>
            <a:ext cx="6304547" cy="2453237"/>
          </a:xfrm>
          <a:prstGeom prst="rect">
            <a:avLst/>
          </a:prstGeom>
        </p:spPr>
      </p:pic>
    </p:spTree>
    <p:extLst>
      <p:ext uri="{BB962C8B-B14F-4D97-AF65-F5344CB8AC3E}">
        <p14:creationId xmlns:p14="http://schemas.microsoft.com/office/powerpoint/2010/main" val="1334522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CADB23CD-7FB8-4FFC-8539-AF31868FCD77}"/>
              </a:ext>
            </a:extLst>
          </p:cNvPr>
          <p:cNvPicPr>
            <a:picLocks noChangeAspect="1"/>
          </p:cNvPicPr>
          <p:nvPr/>
        </p:nvPicPr>
        <p:blipFill rotWithShape="1">
          <a:blip r:embed="rId2"/>
          <a:srcRect l="29869" t="16099" r="26842" b="22584"/>
          <a:stretch/>
        </p:blipFill>
        <p:spPr>
          <a:xfrm>
            <a:off x="1624261" y="324916"/>
            <a:ext cx="5642811" cy="4493668"/>
          </a:xfrm>
          <a:prstGeom prst="rect">
            <a:avLst/>
          </a:prstGeom>
        </p:spPr>
      </p:pic>
    </p:spTree>
    <p:extLst>
      <p:ext uri="{BB962C8B-B14F-4D97-AF65-F5344CB8AC3E}">
        <p14:creationId xmlns:p14="http://schemas.microsoft.com/office/powerpoint/2010/main" val="2966675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2D9EC8-1E99-4456-A605-85DFE8F53A5F}"/>
              </a:ext>
            </a:extLst>
          </p:cNvPr>
          <p:cNvPicPr>
            <a:picLocks noChangeAspect="1"/>
          </p:cNvPicPr>
          <p:nvPr/>
        </p:nvPicPr>
        <p:blipFill rotWithShape="1">
          <a:blip r:embed="rId2"/>
          <a:srcRect l="13421" t="5802" r="16974" b="14159"/>
          <a:stretch/>
        </p:blipFill>
        <p:spPr>
          <a:xfrm>
            <a:off x="547437" y="243638"/>
            <a:ext cx="8049126" cy="4656223"/>
          </a:xfrm>
          <a:prstGeom prst="rect">
            <a:avLst/>
          </a:prstGeom>
        </p:spPr>
      </p:pic>
      <p:sp>
        <p:nvSpPr>
          <p:cNvPr id="10" name="TextBox 9">
            <a:extLst>
              <a:ext uri="{FF2B5EF4-FFF2-40B4-BE49-F238E27FC236}">
                <a16:creationId xmlns:a16="http://schemas.microsoft.com/office/drawing/2014/main" id="{04FD36AF-AF97-42A9-952D-552DF7843951}"/>
              </a:ext>
            </a:extLst>
          </p:cNvPr>
          <p:cNvSpPr txBox="1"/>
          <p:nvPr/>
        </p:nvSpPr>
        <p:spPr>
          <a:xfrm>
            <a:off x="3344780" y="1246719"/>
            <a:ext cx="1961146" cy="338554"/>
          </a:xfrm>
          <a:prstGeom prst="rect">
            <a:avLst/>
          </a:prstGeom>
          <a:noFill/>
        </p:spPr>
        <p:txBody>
          <a:bodyPr wrap="square">
            <a:spAutoFit/>
          </a:bodyPr>
          <a:lstStyle/>
          <a:p>
            <a:r>
              <a:rPr lang="en-US" sz="1600" i="0">
                <a:solidFill>
                  <a:schemeClr val="accent2">
                    <a:lumMod val="75000"/>
                  </a:schemeClr>
                </a:solidFill>
                <a:effectLst/>
                <a:latin typeface="MyriadPro-Light"/>
              </a:rPr>
              <a:t>No, it isn’t. It’s safe.</a:t>
            </a:r>
            <a:endParaRPr lang="en-US" sz="1600">
              <a:solidFill>
                <a:schemeClr val="accent2">
                  <a:lumMod val="75000"/>
                </a:schemeClr>
              </a:solidFill>
            </a:endParaRPr>
          </a:p>
        </p:txBody>
      </p:sp>
      <p:sp>
        <p:nvSpPr>
          <p:cNvPr id="12" name="TextBox 11">
            <a:extLst>
              <a:ext uri="{FF2B5EF4-FFF2-40B4-BE49-F238E27FC236}">
                <a16:creationId xmlns:a16="http://schemas.microsoft.com/office/drawing/2014/main" id="{4B4372F5-1016-4CF6-BD74-F997695ED4AE}"/>
              </a:ext>
            </a:extLst>
          </p:cNvPr>
          <p:cNvSpPr txBox="1"/>
          <p:nvPr/>
        </p:nvSpPr>
        <p:spPr>
          <a:xfrm>
            <a:off x="3152274" y="2047400"/>
            <a:ext cx="3212431" cy="338554"/>
          </a:xfrm>
          <a:prstGeom prst="rect">
            <a:avLst/>
          </a:prstGeom>
          <a:noFill/>
        </p:spPr>
        <p:txBody>
          <a:bodyPr wrap="square">
            <a:spAutoFit/>
          </a:bodyPr>
          <a:lstStyle/>
          <a:p>
            <a:r>
              <a:rPr lang="en-US" sz="1600" i="0">
                <a:solidFill>
                  <a:schemeClr val="accent2">
                    <a:lumMod val="75000"/>
                  </a:schemeClr>
                </a:solidFill>
                <a:effectLst/>
                <a:latin typeface="MyriadPro-Light"/>
              </a:rPr>
              <a:t>Adel renovated his apartment.</a:t>
            </a:r>
            <a:endParaRPr lang="en-US" sz="1600">
              <a:solidFill>
                <a:schemeClr val="accent2">
                  <a:lumMod val="75000"/>
                </a:schemeClr>
              </a:solidFill>
            </a:endParaRPr>
          </a:p>
        </p:txBody>
      </p:sp>
      <p:sp>
        <p:nvSpPr>
          <p:cNvPr id="14" name="TextBox 13">
            <a:extLst>
              <a:ext uri="{FF2B5EF4-FFF2-40B4-BE49-F238E27FC236}">
                <a16:creationId xmlns:a16="http://schemas.microsoft.com/office/drawing/2014/main" id="{0A18D070-3B0A-4041-A2C3-916C7FECA981}"/>
              </a:ext>
            </a:extLst>
          </p:cNvPr>
          <p:cNvSpPr txBox="1"/>
          <p:nvPr/>
        </p:nvSpPr>
        <p:spPr>
          <a:xfrm>
            <a:off x="3019926" y="2779738"/>
            <a:ext cx="4572000" cy="338554"/>
          </a:xfrm>
          <a:prstGeom prst="rect">
            <a:avLst/>
          </a:prstGeom>
          <a:noFill/>
        </p:spPr>
        <p:txBody>
          <a:bodyPr wrap="square">
            <a:spAutoFit/>
          </a:bodyPr>
          <a:lstStyle/>
          <a:p>
            <a:r>
              <a:rPr lang="en-US" sz="1600" i="0">
                <a:solidFill>
                  <a:schemeClr val="accent2">
                    <a:lumMod val="75000"/>
                  </a:schemeClr>
                </a:solidFill>
                <a:effectLst/>
                <a:latin typeface="MyriadPro-Light"/>
              </a:rPr>
              <a:t>He spends a lot of time commuting to work.</a:t>
            </a:r>
            <a:endParaRPr lang="en-US" sz="1600">
              <a:solidFill>
                <a:schemeClr val="accent2">
                  <a:lumMod val="75000"/>
                </a:schemeClr>
              </a:solidFill>
            </a:endParaRPr>
          </a:p>
        </p:txBody>
      </p:sp>
      <p:sp>
        <p:nvSpPr>
          <p:cNvPr id="16" name="TextBox 15">
            <a:extLst>
              <a:ext uri="{FF2B5EF4-FFF2-40B4-BE49-F238E27FC236}">
                <a16:creationId xmlns:a16="http://schemas.microsoft.com/office/drawing/2014/main" id="{3930E057-E0C6-4D51-9D03-DEAC2ABFF2B6}"/>
              </a:ext>
            </a:extLst>
          </p:cNvPr>
          <p:cNvSpPr txBox="1"/>
          <p:nvPr/>
        </p:nvSpPr>
        <p:spPr>
          <a:xfrm>
            <a:off x="3152274" y="3560597"/>
            <a:ext cx="4271210" cy="338554"/>
          </a:xfrm>
          <a:prstGeom prst="rect">
            <a:avLst/>
          </a:prstGeom>
          <a:noFill/>
        </p:spPr>
        <p:txBody>
          <a:bodyPr wrap="square">
            <a:spAutoFit/>
          </a:bodyPr>
          <a:lstStyle/>
          <a:p>
            <a:r>
              <a:rPr lang="en-US" sz="1600" i="0">
                <a:solidFill>
                  <a:schemeClr val="accent2">
                    <a:lumMod val="75000"/>
                  </a:schemeClr>
                </a:solidFill>
                <a:effectLst/>
                <a:latin typeface="MyriadPro-Light"/>
              </a:rPr>
              <a:t>Faris lives near Rangers Stadium.</a:t>
            </a:r>
            <a:endParaRPr lang="en-US" sz="1600">
              <a:solidFill>
                <a:schemeClr val="accent2">
                  <a:lumMod val="75000"/>
                </a:schemeClr>
              </a:solidFill>
            </a:endParaRPr>
          </a:p>
        </p:txBody>
      </p:sp>
      <p:sp>
        <p:nvSpPr>
          <p:cNvPr id="18" name="TextBox 17">
            <a:extLst>
              <a:ext uri="{FF2B5EF4-FFF2-40B4-BE49-F238E27FC236}">
                <a16:creationId xmlns:a16="http://schemas.microsoft.com/office/drawing/2014/main" id="{975D4737-BC50-41EC-AD71-FA859E94AFC4}"/>
              </a:ext>
            </a:extLst>
          </p:cNvPr>
          <p:cNvSpPr txBox="1"/>
          <p:nvPr/>
        </p:nvSpPr>
        <p:spPr>
          <a:xfrm>
            <a:off x="2189747" y="4341456"/>
            <a:ext cx="6232357" cy="338554"/>
          </a:xfrm>
          <a:prstGeom prst="rect">
            <a:avLst/>
          </a:prstGeom>
          <a:noFill/>
        </p:spPr>
        <p:txBody>
          <a:bodyPr wrap="square">
            <a:spAutoFit/>
          </a:bodyPr>
          <a:lstStyle/>
          <a:p>
            <a:r>
              <a:rPr lang="en-US" sz="1600" i="0">
                <a:solidFill>
                  <a:schemeClr val="accent2">
                    <a:lumMod val="75000"/>
                  </a:schemeClr>
                </a:solidFill>
                <a:effectLst/>
                <a:latin typeface="MyriadPro-Light"/>
              </a:rPr>
              <a:t>He often can’t fid a place to park, and sometimes there is a lot of noise.</a:t>
            </a:r>
            <a:endParaRPr lang="en-US" sz="1600">
              <a:solidFill>
                <a:schemeClr val="accent2">
                  <a:lumMod val="75000"/>
                </a:schemeClr>
              </a:solidFill>
            </a:endParaRPr>
          </a:p>
        </p:txBody>
      </p:sp>
    </p:spTree>
    <p:extLst>
      <p:ext uri="{BB962C8B-B14F-4D97-AF65-F5344CB8AC3E}">
        <p14:creationId xmlns:p14="http://schemas.microsoft.com/office/powerpoint/2010/main" val="33978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7CFBB5-4938-490D-9EC0-BF61E6549680}"/>
              </a:ext>
            </a:extLst>
          </p:cNvPr>
          <p:cNvSpPr>
            <a:spLocks noGrp="1"/>
          </p:cNvSpPr>
          <p:nvPr>
            <p:ph type="subTitle" idx="1"/>
          </p:nvPr>
        </p:nvSpPr>
        <p:spPr/>
        <p:txBody>
          <a:bodyPr/>
          <a:lstStyle/>
          <a:p>
            <a:r>
              <a:rPr lang="en-US" sz="2800"/>
              <a:t>Reading </a:t>
            </a:r>
          </a:p>
        </p:txBody>
      </p:sp>
    </p:spTree>
    <p:extLst>
      <p:ext uri="{BB962C8B-B14F-4D97-AF65-F5344CB8AC3E}">
        <p14:creationId xmlns:p14="http://schemas.microsoft.com/office/powerpoint/2010/main" val="2353088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796AEB65-20BD-41C8-87E4-90111EB1265C}"/>
              </a:ext>
            </a:extLst>
          </p:cNvPr>
          <p:cNvPicPr>
            <a:picLocks noChangeAspect="1"/>
          </p:cNvPicPr>
          <p:nvPr/>
        </p:nvPicPr>
        <p:blipFill rotWithShape="1">
          <a:blip r:embed="rId3"/>
          <a:srcRect l="19944" t="11336" r="21154" b="21610"/>
          <a:stretch/>
        </p:blipFill>
        <p:spPr>
          <a:xfrm>
            <a:off x="843044" y="2028179"/>
            <a:ext cx="3286684" cy="2006999"/>
          </a:xfrm>
          <a:prstGeom prst="rect">
            <a:avLst/>
          </a:prstGeom>
          <a:ln w="38100">
            <a:solidFill>
              <a:schemeClr val="tx2"/>
            </a:solidFill>
          </a:ln>
        </p:spPr>
      </p:pic>
      <p:sp>
        <p:nvSpPr>
          <p:cNvPr id="975" name="Google Shape;975;p51"/>
          <p:cNvSpPr txBox="1">
            <a:spLocks noGrp="1"/>
          </p:cNvSpPr>
          <p:nvPr>
            <p:ph type="title"/>
          </p:nvPr>
        </p:nvSpPr>
        <p:spPr>
          <a:xfrm>
            <a:off x="720000" y="552032"/>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a:t>W</a:t>
            </a:r>
            <a:r>
              <a:rPr lang="en" sz="4800"/>
              <a:t>arm up</a:t>
            </a:r>
            <a:endParaRPr sz="4800"/>
          </a:p>
        </p:txBody>
      </p:sp>
      <p:grpSp>
        <p:nvGrpSpPr>
          <p:cNvPr id="976" name="Google Shape;976;p51"/>
          <p:cNvGrpSpPr/>
          <p:nvPr/>
        </p:nvGrpSpPr>
        <p:grpSpPr>
          <a:xfrm>
            <a:off x="1060750" y="715408"/>
            <a:ext cx="7022480" cy="133394"/>
            <a:chOff x="2427292" y="692550"/>
            <a:chExt cx="9081184" cy="172500"/>
          </a:xfrm>
        </p:grpSpPr>
        <p:sp>
          <p:nvSpPr>
            <p:cNvPr id="977" name="Google Shape;977;p51"/>
            <p:cNvSpPr/>
            <p:nvPr/>
          </p:nvSpPr>
          <p:spPr>
            <a:xfrm>
              <a:off x="2427292" y="692550"/>
              <a:ext cx="172500" cy="17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1"/>
            <p:cNvSpPr/>
            <p:nvPr/>
          </p:nvSpPr>
          <p:spPr>
            <a:xfrm>
              <a:off x="2653242" y="719400"/>
              <a:ext cx="118800" cy="11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1"/>
            <p:cNvSpPr/>
            <p:nvPr/>
          </p:nvSpPr>
          <p:spPr>
            <a:xfrm>
              <a:off x="2825492" y="735750"/>
              <a:ext cx="86100" cy="8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1"/>
            <p:cNvSpPr/>
            <p:nvPr/>
          </p:nvSpPr>
          <p:spPr>
            <a:xfrm rot="10800000">
              <a:off x="11335977" y="692550"/>
              <a:ext cx="172500" cy="17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1"/>
            <p:cNvSpPr/>
            <p:nvPr/>
          </p:nvSpPr>
          <p:spPr>
            <a:xfrm rot="10800000">
              <a:off x="11163727" y="719400"/>
              <a:ext cx="118800" cy="118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1"/>
            <p:cNvSpPr/>
            <p:nvPr/>
          </p:nvSpPr>
          <p:spPr>
            <a:xfrm rot="10800000">
              <a:off x="11024177" y="735750"/>
              <a:ext cx="86100" cy="86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51"/>
          <p:cNvGrpSpPr/>
          <p:nvPr/>
        </p:nvGrpSpPr>
        <p:grpSpPr>
          <a:xfrm>
            <a:off x="720044" y="1922664"/>
            <a:ext cx="3535703" cy="2692890"/>
            <a:chOff x="1669410" y="1345922"/>
            <a:chExt cx="4021500" cy="3062887"/>
          </a:xfrm>
        </p:grpSpPr>
        <p:sp>
          <p:nvSpPr>
            <p:cNvPr id="984" name="Google Shape;984;p51"/>
            <p:cNvSpPr/>
            <p:nvPr/>
          </p:nvSpPr>
          <p:spPr>
            <a:xfrm>
              <a:off x="1669410" y="1345922"/>
              <a:ext cx="4021500" cy="2544300"/>
            </a:xfrm>
            <a:prstGeom prst="roundRect">
              <a:avLst>
                <a:gd name="adj" fmla="val 3857"/>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1"/>
            <p:cNvSpPr/>
            <p:nvPr/>
          </p:nvSpPr>
          <p:spPr>
            <a:xfrm>
              <a:off x="2991808" y="3890161"/>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lt2"/>
              </a:solidFill>
              <a:prstDash val="solid"/>
              <a:round/>
              <a:headEnd type="none" w="med" len="med"/>
              <a:tailEnd type="none" w="med" len="med"/>
            </a:ln>
          </p:spPr>
        </p:sp>
        <p:cxnSp>
          <p:nvCxnSpPr>
            <p:cNvPr id="986" name="Google Shape;986;p51"/>
            <p:cNvCxnSpPr/>
            <p:nvPr/>
          </p:nvCxnSpPr>
          <p:spPr>
            <a:xfrm>
              <a:off x="3006650" y="4359727"/>
              <a:ext cx="1353300" cy="0"/>
            </a:xfrm>
            <a:prstGeom prst="straightConnector1">
              <a:avLst/>
            </a:prstGeom>
            <a:noFill/>
            <a:ln w="19050" cap="flat" cmpd="sng">
              <a:solidFill>
                <a:schemeClr val="lt2"/>
              </a:solidFill>
              <a:prstDash val="solid"/>
              <a:round/>
              <a:headEnd type="none" w="med" len="med"/>
              <a:tailEnd type="none" w="med" len="med"/>
            </a:ln>
          </p:spPr>
        </p:cxnSp>
      </p:grpSp>
      <p:grpSp>
        <p:nvGrpSpPr>
          <p:cNvPr id="988" name="Google Shape;988;p51"/>
          <p:cNvGrpSpPr/>
          <p:nvPr/>
        </p:nvGrpSpPr>
        <p:grpSpPr>
          <a:xfrm>
            <a:off x="3279077" y="2993483"/>
            <a:ext cx="1179657" cy="1622045"/>
            <a:chOff x="-734425" y="725975"/>
            <a:chExt cx="2684700" cy="3691500"/>
          </a:xfrm>
        </p:grpSpPr>
        <p:sp>
          <p:nvSpPr>
            <p:cNvPr id="989" name="Google Shape;989;p51"/>
            <p:cNvSpPr/>
            <p:nvPr/>
          </p:nvSpPr>
          <p:spPr>
            <a:xfrm>
              <a:off x="-734425" y="725975"/>
              <a:ext cx="2684700" cy="3691500"/>
            </a:xfrm>
            <a:prstGeom prst="roundRect">
              <a:avLst>
                <a:gd name="adj" fmla="val 4846"/>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0" name="Google Shape;990;p51"/>
            <p:cNvSpPr/>
            <p:nvPr/>
          </p:nvSpPr>
          <p:spPr>
            <a:xfrm>
              <a:off x="515514" y="4307174"/>
              <a:ext cx="184800" cy="40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1"/>
            <p:cNvSpPr/>
            <p:nvPr/>
          </p:nvSpPr>
          <p:spPr>
            <a:xfrm>
              <a:off x="577175" y="788693"/>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 name="Google Shape;993;p51"/>
          <p:cNvSpPr/>
          <p:nvPr/>
        </p:nvSpPr>
        <p:spPr>
          <a:xfrm>
            <a:off x="4753994" y="2317324"/>
            <a:ext cx="4209531" cy="502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1"/>
          <p:cNvSpPr txBox="1">
            <a:spLocks noGrp="1"/>
          </p:cNvSpPr>
          <p:nvPr>
            <p:ph type="subTitle" idx="4294967295"/>
          </p:nvPr>
        </p:nvSpPr>
        <p:spPr>
          <a:xfrm>
            <a:off x="4599758" y="2345172"/>
            <a:ext cx="3968901" cy="4200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Clr>
                <a:schemeClr val="lt1"/>
              </a:buClr>
              <a:buSzPts val="1400"/>
              <a:buNone/>
            </a:pPr>
            <a:r>
              <a:rPr lang="en-US" sz="1600" b="1" i="1">
                <a:solidFill>
                  <a:schemeClr val="bg1"/>
                </a:solidFill>
                <a:effectLst/>
                <a:latin typeface="Quicksand Light" panose="020B0604020202020204" charset="0"/>
                <a:ea typeface="Monotype Koufi" pitchFamily="2" charset="-78"/>
                <a:cs typeface="Monotype Koufi" pitchFamily="2" charset="-78"/>
              </a:rPr>
              <a:t>1.What’s your hometown like?</a:t>
            </a:r>
            <a:endParaRPr sz="1200" b="1">
              <a:solidFill>
                <a:schemeClr val="bg1"/>
              </a:solidFill>
              <a:latin typeface="Quicksand Light" panose="020B0604020202020204" charset="0"/>
              <a:ea typeface="Monotype Koufi" pitchFamily="2" charset="-78"/>
              <a:cs typeface="Monotype Koufi" pitchFamily="2" charset="-78"/>
            </a:endParaRPr>
          </a:p>
        </p:txBody>
      </p:sp>
      <p:sp>
        <p:nvSpPr>
          <p:cNvPr id="996" name="Google Shape;996;p51"/>
          <p:cNvSpPr/>
          <p:nvPr/>
        </p:nvSpPr>
        <p:spPr>
          <a:xfrm>
            <a:off x="4753994" y="2931438"/>
            <a:ext cx="4209531" cy="502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1"/>
          <p:cNvSpPr txBox="1">
            <a:spLocks noGrp="1"/>
          </p:cNvSpPr>
          <p:nvPr>
            <p:ph type="subTitle" idx="4294967295"/>
          </p:nvPr>
        </p:nvSpPr>
        <p:spPr>
          <a:xfrm>
            <a:off x="4574226" y="2985907"/>
            <a:ext cx="3227400" cy="420000"/>
          </a:xfrm>
          <a:prstGeom prst="rect">
            <a:avLst/>
          </a:prstGeom>
        </p:spPr>
        <p:txBody>
          <a:bodyPr spcFirstLastPara="1" wrap="square" lIns="91425" tIns="91425" rIns="91425" bIns="91425" anchor="t" anchorCtr="0">
            <a:noAutofit/>
          </a:bodyPr>
          <a:lstStyle/>
          <a:p>
            <a:pPr marL="0" lvl="0" indent="0">
              <a:spcAft>
                <a:spcPts val="1600"/>
              </a:spcAft>
              <a:buNone/>
            </a:pPr>
            <a:r>
              <a:rPr lang="en" sz="1600" b="1">
                <a:solidFill>
                  <a:schemeClr val="tx1"/>
                </a:solidFill>
                <a:latin typeface="Quicksand Light" panose="020B0604020202020204" charset="0"/>
              </a:rPr>
              <a:t>  </a:t>
            </a:r>
            <a:r>
              <a:rPr lang="en" sz="1600" b="1">
                <a:solidFill>
                  <a:schemeClr val="tx1"/>
                </a:solidFill>
                <a:latin typeface="Quicksand Light" panose="020B0604020202020204" charset="0"/>
                <a:ea typeface="Quicksand"/>
                <a:cs typeface="Quicksand"/>
                <a:sym typeface="Quicksand"/>
              </a:rPr>
              <a:t>2. </a:t>
            </a:r>
            <a:r>
              <a:rPr lang="en-US" sz="1600" b="1" i="1">
                <a:solidFill>
                  <a:schemeClr val="tx1"/>
                </a:solidFill>
                <a:latin typeface="Quicksand Light" panose="020B0604020202020204" charset="0"/>
              </a:rPr>
              <a:t>Do you</a:t>
            </a:r>
            <a:r>
              <a:rPr lang="en-US" sz="1600" b="1">
                <a:solidFill>
                  <a:schemeClr val="tx1"/>
                </a:solidFill>
                <a:latin typeface="Quicksand Light" panose="020B0604020202020204" charset="0"/>
              </a:rPr>
              <a:t> </a:t>
            </a:r>
            <a:r>
              <a:rPr lang="en-US" sz="1600" b="1" i="1">
                <a:solidFill>
                  <a:schemeClr val="tx1"/>
                </a:solidFill>
                <a:latin typeface="Quicksand Light" panose="020B0604020202020204" charset="0"/>
              </a:rPr>
              <a:t>agree with?</a:t>
            </a:r>
            <a:br>
              <a:rPr lang="en-US" sz="1600" b="1">
                <a:solidFill>
                  <a:schemeClr val="tx1"/>
                </a:solidFill>
                <a:latin typeface="Quicksand Light" panose="020B0604020202020204" charset="0"/>
              </a:rPr>
            </a:br>
            <a:br>
              <a:rPr lang="en-US" sz="1600" b="1">
                <a:solidFill>
                  <a:schemeClr val="tx1"/>
                </a:solidFill>
                <a:latin typeface="Quicksand Light" panose="020B0604020202020204" charset="0"/>
              </a:rPr>
            </a:br>
            <a:endParaRPr sz="1600" b="1">
              <a:solidFill>
                <a:schemeClr val="tx1"/>
              </a:solidFill>
              <a:latin typeface="Quicksand Light" panose="020B0604020202020204" charset="0"/>
            </a:endParaRPr>
          </a:p>
        </p:txBody>
      </p:sp>
      <p:sp>
        <p:nvSpPr>
          <p:cNvPr id="998" name="Google Shape;998;p51"/>
          <p:cNvSpPr/>
          <p:nvPr/>
        </p:nvSpPr>
        <p:spPr>
          <a:xfrm>
            <a:off x="4753994" y="3523354"/>
            <a:ext cx="4209531" cy="50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1"/>
          <p:cNvSpPr txBox="1">
            <a:spLocks noGrp="1"/>
          </p:cNvSpPr>
          <p:nvPr>
            <p:ph type="subTitle" idx="4294967295"/>
          </p:nvPr>
        </p:nvSpPr>
        <p:spPr>
          <a:xfrm>
            <a:off x="4574226" y="3564754"/>
            <a:ext cx="4678765" cy="420000"/>
          </a:xfrm>
          <a:prstGeom prst="rect">
            <a:avLst/>
          </a:prstGeom>
        </p:spPr>
        <p:txBody>
          <a:bodyPr spcFirstLastPara="1" wrap="square" lIns="91425" tIns="91425" rIns="91425" bIns="91425" anchor="t" anchorCtr="0">
            <a:noAutofit/>
          </a:bodyPr>
          <a:lstStyle/>
          <a:p>
            <a:pPr marL="0" lvl="0" indent="0">
              <a:buNone/>
            </a:pPr>
            <a:r>
              <a:rPr lang="en" sz="1600" b="1">
                <a:solidFill>
                  <a:schemeClr val="bg1"/>
                </a:solidFill>
                <a:latin typeface="Quicksand Light" panose="020B0604020202020204" charset="0"/>
              </a:rPr>
              <a:t>  </a:t>
            </a:r>
            <a:r>
              <a:rPr lang="en" sz="1600" b="1">
                <a:solidFill>
                  <a:schemeClr val="bg1"/>
                </a:solidFill>
                <a:latin typeface="Quicksand Light" panose="020B0604020202020204" charset="0"/>
                <a:ea typeface="Quicksand"/>
                <a:cs typeface="Quicksand"/>
                <a:sym typeface="Quicksand"/>
              </a:rPr>
              <a:t>3. </a:t>
            </a:r>
            <a:r>
              <a:rPr lang="en-US" sz="1600" b="1" i="1">
                <a:solidFill>
                  <a:schemeClr val="bg1"/>
                </a:solidFill>
                <a:latin typeface="Quicksand Light" panose="020B0604020202020204" charset="0"/>
                <a:ea typeface="Quicksand"/>
                <a:cs typeface="Quicksand"/>
              </a:rPr>
              <a:t>what do</a:t>
            </a:r>
            <a:r>
              <a:rPr lang="en-US" sz="1600" b="1" i="1">
                <a:solidFill>
                  <a:schemeClr val="bg1"/>
                </a:solidFill>
                <a:latin typeface="Quicksand Light" panose="020B0604020202020204" charset="0"/>
              </a:rPr>
              <a:t> you think live in Riyadh look like?</a:t>
            </a:r>
            <a:endParaRPr sz="1600" b="1">
              <a:solidFill>
                <a:schemeClr val="bg1"/>
              </a:solidFill>
              <a:latin typeface="Quicksand Light" panose="020B0604020202020204" charset="0"/>
            </a:endParaRPr>
          </a:p>
        </p:txBody>
      </p:sp>
      <p:sp>
        <p:nvSpPr>
          <p:cNvPr id="1001" name="Google Shape;1001;p51"/>
          <p:cNvSpPr txBox="1">
            <a:spLocks noGrp="1"/>
          </p:cNvSpPr>
          <p:nvPr>
            <p:ph type="subTitle" idx="4294967295"/>
          </p:nvPr>
        </p:nvSpPr>
        <p:spPr>
          <a:xfrm>
            <a:off x="4994625" y="4156719"/>
            <a:ext cx="3227400" cy="42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  </a:t>
            </a:r>
            <a:r>
              <a:rPr lang="en" b="1">
                <a:solidFill>
                  <a:schemeClr val="lt1"/>
                </a:solidFill>
                <a:latin typeface="Quicksand"/>
                <a:ea typeface="Quicksand"/>
                <a:cs typeface="Quicksand"/>
                <a:sym typeface="Quicksand"/>
              </a:rPr>
              <a:t>4.  </a:t>
            </a:r>
            <a:r>
              <a:rPr lang="en">
                <a:solidFill>
                  <a:schemeClr val="lt1"/>
                </a:solidFill>
              </a:rPr>
              <a:t>   Make video for granny</a:t>
            </a:r>
            <a:endParaRPr>
              <a:solidFill>
                <a:schemeClr val="lt1"/>
              </a:solidFill>
            </a:endParaRPr>
          </a:p>
          <a:p>
            <a:pPr marL="0" lvl="0" indent="0" algn="l" rtl="0">
              <a:spcBef>
                <a:spcPts val="1600"/>
              </a:spcBef>
              <a:spcAft>
                <a:spcPts val="0"/>
              </a:spcAft>
              <a:buNone/>
            </a:pPr>
            <a:endParaRPr>
              <a:solidFill>
                <a:schemeClr val="lt1"/>
              </a:solidFill>
            </a:endParaRPr>
          </a:p>
          <a:p>
            <a:pPr marL="0" lvl="0" indent="0" algn="l" rtl="0">
              <a:spcBef>
                <a:spcPts val="1600"/>
              </a:spcBef>
              <a:spcAft>
                <a:spcPts val="1600"/>
              </a:spcAft>
              <a:buNone/>
            </a:pPr>
            <a:endParaRPr>
              <a:solidFill>
                <a:schemeClr val="lt1"/>
              </a:solidFill>
            </a:endParaRPr>
          </a:p>
        </p:txBody>
      </p:sp>
      <p:pic>
        <p:nvPicPr>
          <p:cNvPr id="6" name="Picture 5" descr="Timeline&#10;&#10;Description automatically generated">
            <a:extLst>
              <a:ext uri="{FF2B5EF4-FFF2-40B4-BE49-F238E27FC236}">
                <a16:creationId xmlns:a16="http://schemas.microsoft.com/office/drawing/2014/main" id="{0EDBC9C9-165E-4FAF-9DE2-E0F148486D9B}"/>
              </a:ext>
            </a:extLst>
          </p:cNvPr>
          <p:cNvPicPr>
            <a:picLocks noChangeAspect="1"/>
          </p:cNvPicPr>
          <p:nvPr/>
        </p:nvPicPr>
        <p:blipFill rotWithShape="1">
          <a:blip r:embed="rId3"/>
          <a:srcRect l="19944" t="11336" r="21154" b="21610"/>
          <a:stretch/>
        </p:blipFill>
        <p:spPr>
          <a:xfrm>
            <a:off x="3372196" y="3102891"/>
            <a:ext cx="993408" cy="1425844"/>
          </a:xfrm>
          <a:prstGeom prst="rect">
            <a:avLst/>
          </a:prstGeom>
          <a:ln w="38100">
            <a:solidFill>
              <a:schemeClr val="accent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
                                        </p:tgtEl>
                                        <p:attrNameLst>
                                          <p:attrName>style.visibility</p:attrName>
                                        </p:attrNameLst>
                                      </p:cBhvr>
                                      <p:to>
                                        <p:strVal val="visible"/>
                                      </p:to>
                                    </p:set>
                                    <p:animEffect transition="in" filter="fade">
                                      <p:cBhvr>
                                        <p:cTn id="7" dur="500"/>
                                        <p:tgtEl>
                                          <p:spTgt spid="9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5">
                                            <p:txEl>
                                              <p:pRg st="0" end="0"/>
                                            </p:txEl>
                                          </p:spTgt>
                                        </p:tgtEl>
                                        <p:attrNameLst>
                                          <p:attrName>style.visibility</p:attrName>
                                        </p:attrNameLst>
                                      </p:cBhvr>
                                      <p:to>
                                        <p:strVal val="visible"/>
                                      </p:to>
                                    </p:set>
                                    <p:animEffect transition="in" filter="fade">
                                      <p:cBhvr>
                                        <p:cTn id="12" dur="500"/>
                                        <p:tgtEl>
                                          <p:spTgt spid="9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6"/>
                                        </p:tgtEl>
                                        <p:attrNameLst>
                                          <p:attrName>style.visibility</p:attrName>
                                        </p:attrNameLst>
                                      </p:cBhvr>
                                      <p:to>
                                        <p:strVal val="visible"/>
                                      </p:to>
                                    </p:set>
                                    <p:animEffect transition="in" filter="fade">
                                      <p:cBhvr>
                                        <p:cTn id="17" dur="500"/>
                                        <p:tgtEl>
                                          <p:spTgt spid="9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7">
                                            <p:txEl>
                                              <p:pRg st="0" end="0"/>
                                            </p:txEl>
                                          </p:spTgt>
                                        </p:tgtEl>
                                        <p:attrNameLst>
                                          <p:attrName>style.visibility</p:attrName>
                                        </p:attrNameLst>
                                      </p:cBhvr>
                                      <p:to>
                                        <p:strVal val="visible"/>
                                      </p:to>
                                    </p:set>
                                    <p:animEffect transition="in" filter="fade">
                                      <p:cBhvr>
                                        <p:cTn id="22" dur="500"/>
                                        <p:tgtEl>
                                          <p:spTgt spid="99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98"/>
                                        </p:tgtEl>
                                        <p:attrNameLst>
                                          <p:attrName>style.visibility</p:attrName>
                                        </p:attrNameLst>
                                      </p:cBhvr>
                                      <p:to>
                                        <p:strVal val="visible"/>
                                      </p:to>
                                    </p:set>
                                    <p:animEffect transition="in" filter="fade">
                                      <p:cBhvr>
                                        <p:cTn id="27" dur="500"/>
                                        <p:tgtEl>
                                          <p:spTgt spid="9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99">
                                            <p:txEl>
                                              <p:pRg st="0" end="0"/>
                                            </p:txEl>
                                          </p:spTgt>
                                        </p:tgtEl>
                                        <p:attrNameLst>
                                          <p:attrName>style.visibility</p:attrName>
                                        </p:attrNameLst>
                                      </p:cBhvr>
                                      <p:to>
                                        <p:strVal val="visible"/>
                                      </p:to>
                                    </p:set>
                                    <p:animEffect transition="in" filter="fade">
                                      <p:cBhvr>
                                        <p:cTn id="32" dur="500"/>
                                        <p:tgtEl>
                                          <p:spTgt spid="9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 grpId="0" animBg="1"/>
      <p:bldP spid="995" grpId="0" build="p"/>
      <p:bldP spid="996" grpId="0" animBg="1"/>
      <p:bldP spid="997" grpId="0" build="p"/>
      <p:bldP spid="998" grpId="0" animBg="1"/>
      <p:bldP spid="99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4EAB-AC5C-4E3F-BBFC-2F31262AC4EF}"/>
              </a:ext>
            </a:extLst>
          </p:cNvPr>
          <p:cNvSpPr>
            <a:spLocks noGrp="1"/>
          </p:cNvSpPr>
          <p:nvPr>
            <p:ph type="title"/>
          </p:nvPr>
        </p:nvSpPr>
        <p:spPr/>
        <p:txBody>
          <a:bodyPr/>
          <a:lstStyle/>
          <a:p>
            <a:r>
              <a:rPr lang="en-US" sz="1800" i="0">
                <a:solidFill>
                  <a:srgbClr val="44B869"/>
                </a:solidFill>
                <a:effectLst/>
                <a:latin typeface="MyriadPro-Semibold"/>
              </a:rPr>
              <a:t>Before Reading</a:t>
            </a:r>
            <a:endParaRPr lang="en-US"/>
          </a:p>
        </p:txBody>
      </p:sp>
      <p:sp>
        <p:nvSpPr>
          <p:cNvPr id="4" name="Title 3">
            <a:extLst>
              <a:ext uri="{FF2B5EF4-FFF2-40B4-BE49-F238E27FC236}">
                <a16:creationId xmlns:a16="http://schemas.microsoft.com/office/drawing/2014/main" id="{49F31736-D08C-434F-81A8-9F10DB793E4A}"/>
              </a:ext>
            </a:extLst>
          </p:cNvPr>
          <p:cNvSpPr>
            <a:spLocks noGrp="1"/>
          </p:cNvSpPr>
          <p:nvPr>
            <p:ph type="title" idx="2"/>
          </p:nvPr>
        </p:nvSpPr>
        <p:spPr/>
        <p:txBody>
          <a:bodyPr/>
          <a:lstStyle/>
          <a:p>
            <a:r>
              <a:rPr lang="en-US" sz="1800" i="0">
                <a:solidFill>
                  <a:schemeClr val="accent5">
                    <a:lumMod val="50000"/>
                  </a:schemeClr>
                </a:solidFill>
                <a:effectLst/>
                <a:latin typeface="MyriadPro-Semibold"/>
              </a:rPr>
              <a:t>1. </a:t>
            </a:r>
            <a:r>
              <a:rPr lang="en-US" sz="1800" i="0">
                <a:solidFill>
                  <a:schemeClr val="accent5">
                    <a:lumMod val="50000"/>
                  </a:schemeClr>
                </a:solidFill>
                <a:effectLst/>
                <a:latin typeface="MyriadPro-Light"/>
              </a:rPr>
              <a:t>Which cities in the Middle East do you</a:t>
            </a:r>
            <a:br>
              <a:rPr lang="en-US" sz="1800" i="0">
                <a:solidFill>
                  <a:schemeClr val="accent5">
                    <a:lumMod val="50000"/>
                  </a:schemeClr>
                </a:solidFill>
                <a:effectLst/>
                <a:latin typeface="MyriadPro-Light"/>
              </a:rPr>
            </a:br>
            <a:r>
              <a:rPr lang="en-US" sz="1800" i="0">
                <a:solidFill>
                  <a:schemeClr val="accent5">
                    <a:lumMod val="50000"/>
                  </a:schemeClr>
                </a:solidFill>
                <a:effectLst/>
                <a:latin typeface="MyriadPro-Light"/>
              </a:rPr>
              <a:t>think have the best quality of life?</a:t>
            </a:r>
            <a:endParaRPr lang="en-US">
              <a:solidFill>
                <a:schemeClr val="accent5">
                  <a:lumMod val="50000"/>
                </a:schemeClr>
              </a:solidFill>
            </a:endParaRPr>
          </a:p>
        </p:txBody>
      </p:sp>
      <p:sp>
        <p:nvSpPr>
          <p:cNvPr id="6" name="Title 5">
            <a:extLst>
              <a:ext uri="{FF2B5EF4-FFF2-40B4-BE49-F238E27FC236}">
                <a16:creationId xmlns:a16="http://schemas.microsoft.com/office/drawing/2014/main" id="{BA2F50C1-EBEC-4B46-A29B-E9B3AAC9CD88}"/>
              </a:ext>
            </a:extLst>
          </p:cNvPr>
          <p:cNvSpPr>
            <a:spLocks noGrp="1"/>
          </p:cNvSpPr>
          <p:nvPr>
            <p:ph type="title" idx="4"/>
          </p:nvPr>
        </p:nvSpPr>
        <p:spPr>
          <a:xfrm>
            <a:off x="1629450" y="3139464"/>
            <a:ext cx="5885100" cy="828300"/>
          </a:xfrm>
        </p:spPr>
        <p:txBody>
          <a:bodyPr/>
          <a:lstStyle/>
          <a:p>
            <a:r>
              <a:rPr lang="en-US" sz="1800" i="0">
                <a:solidFill>
                  <a:schemeClr val="tx2"/>
                </a:solidFill>
                <a:effectLst/>
                <a:latin typeface="MyriadPro-Semibold"/>
              </a:rPr>
              <a:t>2. </a:t>
            </a:r>
            <a:r>
              <a:rPr lang="en-US" sz="1800" i="0">
                <a:solidFill>
                  <a:schemeClr val="tx2"/>
                </a:solidFill>
                <a:effectLst/>
                <a:latin typeface="MyriadPro-Light"/>
              </a:rPr>
              <a:t>What do you base your opinions on?</a:t>
            </a:r>
            <a:br>
              <a:rPr lang="en-US" sz="1800" i="0">
                <a:solidFill>
                  <a:schemeClr val="tx2"/>
                </a:solidFill>
                <a:effectLst/>
                <a:latin typeface="MyriadPro-Light"/>
              </a:rPr>
            </a:br>
            <a:r>
              <a:rPr lang="en-US" sz="1800" i="0">
                <a:solidFill>
                  <a:schemeClr val="tx2"/>
                </a:solidFill>
                <a:effectLst/>
                <a:latin typeface="MyriadPro-Light"/>
              </a:rPr>
              <a:t>Give reasons.</a:t>
            </a:r>
            <a:endParaRPr lang="en-US">
              <a:solidFill>
                <a:schemeClr val="tx2"/>
              </a:solidFill>
            </a:endParaRPr>
          </a:p>
        </p:txBody>
      </p:sp>
    </p:spTree>
    <p:extLst>
      <p:ext uri="{BB962C8B-B14F-4D97-AF65-F5344CB8AC3E}">
        <p14:creationId xmlns:p14="http://schemas.microsoft.com/office/powerpoint/2010/main" val="25427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F6FF-C6D1-464D-A683-A8AF0C0F4ED7}"/>
              </a:ext>
            </a:extLst>
          </p:cNvPr>
          <p:cNvSpPr>
            <a:spLocks noGrp="1"/>
          </p:cNvSpPr>
          <p:nvPr>
            <p:ph type="title"/>
          </p:nvPr>
        </p:nvSpPr>
        <p:spPr/>
        <p:txBody>
          <a:bodyPr/>
          <a:lstStyle/>
          <a:p>
            <a:r>
              <a:rPr lang="en-US" sz="1800" i="1">
                <a:solidFill>
                  <a:srgbClr val="231F20"/>
                </a:solidFill>
                <a:effectLst/>
                <a:latin typeface="MyriadPro-SemiboldIt"/>
              </a:rPr>
              <a:t>What do you think Jeddah is</a:t>
            </a:r>
            <a:r>
              <a:rPr lang="en-US" sz="1800">
                <a:solidFill>
                  <a:srgbClr val="231F20"/>
                </a:solidFill>
                <a:latin typeface="MyriadPro-SemiboldIt"/>
              </a:rPr>
              <a:t> </a:t>
            </a:r>
            <a:r>
              <a:rPr lang="en-US" sz="1800" i="1">
                <a:solidFill>
                  <a:srgbClr val="231F20"/>
                </a:solidFill>
                <a:effectLst/>
                <a:latin typeface="MyriadPro-SemiboldIt"/>
              </a:rPr>
              <a:t>famous for?</a:t>
            </a:r>
            <a:endParaRPr lang="en-US"/>
          </a:p>
        </p:txBody>
      </p:sp>
      <p:sp>
        <p:nvSpPr>
          <p:cNvPr id="3" name="Title 2">
            <a:extLst>
              <a:ext uri="{FF2B5EF4-FFF2-40B4-BE49-F238E27FC236}">
                <a16:creationId xmlns:a16="http://schemas.microsoft.com/office/drawing/2014/main" id="{08B91390-1642-4925-B519-6487DCF697ED}"/>
              </a:ext>
            </a:extLst>
          </p:cNvPr>
          <p:cNvSpPr>
            <a:spLocks noGrp="1"/>
          </p:cNvSpPr>
          <p:nvPr>
            <p:ph type="title" idx="2"/>
          </p:nvPr>
        </p:nvSpPr>
        <p:spPr>
          <a:xfrm>
            <a:off x="916503" y="1356042"/>
            <a:ext cx="2503051" cy="1089842"/>
          </a:xfrm>
        </p:spPr>
        <p:txBody>
          <a:bodyPr/>
          <a:lstStyle/>
          <a:p>
            <a:r>
              <a:rPr lang="en-US" sz="1800" i="1">
                <a:solidFill>
                  <a:schemeClr val="tx2"/>
                </a:solidFill>
                <a:effectLst/>
                <a:latin typeface="MyriadPro-SemiboldIt"/>
              </a:rPr>
              <a:t>What do you see? How would you describe the</a:t>
            </a:r>
            <a:br>
              <a:rPr lang="en-US" sz="1800" i="0">
                <a:solidFill>
                  <a:schemeClr val="tx2"/>
                </a:solidFill>
                <a:effectLst/>
                <a:latin typeface="MyriadPro-SemiboldIt"/>
              </a:rPr>
            </a:br>
            <a:r>
              <a:rPr lang="en-US" sz="1800" i="1">
                <a:solidFill>
                  <a:schemeClr val="tx2"/>
                </a:solidFill>
                <a:effectLst/>
                <a:latin typeface="MyriadPro-SemiboldIt"/>
              </a:rPr>
              <a:t>city? Why do you think people go there</a:t>
            </a:r>
            <a:endParaRPr lang="en-US">
              <a:solidFill>
                <a:schemeClr val="tx2"/>
              </a:solidFill>
            </a:endParaRPr>
          </a:p>
        </p:txBody>
      </p:sp>
      <p:sp>
        <p:nvSpPr>
          <p:cNvPr id="5" name="Title 4">
            <a:extLst>
              <a:ext uri="{FF2B5EF4-FFF2-40B4-BE49-F238E27FC236}">
                <a16:creationId xmlns:a16="http://schemas.microsoft.com/office/drawing/2014/main" id="{65D7F58B-405F-480D-A0C9-DBB215816190}"/>
              </a:ext>
            </a:extLst>
          </p:cNvPr>
          <p:cNvSpPr>
            <a:spLocks noGrp="1"/>
          </p:cNvSpPr>
          <p:nvPr>
            <p:ph type="title" idx="3"/>
          </p:nvPr>
        </p:nvSpPr>
        <p:spPr>
          <a:xfrm>
            <a:off x="4358842" y="1360250"/>
            <a:ext cx="2896800" cy="1211500"/>
          </a:xfrm>
        </p:spPr>
        <p:txBody>
          <a:bodyPr/>
          <a:lstStyle/>
          <a:p>
            <a:r>
              <a:rPr lang="en-US" sz="1800" i="1">
                <a:solidFill>
                  <a:schemeClr val="accent2"/>
                </a:solidFill>
                <a:effectLst/>
                <a:latin typeface="MyriadPro-SemiboldIt"/>
              </a:rPr>
              <a:t>Describe this building. Would you like to visit it?</a:t>
            </a:r>
            <a:br>
              <a:rPr lang="en-US" sz="1800" i="0">
                <a:solidFill>
                  <a:schemeClr val="accent2"/>
                </a:solidFill>
                <a:effectLst/>
                <a:latin typeface="MyriadPro-SemiboldIt"/>
              </a:rPr>
            </a:br>
            <a:r>
              <a:rPr lang="en-US" sz="1800" i="1">
                <a:solidFill>
                  <a:schemeClr val="accent2"/>
                </a:solidFill>
                <a:effectLst/>
                <a:latin typeface="MyriadPro-SemiboldIt"/>
              </a:rPr>
              <a:t>Why do you think people go there?</a:t>
            </a:r>
            <a:endParaRPr lang="en-US">
              <a:solidFill>
                <a:schemeClr val="accent2"/>
              </a:solidFill>
            </a:endParaRPr>
          </a:p>
        </p:txBody>
      </p:sp>
      <p:sp>
        <p:nvSpPr>
          <p:cNvPr id="7" name="Title 6">
            <a:extLst>
              <a:ext uri="{FF2B5EF4-FFF2-40B4-BE49-F238E27FC236}">
                <a16:creationId xmlns:a16="http://schemas.microsoft.com/office/drawing/2014/main" id="{29AB4EEB-050D-4CB2-9651-E2F517B0E6B7}"/>
              </a:ext>
            </a:extLst>
          </p:cNvPr>
          <p:cNvSpPr>
            <a:spLocks noGrp="1"/>
          </p:cNvSpPr>
          <p:nvPr>
            <p:ph type="title" idx="5"/>
          </p:nvPr>
        </p:nvSpPr>
        <p:spPr>
          <a:xfrm>
            <a:off x="5010893" y="2919834"/>
            <a:ext cx="2610307" cy="1089841"/>
          </a:xfrm>
        </p:spPr>
        <p:txBody>
          <a:bodyPr/>
          <a:lstStyle/>
          <a:p>
            <a:r>
              <a:rPr lang="en-US" sz="1800" i="1">
                <a:solidFill>
                  <a:srgbClr val="7030A0"/>
                </a:solidFill>
                <a:effectLst/>
                <a:latin typeface="MyriadPro-SemiboldIt"/>
              </a:rPr>
              <a:t>What aspects do</a:t>
            </a:r>
            <a:br>
              <a:rPr lang="en-US" sz="1800" i="0">
                <a:solidFill>
                  <a:srgbClr val="7030A0"/>
                </a:solidFill>
                <a:effectLst/>
                <a:latin typeface="MyriadPro-SemiboldIt"/>
              </a:rPr>
            </a:br>
            <a:r>
              <a:rPr lang="en-US" sz="1800" i="1">
                <a:solidFill>
                  <a:srgbClr val="7030A0"/>
                </a:solidFill>
                <a:effectLst/>
                <a:latin typeface="MyriadPro-SemiboldIt"/>
              </a:rPr>
              <a:t>you think make Jeddah a great place to live?</a:t>
            </a:r>
            <a:endParaRPr lang="en-US">
              <a:solidFill>
                <a:srgbClr val="7030A0"/>
              </a:solidFill>
            </a:endParaRPr>
          </a:p>
        </p:txBody>
      </p:sp>
      <p:sp>
        <p:nvSpPr>
          <p:cNvPr id="11" name="Title 10">
            <a:extLst>
              <a:ext uri="{FF2B5EF4-FFF2-40B4-BE49-F238E27FC236}">
                <a16:creationId xmlns:a16="http://schemas.microsoft.com/office/drawing/2014/main" id="{E21A4499-BA65-4428-97F4-7697C623D99A}"/>
              </a:ext>
            </a:extLst>
          </p:cNvPr>
          <p:cNvSpPr>
            <a:spLocks noGrp="1"/>
          </p:cNvSpPr>
          <p:nvPr>
            <p:ph type="title" idx="9"/>
          </p:nvPr>
        </p:nvSpPr>
        <p:spPr>
          <a:xfrm>
            <a:off x="1236308" y="2784326"/>
            <a:ext cx="2896800" cy="1551392"/>
          </a:xfrm>
        </p:spPr>
        <p:txBody>
          <a:bodyPr/>
          <a:lstStyle/>
          <a:p>
            <a:r>
              <a:rPr lang="en-US" sz="1800" i="1">
                <a:solidFill>
                  <a:schemeClr val="accent6">
                    <a:lumMod val="75000"/>
                  </a:schemeClr>
                </a:solidFill>
                <a:effectLst/>
                <a:latin typeface="MyriadPro-SemiboldIt"/>
              </a:rPr>
              <a:t>How old do</a:t>
            </a:r>
            <a:r>
              <a:rPr lang="en-US" sz="1800">
                <a:solidFill>
                  <a:schemeClr val="accent6">
                    <a:lumMod val="75000"/>
                  </a:schemeClr>
                </a:solidFill>
                <a:latin typeface="MyriadPro-SemiboldIt"/>
              </a:rPr>
              <a:t> </a:t>
            </a:r>
            <a:r>
              <a:rPr lang="en-US" sz="1800" i="1">
                <a:solidFill>
                  <a:schemeClr val="accent6">
                    <a:lumMod val="75000"/>
                  </a:schemeClr>
                </a:solidFill>
                <a:effectLst/>
                <a:latin typeface="MyriadPro-SemiboldIt"/>
              </a:rPr>
              <a:t>you think the building is? What do you think people</a:t>
            </a:r>
            <a:r>
              <a:rPr lang="en-US" sz="1800">
                <a:solidFill>
                  <a:schemeClr val="accent6">
                    <a:lumMod val="75000"/>
                  </a:schemeClr>
                </a:solidFill>
                <a:latin typeface="MyriadPro-SemiboldIt"/>
              </a:rPr>
              <a:t> </a:t>
            </a:r>
            <a:r>
              <a:rPr lang="en-US" sz="1800" i="1">
                <a:solidFill>
                  <a:schemeClr val="accent6">
                    <a:lumMod val="75000"/>
                  </a:schemeClr>
                </a:solidFill>
                <a:effectLst/>
                <a:latin typeface="MyriadPro-SemiboldIt"/>
              </a:rPr>
              <a:t>use this building for today?</a:t>
            </a:r>
            <a:endParaRPr lang="en-US">
              <a:solidFill>
                <a:schemeClr val="accent6">
                  <a:lumMod val="75000"/>
                </a:schemeClr>
              </a:solidFill>
            </a:endParaRPr>
          </a:p>
        </p:txBody>
      </p:sp>
    </p:spTree>
    <p:extLst>
      <p:ext uri="{BB962C8B-B14F-4D97-AF65-F5344CB8AC3E}">
        <p14:creationId xmlns:p14="http://schemas.microsoft.com/office/powerpoint/2010/main" val="21129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53D45E-C652-4AAA-BA40-9BD203A3D617}"/>
              </a:ext>
            </a:extLst>
          </p:cNvPr>
          <p:cNvSpPr>
            <a:spLocks noGrp="1"/>
          </p:cNvSpPr>
          <p:nvPr>
            <p:ph type="title"/>
          </p:nvPr>
        </p:nvSpPr>
        <p:spPr>
          <a:xfrm>
            <a:off x="1341450" y="1143000"/>
            <a:ext cx="4175100" cy="902092"/>
          </a:xfrm>
        </p:spPr>
        <p:txBody>
          <a:bodyPr/>
          <a:lstStyle/>
          <a:p>
            <a:r>
              <a:rPr lang="en-US" sz="1800" i="0">
                <a:solidFill>
                  <a:srgbClr val="231F20"/>
                </a:solidFill>
                <a:effectLst/>
                <a:latin typeface="MyriadPro-Semibold"/>
              </a:rPr>
              <a:t>Finding the main idea and </a:t>
            </a:r>
            <a:br>
              <a:rPr lang="en-US" sz="1800" i="0">
                <a:solidFill>
                  <a:srgbClr val="231F20"/>
                </a:solidFill>
                <a:effectLst/>
                <a:latin typeface="MyriadPro-Semibold"/>
              </a:rPr>
            </a:br>
            <a:r>
              <a:rPr lang="en-US" sz="1800" i="0">
                <a:solidFill>
                  <a:srgbClr val="231F20"/>
                </a:solidFill>
                <a:effectLst/>
                <a:latin typeface="MyriadPro-Semibold"/>
              </a:rPr>
              <a:t>supporting details</a:t>
            </a:r>
            <a:endParaRPr lang="en-US"/>
          </a:p>
        </p:txBody>
      </p:sp>
    </p:spTree>
    <p:extLst>
      <p:ext uri="{BB962C8B-B14F-4D97-AF65-F5344CB8AC3E}">
        <p14:creationId xmlns:p14="http://schemas.microsoft.com/office/powerpoint/2010/main" val="2538877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E0014716-4998-49EB-881F-F87CDDCC9B2E}"/>
              </a:ext>
            </a:extLst>
          </p:cNvPr>
          <p:cNvPicPr>
            <a:picLocks noChangeAspect="1"/>
          </p:cNvPicPr>
          <p:nvPr/>
        </p:nvPicPr>
        <p:blipFill rotWithShape="1">
          <a:blip r:embed="rId4"/>
          <a:srcRect l="36579" t="17996" r="15658" b="46665"/>
          <a:stretch/>
        </p:blipFill>
        <p:spPr>
          <a:xfrm>
            <a:off x="3416969" y="-1"/>
            <a:ext cx="5727032" cy="1985211"/>
          </a:xfrm>
          <a:prstGeom prst="rect">
            <a:avLst/>
          </a:prstGeom>
        </p:spPr>
      </p:pic>
      <p:pic>
        <p:nvPicPr>
          <p:cNvPr id="8" name="Picture 7" descr="Text&#10;&#10;Description automatically generated">
            <a:extLst>
              <a:ext uri="{FF2B5EF4-FFF2-40B4-BE49-F238E27FC236}">
                <a16:creationId xmlns:a16="http://schemas.microsoft.com/office/drawing/2014/main" id="{CBE3408A-7A15-4FDA-A9D4-A83816C735D0}"/>
              </a:ext>
            </a:extLst>
          </p:cNvPr>
          <p:cNvPicPr>
            <a:picLocks noChangeAspect="1"/>
          </p:cNvPicPr>
          <p:nvPr/>
        </p:nvPicPr>
        <p:blipFill rotWithShape="1">
          <a:blip r:embed="rId5"/>
          <a:srcRect l="13815" t="25251" r="15789" b="56261"/>
          <a:stretch/>
        </p:blipFill>
        <p:spPr>
          <a:xfrm>
            <a:off x="0" y="42110"/>
            <a:ext cx="6436895" cy="950494"/>
          </a:xfrm>
          <a:prstGeom prst="rect">
            <a:avLst/>
          </a:prstGeom>
        </p:spPr>
      </p:pic>
      <p:pic>
        <p:nvPicPr>
          <p:cNvPr id="10" name="Picture 9">
            <a:extLst>
              <a:ext uri="{FF2B5EF4-FFF2-40B4-BE49-F238E27FC236}">
                <a16:creationId xmlns:a16="http://schemas.microsoft.com/office/drawing/2014/main" id="{07A3D81C-195D-4B9C-9883-0D735359DC1F}"/>
              </a:ext>
            </a:extLst>
          </p:cNvPr>
          <p:cNvPicPr>
            <a:picLocks noChangeAspect="1"/>
          </p:cNvPicPr>
          <p:nvPr/>
        </p:nvPicPr>
        <p:blipFill rotWithShape="1">
          <a:blip r:embed="rId5"/>
          <a:srcRect l="18026" t="42570" r="50000" b="28644"/>
          <a:stretch/>
        </p:blipFill>
        <p:spPr>
          <a:xfrm>
            <a:off x="0" y="2121050"/>
            <a:ext cx="4716379" cy="2387304"/>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2BDB31C-9CBB-43C1-AD42-1FCEB64588C2}"/>
              </a:ext>
            </a:extLst>
          </p:cNvPr>
          <p:cNvPicPr>
            <a:picLocks noChangeAspect="1"/>
          </p:cNvPicPr>
          <p:nvPr/>
        </p:nvPicPr>
        <p:blipFill rotWithShape="1">
          <a:blip r:embed="rId6"/>
          <a:srcRect l="18158" t="24081" r="50000" b="54856"/>
          <a:stretch/>
        </p:blipFill>
        <p:spPr>
          <a:xfrm>
            <a:off x="5185611" y="2121049"/>
            <a:ext cx="3958389" cy="2387304"/>
          </a:xfrm>
          <a:prstGeom prst="rect">
            <a:avLst/>
          </a:prstGeom>
        </p:spPr>
      </p:pic>
      <p:pic>
        <p:nvPicPr>
          <p:cNvPr id="17" name="SG Bk 5 F-SA_'14_2-19">
            <a:hlinkClick r:id="" action="ppaction://media"/>
            <a:extLst>
              <a:ext uri="{FF2B5EF4-FFF2-40B4-BE49-F238E27FC236}">
                <a16:creationId xmlns:a16="http://schemas.microsoft.com/office/drawing/2014/main" id="{CB8741B0-F8FF-4018-AA3A-D13999F87287}"/>
              </a:ext>
            </a:extLst>
          </p:cNvPr>
          <p:cNvPicPr>
            <a:picLocks noChangeAspect="1"/>
          </p:cNvPicPr>
          <p:nvPr>
            <a:audioFile r:link="rId1"/>
            <p:extLst>
              <p:ext uri="{DAA4B4D4-6D71-4841-9C94-3DE7FCFB9230}">
                <p14:media xmlns:p14="http://schemas.microsoft.com/office/powerpoint/2010/main" r:embed="rId2">
                  <p14:trim end="139973.25"/>
                </p14:media>
              </p:ext>
            </p:extLst>
          </p:nvPr>
        </p:nvPicPr>
        <p:blipFill>
          <a:blip r:embed="rId7"/>
          <a:stretch>
            <a:fillRect/>
          </a:stretch>
        </p:blipFill>
        <p:spPr>
          <a:xfrm>
            <a:off x="4716379" y="2435559"/>
            <a:ext cx="487363" cy="487363"/>
          </a:xfrm>
          <a:prstGeom prst="rect">
            <a:avLst/>
          </a:prstGeom>
        </p:spPr>
      </p:pic>
    </p:spTree>
    <p:extLst>
      <p:ext uri="{BB962C8B-B14F-4D97-AF65-F5344CB8AC3E}">
        <p14:creationId xmlns:p14="http://schemas.microsoft.com/office/powerpoint/2010/main" val="392821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E5A6E937-EDC4-4B62-ACD9-7264BE9DFF14}"/>
              </a:ext>
            </a:extLst>
          </p:cNvPr>
          <p:cNvPicPr>
            <a:picLocks noChangeAspect="1"/>
          </p:cNvPicPr>
          <p:nvPr/>
        </p:nvPicPr>
        <p:blipFill rotWithShape="1">
          <a:blip r:embed="rId4"/>
          <a:srcRect l="36579" t="17996" r="15658" b="46665"/>
          <a:stretch/>
        </p:blipFill>
        <p:spPr>
          <a:xfrm>
            <a:off x="3416969" y="-1"/>
            <a:ext cx="5727032" cy="1985211"/>
          </a:xfrm>
          <a:prstGeom prst="rect">
            <a:avLst/>
          </a:prstGeom>
        </p:spPr>
      </p:pic>
      <p:pic>
        <p:nvPicPr>
          <p:cNvPr id="8" name="Picture 7" descr="Text&#10;&#10;Description automatically generated">
            <a:extLst>
              <a:ext uri="{FF2B5EF4-FFF2-40B4-BE49-F238E27FC236}">
                <a16:creationId xmlns:a16="http://schemas.microsoft.com/office/drawing/2014/main" id="{D93430EF-059B-472C-93E4-16894EE393B5}"/>
              </a:ext>
            </a:extLst>
          </p:cNvPr>
          <p:cNvPicPr>
            <a:picLocks noChangeAspect="1"/>
          </p:cNvPicPr>
          <p:nvPr/>
        </p:nvPicPr>
        <p:blipFill rotWithShape="1">
          <a:blip r:embed="rId5"/>
          <a:srcRect l="13815" t="25251" r="15789" b="56261"/>
          <a:stretch/>
        </p:blipFill>
        <p:spPr>
          <a:xfrm>
            <a:off x="0" y="42110"/>
            <a:ext cx="6436895" cy="95049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AB24CBA-283F-4BDA-BFC7-BFE3B09B195A}"/>
              </a:ext>
            </a:extLst>
          </p:cNvPr>
          <p:cNvPicPr>
            <a:picLocks noChangeAspect="1"/>
          </p:cNvPicPr>
          <p:nvPr/>
        </p:nvPicPr>
        <p:blipFill rotWithShape="1">
          <a:blip r:embed="rId6"/>
          <a:srcRect l="18421" t="44441" r="52237" b="19050"/>
          <a:stretch/>
        </p:blipFill>
        <p:spPr>
          <a:xfrm>
            <a:off x="-1" y="1985210"/>
            <a:ext cx="4186989" cy="2929016"/>
          </a:xfrm>
          <a:prstGeom prst="rect">
            <a:avLst/>
          </a:prstGeom>
        </p:spPr>
      </p:pic>
      <p:pic>
        <p:nvPicPr>
          <p:cNvPr id="12" name="Picture 11" descr="Text&#10;&#10;Description automatically generated">
            <a:extLst>
              <a:ext uri="{FF2B5EF4-FFF2-40B4-BE49-F238E27FC236}">
                <a16:creationId xmlns:a16="http://schemas.microsoft.com/office/drawing/2014/main" id="{12D90E37-E7CB-4CBD-93F8-1F30677877F5}"/>
              </a:ext>
            </a:extLst>
          </p:cNvPr>
          <p:cNvPicPr>
            <a:picLocks noChangeAspect="1"/>
          </p:cNvPicPr>
          <p:nvPr/>
        </p:nvPicPr>
        <p:blipFill rotWithShape="1">
          <a:blip r:embed="rId5"/>
          <a:srcRect l="47894" t="43272" r="20921" b="19985"/>
          <a:stretch/>
        </p:blipFill>
        <p:spPr>
          <a:xfrm>
            <a:off x="4572000" y="1985209"/>
            <a:ext cx="4295274" cy="2929016"/>
          </a:xfrm>
          <a:prstGeom prst="rect">
            <a:avLst/>
          </a:prstGeom>
        </p:spPr>
      </p:pic>
      <p:pic>
        <p:nvPicPr>
          <p:cNvPr id="13" name="SG Bk 5 F-SA_'14_2-19">
            <a:hlinkClick r:id="" action="ppaction://media"/>
            <a:extLst>
              <a:ext uri="{FF2B5EF4-FFF2-40B4-BE49-F238E27FC236}">
                <a16:creationId xmlns:a16="http://schemas.microsoft.com/office/drawing/2014/main" id="{536EB66B-5CCB-4BC8-A480-B6442FB6778F}"/>
              </a:ext>
            </a:extLst>
          </p:cNvPr>
          <p:cNvPicPr>
            <a:picLocks noChangeAspect="1"/>
          </p:cNvPicPr>
          <p:nvPr>
            <a:audioFile r:link="rId1"/>
            <p:extLst>
              <p:ext uri="{DAA4B4D4-6D71-4841-9C94-3DE7FCFB9230}">
                <p14:media xmlns:p14="http://schemas.microsoft.com/office/powerpoint/2010/main" r:embed="rId2">
                  <p14:trim st="65684" end="54608.25"/>
                </p14:media>
              </p:ext>
            </p:extLst>
          </p:nvPr>
        </p:nvPicPr>
        <p:blipFill>
          <a:blip r:embed="rId7"/>
          <a:stretch>
            <a:fillRect/>
          </a:stretch>
        </p:blipFill>
        <p:spPr>
          <a:xfrm>
            <a:off x="3943306" y="2328068"/>
            <a:ext cx="487363" cy="487363"/>
          </a:xfrm>
          <a:prstGeom prst="rect">
            <a:avLst/>
          </a:prstGeom>
        </p:spPr>
      </p:pic>
    </p:spTree>
    <p:extLst>
      <p:ext uri="{BB962C8B-B14F-4D97-AF65-F5344CB8AC3E}">
        <p14:creationId xmlns:p14="http://schemas.microsoft.com/office/powerpoint/2010/main" val="38112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55C6A152-E5DB-4268-A313-9DBC3627183E}"/>
              </a:ext>
            </a:extLst>
          </p:cNvPr>
          <p:cNvPicPr>
            <a:picLocks noChangeAspect="1"/>
          </p:cNvPicPr>
          <p:nvPr/>
        </p:nvPicPr>
        <p:blipFill rotWithShape="1">
          <a:blip r:embed="rId4"/>
          <a:srcRect l="36579" t="17996" r="15658" b="46665"/>
          <a:stretch/>
        </p:blipFill>
        <p:spPr>
          <a:xfrm>
            <a:off x="3416969" y="-1"/>
            <a:ext cx="5727032" cy="1985211"/>
          </a:xfrm>
          <a:prstGeom prst="rect">
            <a:avLst/>
          </a:prstGeom>
        </p:spPr>
      </p:pic>
      <p:pic>
        <p:nvPicPr>
          <p:cNvPr id="8" name="Picture 7" descr="Text&#10;&#10;Description automatically generated">
            <a:extLst>
              <a:ext uri="{FF2B5EF4-FFF2-40B4-BE49-F238E27FC236}">
                <a16:creationId xmlns:a16="http://schemas.microsoft.com/office/drawing/2014/main" id="{22547DEE-87CD-47C0-954B-DFDDDD8F0C7D}"/>
              </a:ext>
            </a:extLst>
          </p:cNvPr>
          <p:cNvPicPr>
            <a:picLocks noChangeAspect="1"/>
          </p:cNvPicPr>
          <p:nvPr/>
        </p:nvPicPr>
        <p:blipFill rotWithShape="1">
          <a:blip r:embed="rId5"/>
          <a:srcRect l="13815" t="25251" r="15789" b="56261"/>
          <a:stretch/>
        </p:blipFill>
        <p:spPr>
          <a:xfrm>
            <a:off x="0" y="42110"/>
            <a:ext cx="6436895" cy="950494"/>
          </a:xfrm>
          <a:prstGeom prst="rect">
            <a:avLst/>
          </a:prstGeom>
        </p:spPr>
      </p:pic>
      <p:pic>
        <p:nvPicPr>
          <p:cNvPr id="10" name="Picture 9">
            <a:extLst>
              <a:ext uri="{FF2B5EF4-FFF2-40B4-BE49-F238E27FC236}">
                <a16:creationId xmlns:a16="http://schemas.microsoft.com/office/drawing/2014/main" id="{07E7C086-C4C5-4313-AADB-3593FFCE75E1}"/>
              </a:ext>
            </a:extLst>
          </p:cNvPr>
          <p:cNvPicPr>
            <a:picLocks noChangeAspect="1"/>
          </p:cNvPicPr>
          <p:nvPr/>
        </p:nvPicPr>
        <p:blipFill rotWithShape="1">
          <a:blip r:embed="rId6"/>
          <a:srcRect l="48421" t="32740" r="20658" b="48772"/>
          <a:stretch/>
        </p:blipFill>
        <p:spPr>
          <a:xfrm>
            <a:off x="0" y="1985209"/>
            <a:ext cx="4463716" cy="1648328"/>
          </a:xfrm>
          <a:prstGeom prst="rect">
            <a:avLst/>
          </a:prstGeom>
        </p:spPr>
      </p:pic>
      <p:pic>
        <p:nvPicPr>
          <p:cNvPr id="12" name="Picture 11">
            <a:extLst>
              <a:ext uri="{FF2B5EF4-FFF2-40B4-BE49-F238E27FC236}">
                <a16:creationId xmlns:a16="http://schemas.microsoft.com/office/drawing/2014/main" id="{813E168C-DD0E-4466-BE0F-6CD1ECF89C1F}"/>
              </a:ext>
            </a:extLst>
          </p:cNvPr>
          <p:cNvPicPr>
            <a:picLocks noChangeAspect="1"/>
          </p:cNvPicPr>
          <p:nvPr/>
        </p:nvPicPr>
        <p:blipFill rotWithShape="1">
          <a:blip r:embed="rId6"/>
          <a:srcRect l="48816" t="50000" r="20395" b="17938"/>
          <a:stretch/>
        </p:blipFill>
        <p:spPr>
          <a:xfrm>
            <a:off x="4698332" y="2400813"/>
            <a:ext cx="4211052" cy="2465448"/>
          </a:xfrm>
          <a:prstGeom prst="rect">
            <a:avLst/>
          </a:prstGeom>
        </p:spPr>
      </p:pic>
      <p:pic>
        <p:nvPicPr>
          <p:cNvPr id="13" name="SG Bk 5 F-SA_'14_2-19">
            <a:hlinkClick r:id="" action="ppaction://media"/>
            <a:extLst>
              <a:ext uri="{FF2B5EF4-FFF2-40B4-BE49-F238E27FC236}">
                <a16:creationId xmlns:a16="http://schemas.microsoft.com/office/drawing/2014/main" id="{E5C1E36B-099C-466C-9AB7-441CCE06CCA0}"/>
              </a:ext>
            </a:extLst>
          </p:cNvPr>
          <p:cNvPicPr>
            <a:picLocks noChangeAspect="1"/>
          </p:cNvPicPr>
          <p:nvPr>
            <a:audioFile r:link="rId1"/>
            <p:extLst>
              <p:ext uri="{DAA4B4D4-6D71-4841-9C94-3DE7FCFB9230}">
                <p14:media xmlns:p14="http://schemas.microsoft.com/office/powerpoint/2010/main" r:embed="rId2">
                  <p14:trim st="151453"/>
                </p14:media>
              </p:ext>
            </p:extLst>
          </p:nvPr>
        </p:nvPicPr>
        <p:blipFill>
          <a:blip r:embed="rId7"/>
          <a:stretch>
            <a:fillRect/>
          </a:stretch>
        </p:blipFill>
        <p:spPr>
          <a:xfrm>
            <a:off x="4572000" y="2003132"/>
            <a:ext cx="487363" cy="487363"/>
          </a:xfrm>
          <a:prstGeom prst="rect">
            <a:avLst/>
          </a:prstGeom>
        </p:spPr>
      </p:pic>
    </p:spTree>
    <p:extLst>
      <p:ext uri="{BB962C8B-B14F-4D97-AF65-F5344CB8AC3E}">
        <p14:creationId xmlns:p14="http://schemas.microsoft.com/office/powerpoint/2010/main" val="229942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E09F2ED5-D836-4A64-95C3-355BFBCD5CD4}"/>
              </a:ext>
            </a:extLst>
          </p:cNvPr>
          <p:cNvPicPr>
            <a:picLocks noChangeAspect="1"/>
          </p:cNvPicPr>
          <p:nvPr/>
        </p:nvPicPr>
        <p:blipFill rotWithShape="1">
          <a:blip r:embed="rId2"/>
          <a:srcRect l="12570" t="17652" r="45851" b="27350"/>
          <a:stretch/>
        </p:blipFill>
        <p:spPr>
          <a:xfrm>
            <a:off x="-1" y="0"/>
            <a:ext cx="5281863" cy="392796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4EAA46D-E9CA-4766-BFA9-D2C0423E994B}"/>
              </a:ext>
            </a:extLst>
          </p:cNvPr>
          <p:cNvPicPr>
            <a:picLocks noChangeAspect="1"/>
          </p:cNvPicPr>
          <p:nvPr/>
        </p:nvPicPr>
        <p:blipFill rotWithShape="1">
          <a:blip r:embed="rId2"/>
          <a:srcRect l="54079" t="17996" r="15395" b="14602"/>
          <a:stretch/>
        </p:blipFill>
        <p:spPr>
          <a:xfrm>
            <a:off x="5161547" y="108283"/>
            <a:ext cx="3838074" cy="4764505"/>
          </a:xfrm>
          <a:prstGeom prst="rect">
            <a:avLst/>
          </a:prstGeom>
        </p:spPr>
      </p:pic>
    </p:spTree>
    <p:extLst>
      <p:ext uri="{BB962C8B-B14F-4D97-AF65-F5344CB8AC3E}">
        <p14:creationId xmlns:p14="http://schemas.microsoft.com/office/powerpoint/2010/main" val="4016699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9F1B-E111-4FF6-8843-10D173480FF8}"/>
              </a:ext>
            </a:extLst>
          </p:cNvPr>
          <p:cNvSpPr>
            <a:spLocks noGrp="1"/>
          </p:cNvSpPr>
          <p:nvPr>
            <p:ph type="title"/>
          </p:nvPr>
        </p:nvSpPr>
        <p:spPr/>
        <p:txBody>
          <a:bodyPr/>
          <a:lstStyle/>
          <a:p>
            <a:r>
              <a:rPr lang="en-US"/>
              <a:t>Words and their meaning </a:t>
            </a:r>
          </a:p>
        </p:txBody>
      </p:sp>
      <p:sp>
        <p:nvSpPr>
          <p:cNvPr id="3" name="Title 2">
            <a:extLst>
              <a:ext uri="{FF2B5EF4-FFF2-40B4-BE49-F238E27FC236}">
                <a16:creationId xmlns:a16="http://schemas.microsoft.com/office/drawing/2014/main" id="{E797D44A-6A4B-477D-85C7-6E6D5A779449}"/>
              </a:ext>
            </a:extLst>
          </p:cNvPr>
          <p:cNvSpPr>
            <a:spLocks noGrp="1"/>
          </p:cNvSpPr>
          <p:nvPr>
            <p:ph type="title" idx="2"/>
          </p:nvPr>
        </p:nvSpPr>
        <p:spPr/>
        <p:txBody>
          <a:bodyPr/>
          <a:lstStyle/>
          <a:p>
            <a:r>
              <a:rPr lang="en-US" sz="1800" i="0">
                <a:solidFill>
                  <a:schemeClr val="accent6"/>
                </a:solidFill>
                <a:effectLst/>
                <a:latin typeface="MyriadPro-Semibold"/>
              </a:rPr>
              <a:t>point out </a:t>
            </a:r>
            <a:r>
              <a:rPr lang="en-US" sz="1800" i="0">
                <a:solidFill>
                  <a:schemeClr val="accent6"/>
                </a:solidFill>
                <a:effectLst/>
                <a:latin typeface="MyriadPro-Light"/>
              </a:rPr>
              <a:t>=</a:t>
            </a:r>
            <a:endParaRPr lang="en-US">
              <a:solidFill>
                <a:schemeClr val="accent6"/>
              </a:solidFill>
            </a:endParaRPr>
          </a:p>
        </p:txBody>
      </p:sp>
      <p:sp>
        <p:nvSpPr>
          <p:cNvPr id="4" name="Subtitle 3">
            <a:extLst>
              <a:ext uri="{FF2B5EF4-FFF2-40B4-BE49-F238E27FC236}">
                <a16:creationId xmlns:a16="http://schemas.microsoft.com/office/drawing/2014/main" id="{089DD570-1554-44D0-A098-542575CA6040}"/>
              </a:ext>
            </a:extLst>
          </p:cNvPr>
          <p:cNvSpPr>
            <a:spLocks noGrp="1"/>
          </p:cNvSpPr>
          <p:nvPr>
            <p:ph type="subTitle" idx="1"/>
          </p:nvPr>
        </p:nvSpPr>
        <p:spPr>
          <a:xfrm>
            <a:off x="0" y="1904850"/>
            <a:ext cx="3128210" cy="666900"/>
          </a:xfrm>
        </p:spPr>
        <p:txBody>
          <a:bodyPr/>
          <a:lstStyle/>
          <a:p>
            <a:r>
              <a:rPr lang="en-US" sz="1600" i="0">
                <a:solidFill>
                  <a:schemeClr val="tx2">
                    <a:lumMod val="50000"/>
                  </a:schemeClr>
                </a:solidFill>
                <a:effectLst/>
                <a:latin typeface="MyriadPro-Light"/>
              </a:rPr>
              <a:t>      tell someone information you think they</a:t>
            </a:r>
            <a:r>
              <a:rPr lang="en-US" sz="1600">
                <a:solidFill>
                  <a:schemeClr val="tx2">
                    <a:lumMod val="50000"/>
                  </a:schemeClr>
                </a:solidFill>
                <a:latin typeface="MyriadPro-Light"/>
              </a:rPr>
              <a:t> </a:t>
            </a:r>
            <a:r>
              <a:rPr lang="en-US" sz="1600" i="0">
                <a:solidFill>
                  <a:schemeClr val="tx2">
                    <a:lumMod val="50000"/>
                  </a:schemeClr>
                </a:solidFill>
                <a:effectLst/>
                <a:latin typeface="MyriadPro-Light"/>
              </a:rPr>
              <a:t>do not know</a:t>
            </a:r>
            <a:endParaRPr lang="en-US" sz="1200">
              <a:solidFill>
                <a:schemeClr val="tx2">
                  <a:lumMod val="50000"/>
                </a:schemeClr>
              </a:solidFill>
            </a:endParaRPr>
          </a:p>
        </p:txBody>
      </p:sp>
      <p:sp>
        <p:nvSpPr>
          <p:cNvPr id="5" name="Title 4">
            <a:extLst>
              <a:ext uri="{FF2B5EF4-FFF2-40B4-BE49-F238E27FC236}">
                <a16:creationId xmlns:a16="http://schemas.microsoft.com/office/drawing/2014/main" id="{84F7ABB6-62EA-4A0F-BC94-DAA426B880A7}"/>
              </a:ext>
            </a:extLst>
          </p:cNvPr>
          <p:cNvSpPr>
            <a:spLocks noGrp="1"/>
          </p:cNvSpPr>
          <p:nvPr>
            <p:ph type="title" idx="3"/>
          </p:nvPr>
        </p:nvSpPr>
        <p:spPr/>
        <p:txBody>
          <a:bodyPr/>
          <a:lstStyle/>
          <a:p>
            <a:r>
              <a:rPr lang="en-US" sz="1800" i="0">
                <a:solidFill>
                  <a:schemeClr val="accent6"/>
                </a:solidFill>
                <a:effectLst/>
                <a:latin typeface="MyriadPro-Semibold"/>
              </a:rPr>
              <a:t>rich </a:t>
            </a:r>
            <a:r>
              <a:rPr lang="en-US" sz="1800" i="0">
                <a:solidFill>
                  <a:schemeClr val="accent6"/>
                </a:solidFill>
                <a:effectLst/>
                <a:latin typeface="MyriadPro-Light"/>
              </a:rPr>
              <a:t>= </a:t>
            </a:r>
            <a:endParaRPr lang="en-US">
              <a:solidFill>
                <a:schemeClr val="accent6"/>
              </a:solidFill>
            </a:endParaRPr>
          </a:p>
        </p:txBody>
      </p:sp>
      <p:sp>
        <p:nvSpPr>
          <p:cNvPr id="6" name="Subtitle 5">
            <a:extLst>
              <a:ext uri="{FF2B5EF4-FFF2-40B4-BE49-F238E27FC236}">
                <a16:creationId xmlns:a16="http://schemas.microsoft.com/office/drawing/2014/main" id="{7419A6B4-E6B6-4DCB-991D-158F499C82B6}"/>
              </a:ext>
            </a:extLst>
          </p:cNvPr>
          <p:cNvSpPr>
            <a:spLocks noGrp="1"/>
          </p:cNvSpPr>
          <p:nvPr>
            <p:ph type="subTitle" idx="4"/>
          </p:nvPr>
        </p:nvSpPr>
        <p:spPr>
          <a:xfrm>
            <a:off x="2873113" y="1923800"/>
            <a:ext cx="2243225" cy="666900"/>
          </a:xfrm>
        </p:spPr>
        <p:txBody>
          <a:bodyPr/>
          <a:lstStyle/>
          <a:p>
            <a:r>
              <a:rPr lang="en-US" sz="1600" i="0">
                <a:solidFill>
                  <a:schemeClr val="accent2">
                    <a:lumMod val="75000"/>
                  </a:schemeClr>
                </a:solidFill>
                <a:effectLst/>
                <a:latin typeface="MyriadPro-Light"/>
              </a:rPr>
              <a:t>      containing a lot of something good</a:t>
            </a:r>
            <a:endParaRPr lang="en-US" sz="1200">
              <a:solidFill>
                <a:schemeClr val="accent2">
                  <a:lumMod val="75000"/>
                </a:schemeClr>
              </a:solidFill>
            </a:endParaRPr>
          </a:p>
        </p:txBody>
      </p:sp>
      <p:sp>
        <p:nvSpPr>
          <p:cNvPr id="7" name="Title 6">
            <a:extLst>
              <a:ext uri="{FF2B5EF4-FFF2-40B4-BE49-F238E27FC236}">
                <a16:creationId xmlns:a16="http://schemas.microsoft.com/office/drawing/2014/main" id="{88AFA511-F5E5-4516-909E-D311D70338DD}"/>
              </a:ext>
            </a:extLst>
          </p:cNvPr>
          <p:cNvSpPr>
            <a:spLocks noGrp="1"/>
          </p:cNvSpPr>
          <p:nvPr>
            <p:ph type="title" idx="5"/>
          </p:nvPr>
        </p:nvSpPr>
        <p:spPr/>
        <p:txBody>
          <a:bodyPr/>
          <a:lstStyle/>
          <a:p>
            <a:r>
              <a:rPr lang="en-US" sz="1800" i="0">
                <a:solidFill>
                  <a:schemeClr val="accent6"/>
                </a:solidFill>
                <a:effectLst/>
                <a:latin typeface="MyriadPro-Semibold"/>
              </a:rPr>
              <a:t>diversity </a:t>
            </a:r>
            <a:r>
              <a:rPr lang="en-US" sz="1800" i="0">
                <a:solidFill>
                  <a:schemeClr val="accent6"/>
                </a:solidFill>
                <a:effectLst/>
                <a:latin typeface="MyriadPro-Light"/>
              </a:rPr>
              <a:t>=</a:t>
            </a:r>
            <a:endParaRPr lang="en-US">
              <a:solidFill>
                <a:schemeClr val="accent6"/>
              </a:solidFill>
            </a:endParaRPr>
          </a:p>
        </p:txBody>
      </p:sp>
      <p:sp>
        <p:nvSpPr>
          <p:cNvPr id="8" name="Subtitle 7">
            <a:extLst>
              <a:ext uri="{FF2B5EF4-FFF2-40B4-BE49-F238E27FC236}">
                <a16:creationId xmlns:a16="http://schemas.microsoft.com/office/drawing/2014/main" id="{9A7E3EBA-0CE2-4F44-914C-D1AD39BE2C55}"/>
              </a:ext>
            </a:extLst>
          </p:cNvPr>
          <p:cNvSpPr>
            <a:spLocks noGrp="1"/>
          </p:cNvSpPr>
          <p:nvPr>
            <p:ph type="subTitle" idx="6"/>
          </p:nvPr>
        </p:nvSpPr>
        <p:spPr>
          <a:xfrm>
            <a:off x="187376" y="3645447"/>
            <a:ext cx="3007895" cy="666900"/>
          </a:xfrm>
        </p:spPr>
        <p:txBody>
          <a:bodyPr/>
          <a:lstStyle/>
          <a:p>
            <a:r>
              <a:rPr lang="en-US" sz="1800" i="0">
                <a:solidFill>
                  <a:schemeClr val="accent5">
                    <a:lumMod val="50000"/>
                  </a:schemeClr>
                </a:solidFill>
                <a:effectLst/>
                <a:latin typeface="MyriadPro-Light"/>
              </a:rPr>
              <a:t>      the state of having a lot of different</a:t>
            </a:r>
            <a:r>
              <a:rPr lang="en-US" sz="1800">
                <a:solidFill>
                  <a:schemeClr val="accent5">
                    <a:lumMod val="50000"/>
                  </a:schemeClr>
                </a:solidFill>
                <a:latin typeface="MyriadPro-Light"/>
              </a:rPr>
              <a:t> </a:t>
            </a:r>
            <a:r>
              <a:rPr lang="en-US" sz="1800" i="0">
                <a:solidFill>
                  <a:schemeClr val="accent5">
                    <a:lumMod val="50000"/>
                  </a:schemeClr>
                </a:solidFill>
                <a:effectLst/>
                <a:latin typeface="MyriadPro-Light"/>
              </a:rPr>
              <a:t>cultures</a:t>
            </a:r>
            <a:endParaRPr lang="en-US">
              <a:solidFill>
                <a:schemeClr val="accent5">
                  <a:lumMod val="50000"/>
                </a:schemeClr>
              </a:solidFill>
            </a:endParaRPr>
          </a:p>
        </p:txBody>
      </p:sp>
      <p:sp>
        <p:nvSpPr>
          <p:cNvPr id="9" name="Title 8">
            <a:extLst>
              <a:ext uri="{FF2B5EF4-FFF2-40B4-BE49-F238E27FC236}">
                <a16:creationId xmlns:a16="http://schemas.microsoft.com/office/drawing/2014/main" id="{78D59AD2-571C-4500-946B-BF0B42F4C4AE}"/>
              </a:ext>
            </a:extLst>
          </p:cNvPr>
          <p:cNvSpPr>
            <a:spLocks noGrp="1"/>
          </p:cNvSpPr>
          <p:nvPr>
            <p:ph type="title" idx="7"/>
          </p:nvPr>
        </p:nvSpPr>
        <p:spPr/>
        <p:txBody>
          <a:bodyPr/>
          <a:lstStyle/>
          <a:p>
            <a:r>
              <a:rPr lang="en-US" sz="1800" i="0">
                <a:solidFill>
                  <a:schemeClr val="accent6"/>
                </a:solidFill>
                <a:effectLst/>
                <a:latin typeface="MyriadPro-Semibold"/>
              </a:rPr>
              <a:t>gateway </a:t>
            </a:r>
            <a:r>
              <a:rPr lang="en-US" sz="1800" i="0">
                <a:solidFill>
                  <a:schemeClr val="accent6"/>
                </a:solidFill>
                <a:effectLst/>
                <a:latin typeface="MyriadPro-Light"/>
              </a:rPr>
              <a:t>=</a:t>
            </a:r>
            <a:endParaRPr lang="en-US">
              <a:solidFill>
                <a:schemeClr val="accent6"/>
              </a:solidFill>
            </a:endParaRPr>
          </a:p>
        </p:txBody>
      </p:sp>
      <p:sp>
        <p:nvSpPr>
          <p:cNvPr id="10" name="Subtitle 9">
            <a:extLst>
              <a:ext uri="{FF2B5EF4-FFF2-40B4-BE49-F238E27FC236}">
                <a16:creationId xmlns:a16="http://schemas.microsoft.com/office/drawing/2014/main" id="{D67DA6C8-2A3B-4FB3-9FC3-A05A29204C37}"/>
              </a:ext>
            </a:extLst>
          </p:cNvPr>
          <p:cNvSpPr>
            <a:spLocks noGrp="1"/>
          </p:cNvSpPr>
          <p:nvPr>
            <p:ph type="subTitle" idx="8"/>
          </p:nvPr>
        </p:nvSpPr>
        <p:spPr>
          <a:xfrm>
            <a:off x="2869243" y="3572350"/>
            <a:ext cx="3007895" cy="981500"/>
          </a:xfrm>
        </p:spPr>
        <p:txBody>
          <a:bodyPr/>
          <a:lstStyle/>
          <a:p>
            <a:r>
              <a:rPr lang="en-US" sz="1800" i="0">
                <a:solidFill>
                  <a:schemeClr val="tx2"/>
                </a:solidFill>
                <a:effectLst/>
                <a:latin typeface="MyriadPro-Light"/>
              </a:rPr>
              <a:t>      an entrance or an important means of access</a:t>
            </a:r>
            <a:endParaRPr lang="en-US">
              <a:solidFill>
                <a:schemeClr val="tx2"/>
              </a:solidFill>
            </a:endParaRPr>
          </a:p>
        </p:txBody>
      </p:sp>
      <p:sp>
        <p:nvSpPr>
          <p:cNvPr id="11" name="Title 10">
            <a:extLst>
              <a:ext uri="{FF2B5EF4-FFF2-40B4-BE49-F238E27FC236}">
                <a16:creationId xmlns:a16="http://schemas.microsoft.com/office/drawing/2014/main" id="{AAEDBA88-2FCE-4638-9B96-2FB4BAB76BBC}"/>
              </a:ext>
            </a:extLst>
          </p:cNvPr>
          <p:cNvSpPr>
            <a:spLocks noGrp="1"/>
          </p:cNvSpPr>
          <p:nvPr>
            <p:ph type="title" idx="9"/>
          </p:nvPr>
        </p:nvSpPr>
        <p:spPr/>
        <p:txBody>
          <a:bodyPr/>
          <a:lstStyle/>
          <a:p>
            <a:r>
              <a:rPr lang="en-US" sz="1800" i="0">
                <a:solidFill>
                  <a:schemeClr val="accent6"/>
                </a:solidFill>
                <a:effectLst/>
                <a:latin typeface="MyriadPro-Semibold"/>
              </a:rPr>
              <a:t>cultural heritage </a:t>
            </a:r>
            <a:r>
              <a:rPr lang="en-US" sz="1800" i="0">
                <a:solidFill>
                  <a:schemeClr val="accent6"/>
                </a:solidFill>
                <a:effectLst/>
                <a:latin typeface="MyriadPro-Light"/>
              </a:rPr>
              <a:t>= </a:t>
            </a:r>
            <a:endParaRPr lang="en-US">
              <a:solidFill>
                <a:schemeClr val="accent6"/>
              </a:solidFill>
            </a:endParaRPr>
          </a:p>
        </p:txBody>
      </p:sp>
      <p:sp>
        <p:nvSpPr>
          <p:cNvPr id="12" name="Subtitle 11">
            <a:extLst>
              <a:ext uri="{FF2B5EF4-FFF2-40B4-BE49-F238E27FC236}">
                <a16:creationId xmlns:a16="http://schemas.microsoft.com/office/drawing/2014/main" id="{620731FB-29F2-4170-B7C2-7314526D9834}"/>
              </a:ext>
            </a:extLst>
          </p:cNvPr>
          <p:cNvSpPr>
            <a:spLocks noGrp="1"/>
          </p:cNvSpPr>
          <p:nvPr>
            <p:ph type="subTitle" idx="13"/>
          </p:nvPr>
        </p:nvSpPr>
        <p:spPr>
          <a:xfrm>
            <a:off x="5135050" y="1839200"/>
            <a:ext cx="3919378" cy="1036300"/>
          </a:xfrm>
        </p:spPr>
        <p:txBody>
          <a:bodyPr/>
          <a:lstStyle/>
          <a:p>
            <a:r>
              <a:rPr lang="en-US" sz="1600" i="0">
                <a:solidFill>
                  <a:schemeClr val="accent6">
                    <a:lumMod val="75000"/>
                  </a:schemeClr>
                </a:solidFill>
                <a:effectLst/>
                <a:latin typeface="MyriadPro-Light"/>
              </a:rPr>
              <a:t>       the buildings, customs, languages, etc., that have existed for a long time and continue to be important to a society</a:t>
            </a:r>
            <a:endParaRPr lang="en-US" sz="1200">
              <a:solidFill>
                <a:schemeClr val="accent6">
                  <a:lumMod val="75000"/>
                </a:schemeClr>
              </a:solidFill>
            </a:endParaRPr>
          </a:p>
        </p:txBody>
      </p:sp>
      <p:sp>
        <p:nvSpPr>
          <p:cNvPr id="13" name="Title 12">
            <a:extLst>
              <a:ext uri="{FF2B5EF4-FFF2-40B4-BE49-F238E27FC236}">
                <a16:creationId xmlns:a16="http://schemas.microsoft.com/office/drawing/2014/main" id="{973F7CA0-3495-4374-883B-F1536FD06061}"/>
              </a:ext>
            </a:extLst>
          </p:cNvPr>
          <p:cNvSpPr>
            <a:spLocks noGrp="1"/>
          </p:cNvSpPr>
          <p:nvPr>
            <p:ph type="title" idx="14"/>
          </p:nvPr>
        </p:nvSpPr>
        <p:spPr/>
        <p:txBody>
          <a:bodyPr/>
          <a:lstStyle/>
          <a:p>
            <a:r>
              <a:rPr lang="en-US" sz="1800" i="0">
                <a:solidFill>
                  <a:schemeClr val="accent6"/>
                </a:solidFill>
                <a:effectLst/>
                <a:latin typeface="MyriadPro-Semibold"/>
              </a:rPr>
              <a:t>pilgrim </a:t>
            </a:r>
            <a:r>
              <a:rPr lang="en-US" sz="1800" i="0">
                <a:solidFill>
                  <a:schemeClr val="accent6"/>
                </a:solidFill>
                <a:effectLst/>
                <a:latin typeface="MyriadPro-Light"/>
              </a:rPr>
              <a:t>=</a:t>
            </a:r>
            <a:endParaRPr lang="en-US">
              <a:solidFill>
                <a:schemeClr val="accent6"/>
              </a:solidFill>
            </a:endParaRPr>
          </a:p>
        </p:txBody>
      </p:sp>
      <p:sp>
        <p:nvSpPr>
          <p:cNvPr id="14" name="Subtitle 13">
            <a:extLst>
              <a:ext uri="{FF2B5EF4-FFF2-40B4-BE49-F238E27FC236}">
                <a16:creationId xmlns:a16="http://schemas.microsoft.com/office/drawing/2014/main" id="{3592B327-2A93-4BB8-9BF5-AC48837AC39E}"/>
              </a:ext>
            </a:extLst>
          </p:cNvPr>
          <p:cNvSpPr>
            <a:spLocks noGrp="1"/>
          </p:cNvSpPr>
          <p:nvPr>
            <p:ph type="subTitle" idx="15"/>
          </p:nvPr>
        </p:nvSpPr>
        <p:spPr>
          <a:xfrm>
            <a:off x="5574163" y="3729650"/>
            <a:ext cx="2679500" cy="666900"/>
          </a:xfrm>
        </p:spPr>
        <p:txBody>
          <a:bodyPr/>
          <a:lstStyle/>
          <a:p>
            <a:r>
              <a:rPr lang="en-US" sz="1800" i="0">
                <a:solidFill>
                  <a:srgbClr val="7030A0"/>
                </a:solidFill>
                <a:effectLst/>
                <a:latin typeface="MyriadPro-Light"/>
              </a:rPr>
              <a:t>     a person who travels to a holy place</a:t>
            </a:r>
            <a:endParaRPr lang="en-US">
              <a:solidFill>
                <a:srgbClr val="7030A0"/>
              </a:solidFill>
            </a:endParaRPr>
          </a:p>
        </p:txBody>
      </p:sp>
    </p:spTree>
    <p:extLst>
      <p:ext uri="{BB962C8B-B14F-4D97-AF65-F5344CB8AC3E}">
        <p14:creationId xmlns:p14="http://schemas.microsoft.com/office/powerpoint/2010/main" val="69528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500"/>
                                        <p:tgtEl>
                                          <p:spTgt spid="1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fade">
                                      <p:cBhvr>
                                        <p:cTn id="6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P spid="6" grpId="0" build="p"/>
      <p:bldP spid="7" grpId="0"/>
      <p:bldP spid="8" grpId="0" build="p"/>
      <p:bldP spid="9" grpId="0"/>
      <p:bldP spid="10" grpId="0" build="p"/>
      <p:bldP spid="11" grpId="0"/>
      <p:bldP spid="12" grpId="0" build="p"/>
      <p:bldP spid="13" grpId="0"/>
      <p:bldP spid="1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8EE4023-5307-495A-AF21-282E5CC760DD}"/>
              </a:ext>
            </a:extLst>
          </p:cNvPr>
          <p:cNvSpPr>
            <a:spLocks noGrp="1"/>
          </p:cNvSpPr>
          <p:nvPr>
            <p:ph type="subTitle" idx="1"/>
          </p:nvPr>
        </p:nvSpPr>
        <p:spPr/>
        <p:txBody>
          <a:bodyPr/>
          <a:lstStyle/>
          <a:p>
            <a:r>
              <a:rPr lang="en-US" sz="1800" i="0">
                <a:solidFill>
                  <a:schemeClr val="accent2">
                    <a:lumMod val="50000"/>
                  </a:schemeClr>
                </a:solidFill>
                <a:effectLst/>
                <a:latin typeface="MyriadPro-Semibold"/>
              </a:rPr>
              <a:t>abstract </a:t>
            </a:r>
            <a:r>
              <a:rPr lang="en-US" sz="1800" i="0">
                <a:solidFill>
                  <a:schemeClr val="accent2">
                    <a:lumMod val="50000"/>
                  </a:schemeClr>
                </a:solidFill>
                <a:effectLst/>
                <a:latin typeface="MyriadPro-Light"/>
              </a:rPr>
              <a:t>=</a:t>
            </a:r>
            <a:br>
              <a:rPr lang="en-US" sz="1800" i="0">
                <a:solidFill>
                  <a:schemeClr val="accent2">
                    <a:lumMod val="50000"/>
                  </a:schemeClr>
                </a:solidFill>
                <a:effectLst/>
                <a:latin typeface="MyriadPro-Light"/>
              </a:rPr>
            </a:br>
            <a:br>
              <a:rPr lang="en-US" sz="1800" i="0">
                <a:solidFill>
                  <a:schemeClr val="accent2">
                    <a:lumMod val="50000"/>
                  </a:schemeClr>
                </a:solidFill>
                <a:effectLst/>
                <a:latin typeface="MyriadPro-Light"/>
              </a:rPr>
            </a:br>
            <a:endParaRPr lang="en-US">
              <a:solidFill>
                <a:schemeClr val="accent2">
                  <a:lumMod val="50000"/>
                </a:schemeClr>
              </a:solidFill>
            </a:endParaRPr>
          </a:p>
        </p:txBody>
      </p:sp>
      <p:sp>
        <p:nvSpPr>
          <p:cNvPr id="3" name="Subtitle 2">
            <a:extLst>
              <a:ext uri="{FF2B5EF4-FFF2-40B4-BE49-F238E27FC236}">
                <a16:creationId xmlns:a16="http://schemas.microsoft.com/office/drawing/2014/main" id="{13771970-C2E7-4A14-88D9-489EC0265372}"/>
              </a:ext>
            </a:extLst>
          </p:cNvPr>
          <p:cNvSpPr>
            <a:spLocks noGrp="1"/>
          </p:cNvSpPr>
          <p:nvPr>
            <p:ph type="subTitle" idx="2"/>
          </p:nvPr>
        </p:nvSpPr>
        <p:spPr/>
        <p:txBody>
          <a:bodyPr/>
          <a:lstStyle/>
          <a:p>
            <a:r>
              <a:rPr lang="en-US" sz="1800" i="0">
                <a:solidFill>
                  <a:schemeClr val="tx2">
                    <a:lumMod val="50000"/>
                  </a:schemeClr>
                </a:solidFill>
                <a:effectLst/>
                <a:latin typeface="MyriadPro-Semibold"/>
              </a:rPr>
              <a:t>charming </a:t>
            </a:r>
            <a:r>
              <a:rPr lang="en-US" sz="1800" i="0">
                <a:solidFill>
                  <a:schemeClr val="tx2">
                    <a:lumMod val="50000"/>
                  </a:schemeClr>
                </a:solidFill>
                <a:effectLst/>
                <a:latin typeface="MyriadPro-Light"/>
              </a:rPr>
              <a:t>=</a:t>
            </a:r>
            <a:br>
              <a:rPr lang="en-US" sz="1800" i="0">
                <a:solidFill>
                  <a:schemeClr val="tx2">
                    <a:lumMod val="50000"/>
                  </a:schemeClr>
                </a:solidFill>
                <a:effectLst/>
                <a:latin typeface="MyriadPro-Light"/>
              </a:rPr>
            </a:br>
            <a:br>
              <a:rPr lang="en-US" sz="1800" i="0">
                <a:solidFill>
                  <a:schemeClr val="tx2">
                    <a:lumMod val="50000"/>
                  </a:schemeClr>
                </a:solidFill>
                <a:effectLst/>
                <a:latin typeface="MyriadPro-Light"/>
              </a:rPr>
            </a:br>
            <a:endParaRPr lang="en-US">
              <a:solidFill>
                <a:schemeClr val="tx2">
                  <a:lumMod val="50000"/>
                </a:schemeClr>
              </a:solidFill>
            </a:endParaRPr>
          </a:p>
        </p:txBody>
      </p:sp>
      <p:sp>
        <p:nvSpPr>
          <p:cNvPr id="4" name="Subtitle 3">
            <a:extLst>
              <a:ext uri="{FF2B5EF4-FFF2-40B4-BE49-F238E27FC236}">
                <a16:creationId xmlns:a16="http://schemas.microsoft.com/office/drawing/2014/main" id="{EB7A2F00-4066-4245-9136-CC595BB58F02}"/>
              </a:ext>
            </a:extLst>
          </p:cNvPr>
          <p:cNvSpPr>
            <a:spLocks noGrp="1"/>
          </p:cNvSpPr>
          <p:nvPr>
            <p:ph type="subTitle" idx="3"/>
          </p:nvPr>
        </p:nvSpPr>
        <p:spPr>
          <a:xfrm>
            <a:off x="962526" y="2941650"/>
            <a:ext cx="3126499" cy="1277000"/>
          </a:xfrm>
        </p:spPr>
        <p:txBody>
          <a:bodyPr/>
          <a:lstStyle/>
          <a:p>
            <a:r>
              <a:rPr lang="en-US" sz="1800" i="0">
                <a:solidFill>
                  <a:schemeClr val="accent2">
                    <a:lumMod val="75000"/>
                  </a:schemeClr>
                </a:solidFill>
                <a:effectLst/>
                <a:latin typeface="MyriadPro-Light"/>
              </a:rPr>
              <a:t>    expressing ideas by using colors, lines, and shapes without a realistic picture</a:t>
            </a:r>
            <a:endParaRPr lang="en-US">
              <a:solidFill>
                <a:schemeClr val="accent2">
                  <a:lumMod val="75000"/>
                </a:schemeClr>
              </a:solidFill>
            </a:endParaRPr>
          </a:p>
        </p:txBody>
      </p:sp>
      <p:sp>
        <p:nvSpPr>
          <p:cNvPr id="5" name="Subtitle 4">
            <a:extLst>
              <a:ext uri="{FF2B5EF4-FFF2-40B4-BE49-F238E27FC236}">
                <a16:creationId xmlns:a16="http://schemas.microsoft.com/office/drawing/2014/main" id="{9B89EFBD-FD58-4FA2-9D0C-24A1742EB904}"/>
              </a:ext>
            </a:extLst>
          </p:cNvPr>
          <p:cNvSpPr>
            <a:spLocks noGrp="1"/>
          </p:cNvSpPr>
          <p:nvPr>
            <p:ph type="subTitle" idx="4"/>
          </p:nvPr>
        </p:nvSpPr>
        <p:spPr/>
        <p:txBody>
          <a:bodyPr/>
          <a:lstStyle/>
          <a:p>
            <a:r>
              <a:rPr lang="en-US" sz="1800" i="0">
                <a:solidFill>
                  <a:schemeClr val="accent5">
                    <a:lumMod val="50000"/>
                  </a:schemeClr>
                </a:solidFill>
                <a:effectLst/>
                <a:latin typeface="MyriadPro-Light"/>
              </a:rPr>
              <a:t>very attractive or pleasing</a:t>
            </a:r>
            <a:endParaRPr lang="en-US">
              <a:solidFill>
                <a:schemeClr val="accent5">
                  <a:lumMod val="50000"/>
                </a:schemeClr>
              </a:solidFill>
            </a:endParaRPr>
          </a:p>
        </p:txBody>
      </p:sp>
      <p:sp>
        <p:nvSpPr>
          <p:cNvPr id="6" name="Title 5">
            <a:extLst>
              <a:ext uri="{FF2B5EF4-FFF2-40B4-BE49-F238E27FC236}">
                <a16:creationId xmlns:a16="http://schemas.microsoft.com/office/drawing/2014/main" id="{3EE429E0-27EF-443A-813D-673703859F9A}"/>
              </a:ext>
            </a:extLst>
          </p:cNvPr>
          <p:cNvSpPr>
            <a:spLocks noGrp="1"/>
          </p:cNvSpPr>
          <p:nvPr>
            <p:ph type="title"/>
          </p:nvPr>
        </p:nvSpPr>
        <p:spPr/>
        <p:txBody>
          <a:bodyPr/>
          <a:lstStyle/>
          <a:p>
            <a:r>
              <a:rPr lang="en-US"/>
              <a:t>Words and their meaning </a:t>
            </a:r>
          </a:p>
        </p:txBody>
      </p:sp>
    </p:spTree>
    <p:extLst>
      <p:ext uri="{BB962C8B-B14F-4D97-AF65-F5344CB8AC3E}">
        <p14:creationId xmlns:p14="http://schemas.microsoft.com/office/powerpoint/2010/main" val="343070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C26C52F0-D768-46DF-8616-873CA3570A64}"/>
              </a:ext>
            </a:extLst>
          </p:cNvPr>
          <p:cNvPicPr>
            <a:picLocks noChangeAspect="1"/>
          </p:cNvPicPr>
          <p:nvPr/>
        </p:nvPicPr>
        <p:blipFill rotWithShape="1">
          <a:blip r:embed="rId2"/>
          <a:srcRect l="13947" t="9337" r="14343" b="16241"/>
          <a:stretch/>
        </p:blipFill>
        <p:spPr>
          <a:xfrm>
            <a:off x="709862" y="312821"/>
            <a:ext cx="7315202" cy="4268319"/>
          </a:xfrm>
          <a:prstGeom prst="rect">
            <a:avLst/>
          </a:prstGeom>
        </p:spPr>
      </p:pic>
      <p:sp>
        <p:nvSpPr>
          <p:cNvPr id="8" name="Rectangle: Rounded Corners 7">
            <a:extLst>
              <a:ext uri="{FF2B5EF4-FFF2-40B4-BE49-F238E27FC236}">
                <a16:creationId xmlns:a16="http://schemas.microsoft.com/office/drawing/2014/main" id="{A6D48337-FD14-4EC1-B824-25644D577A77}"/>
              </a:ext>
            </a:extLst>
          </p:cNvPr>
          <p:cNvSpPr/>
          <p:nvPr/>
        </p:nvSpPr>
        <p:spPr>
          <a:xfrm>
            <a:off x="3633536" y="962526"/>
            <a:ext cx="529389" cy="43313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1F2AAF1-F11D-4E59-B352-75BB85B39BF2}"/>
              </a:ext>
            </a:extLst>
          </p:cNvPr>
          <p:cNvSpPr/>
          <p:nvPr/>
        </p:nvSpPr>
        <p:spPr>
          <a:xfrm>
            <a:off x="5747083" y="1716505"/>
            <a:ext cx="529389" cy="43313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275D364-9C9D-4EEA-8AD9-9D2B736D2948}"/>
              </a:ext>
            </a:extLst>
          </p:cNvPr>
          <p:cNvSpPr/>
          <p:nvPr/>
        </p:nvSpPr>
        <p:spPr>
          <a:xfrm>
            <a:off x="1656346" y="2446980"/>
            <a:ext cx="529389" cy="43313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7DC0C45-75C4-4748-8C94-87B9FAF18712}"/>
              </a:ext>
            </a:extLst>
          </p:cNvPr>
          <p:cNvSpPr/>
          <p:nvPr/>
        </p:nvSpPr>
        <p:spPr>
          <a:xfrm>
            <a:off x="3633535" y="3208420"/>
            <a:ext cx="529389" cy="43313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66DC927-7C3D-4E3B-AC08-C6A8F16D2A06}"/>
              </a:ext>
            </a:extLst>
          </p:cNvPr>
          <p:cNvSpPr/>
          <p:nvPr/>
        </p:nvSpPr>
        <p:spPr>
          <a:xfrm>
            <a:off x="1656345" y="3990474"/>
            <a:ext cx="529389" cy="43313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52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7"/>
          <p:cNvSpPr/>
          <p:nvPr/>
        </p:nvSpPr>
        <p:spPr>
          <a:xfrm rot="229789">
            <a:off x="4919797" y="1665741"/>
            <a:ext cx="3413523" cy="282692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7"/>
          <p:cNvSpPr/>
          <p:nvPr/>
        </p:nvSpPr>
        <p:spPr>
          <a:xfrm>
            <a:off x="605375" y="2094025"/>
            <a:ext cx="3642600" cy="1057800"/>
          </a:xfrm>
          <a:prstGeom prst="chevron">
            <a:avLst>
              <a:gd name="adj" fmla="val 2404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334" name="Google Shape;334;p37"/>
          <p:cNvSpPr txBox="1">
            <a:spLocks noGrp="1"/>
          </p:cNvSpPr>
          <p:nvPr>
            <p:ph type="subTitle" idx="1"/>
          </p:nvPr>
        </p:nvSpPr>
        <p:spPr>
          <a:xfrm>
            <a:off x="199496" y="3232185"/>
            <a:ext cx="4764505" cy="978787"/>
          </a:xfrm>
          <a:prstGeom prst="rect">
            <a:avLst/>
          </a:prstGeom>
        </p:spPr>
        <p:txBody>
          <a:bodyPr spcFirstLastPara="1" wrap="square" lIns="91425" tIns="91425" rIns="91425" bIns="91425" anchor="t" anchorCtr="0">
            <a:noAutofit/>
          </a:bodyPr>
          <a:lstStyle/>
          <a:p>
            <a:pPr marL="285750" lvl="0" indent="-285750" algn="l" rtl="0">
              <a:spcBef>
                <a:spcPts val="0"/>
              </a:spcBef>
              <a:spcAft>
                <a:spcPts val="1600"/>
              </a:spcAft>
              <a:buFont typeface="Wingdings" panose="05000000000000000000" pitchFamily="2" charset="2"/>
              <a:buChar char="Ø"/>
            </a:pPr>
            <a:r>
              <a:rPr lang="en-US" sz="1600" b="1" i="1">
                <a:solidFill>
                  <a:schemeClr val="accent3">
                    <a:lumMod val="25000"/>
                  </a:schemeClr>
                </a:solidFill>
                <a:effectLst/>
                <a:latin typeface="Cavolini" panose="020B0502040204020203" pitchFamily="66" charset="0"/>
                <a:ea typeface="Monotype Koufi" pitchFamily="2" charset="-78"/>
                <a:cs typeface="Monotype Koufi" pitchFamily="2" charset="-78"/>
              </a:rPr>
              <a:t>Are there good </a:t>
            </a:r>
            <a:r>
              <a:rPr lang="en-US" sz="1600" b="1" u="sng">
                <a:solidFill>
                  <a:schemeClr val="accent3">
                    <a:lumMod val="25000"/>
                  </a:schemeClr>
                </a:solidFill>
                <a:effectLst/>
                <a:latin typeface="Cavolini" panose="020B0502040204020203" pitchFamily="66" charset="0"/>
                <a:ea typeface="Monotype Koufi" pitchFamily="2" charset="-78"/>
                <a:cs typeface="Monotype Koufi" pitchFamily="2" charset="-78"/>
              </a:rPr>
              <a:t>restaurants/hospitals/</a:t>
            </a:r>
            <a:r>
              <a:rPr lang="en-US" sz="1600" b="1" u="sng">
                <a:solidFill>
                  <a:schemeClr val="accent3">
                    <a:lumMod val="25000"/>
                  </a:schemeClr>
                </a:solidFill>
                <a:latin typeface="Cavolini" panose="020B0502040204020203" pitchFamily="66" charset="0"/>
                <a:ea typeface="Monotype Koufi" pitchFamily="2" charset="-78"/>
                <a:cs typeface="Monotype Koufi" pitchFamily="2" charset="-78"/>
              </a:rPr>
              <a:t> </a:t>
            </a:r>
            <a:r>
              <a:rPr lang="en-US" sz="1600" b="1" u="sng">
                <a:solidFill>
                  <a:schemeClr val="accent3">
                    <a:lumMod val="25000"/>
                  </a:schemeClr>
                </a:solidFill>
                <a:effectLst/>
                <a:latin typeface="Cavolini" panose="020B0502040204020203" pitchFamily="66" charset="0"/>
                <a:ea typeface="Monotype Koufi" pitchFamily="2" charset="-78"/>
                <a:cs typeface="Monotype Koufi" pitchFamily="2" charset="-78"/>
              </a:rPr>
              <a:t>cultural events/schools </a:t>
            </a:r>
            <a:r>
              <a:rPr lang="en-US" sz="1600" b="1" i="1">
                <a:solidFill>
                  <a:schemeClr val="accent3">
                    <a:lumMod val="25000"/>
                  </a:schemeClr>
                </a:solidFill>
                <a:effectLst/>
                <a:latin typeface="Cavolini" panose="020B0502040204020203" pitchFamily="66" charset="0"/>
                <a:ea typeface="Monotype Koufi" pitchFamily="2" charset="-78"/>
                <a:cs typeface="Monotype Koufi" pitchFamily="2" charset="-78"/>
              </a:rPr>
              <a:t>in the town? Is there good</a:t>
            </a:r>
            <a:r>
              <a:rPr lang="en-US" sz="1600" b="1">
                <a:solidFill>
                  <a:schemeClr val="accent3">
                    <a:lumMod val="25000"/>
                  </a:schemeClr>
                </a:solidFill>
                <a:latin typeface="Cavolini" panose="020B0502040204020203" pitchFamily="66" charset="0"/>
                <a:ea typeface="Monotype Koufi" pitchFamily="2" charset="-78"/>
                <a:cs typeface="Monotype Koufi" pitchFamily="2" charset="-78"/>
              </a:rPr>
              <a:t> </a:t>
            </a:r>
            <a:r>
              <a:rPr lang="en-US" sz="1600" b="1" u="sng">
                <a:solidFill>
                  <a:schemeClr val="accent3">
                    <a:lumMod val="25000"/>
                  </a:schemeClr>
                </a:solidFill>
                <a:effectLst/>
                <a:latin typeface="Cavolini" panose="020B0502040204020203" pitchFamily="66" charset="0"/>
                <a:ea typeface="Monotype Koufi" pitchFamily="2" charset="-78"/>
                <a:cs typeface="Monotype Koufi" pitchFamily="2" charset="-78"/>
              </a:rPr>
              <a:t>transportation/housing</a:t>
            </a:r>
            <a:r>
              <a:rPr lang="en-US" sz="1600" b="1" i="1">
                <a:solidFill>
                  <a:schemeClr val="accent3">
                    <a:lumMod val="25000"/>
                  </a:schemeClr>
                </a:solidFill>
                <a:effectLst/>
                <a:latin typeface="Cavolini" panose="020B0502040204020203" pitchFamily="66" charset="0"/>
                <a:ea typeface="Monotype Koufi" pitchFamily="2" charset="-78"/>
                <a:cs typeface="Monotype Koufi" pitchFamily="2" charset="-78"/>
              </a:rPr>
              <a:t>?</a:t>
            </a:r>
            <a:endParaRPr sz="1200" b="1">
              <a:solidFill>
                <a:schemeClr val="accent3">
                  <a:lumMod val="25000"/>
                </a:schemeClr>
              </a:solidFill>
              <a:latin typeface="Monotype Koufi" pitchFamily="2" charset="-78"/>
              <a:ea typeface="Monotype Koufi" pitchFamily="2" charset="-78"/>
              <a:cs typeface="Monotype Koufi" pitchFamily="2" charset="-78"/>
            </a:endParaRPr>
          </a:p>
        </p:txBody>
      </p:sp>
      <p:sp>
        <p:nvSpPr>
          <p:cNvPr id="335" name="Google Shape;335;p37"/>
          <p:cNvSpPr txBox="1">
            <a:spLocks noGrp="1"/>
          </p:cNvSpPr>
          <p:nvPr>
            <p:ph type="title" idx="2"/>
          </p:nvPr>
        </p:nvSpPr>
        <p:spPr>
          <a:xfrm>
            <a:off x="896709" y="2197355"/>
            <a:ext cx="3187225" cy="931500"/>
          </a:xfrm>
          <a:prstGeom prst="rect">
            <a:avLst/>
          </a:prstGeom>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q"/>
            </a:pPr>
            <a:r>
              <a:rPr lang="en-US" sz="2000" i="0">
                <a:solidFill>
                  <a:srgbClr val="231F20"/>
                </a:solidFill>
                <a:effectLst/>
                <a:latin typeface="Agency FB" panose="020B0503020202020204" pitchFamily="34" charset="0"/>
                <a:ea typeface="Monotype Koufi" pitchFamily="2" charset="-78"/>
                <a:cs typeface="Monotype Koufi" pitchFamily="2" charset="-78"/>
              </a:rPr>
              <a:t>what kinds of services your town or city offers</a:t>
            </a:r>
            <a:r>
              <a:rPr lang="en-US" sz="2000">
                <a:solidFill>
                  <a:srgbClr val="231F20"/>
                </a:solidFill>
                <a:latin typeface="Agency FB" panose="020B0503020202020204" pitchFamily="34" charset="0"/>
                <a:ea typeface="Monotype Koufi" pitchFamily="2" charset="-78"/>
                <a:cs typeface="Monotype Koufi" pitchFamily="2" charset="-78"/>
              </a:rPr>
              <a:t>?</a:t>
            </a:r>
            <a:endParaRPr sz="2800">
              <a:latin typeface="Agency FB" panose="020B0503020202020204" pitchFamily="34" charset="0"/>
              <a:ea typeface="Monotype Koufi" pitchFamily="2" charset="-78"/>
              <a:cs typeface="Monotype Koufi" pitchFamily="2" charset="-78"/>
            </a:endParaRPr>
          </a:p>
        </p:txBody>
      </p:sp>
      <p:grpSp>
        <p:nvGrpSpPr>
          <p:cNvPr id="337" name="Google Shape;337;p37"/>
          <p:cNvGrpSpPr/>
          <p:nvPr/>
        </p:nvGrpSpPr>
        <p:grpSpPr>
          <a:xfrm>
            <a:off x="1060756" y="636528"/>
            <a:ext cx="7022465" cy="236401"/>
            <a:chOff x="1060756" y="660592"/>
            <a:chExt cx="7022465" cy="236401"/>
          </a:xfrm>
        </p:grpSpPr>
        <p:sp>
          <p:nvSpPr>
            <p:cNvPr id="338" name="Google Shape;338;p37"/>
            <p:cNvSpPr/>
            <p:nvPr/>
          </p:nvSpPr>
          <p:spPr>
            <a:xfrm>
              <a:off x="1060756"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7"/>
            <p:cNvSpPr/>
            <p:nvPr/>
          </p:nvSpPr>
          <p:spPr>
            <a:xfrm>
              <a:off x="1343739" y="696011"/>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7"/>
            <p:cNvSpPr/>
            <p:nvPr/>
          </p:nvSpPr>
          <p:spPr>
            <a:xfrm>
              <a:off x="1552321" y="71206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7"/>
            <p:cNvSpPr/>
            <p:nvPr/>
          </p:nvSpPr>
          <p:spPr>
            <a:xfrm rot="10800000">
              <a:off x="7834521"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7"/>
            <p:cNvSpPr/>
            <p:nvPr/>
          </p:nvSpPr>
          <p:spPr>
            <a:xfrm rot="10800000">
              <a:off x="7625939" y="695973"/>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7"/>
            <p:cNvSpPr/>
            <p:nvPr/>
          </p:nvSpPr>
          <p:spPr>
            <a:xfrm rot="10800000">
              <a:off x="7451256" y="71202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37"/>
          <p:cNvSpPr/>
          <p:nvPr/>
        </p:nvSpPr>
        <p:spPr>
          <a:xfrm rot="476780">
            <a:off x="5863854" y="1536911"/>
            <a:ext cx="1702435" cy="441545"/>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large tower in a city&#10;&#10;Description automatically generated">
            <a:extLst>
              <a:ext uri="{FF2B5EF4-FFF2-40B4-BE49-F238E27FC236}">
                <a16:creationId xmlns:a16="http://schemas.microsoft.com/office/drawing/2014/main" id="{9E49434E-D869-4E81-8899-35F3A736E1CB}"/>
              </a:ext>
            </a:extLst>
          </p:cNvPr>
          <p:cNvPicPr>
            <a:picLocks noChangeAspect="1"/>
          </p:cNvPicPr>
          <p:nvPr/>
        </p:nvPicPr>
        <p:blipFill>
          <a:blip r:embed="rId3"/>
          <a:stretch>
            <a:fillRect/>
          </a:stretch>
        </p:blipFill>
        <p:spPr>
          <a:xfrm rot="274472">
            <a:off x="5057557" y="1916130"/>
            <a:ext cx="3138000" cy="247139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B4D29-AD3E-4DCA-AB0E-EA1E8BB7E747}"/>
              </a:ext>
            </a:extLst>
          </p:cNvPr>
          <p:cNvPicPr>
            <a:picLocks noChangeAspect="1"/>
          </p:cNvPicPr>
          <p:nvPr/>
        </p:nvPicPr>
        <p:blipFill rotWithShape="1">
          <a:blip r:embed="rId2"/>
          <a:srcRect l="13947" t="9547" r="15658" b="25158"/>
          <a:stretch/>
        </p:blipFill>
        <p:spPr>
          <a:xfrm>
            <a:off x="878304" y="541421"/>
            <a:ext cx="7110665" cy="3708178"/>
          </a:xfrm>
          <a:prstGeom prst="rect">
            <a:avLst/>
          </a:prstGeom>
        </p:spPr>
      </p:pic>
      <p:sp>
        <p:nvSpPr>
          <p:cNvPr id="2" name="Title 1">
            <a:extLst>
              <a:ext uri="{FF2B5EF4-FFF2-40B4-BE49-F238E27FC236}">
                <a16:creationId xmlns:a16="http://schemas.microsoft.com/office/drawing/2014/main" id="{BDC3DE91-3CE9-E140-992D-9B3DF69DBC46}"/>
              </a:ext>
            </a:extLst>
          </p:cNvPr>
          <p:cNvSpPr>
            <a:spLocks noGrp="1"/>
          </p:cNvSpPr>
          <p:nvPr>
            <p:ph type="title"/>
          </p:nvPr>
        </p:nvSpPr>
        <p:spPr/>
        <p:txBody>
          <a:bodyPr/>
          <a:lstStyle/>
          <a:p>
            <a:endParaRPr lang="en-SA"/>
          </a:p>
        </p:txBody>
      </p:sp>
      <p:sp>
        <p:nvSpPr>
          <p:cNvPr id="3" name="Subtitle 2">
            <a:extLst>
              <a:ext uri="{FF2B5EF4-FFF2-40B4-BE49-F238E27FC236}">
                <a16:creationId xmlns:a16="http://schemas.microsoft.com/office/drawing/2014/main" id="{C7DDF574-14F4-814F-B6F6-2A36B6084300}"/>
              </a:ext>
            </a:extLst>
          </p:cNvPr>
          <p:cNvSpPr>
            <a:spLocks noGrp="1"/>
          </p:cNvSpPr>
          <p:nvPr>
            <p:ph type="subTitle" idx="1"/>
          </p:nvPr>
        </p:nvSpPr>
        <p:spPr/>
        <p:txBody>
          <a:bodyPr/>
          <a:lstStyle/>
          <a:p>
            <a:endParaRPr lang="en-SA"/>
          </a:p>
        </p:txBody>
      </p:sp>
    </p:spTree>
    <p:extLst>
      <p:ext uri="{BB962C8B-B14F-4D97-AF65-F5344CB8AC3E}">
        <p14:creationId xmlns:p14="http://schemas.microsoft.com/office/powerpoint/2010/main" val="14337465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7CFE-1DCF-ED4C-86B6-74137CA54C2A}"/>
              </a:ext>
            </a:extLst>
          </p:cNvPr>
          <p:cNvSpPr>
            <a:spLocks noGrp="1"/>
          </p:cNvSpPr>
          <p:nvPr>
            <p:ph type="title"/>
          </p:nvPr>
        </p:nvSpPr>
        <p:spPr/>
        <p:txBody>
          <a:bodyPr/>
          <a:lstStyle/>
          <a:p>
            <a:r>
              <a:rPr lang="en-US" dirty="0"/>
              <a:t>Tr. </a:t>
            </a:r>
            <a:r>
              <a:rPr lang="en-US" dirty="0" err="1"/>
              <a:t>Ghaliah</a:t>
            </a:r>
            <a:r>
              <a:rPr lang="en-US" dirty="0"/>
              <a:t> </a:t>
            </a:r>
            <a:r>
              <a:rPr lang="en-US" dirty="0" err="1"/>
              <a:t>alqurshi</a:t>
            </a:r>
            <a:r>
              <a:rPr lang="en-US" dirty="0"/>
              <a:t> </a:t>
            </a:r>
            <a:endParaRPr lang="en-SA" dirty="0"/>
          </a:p>
        </p:txBody>
      </p:sp>
      <p:sp>
        <p:nvSpPr>
          <p:cNvPr id="3" name="Subtitle 2">
            <a:extLst>
              <a:ext uri="{FF2B5EF4-FFF2-40B4-BE49-F238E27FC236}">
                <a16:creationId xmlns:a16="http://schemas.microsoft.com/office/drawing/2014/main" id="{D1BBAB2F-C385-E64A-9394-FFA435A4142B}"/>
              </a:ext>
            </a:extLst>
          </p:cNvPr>
          <p:cNvSpPr>
            <a:spLocks noGrp="1"/>
          </p:cNvSpPr>
          <p:nvPr>
            <p:ph type="subTitle" idx="1"/>
          </p:nvPr>
        </p:nvSpPr>
        <p:spPr/>
        <p:txBody>
          <a:bodyPr/>
          <a:lstStyle/>
          <a:p>
            <a:r>
              <a:rPr lang="en-US" dirty="0"/>
              <a:t>Thanks </a:t>
            </a:r>
            <a:endParaRPr lang="en-SA" dirty="0"/>
          </a:p>
        </p:txBody>
      </p:sp>
    </p:spTree>
    <p:extLst>
      <p:ext uri="{BB962C8B-B14F-4D97-AF65-F5344CB8AC3E}">
        <p14:creationId xmlns:p14="http://schemas.microsoft.com/office/powerpoint/2010/main" val="3714504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46B5E761-3318-4C28-8543-7116D1859DCD}"/>
              </a:ext>
            </a:extLst>
          </p:cNvPr>
          <p:cNvPicPr>
            <a:picLocks noChangeAspect="1"/>
          </p:cNvPicPr>
          <p:nvPr/>
        </p:nvPicPr>
        <p:blipFill rotWithShape="1">
          <a:blip r:embed="rId3"/>
          <a:srcRect l="20000" t="11209" r="20263" b="22326"/>
          <a:stretch/>
        </p:blipFill>
        <p:spPr>
          <a:xfrm>
            <a:off x="565484" y="0"/>
            <a:ext cx="8013032" cy="5143500"/>
          </a:xfrm>
          <a:prstGeom prst="rect">
            <a:avLst/>
          </a:prstGeom>
        </p:spPr>
      </p:pic>
      <p:grpSp>
        <p:nvGrpSpPr>
          <p:cNvPr id="833" name="Google Shape;833;p47"/>
          <p:cNvGrpSpPr/>
          <p:nvPr/>
        </p:nvGrpSpPr>
        <p:grpSpPr>
          <a:xfrm>
            <a:off x="1402975" y="245965"/>
            <a:ext cx="6338400" cy="4527684"/>
            <a:chOff x="1402975" y="270028"/>
            <a:chExt cx="6338400" cy="4527684"/>
          </a:xfrm>
          <a:effectLst>
            <a:outerShdw blurRad="63500" sx="102000" sy="102000" algn="ctr" rotWithShape="0">
              <a:prstClr val="black">
                <a:alpha val="40000"/>
              </a:prstClr>
            </a:outerShdw>
          </a:effectLst>
        </p:grpSpPr>
        <p:sp>
          <p:nvSpPr>
            <p:cNvPr id="834" name="Google Shape;834;p47"/>
            <p:cNvSpPr/>
            <p:nvPr/>
          </p:nvSpPr>
          <p:spPr>
            <a:xfrm>
              <a:off x="1402975" y="717300"/>
              <a:ext cx="6338400" cy="3708900"/>
            </a:xfrm>
            <a:custGeom>
              <a:avLst/>
              <a:gdLst>
                <a:gd name="connsiteX0" fmla="*/ 0 w 6338400"/>
                <a:gd name="connsiteY0" fmla="*/ 0 h 3708900"/>
                <a:gd name="connsiteX1" fmla="*/ 6338400 w 6338400"/>
                <a:gd name="connsiteY1" fmla="*/ 0 h 3708900"/>
                <a:gd name="connsiteX2" fmla="*/ 6338400 w 6338400"/>
                <a:gd name="connsiteY2" fmla="*/ 3708900 h 3708900"/>
                <a:gd name="connsiteX3" fmla="*/ 0 w 6338400"/>
                <a:gd name="connsiteY3" fmla="*/ 3708900 h 3708900"/>
                <a:gd name="connsiteX4" fmla="*/ 0 w 6338400"/>
                <a:gd name="connsiteY4" fmla="*/ 0 h 370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8400" h="3708900" fill="none" extrusionOk="0">
                  <a:moveTo>
                    <a:pt x="0" y="0"/>
                  </a:moveTo>
                  <a:cubicBezTo>
                    <a:pt x="1933668" y="43204"/>
                    <a:pt x="4991310" y="-67579"/>
                    <a:pt x="6338400" y="0"/>
                  </a:cubicBezTo>
                  <a:cubicBezTo>
                    <a:pt x="6210663" y="386441"/>
                    <a:pt x="6503396" y="3086991"/>
                    <a:pt x="6338400" y="3708900"/>
                  </a:cubicBezTo>
                  <a:cubicBezTo>
                    <a:pt x="3288204" y="3758004"/>
                    <a:pt x="1836835" y="3658355"/>
                    <a:pt x="0" y="3708900"/>
                  </a:cubicBezTo>
                  <a:cubicBezTo>
                    <a:pt x="-86229" y="3237260"/>
                    <a:pt x="-33898" y="570681"/>
                    <a:pt x="0" y="0"/>
                  </a:cubicBezTo>
                  <a:close/>
                </a:path>
                <a:path w="6338400" h="3708900" stroke="0" extrusionOk="0">
                  <a:moveTo>
                    <a:pt x="0" y="0"/>
                  </a:moveTo>
                  <a:cubicBezTo>
                    <a:pt x="1455095" y="42472"/>
                    <a:pt x="5686497" y="130139"/>
                    <a:pt x="6338400" y="0"/>
                  </a:cubicBezTo>
                  <a:cubicBezTo>
                    <a:pt x="6410657" y="1598360"/>
                    <a:pt x="6272306" y="3038443"/>
                    <a:pt x="6338400" y="3708900"/>
                  </a:cubicBezTo>
                  <a:cubicBezTo>
                    <a:pt x="5657203" y="3764504"/>
                    <a:pt x="1654714" y="3717285"/>
                    <a:pt x="0" y="3708900"/>
                  </a:cubicBezTo>
                  <a:cubicBezTo>
                    <a:pt x="-133535" y="2720219"/>
                    <a:pt x="-121209" y="1459263"/>
                    <a:pt x="0" y="0"/>
                  </a:cubicBezTo>
                  <a:close/>
                </a:path>
              </a:pathLst>
            </a:custGeom>
            <a:solidFill>
              <a:schemeClr val="accent5"/>
            </a:solidFill>
            <a:ln>
              <a:solidFill>
                <a:schemeClr val="tx1"/>
              </a:solidFill>
              <a:extLst>
                <a:ext uri="{C807C97D-BFC1-408E-A445-0C87EB9F89A2}">
                  <ask:lineSketchStyleProps xmlns:ask="http://schemas.microsoft.com/office/drawing/2018/sketchyshapes" sd="2186888234">
                    <a:prstGeom prst="rect">
                      <a:avLst/>
                    </a:prstGeom>
                    <ask:type>
                      <ask:lineSketchCurved/>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rot="482507">
              <a:off x="3545168" y="411066"/>
              <a:ext cx="2053770" cy="532668"/>
            </a:xfrm>
            <a:custGeom>
              <a:avLst/>
              <a:gdLst>
                <a:gd name="connsiteX0" fmla="*/ 1168239 w 2053770"/>
                <a:gd name="connsiteY0" fmla="*/ 25 h 532668"/>
                <a:gd name="connsiteX1" fmla="*/ 16075 w 2053770"/>
                <a:gd name="connsiteY1" fmla="*/ 14400 h 532668"/>
                <a:gd name="connsiteX2" fmla="*/ 76202 w 2053770"/>
                <a:gd name="connsiteY2" fmla="*/ 77827 h 532668"/>
                <a:gd name="connsiteX3" fmla="*/ 25 w 2053770"/>
                <a:gd name="connsiteY3" fmla="*/ 129954 h 532668"/>
                <a:gd name="connsiteX4" fmla="*/ 78152 w 2053770"/>
                <a:gd name="connsiteY4" fmla="*/ 204106 h 532668"/>
                <a:gd name="connsiteX5" fmla="*/ 6025 w 2053770"/>
                <a:gd name="connsiteY5" fmla="*/ 268184 h 532668"/>
                <a:gd name="connsiteX6" fmla="*/ 96203 w 2053770"/>
                <a:gd name="connsiteY6" fmla="*/ 330336 h 532668"/>
                <a:gd name="connsiteX7" fmla="*/ 8050 w 2053770"/>
                <a:gd name="connsiteY7" fmla="*/ 366412 h 532668"/>
                <a:gd name="connsiteX8" fmla="*/ 108278 w 2053770"/>
                <a:gd name="connsiteY8" fmla="*/ 424489 h 532668"/>
                <a:gd name="connsiteX9" fmla="*/ 24075 w 2053770"/>
                <a:gd name="connsiteY9" fmla="*/ 500666 h 532668"/>
                <a:gd name="connsiteX10" fmla="*/ 1354521 w 2053770"/>
                <a:gd name="connsiteY10" fmla="*/ 520667 h 532668"/>
                <a:gd name="connsiteX11" fmla="*/ 2025719 w 2053770"/>
                <a:gd name="connsiteY11" fmla="*/ 532668 h 532668"/>
                <a:gd name="connsiteX12" fmla="*/ 1913515 w 2053770"/>
                <a:gd name="connsiteY12" fmla="*/ 472540 h 532668"/>
                <a:gd name="connsiteX13" fmla="*/ 2053770 w 2053770"/>
                <a:gd name="connsiteY13" fmla="*/ 420439 h 532668"/>
                <a:gd name="connsiteX14" fmla="*/ 1917540 w 2053770"/>
                <a:gd name="connsiteY14" fmla="*/ 356337 h 532668"/>
                <a:gd name="connsiteX15" fmla="*/ 2021718 w 2053770"/>
                <a:gd name="connsiteY15" fmla="*/ 276209 h 532668"/>
                <a:gd name="connsiteX16" fmla="*/ 1909515 w 2053770"/>
                <a:gd name="connsiteY16" fmla="*/ 232157 h 532668"/>
                <a:gd name="connsiteX17" fmla="*/ 2009668 w 2053770"/>
                <a:gd name="connsiteY17" fmla="*/ 151980 h 532668"/>
                <a:gd name="connsiteX18" fmla="*/ 1909515 w 2053770"/>
                <a:gd name="connsiteY18" fmla="*/ 91853 h 532668"/>
                <a:gd name="connsiteX19" fmla="*/ 2009668 w 2053770"/>
                <a:gd name="connsiteY19" fmla="*/ 7700 h 532668"/>
                <a:gd name="connsiteX20" fmla="*/ 1168239 w 2053770"/>
                <a:gd name="connsiteY20" fmla="*/ 25 h 53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3770" h="532668" fill="none" extrusionOk="0">
                  <a:moveTo>
                    <a:pt x="1168239" y="25"/>
                  </a:moveTo>
                  <a:cubicBezTo>
                    <a:pt x="778339" y="-65956"/>
                    <a:pt x="385288" y="9082"/>
                    <a:pt x="16075" y="14400"/>
                  </a:cubicBezTo>
                  <a:cubicBezTo>
                    <a:pt x="34098" y="39379"/>
                    <a:pt x="58413" y="55528"/>
                    <a:pt x="76202" y="77827"/>
                  </a:cubicBezTo>
                  <a:cubicBezTo>
                    <a:pt x="47123" y="89257"/>
                    <a:pt x="28995" y="105109"/>
                    <a:pt x="25" y="129954"/>
                  </a:cubicBezTo>
                  <a:cubicBezTo>
                    <a:pt x="31892" y="166820"/>
                    <a:pt x="45440" y="174362"/>
                    <a:pt x="78152" y="204106"/>
                  </a:cubicBezTo>
                  <a:cubicBezTo>
                    <a:pt x="57919" y="233613"/>
                    <a:pt x="14418" y="253413"/>
                    <a:pt x="6025" y="268184"/>
                  </a:cubicBezTo>
                  <a:cubicBezTo>
                    <a:pt x="13759" y="277044"/>
                    <a:pt x="76511" y="310114"/>
                    <a:pt x="96203" y="330336"/>
                  </a:cubicBezTo>
                  <a:cubicBezTo>
                    <a:pt x="65934" y="346744"/>
                    <a:pt x="28741" y="361475"/>
                    <a:pt x="8050" y="366412"/>
                  </a:cubicBezTo>
                  <a:cubicBezTo>
                    <a:pt x="36346" y="377389"/>
                    <a:pt x="64001" y="387006"/>
                    <a:pt x="108278" y="424489"/>
                  </a:cubicBezTo>
                  <a:cubicBezTo>
                    <a:pt x="99162" y="438589"/>
                    <a:pt x="44728" y="478020"/>
                    <a:pt x="24075" y="500666"/>
                  </a:cubicBezTo>
                  <a:cubicBezTo>
                    <a:pt x="293384" y="501944"/>
                    <a:pt x="1095747" y="480608"/>
                    <a:pt x="1354521" y="520667"/>
                  </a:cubicBezTo>
                  <a:cubicBezTo>
                    <a:pt x="1667131" y="532668"/>
                    <a:pt x="2025719" y="532668"/>
                    <a:pt x="2025719" y="532668"/>
                  </a:cubicBezTo>
                  <a:cubicBezTo>
                    <a:pt x="1982787" y="508049"/>
                    <a:pt x="1935610" y="486587"/>
                    <a:pt x="1913515" y="472540"/>
                  </a:cubicBezTo>
                  <a:cubicBezTo>
                    <a:pt x="1967151" y="454251"/>
                    <a:pt x="2009700" y="422557"/>
                    <a:pt x="2053770" y="420439"/>
                  </a:cubicBezTo>
                  <a:cubicBezTo>
                    <a:pt x="2032704" y="423378"/>
                    <a:pt x="1988475" y="376865"/>
                    <a:pt x="1917540" y="356337"/>
                  </a:cubicBezTo>
                  <a:cubicBezTo>
                    <a:pt x="1974926" y="326321"/>
                    <a:pt x="1970118" y="303061"/>
                    <a:pt x="2021718" y="276209"/>
                  </a:cubicBezTo>
                  <a:cubicBezTo>
                    <a:pt x="2010589" y="271488"/>
                    <a:pt x="1928749" y="242800"/>
                    <a:pt x="1909515" y="232157"/>
                  </a:cubicBezTo>
                  <a:cubicBezTo>
                    <a:pt x="1914417" y="214123"/>
                    <a:pt x="1997668" y="164208"/>
                    <a:pt x="2009668" y="151980"/>
                  </a:cubicBezTo>
                  <a:cubicBezTo>
                    <a:pt x="1966318" y="117634"/>
                    <a:pt x="1951881" y="119464"/>
                    <a:pt x="1909515" y="91853"/>
                  </a:cubicBezTo>
                  <a:cubicBezTo>
                    <a:pt x="1944501" y="71442"/>
                    <a:pt x="2005904" y="24605"/>
                    <a:pt x="2009668" y="7700"/>
                  </a:cubicBezTo>
                  <a:cubicBezTo>
                    <a:pt x="1860193" y="-1768"/>
                    <a:pt x="1560590" y="-26993"/>
                    <a:pt x="1168239" y="25"/>
                  </a:cubicBezTo>
                  <a:close/>
                </a:path>
                <a:path w="2053770" h="532668" stroke="0" extrusionOk="0">
                  <a:moveTo>
                    <a:pt x="1168239" y="25"/>
                  </a:moveTo>
                  <a:cubicBezTo>
                    <a:pt x="782728" y="-6850"/>
                    <a:pt x="370615" y="37749"/>
                    <a:pt x="16075" y="14400"/>
                  </a:cubicBezTo>
                  <a:cubicBezTo>
                    <a:pt x="39145" y="38286"/>
                    <a:pt x="52077" y="48545"/>
                    <a:pt x="76202" y="77827"/>
                  </a:cubicBezTo>
                  <a:cubicBezTo>
                    <a:pt x="48288" y="102198"/>
                    <a:pt x="5554" y="116651"/>
                    <a:pt x="25" y="129954"/>
                  </a:cubicBezTo>
                  <a:cubicBezTo>
                    <a:pt x="31589" y="164976"/>
                    <a:pt x="65524" y="185346"/>
                    <a:pt x="78152" y="204106"/>
                  </a:cubicBezTo>
                  <a:cubicBezTo>
                    <a:pt x="51514" y="227309"/>
                    <a:pt x="35772" y="232511"/>
                    <a:pt x="6025" y="268184"/>
                  </a:cubicBezTo>
                  <a:cubicBezTo>
                    <a:pt x="29923" y="296180"/>
                    <a:pt x="60832" y="314312"/>
                    <a:pt x="96203" y="330336"/>
                  </a:cubicBezTo>
                  <a:cubicBezTo>
                    <a:pt x="73797" y="342504"/>
                    <a:pt x="18559" y="362757"/>
                    <a:pt x="8050" y="366412"/>
                  </a:cubicBezTo>
                  <a:cubicBezTo>
                    <a:pt x="42747" y="385176"/>
                    <a:pt x="69182" y="396798"/>
                    <a:pt x="108278" y="424489"/>
                  </a:cubicBezTo>
                  <a:cubicBezTo>
                    <a:pt x="73190" y="463626"/>
                    <a:pt x="34264" y="488362"/>
                    <a:pt x="24075" y="500666"/>
                  </a:cubicBezTo>
                  <a:cubicBezTo>
                    <a:pt x="237839" y="475727"/>
                    <a:pt x="1046090" y="486861"/>
                    <a:pt x="1354521" y="520667"/>
                  </a:cubicBezTo>
                  <a:cubicBezTo>
                    <a:pt x="1667131" y="532668"/>
                    <a:pt x="2025719" y="532669"/>
                    <a:pt x="2025719" y="532668"/>
                  </a:cubicBezTo>
                  <a:cubicBezTo>
                    <a:pt x="1992258" y="503594"/>
                    <a:pt x="1941092" y="479617"/>
                    <a:pt x="1913515" y="472540"/>
                  </a:cubicBezTo>
                  <a:cubicBezTo>
                    <a:pt x="1927062" y="461810"/>
                    <a:pt x="2016464" y="440601"/>
                    <a:pt x="2053770" y="420439"/>
                  </a:cubicBezTo>
                  <a:cubicBezTo>
                    <a:pt x="2025080" y="408408"/>
                    <a:pt x="1969247" y="367734"/>
                    <a:pt x="1917540" y="356337"/>
                  </a:cubicBezTo>
                  <a:cubicBezTo>
                    <a:pt x="1936687" y="337126"/>
                    <a:pt x="1969378" y="310057"/>
                    <a:pt x="2021718" y="276209"/>
                  </a:cubicBezTo>
                  <a:cubicBezTo>
                    <a:pt x="2001616" y="278801"/>
                    <a:pt x="1927715" y="245215"/>
                    <a:pt x="1909515" y="232157"/>
                  </a:cubicBezTo>
                  <a:cubicBezTo>
                    <a:pt x="1947320" y="192074"/>
                    <a:pt x="1967407" y="181972"/>
                    <a:pt x="2009668" y="151980"/>
                  </a:cubicBezTo>
                  <a:cubicBezTo>
                    <a:pt x="1979263" y="142451"/>
                    <a:pt x="1917075" y="108079"/>
                    <a:pt x="1909515" y="91853"/>
                  </a:cubicBezTo>
                  <a:cubicBezTo>
                    <a:pt x="1929005" y="87672"/>
                    <a:pt x="1983962" y="34153"/>
                    <a:pt x="2009668" y="7700"/>
                  </a:cubicBezTo>
                  <a:cubicBezTo>
                    <a:pt x="1852992" y="-2683"/>
                    <a:pt x="1529440" y="-30685"/>
                    <a:pt x="1168239" y="25"/>
                  </a:cubicBezTo>
                  <a:close/>
                </a:path>
              </a:pathLst>
            </a:custGeom>
            <a:solidFill>
              <a:srgbClr val="C7EAE4">
                <a:alpha val="75420"/>
              </a:srgbClr>
            </a:solidFill>
            <a:ln>
              <a:solidFill>
                <a:schemeClr val="tx1"/>
              </a:solidFill>
              <a:extLst>
                <a:ext uri="{C807C97D-BFC1-408E-A445-0C87EB9F89A2}">
                  <ask:lineSketchStyleProps xmlns:ask="http://schemas.microsoft.com/office/drawing/2018/sketchyshapes" sd="3469182106">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k:type>
                      <ask:lineSketchCurved/>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rot="-209134">
              <a:off x="3545172" y="4203096"/>
              <a:ext cx="2053803" cy="532677"/>
            </a:xfrm>
            <a:custGeom>
              <a:avLst/>
              <a:gdLst>
                <a:gd name="connsiteX0" fmla="*/ 1168258 w 2053803"/>
                <a:gd name="connsiteY0" fmla="*/ 25 h 532677"/>
                <a:gd name="connsiteX1" fmla="*/ 16075 w 2053803"/>
                <a:gd name="connsiteY1" fmla="*/ 14400 h 532677"/>
                <a:gd name="connsiteX2" fmla="*/ 76203 w 2053803"/>
                <a:gd name="connsiteY2" fmla="*/ 77828 h 532677"/>
                <a:gd name="connsiteX3" fmla="*/ 25 w 2053803"/>
                <a:gd name="connsiteY3" fmla="*/ 129956 h 532677"/>
                <a:gd name="connsiteX4" fmla="*/ 78153 w 2053803"/>
                <a:gd name="connsiteY4" fmla="*/ 204110 h 532677"/>
                <a:gd name="connsiteX5" fmla="*/ 6025 w 2053803"/>
                <a:gd name="connsiteY5" fmla="*/ 268188 h 532677"/>
                <a:gd name="connsiteX6" fmla="*/ 96204 w 2053803"/>
                <a:gd name="connsiteY6" fmla="*/ 330341 h 532677"/>
                <a:gd name="connsiteX7" fmla="*/ 8050 w 2053803"/>
                <a:gd name="connsiteY7" fmla="*/ 366418 h 532677"/>
                <a:gd name="connsiteX8" fmla="*/ 108280 w 2053803"/>
                <a:gd name="connsiteY8" fmla="*/ 424496 h 532677"/>
                <a:gd name="connsiteX9" fmla="*/ 24076 w 2053803"/>
                <a:gd name="connsiteY9" fmla="*/ 500675 h 532677"/>
                <a:gd name="connsiteX10" fmla="*/ 1354542 w 2053803"/>
                <a:gd name="connsiteY10" fmla="*/ 520676 h 532677"/>
                <a:gd name="connsiteX11" fmla="*/ 2025751 w 2053803"/>
                <a:gd name="connsiteY11" fmla="*/ 532677 h 532677"/>
                <a:gd name="connsiteX12" fmla="*/ 1913545 w 2053803"/>
                <a:gd name="connsiteY12" fmla="*/ 472548 h 532677"/>
                <a:gd name="connsiteX13" fmla="*/ 2053802 w 2053803"/>
                <a:gd name="connsiteY13" fmla="*/ 420446 h 532677"/>
                <a:gd name="connsiteX14" fmla="*/ 1917571 w 2053803"/>
                <a:gd name="connsiteY14" fmla="*/ 356343 h 532677"/>
                <a:gd name="connsiteX15" fmla="*/ 2021751 w 2053803"/>
                <a:gd name="connsiteY15" fmla="*/ 276214 h 532677"/>
                <a:gd name="connsiteX16" fmla="*/ 1909545 w 2053803"/>
                <a:gd name="connsiteY16" fmla="*/ 232161 h 532677"/>
                <a:gd name="connsiteX17" fmla="*/ 2009700 w 2053803"/>
                <a:gd name="connsiteY17" fmla="*/ 151982 h 532677"/>
                <a:gd name="connsiteX18" fmla="*/ 1909545 w 2053803"/>
                <a:gd name="connsiteY18" fmla="*/ 91854 h 532677"/>
                <a:gd name="connsiteX19" fmla="*/ 2009700 w 2053803"/>
                <a:gd name="connsiteY19" fmla="*/ 7700 h 532677"/>
                <a:gd name="connsiteX20" fmla="*/ 1168258 w 2053803"/>
                <a:gd name="connsiteY20" fmla="*/ 25 h 53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3803" h="532677" fill="none" extrusionOk="0">
                  <a:moveTo>
                    <a:pt x="1168258" y="25"/>
                  </a:moveTo>
                  <a:cubicBezTo>
                    <a:pt x="853299" y="45630"/>
                    <a:pt x="319725" y="11448"/>
                    <a:pt x="16075" y="14400"/>
                  </a:cubicBezTo>
                  <a:cubicBezTo>
                    <a:pt x="36196" y="41994"/>
                    <a:pt x="48742" y="46414"/>
                    <a:pt x="76203" y="77828"/>
                  </a:cubicBezTo>
                  <a:cubicBezTo>
                    <a:pt x="44724" y="105836"/>
                    <a:pt x="33534" y="99603"/>
                    <a:pt x="25" y="129956"/>
                  </a:cubicBezTo>
                  <a:cubicBezTo>
                    <a:pt x="17297" y="143293"/>
                    <a:pt x="55919" y="185196"/>
                    <a:pt x="78153" y="204110"/>
                  </a:cubicBezTo>
                  <a:cubicBezTo>
                    <a:pt x="54110" y="217056"/>
                    <a:pt x="43809" y="242712"/>
                    <a:pt x="6025" y="268188"/>
                  </a:cubicBezTo>
                  <a:cubicBezTo>
                    <a:pt x="44642" y="297502"/>
                    <a:pt x="66975" y="320670"/>
                    <a:pt x="96204" y="330341"/>
                  </a:cubicBezTo>
                  <a:cubicBezTo>
                    <a:pt x="83588" y="333179"/>
                    <a:pt x="20381" y="364082"/>
                    <a:pt x="8050" y="366418"/>
                  </a:cubicBezTo>
                  <a:cubicBezTo>
                    <a:pt x="50387" y="389692"/>
                    <a:pt x="83847" y="409786"/>
                    <a:pt x="108280" y="424496"/>
                  </a:cubicBezTo>
                  <a:cubicBezTo>
                    <a:pt x="100829" y="437026"/>
                    <a:pt x="49780" y="481951"/>
                    <a:pt x="24076" y="500675"/>
                  </a:cubicBezTo>
                  <a:cubicBezTo>
                    <a:pt x="308649" y="473765"/>
                    <a:pt x="1032208" y="461028"/>
                    <a:pt x="1354542" y="520676"/>
                  </a:cubicBezTo>
                  <a:cubicBezTo>
                    <a:pt x="1667158" y="532677"/>
                    <a:pt x="2025750" y="532678"/>
                    <a:pt x="2025751" y="532677"/>
                  </a:cubicBezTo>
                  <a:cubicBezTo>
                    <a:pt x="1983822" y="501416"/>
                    <a:pt x="1961199" y="489708"/>
                    <a:pt x="1913545" y="472548"/>
                  </a:cubicBezTo>
                  <a:cubicBezTo>
                    <a:pt x="1978571" y="453177"/>
                    <a:pt x="2010499" y="446581"/>
                    <a:pt x="2053802" y="420446"/>
                  </a:cubicBezTo>
                  <a:cubicBezTo>
                    <a:pt x="2030557" y="405062"/>
                    <a:pt x="1971832" y="389396"/>
                    <a:pt x="1917571" y="356343"/>
                  </a:cubicBezTo>
                  <a:cubicBezTo>
                    <a:pt x="1961090" y="309210"/>
                    <a:pt x="1979795" y="313405"/>
                    <a:pt x="2021751" y="276214"/>
                  </a:cubicBezTo>
                  <a:cubicBezTo>
                    <a:pt x="1976449" y="255444"/>
                    <a:pt x="1926786" y="246794"/>
                    <a:pt x="1909545" y="232161"/>
                  </a:cubicBezTo>
                  <a:cubicBezTo>
                    <a:pt x="1941293" y="211114"/>
                    <a:pt x="1964062" y="190878"/>
                    <a:pt x="2009700" y="151982"/>
                  </a:cubicBezTo>
                  <a:cubicBezTo>
                    <a:pt x="1965993" y="120401"/>
                    <a:pt x="1926767" y="92850"/>
                    <a:pt x="1909545" y="91854"/>
                  </a:cubicBezTo>
                  <a:cubicBezTo>
                    <a:pt x="1925136" y="88768"/>
                    <a:pt x="1981667" y="25802"/>
                    <a:pt x="2009700" y="7700"/>
                  </a:cubicBezTo>
                  <a:cubicBezTo>
                    <a:pt x="1895005" y="-1730"/>
                    <a:pt x="1548388" y="5174"/>
                    <a:pt x="1168258" y="25"/>
                  </a:cubicBezTo>
                  <a:close/>
                </a:path>
                <a:path w="2053803" h="532677" stroke="0" extrusionOk="0">
                  <a:moveTo>
                    <a:pt x="1168258" y="25"/>
                  </a:moveTo>
                  <a:cubicBezTo>
                    <a:pt x="788035" y="-7363"/>
                    <a:pt x="404282" y="-24691"/>
                    <a:pt x="16075" y="14400"/>
                  </a:cubicBezTo>
                  <a:cubicBezTo>
                    <a:pt x="32213" y="30750"/>
                    <a:pt x="56278" y="52294"/>
                    <a:pt x="76203" y="77828"/>
                  </a:cubicBezTo>
                  <a:cubicBezTo>
                    <a:pt x="38757" y="99931"/>
                    <a:pt x="12324" y="126425"/>
                    <a:pt x="25" y="129956"/>
                  </a:cubicBezTo>
                  <a:cubicBezTo>
                    <a:pt x="14620" y="152271"/>
                    <a:pt x="47031" y="184327"/>
                    <a:pt x="78153" y="204110"/>
                  </a:cubicBezTo>
                  <a:cubicBezTo>
                    <a:pt x="64667" y="222843"/>
                    <a:pt x="29340" y="257048"/>
                    <a:pt x="6025" y="268188"/>
                  </a:cubicBezTo>
                  <a:cubicBezTo>
                    <a:pt x="16155" y="282378"/>
                    <a:pt x="62547" y="317892"/>
                    <a:pt x="96204" y="330341"/>
                  </a:cubicBezTo>
                  <a:cubicBezTo>
                    <a:pt x="55648" y="349298"/>
                    <a:pt x="32313" y="363997"/>
                    <a:pt x="8050" y="366418"/>
                  </a:cubicBezTo>
                  <a:cubicBezTo>
                    <a:pt x="54800" y="399108"/>
                    <a:pt x="76607" y="394152"/>
                    <a:pt x="108280" y="424496"/>
                  </a:cubicBezTo>
                  <a:cubicBezTo>
                    <a:pt x="78741" y="442710"/>
                    <a:pt x="44494" y="493274"/>
                    <a:pt x="24076" y="500675"/>
                  </a:cubicBezTo>
                  <a:cubicBezTo>
                    <a:pt x="273008" y="555637"/>
                    <a:pt x="1050622" y="478789"/>
                    <a:pt x="1354542" y="520676"/>
                  </a:cubicBezTo>
                  <a:cubicBezTo>
                    <a:pt x="1667158" y="532677"/>
                    <a:pt x="2025750" y="532677"/>
                    <a:pt x="2025751" y="532677"/>
                  </a:cubicBezTo>
                  <a:cubicBezTo>
                    <a:pt x="1994104" y="510104"/>
                    <a:pt x="1956276" y="482721"/>
                    <a:pt x="1913545" y="472548"/>
                  </a:cubicBezTo>
                  <a:cubicBezTo>
                    <a:pt x="1973966" y="441990"/>
                    <a:pt x="2001845" y="439687"/>
                    <a:pt x="2053802" y="420446"/>
                  </a:cubicBezTo>
                  <a:cubicBezTo>
                    <a:pt x="2033256" y="408736"/>
                    <a:pt x="1966365" y="367415"/>
                    <a:pt x="1917571" y="356343"/>
                  </a:cubicBezTo>
                  <a:cubicBezTo>
                    <a:pt x="1931404" y="347994"/>
                    <a:pt x="2007766" y="289235"/>
                    <a:pt x="2021751" y="276214"/>
                  </a:cubicBezTo>
                  <a:cubicBezTo>
                    <a:pt x="2005993" y="276679"/>
                    <a:pt x="1957308" y="243221"/>
                    <a:pt x="1909545" y="232161"/>
                  </a:cubicBezTo>
                  <a:cubicBezTo>
                    <a:pt x="1951243" y="196150"/>
                    <a:pt x="1981691" y="162470"/>
                    <a:pt x="2009700" y="151982"/>
                  </a:cubicBezTo>
                  <a:cubicBezTo>
                    <a:pt x="1998586" y="138794"/>
                    <a:pt x="1925570" y="93373"/>
                    <a:pt x="1909545" y="91854"/>
                  </a:cubicBezTo>
                  <a:cubicBezTo>
                    <a:pt x="1943359" y="53251"/>
                    <a:pt x="1960749" y="48102"/>
                    <a:pt x="2009700" y="7700"/>
                  </a:cubicBezTo>
                  <a:cubicBezTo>
                    <a:pt x="1891307" y="17110"/>
                    <a:pt x="1528562" y="-59587"/>
                    <a:pt x="1168258" y="25"/>
                  </a:cubicBezTo>
                  <a:close/>
                </a:path>
              </a:pathLst>
            </a:custGeom>
            <a:solidFill>
              <a:srgbClr val="C7EAE4">
                <a:alpha val="75420"/>
              </a:srgbClr>
            </a:solidFill>
            <a:ln>
              <a:solidFill>
                <a:schemeClr val="tx1"/>
              </a:solidFill>
              <a:extLst>
                <a:ext uri="{C807C97D-BFC1-408E-A445-0C87EB9F89A2}">
                  <ask:lineSketchStyleProps xmlns:ask="http://schemas.microsoft.com/office/drawing/2018/sketchyshapes" sd="2925905420">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k:type>
                      <ask:lineSketchCurved/>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47"/>
          <p:cNvSpPr txBox="1">
            <a:spLocks noGrp="1"/>
          </p:cNvSpPr>
          <p:nvPr>
            <p:ph type="title"/>
          </p:nvPr>
        </p:nvSpPr>
        <p:spPr>
          <a:xfrm>
            <a:off x="3143752" y="2177580"/>
            <a:ext cx="2749500" cy="65655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a:solidFill>
                  <a:srgbClr val="231F20"/>
                </a:solidFill>
                <a:latin typeface="MV Boli" panose="02000500030200090000" pitchFamily="2" charset="0"/>
                <a:cs typeface="MV Boli" panose="02000500030200090000" pitchFamily="2" charset="0"/>
              </a:rPr>
              <a:t>O</a:t>
            </a:r>
            <a:r>
              <a:rPr lang="en-US" sz="1800" i="0">
                <a:solidFill>
                  <a:srgbClr val="231F20"/>
                </a:solidFill>
                <a:effectLst/>
                <a:latin typeface="MV Boli" panose="02000500030200090000" pitchFamily="2" charset="0"/>
                <a:cs typeface="MV Boli" panose="02000500030200090000" pitchFamily="2" charset="0"/>
              </a:rPr>
              <a:t>pen books to page 58</a:t>
            </a:r>
            <a:endParaRPr>
              <a:latin typeface="MV Boli" panose="02000500030200090000" pitchFamily="2" charset="0"/>
              <a:cs typeface="MV Boli" panose="02000500030200090000" pitchFamily="2" charset="0"/>
            </a:endParaRPr>
          </a:p>
        </p:txBody>
      </p:sp>
      <p:grpSp>
        <p:nvGrpSpPr>
          <p:cNvPr id="839" name="Google Shape;839;p47"/>
          <p:cNvGrpSpPr/>
          <p:nvPr/>
        </p:nvGrpSpPr>
        <p:grpSpPr>
          <a:xfrm rot="2090058">
            <a:off x="2642431" y="2618094"/>
            <a:ext cx="478242" cy="468795"/>
            <a:chOff x="77623" y="2619709"/>
            <a:chExt cx="478247" cy="468800"/>
          </a:xfrm>
        </p:grpSpPr>
        <p:sp>
          <p:nvSpPr>
            <p:cNvPr id="840" name="Google Shape;840;p47"/>
            <p:cNvSpPr/>
            <p:nvPr/>
          </p:nvSpPr>
          <p:spPr>
            <a:xfrm rot="4069117">
              <a:off x="212321" y="2559140"/>
              <a:ext cx="117603" cy="370139"/>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rot="2184174">
              <a:off x="260406" y="2702944"/>
              <a:ext cx="117784" cy="370271"/>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rot="298184">
              <a:off x="422148" y="2713998"/>
              <a:ext cx="117743" cy="370121"/>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grpSp>
        <p:nvGrpSpPr>
          <p:cNvPr id="552" name="Google Shape;552;p42"/>
          <p:cNvGrpSpPr/>
          <p:nvPr/>
        </p:nvGrpSpPr>
        <p:grpSpPr>
          <a:xfrm>
            <a:off x="719988" y="1834550"/>
            <a:ext cx="2438100" cy="917100"/>
            <a:chOff x="499900" y="1487550"/>
            <a:chExt cx="2438100" cy="917100"/>
          </a:xfrm>
        </p:grpSpPr>
        <p:sp>
          <p:nvSpPr>
            <p:cNvPr id="553" name="Google Shape;553;p42"/>
            <p:cNvSpPr/>
            <p:nvPr/>
          </p:nvSpPr>
          <p:spPr>
            <a:xfrm>
              <a:off x="499900" y="1487550"/>
              <a:ext cx="2438100" cy="917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4" name="Google Shape;554;p42"/>
            <p:cNvCxnSpPr/>
            <p:nvPr/>
          </p:nvCxnSpPr>
          <p:spPr>
            <a:xfrm>
              <a:off x="807400" y="1831675"/>
              <a:ext cx="2012400" cy="0"/>
            </a:xfrm>
            <a:prstGeom prst="straightConnector1">
              <a:avLst/>
            </a:prstGeom>
            <a:noFill/>
            <a:ln w="9525" cap="flat" cmpd="sng">
              <a:solidFill>
                <a:schemeClr val="lt1"/>
              </a:solidFill>
              <a:prstDash val="solid"/>
              <a:round/>
              <a:headEnd type="none" w="med" len="med"/>
              <a:tailEnd type="none" w="med" len="med"/>
            </a:ln>
          </p:spPr>
        </p:cxnSp>
        <p:grpSp>
          <p:nvGrpSpPr>
            <p:cNvPr id="555" name="Google Shape;555;p42"/>
            <p:cNvGrpSpPr/>
            <p:nvPr/>
          </p:nvGrpSpPr>
          <p:grpSpPr>
            <a:xfrm>
              <a:off x="589375" y="1588238"/>
              <a:ext cx="65100" cy="753375"/>
              <a:chOff x="589375" y="1588238"/>
              <a:chExt cx="65100" cy="753375"/>
            </a:xfrm>
          </p:grpSpPr>
          <p:sp>
            <p:nvSpPr>
              <p:cNvPr id="556" name="Google Shape;556;p42"/>
              <p:cNvSpPr/>
              <p:nvPr/>
            </p:nvSpPr>
            <p:spPr>
              <a:xfrm>
                <a:off x="589375" y="158823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2"/>
              <p:cNvSpPr/>
              <p:nvPr/>
            </p:nvSpPr>
            <p:spPr>
              <a:xfrm>
                <a:off x="589375" y="181766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2"/>
              <p:cNvSpPr/>
              <p:nvPr/>
            </p:nvSpPr>
            <p:spPr>
              <a:xfrm>
                <a:off x="589375" y="204708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589375" y="227651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0" name="Google Shape;560;p42"/>
          <p:cNvSpPr txBox="1">
            <a:spLocks noGrp="1"/>
          </p:cNvSpPr>
          <p:nvPr>
            <p:ph type="title" idx="2"/>
          </p:nvPr>
        </p:nvSpPr>
        <p:spPr>
          <a:xfrm>
            <a:off x="940038" y="1364600"/>
            <a:ext cx="2130600" cy="3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561" name="Google Shape;561;p42"/>
          <p:cNvSpPr txBox="1">
            <a:spLocks noGrp="1"/>
          </p:cNvSpPr>
          <p:nvPr>
            <p:ph type="subTitle" idx="1"/>
          </p:nvPr>
        </p:nvSpPr>
        <p:spPr>
          <a:xfrm>
            <a:off x="866125" y="2007523"/>
            <a:ext cx="2760827" cy="666900"/>
          </a:xfrm>
          <a:prstGeom prst="rect">
            <a:avLst/>
          </a:prstGeom>
        </p:spPr>
        <p:txBody>
          <a:bodyPr spcFirstLastPara="1" wrap="square" lIns="91425" tIns="182875" rIns="91425" bIns="0" anchor="ctr" anchorCtr="0">
            <a:noAutofit/>
          </a:bodyPr>
          <a:lstStyle/>
          <a:p>
            <a:pPr marL="0" lvl="0" indent="0" algn="l" rtl="0">
              <a:spcBef>
                <a:spcPts val="0"/>
              </a:spcBef>
              <a:spcAft>
                <a:spcPts val="1600"/>
              </a:spcAft>
              <a:buNone/>
            </a:pPr>
            <a:r>
              <a:rPr lang="en-US" sz="1800" i="1">
                <a:solidFill>
                  <a:srgbClr val="231F20"/>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How fast do you think the train goes?</a:t>
            </a:r>
            <a:endParaRPr>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sp>
        <p:nvSpPr>
          <p:cNvPr id="562" name="Google Shape;562;p42"/>
          <p:cNvSpPr txBox="1">
            <a:spLocks noGrp="1"/>
          </p:cNvSpPr>
          <p:nvPr>
            <p:ph type="title" idx="5"/>
          </p:nvPr>
        </p:nvSpPr>
        <p:spPr>
          <a:xfrm>
            <a:off x="872388" y="3219700"/>
            <a:ext cx="1243491" cy="3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563" name="Google Shape;563;p42"/>
          <p:cNvSpPr txBox="1">
            <a:spLocks noGrp="1"/>
          </p:cNvSpPr>
          <p:nvPr>
            <p:ph type="title" idx="7"/>
          </p:nvPr>
        </p:nvSpPr>
        <p:spPr>
          <a:xfrm>
            <a:off x="3369288" y="3219700"/>
            <a:ext cx="2305500" cy="3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05</a:t>
            </a:r>
            <a:endParaRPr/>
          </a:p>
        </p:txBody>
      </p:sp>
      <p:sp>
        <p:nvSpPr>
          <p:cNvPr id="564" name="Google Shape;564;p42"/>
          <p:cNvSpPr txBox="1">
            <a:spLocks noGrp="1"/>
          </p:cNvSpPr>
          <p:nvPr>
            <p:ph type="title" idx="9"/>
          </p:nvPr>
        </p:nvSpPr>
        <p:spPr>
          <a:xfrm>
            <a:off x="6270913" y="1360250"/>
            <a:ext cx="2305500" cy="3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565" name="Google Shape;565;p42"/>
          <p:cNvSpPr txBox="1">
            <a:spLocks noGrp="1"/>
          </p:cNvSpPr>
          <p:nvPr>
            <p:ph type="title" idx="14"/>
          </p:nvPr>
        </p:nvSpPr>
        <p:spPr>
          <a:xfrm>
            <a:off x="5648119" y="3177092"/>
            <a:ext cx="1061025" cy="3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06</a:t>
            </a:r>
            <a:endParaRPr/>
          </a:p>
        </p:txBody>
      </p:sp>
      <p:grpSp>
        <p:nvGrpSpPr>
          <p:cNvPr id="566" name="Google Shape;566;p42"/>
          <p:cNvGrpSpPr/>
          <p:nvPr/>
        </p:nvGrpSpPr>
        <p:grpSpPr>
          <a:xfrm>
            <a:off x="1060756" y="660592"/>
            <a:ext cx="7022465" cy="236401"/>
            <a:chOff x="1060756" y="660592"/>
            <a:chExt cx="7022465" cy="236401"/>
          </a:xfrm>
        </p:grpSpPr>
        <p:sp>
          <p:nvSpPr>
            <p:cNvPr id="567" name="Google Shape;567;p42"/>
            <p:cNvSpPr/>
            <p:nvPr/>
          </p:nvSpPr>
          <p:spPr>
            <a:xfrm>
              <a:off x="1060756"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2"/>
            <p:cNvSpPr/>
            <p:nvPr/>
          </p:nvSpPr>
          <p:spPr>
            <a:xfrm>
              <a:off x="1343739" y="696011"/>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2"/>
            <p:cNvSpPr/>
            <p:nvPr/>
          </p:nvSpPr>
          <p:spPr>
            <a:xfrm>
              <a:off x="1552321" y="71206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2"/>
            <p:cNvSpPr/>
            <p:nvPr/>
          </p:nvSpPr>
          <p:spPr>
            <a:xfrm rot="10800000">
              <a:off x="7834521" y="660592"/>
              <a:ext cx="248700" cy="2364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2"/>
            <p:cNvSpPr/>
            <p:nvPr/>
          </p:nvSpPr>
          <p:spPr>
            <a:xfrm rot="10800000">
              <a:off x="7625939" y="695973"/>
              <a:ext cx="174300" cy="1656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2"/>
            <p:cNvSpPr/>
            <p:nvPr/>
          </p:nvSpPr>
          <p:spPr>
            <a:xfrm rot="10800000">
              <a:off x="7451256" y="712022"/>
              <a:ext cx="140400" cy="133500"/>
            </a:xfrm>
            <a:prstGeom prst="star5">
              <a:avLst>
                <a:gd name="adj" fmla="val 24558"/>
                <a:gd name="hf" fmla="val 105146"/>
                <a:gd name="vf" fmla="val 11055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74" name="Google Shape;574;p42"/>
          <p:cNvCxnSpPr/>
          <p:nvPr/>
        </p:nvCxnSpPr>
        <p:spPr>
          <a:xfrm>
            <a:off x="1018938" y="2475066"/>
            <a:ext cx="2012400" cy="0"/>
          </a:xfrm>
          <a:prstGeom prst="straightConnector1">
            <a:avLst/>
          </a:prstGeom>
          <a:noFill/>
          <a:ln w="9525" cap="flat" cmpd="sng">
            <a:solidFill>
              <a:schemeClr val="lt1"/>
            </a:solidFill>
            <a:prstDash val="solid"/>
            <a:round/>
            <a:headEnd type="none" w="med" len="med"/>
            <a:tailEnd type="none" w="med" len="med"/>
          </a:ln>
        </p:spPr>
      </p:cxnSp>
      <p:grpSp>
        <p:nvGrpSpPr>
          <p:cNvPr id="575" name="Google Shape;575;p42"/>
          <p:cNvGrpSpPr/>
          <p:nvPr/>
        </p:nvGrpSpPr>
        <p:grpSpPr>
          <a:xfrm>
            <a:off x="5989788" y="1834550"/>
            <a:ext cx="2438100" cy="917100"/>
            <a:chOff x="5837400" y="1834550"/>
            <a:chExt cx="2438100" cy="917100"/>
          </a:xfrm>
        </p:grpSpPr>
        <p:sp>
          <p:nvSpPr>
            <p:cNvPr id="576" name="Google Shape;576;p42"/>
            <p:cNvSpPr/>
            <p:nvPr/>
          </p:nvSpPr>
          <p:spPr>
            <a:xfrm>
              <a:off x="5837400" y="1834550"/>
              <a:ext cx="2438100" cy="91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7" name="Google Shape;577;p42"/>
            <p:cNvCxnSpPr/>
            <p:nvPr/>
          </p:nvCxnSpPr>
          <p:spPr>
            <a:xfrm>
              <a:off x="6144900" y="2178675"/>
              <a:ext cx="2012400" cy="0"/>
            </a:xfrm>
            <a:prstGeom prst="straightConnector1">
              <a:avLst/>
            </a:prstGeom>
            <a:noFill/>
            <a:ln w="9525" cap="flat" cmpd="sng">
              <a:solidFill>
                <a:schemeClr val="lt1"/>
              </a:solidFill>
              <a:prstDash val="solid"/>
              <a:round/>
              <a:headEnd type="none" w="med" len="med"/>
              <a:tailEnd type="none" w="med" len="med"/>
            </a:ln>
          </p:spPr>
        </p:cxnSp>
        <p:grpSp>
          <p:nvGrpSpPr>
            <p:cNvPr id="578" name="Google Shape;578;p42"/>
            <p:cNvGrpSpPr/>
            <p:nvPr/>
          </p:nvGrpSpPr>
          <p:grpSpPr>
            <a:xfrm>
              <a:off x="5926875" y="1935238"/>
              <a:ext cx="65100" cy="753375"/>
              <a:chOff x="-2183450" y="1588238"/>
              <a:chExt cx="65100" cy="753375"/>
            </a:xfrm>
          </p:grpSpPr>
          <p:sp>
            <p:nvSpPr>
              <p:cNvPr id="579" name="Google Shape;579;p42"/>
              <p:cNvSpPr/>
              <p:nvPr/>
            </p:nvSpPr>
            <p:spPr>
              <a:xfrm>
                <a:off x="-2183450" y="158823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2"/>
              <p:cNvSpPr/>
              <p:nvPr/>
            </p:nvSpPr>
            <p:spPr>
              <a:xfrm>
                <a:off x="-2183450" y="181766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2"/>
              <p:cNvSpPr/>
              <p:nvPr/>
            </p:nvSpPr>
            <p:spPr>
              <a:xfrm>
                <a:off x="-2183450" y="204708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2"/>
              <p:cNvSpPr/>
              <p:nvPr/>
            </p:nvSpPr>
            <p:spPr>
              <a:xfrm>
                <a:off x="-2183450" y="227651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83" name="Google Shape;583;p42"/>
            <p:cNvCxnSpPr/>
            <p:nvPr/>
          </p:nvCxnSpPr>
          <p:spPr>
            <a:xfrm>
              <a:off x="6144900" y="2367400"/>
              <a:ext cx="2012400" cy="0"/>
            </a:xfrm>
            <a:prstGeom prst="straightConnector1">
              <a:avLst/>
            </a:prstGeom>
            <a:noFill/>
            <a:ln w="9525" cap="flat" cmpd="sng">
              <a:solidFill>
                <a:schemeClr val="lt1"/>
              </a:solidFill>
              <a:prstDash val="solid"/>
              <a:round/>
              <a:headEnd type="none" w="med" len="med"/>
              <a:tailEnd type="none" w="med" len="med"/>
            </a:ln>
          </p:spPr>
        </p:cxnSp>
        <p:cxnSp>
          <p:nvCxnSpPr>
            <p:cNvPr id="584" name="Google Shape;584;p42"/>
            <p:cNvCxnSpPr/>
            <p:nvPr/>
          </p:nvCxnSpPr>
          <p:spPr>
            <a:xfrm>
              <a:off x="6144900" y="2578325"/>
              <a:ext cx="2012400" cy="0"/>
            </a:xfrm>
            <a:prstGeom prst="straightConnector1">
              <a:avLst/>
            </a:prstGeom>
            <a:noFill/>
            <a:ln w="9525" cap="flat" cmpd="sng">
              <a:solidFill>
                <a:schemeClr val="lt1"/>
              </a:solidFill>
              <a:prstDash val="solid"/>
              <a:round/>
              <a:headEnd type="none" w="med" len="med"/>
              <a:tailEnd type="none" w="med" len="med"/>
            </a:ln>
          </p:spPr>
        </p:cxnSp>
      </p:grpSp>
      <p:grpSp>
        <p:nvGrpSpPr>
          <p:cNvPr id="585" name="Google Shape;585;p42"/>
          <p:cNvGrpSpPr/>
          <p:nvPr/>
        </p:nvGrpSpPr>
        <p:grpSpPr>
          <a:xfrm>
            <a:off x="3354888" y="1821950"/>
            <a:ext cx="2438100" cy="917100"/>
            <a:chOff x="3202500" y="1821950"/>
            <a:chExt cx="2438100" cy="917100"/>
          </a:xfrm>
        </p:grpSpPr>
        <p:sp>
          <p:nvSpPr>
            <p:cNvPr id="586" name="Google Shape;586;p42"/>
            <p:cNvSpPr/>
            <p:nvPr/>
          </p:nvSpPr>
          <p:spPr>
            <a:xfrm>
              <a:off x="3202500" y="1821950"/>
              <a:ext cx="2438100" cy="91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7" name="Google Shape;587;p42"/>
            <p:cNvCxnSpPr/>
            <p:nvPr/>
          </p:nvCxnSpPr>
          <p:spPr>
            <a:xfrm>
              <a:off x="3510000" y="2166075"/>
              <a:ext cx="2012400" cy="0"/>
            </a:xfrm>
            <a:prstGeom prst="straightConnector1">
              <a:avLst/>
            </a:prstGeom>
            <a:noFill/>
            <a:ln w="9525" cap="flat" cmpd="sng">
              <a:solidFill>
                <a:schemeClr val="lt1"/>
              </a:solidFill>
              <a:prstDash val="solid"/>
              <a:round/>
              <a:headEnd type="none" w="med" len="med"/>
              <a:tailEnd type="none" w="med" len="med"/>
            </a:ln>
          </p:spPr>
        </p:cxnSp>
        <p:grpSp>
          <p:nvGrpSpPr>
            <p:cNvPr id="588" name="Google Shape;588;p42"/>
            <p:cNvGrpSpPr/>
            <p:nvPr/>
          </p:nvGrpSpPr>
          <p:grpSpPr>
            <a:xfrm>
              <a:off x="3291975" y="1922638"/>
              <a:ext cx="65100" cy="753375"/>
              <a:chOff x="448825" y="1575638"/>
              <a:chExt cx="65100" cy="753375"/>
            </a:xfrm>
          </p:grpSpPr>
          <p:sp>
            <p:nvSpPr>
              <p:cNvPr id="589" name="Google Shape;589;p42"/>
              <p:cNvSpPr/>
              <p:nvPr/>
            </p:nvSpPr>
            <p:spPr>
              <a:xfrm>
                <a:off x="448825" y="157563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2"/>
              <p:cNvSpPr/>
              <p:nvPr/>
            </p:nvSpPr>
            <p:spPr>
              <a:xfrm>
                <a:off x="448825" y="180506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2"/>
              <p:cNvSpPr/>
              <p:nvPr/>
            </p:nvSpPr>
            <p:spPr>
              <a:xfrm>
                <a:off x="448825" y="203448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2"/>
              <p:cNvSpPr/>
              <p:nvPr/>
            </p:nvSpPr>
            <p:spPr>
              <a:xfrm>
                <a:off x="448825" y="226391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93" name="Google Shape;593;p42"/>
            <p:cNvCxnSpPr/>
            <p:nvPr/>
          </p:nvCxnSpPr>
          <p:spPr>
            <a:xfrm>
              <a:off x="3510000" y="2354800"/>
              <a:ext cx="2012400" cy="0"/>
            </a:xfrm>
            <a:prstGeom prst="straightConnector1">
              <a:avLst/>
            </a:prstGeom>
            <a:noFill/>
            <a:ln w="9525" cap="flat" cmpd="sng">
              <a:solidFill>
                <a:schemeClr val="lt1"/>
              </a:solidFill>
              <a:prstDash val="solid"/>
              <a:round/>
              <a:headEnd type="none" w="med" len="med"/>
              <a:tailEnd type="none" w="med" len="med"/>
            </a:ln>
          </p:spPr>
        </p:cxnSp>
        <p:cxnSp>
          <p:nvCxnSpPr>
            <p:cNvPr id="594" name="Google Shape;594;p42"/>
            <p:cNvCxnSpPr/>
            <p:nvPr/>
          </p:nvCxnSpPr>
          <p:spPr>
            <a:xfrm>
              <a:off x="3510000" y="2565725"/>
              <a:ext cx="2012400" cy="0"/>
            </a:xfrm>
            <a:prstGeom prst="straightConnector1">
              <a:avLst/>
            </a:prstGeom>
            <a:noFill/>
            <a:ln w="9525" cap="flat" cmpd="sng">
              <a:solidFill>
                <a:schemeClr val="lt1"/>
              </a:solidFill>
              <a:prstDash val="solid"/>
              <a:round/>
              <a:headEnd type="none" w="med" len="med"/>
              <a:tailEnd type="none" w="med" len="med"/>
            </a:ln>
          </p:spPr>
        </p:cxnSp>
      </p:grpSp>
      <p:sp>
        <p:nvSpPr>
          <p:cNvPr id="595" name="Google Shape;595;p42"/>
          <p:cNvSpPr txBox="1">
            <a:spLocks noGrp="1"/>
          </p:cNvSpPr>
          <p:nvPr>
            <p:ph type="title" idx="3"/>
          </p:nvPr>
        </p:nvSpPr>
        <p:spPr>
          <a:xfrm>
            <a:off x="3571638" y="1360250"/>
            <a:ext cx="2305500" cy="36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596" name="Google Shape;596;p42"/>
          <p:cNvSpPr txBox="1">
            <a:spLocks noGrp="1"/>
          </p:cNvSpPr>
          <p:nvPr>
            <p:ph type="subTitle" idx="4"/>
          </p:nvPr>
        </p:nvSpPr>
        <p:spPr>
          <a:xfrm>
            <a:off x="3408606" y="2077023"/>
            <a:ext cx="2666488" cy="666900"/>
          </a:xfrm>
          <a:prstGeom prst="rect">
            <a:avLst/>
          </a:prstGeom>
        </p:spPr>
        <p:txBody>
          <a:bodyPr spcFirstLastPara="1" wrap="square" lIns="91425" tIns="91425" rIns="91425" bIns="91425" anchor="ctr" anchorCtr="0">
            <a:noAutofit/>
          </a:bodyPr>
          <a:lstStyle/>
          <a:p>
            <a:pPr marL="0" lvl="0" indent="0">
              <a:spcAft>
                <a:spcPts val="1600"/>
              </a:spcAft>
            </a:pPr>
            <a:r>
              <a:rPr lang="en-US" sz="1600" i="1">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How do people probably describe the train service</a:t>
            </a:r>
            <a:r>
              <a:rPr lang="en-US" sz="160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 </a:t>
            </a:r>
            <a:r>
              <a:rPr lang="en-US" sz="1600" i="1">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in this country?</a:t>
            </a:r>
            <a:endParaRPr sz="1600">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grpSp>
        <p:nvGrpSpPr>
          <p:cNvPr id="597" name="Google Shape;597;p42"/>
          <p:cNvGrpSpPr/>
          <p:nvPr/>
        </p:nvGrpSpPr>
        <p:grpSpPr>
          <a:xfrm>
            <a:off x="2492380" y="3505308"/>
            <a:ext cx="2305500" cy="917100"/>
            <a:chOff x="3195900" y="3811500"/>
            <a:chExt cx="2438100" cy="917100"/>
          </a:xfrm>
        </p:grpSpPr>
        <p:sp>
          <p:nvSpPr>
            <p:cNvPr id="598" name="Google Shape;598;p42"/>
            <p:cNvSpPr/>
            <p:nvPr/>
          </p:nvSpPr>
          <p:spPr>
            <a:xfrm>
              <a:off x="3195900" y="3811500"/>
              <a:ext cx="2438100" cy="91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9" name="Google Shape;599;p42"/>
            <p:cNvCxnSpPr/>
            <p:nvPr/>
          </p:nvCxnSpPr>
          <p:spPr>
            <a:xfrm>
              <a:off x="3503400" y="4155625"/>
              <a:ext cx="2012400" cy="0"/>
            </a:xfrm>
            <a:prstGeom prst="straightConnector1">
              <a:avLst/>
            </a:prstGeom>
            <a:noFill/>
            <a:ln w="9525" cap="flat" cmpd="sng">
              <a:solidFill>
                <a:schemeClr val="lt1"/>
              </a:solidFill>
              <a:prstDash val="solid"/>
              <a:round/>
              <a:headEnd type="none" w="med" len="med"/>
              <a:tailEnd type="none" w="med" len="med"/>
            </a:ln>
          </p:spPr>
        </p:cxnSp>
        <p:grpSp>
          <p:nvGrpSpPr>
            <p:cNvPr id="600" name="Google Shape;600;p42"/>
            <p:cNvGrpSpPr/>
            <p:nvPr/>
          </p:nvGrpSpPr>
          <p:grpSpPr>
            <a:xfrm>
              <a:off x="3285375" y="3912188"/>
              <a:ext cx="65100" cy="753375"/>
              <a:chOff x="-4824950" y="978588"/>
              <a:chExt cx="65100" cy="753375"/>
            </a:xfrm>
          </p:grpSpPr>
          <p:sp>
            <p:nvSpPr>
              <p:cNvPr id="601" name="Google Shape;601;p42"/>
              <p:cNvSpPr/>
              <p:nvPr/>
            </p:nvSpPr>
            <p:spPr>
              <a:xfrm>
                <a:off x="-4824950" y="97858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2"/>
              <p:cNvSpPr/>
              <p:nvPr/>
            </p:nvSpPr>
            <p:spPr>
              <a:xfrm>
                <a:off x="-4824950" y="120801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2"/>
              <p:cNvSpPr/>
              <p:nvPr/>
            </p:nvSpPr>
            <p:spPr>
              <a:xfrm>
                <a:off x="-4824950" y="143743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2"/>
              <p:cNvSpPr/>
              <p:nvPr/>
            </p:nvSpPr>
            <p:spPr>
              <a:xfrm>
                <a:off x="-4824950" y="166686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05" name="Google Shape;605;p42"/>
            <p:cNvCxnSpPr/>
            <p:nvPr/>
          </p:nvCxnSpPr>
          <p:spPr>
            <a:xfrm>
              <a:off x="3503400" y="4344350"/>
              <a:ext cx="2012400" cy="0"/>
            </a:xfrm>
            <a:prstGeom prst="straightConnector1">
              <a:avLst/>
            </a:prstGeom>
            <a:noFill/>
            <a:ln w="9525" cap="flat" cmpd="sng">
              <a:solidFill>
                <a:schemeClr val="lt1"/>
              </a:solidFill>
              <a:prstDash val="solid"/>
              <a:round/>
              <a:headEnd type="none" w="med" len="med"/>
              <a:tailEnd type="none" w="med" len="med"/>
            </a:ln>
          </p:spPr>
        </p:cxnSp>
        <p:cxnSp>
          <p:nvCxnSpPr>
            <p:cNvPr id="606" name="Google Shape;606;p42"/>
            <p:cNvCxnSpPr/>
            <p:nvPr/>
          </p:nvCxnSpPr>
          <p:spPr>
            <a:xfrm>
              <a:off x="3503400" y="4555275"/>
              <a:ext cx="2012400" cy="0"/>
            </a:xfrm>
            <a:prstGeom prst="straightConnector1">
              <a:avLst/>
            </a:prstGeom>
            <a:noFill/>
            <a:ln w="9525" cap="flat" cmpd="sng">
              <a:solidFill>
                <a:schemeClr val="lt1"/>
              </a:solidFill>
              <a:prstDash val="solid"/>
              <a:round/>
              <a:headEnd type="none" w="med" len="med"/>
              <a:tailEnd type="none" w="med" len="med"/>
            </a:ln>
          </p:spPr>
        </p:cxnSp>
      </p:grpSp>
      <p:grpSp>
        <p:nvGrpSpPr>
          <p:cNvPr id="607" name="Google Shape;607;p42"/>
          <p:cNvGrpSpPr/>
          <p:nvPr/>
        </p:nvGrpSpPr>
        <p:grpSpPr>
          <a:xfrm>
            <a:off x="4864541" y="3505308"/>
            <a:ext cx="2087442" cy="917100"/>
            <a:chOff x="5824200" y="3811500"/>
            <a:chExt cx="2438100" cy="917100"/>
          </a:xfrm>
        </p:grpSpPr>
        <p:sp>
          <p:nvSpPr>
            <p:cNvPr id="608" name="Google Shape;608;p42"/>
            <p:cNvSpPr/>
            <p:nvPr/>
          </p:nvSpPr>
          <p:spPr>
            <a:xfrm>
              <a:off x="5824200" y="3811500"/>
              <a:ext cx="2438100" cy="917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9" name="Google Shape;609;p42"/>
            <p:cNvCxnSpPr/>
            <p:nvPr/>
          </p:nvCxnSpPr>
          <p:spPr>
            <a:xfrm>
              <a:off x="6131700" y="4155625"/>
              <a:ext cx="2012400" cy="0"/>
            </a:xfrm>
            <a:prstGeom prst="straightConnector1">
              <a:avLst/>
            </a:prstGeom>
            <a:noFill/>
            <a:ln w="9525" cap="flat" cmpd="sng">
              <a:solidFill>
                <a:schemeClr val="lt1"/>
              </a:solidFill>
              <a:prstDash val="solid"/>
              <a:round/>
              <a:headEnd type="none" w="med" len="med"/>
              <a:tailEnd type="none" w="med" len="med"/>
            </a:ln>
          </p:spPr>
        </p:cxnSp>
        <p:grpSp>
          <p:nvGrpSpPr>
            <p:cNvPr id="610" name="Google Shape;610;p42"/>
            <p:cNvGrpSpPr/>
            <p:nvPr/>
          </p:nvGrpSpPr>
          <p:grpSpPr>
            <a:xfrm>
              <a:off x="5913675" y="3912188"/>
              <a:ext cx="65100" cy="753375"/>
              <a:chOff x="505575" y="376663"/>
              <a:chExt cx="65100" cy="753375"/>
            </a:xfrm>
          </p:grpSpPr>
          <p:sp>
            <p:nvSpPr>
              <p:cNvPr id="611" name="Google Shape;611;p42"/>
              <p:cNvSpPr/>
              <p:nvPr/>
            </p:nvSpPr>
            <p:spPr>
              <a:xfrm>
                <a:off x="505575" y="37666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2"/>
              <p:cNvSpPr/>
              <p:nvPr/>
            </p:nvSpPr>
            <p:spPr>
              <a:xfrm>
                <a:off x="505575" y="60608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2"/>
              <p:cNvSpPr/>
              <p:nvPr/>
            </p:nvSpPr>
            <p:spPr>
              <a:xfrm>
                <a:off x="505575" y="83551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2"/>
              <p:cNvSpPr/>
              <p:nvPr/>
            </p:nvSpPr>
            <p:spPr>
              <a:xfrm>
                <a:off x="505575" y="106493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15" name="Google Shape;615;p42"/>
            <p:cNvCxnSpPr/>
            <p:nvPr/>
          </p:nvCxnSpPr>
          <p:spPr>
            <a:xfrm>
              <a:off x="6131700" y="4344350"/>
              <a:ext cx="2012400" cy="0"/>
            </a:xfrm>
            <a:prstGeom prst="straightConnector1">
              <a:avLst/>
            </a:prstGeom>
            <a:noFill/>
            <a:ln w="9525" cap="flat" cmpd="sng">
              <a:solidFill>
                <a:schemeClr val="lt1"/>
              </a:solidFill>
              <a:prstDash val="solid"/>
              <a:round/>
              <a:headEnd type="none" w="med" len="med"/>
              <a:tailEnd type="none" w="med" len="med"/>
            </a:ln>
          </p:spPr>
        </p:cxnSp>
        <p:cxnSp>
          <p:nvCxnSpPr>
            <p:cNvPr id="616" name="Google Shape;616;p42"/>
            <p:cNvCxnSpPr/>
            <p:nvPr/>
          </p:nvCxnSpPr>
          <p:spPr>
            <a:xfrm>
              <a:off x="6131700" y="4555275"/>
              <a:ext cx="2012400" cy="0"/>
            </a:xfrm>
            <a:prstGeom prst="straightConnector1">
              <a:avLst/>
            </a:prstGeom>
            <a:noFill/>
            <a:ln w="9525" cap="flat" cmpd="sng">
              <a:solidFill>
                <a:schemeClr val="lt1"/>
              </a:solidFill>
              <a:prstDash val="solid"/>
              <a:round/>
              <a:headEnd type="none" w="med" len="med"/>
              <a:tailEnd type="none" w="med" len="med"/>
            </a:ln>
          </p:spPr>
        </p:cxnSp>
      </p:grpSp>
      <p:grpSp>
        <p:nvGrpSpPr>
          <p:cNvPr id="617" name="Google Shape;617;p42"/>
          <p:cNvGrpSpPr/>
          <p:nvPr/>
        </p:nvGrpSpPr>
        <p:grpSpPr>
          <a:xfrm>
            <a:off x="211839" y="3505308"/>
            <a:ext cx="2193760" cy="917100"/>
            <a:chOff x="567600" y="3811500"/>
            <a:chExt cx="2438100" cy="917100"/>
          </a:xfrm>
        </p:grpSpPr>
        <p:sp>
          <p:nvSpPr>
            <p:cNvPr id="618" name="Google Shape;618;p42"/>
            <p:cNvSpPr/>
            <p:nvPr/>
          </p:nvSpPr>
          <p:spPr>
            <a:xfrm>
              <a:off x="567600" y="3811500"/>
              <a:ext cx="2438100" cy="91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9" name="Google Shape;619;p42"/>
            <p:cNvCxnSpPr/>
            <p:nvPr/>
          </p:nvCxnSpPr>
          <p:spPr>
            <a:xfrm>
              <a:off x="875100" y="4155625"/>
              <a:ext cx="2012400" cy="0"/>
            </a:xfrm>
            <a:prstGeom prst="straightConnector1">
              <a:avLst/>
            </a:prstGeom>
            <a:noFill/>
            <a:ln w="9525" cap="flat" cmpd="sng">
              <a:solidFill>
                <a:schemeClr val="lt1"/>
              </a:solidFill>
              <a:prstDash val="solid"/>
              <a:round/>
              <a:headEnd type="none" w="med" len="med"/>
              <a:tailEnd type="none" w="med" len="med"/>
            </a:ln>
          </p:spPr>
        </p:cxnSp>
        <p:grpSp>
          <p:nvGrpSpPr>
            <p:cNvPr id="620" name="Google Shape;620;p42"/>
            <p:cNvGrpSpPr/>
            <p:nvPr/>
          </p:nvGrpSpPr>
          <p:grpSpPr>
            <a:xfrm>
              <a:off x="657075" y="3912188"/>
              <a:ext cx="65100" cy="753375"/>
              <a:chOff x="-2195975" y="376663"/>
              <a:chExt cx="65100" cy="753375"/>
            </a:xfrm>
          </p:grpSpPr>
          <p:sp>
            <p:nvSpPr>
              <p:cNvPr id="621" name="Google Shape;621;p42"/>
              <p:cNvSpPr/>
              <p:nvPr/>
            </p:nvSpPr>
            <p:spPr>
              <a:xfrm>
                <a:off x="-2195975" y="37666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2"/>
              <p:cNvSpPr/>
              <p:nvPr/>
            </p:nvSpPr>
            <p:spPr>
              <a:xfrm>
                <a:off x="-2195975" y="60608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2"/>
              <p:cNvSpPr/>
              <p:nvPr/>
            </p:nvSpPr>
            <p:spPr>
              <a:xfrm>
                <a:off x="-2195975" y="83551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2"/>
              <p:cNvSpPr/>
              <p:nvPr/>
            </p:nvSpPr>
            <p:spPr>
              <a:xfrm>
                <a:off x="-2195975" y="106493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25" name="Google Shape;625;p42"/>
            <p:cNvCxnSpPr/>
            <p:nvPr/>
          </p:nvCxnSpPr>
          <p:spPr>
            <a:xfrm>
              <a:off x="875100" y="4344350"/>
              <a:ext cx="2012400" cy="0"/>
            </a:xfrm>
            <a:prstGeom prst="straightConnector1">
              <a:avLst/>
            </a:prstGeom>
            <a:noFill/>
            <a:ln w="9525" cap="flat" cmpd="sng">
              <a:solidFill>
                <a:schemeClr val="lt1"/>
              </a:solidFill>
              <a:prstDash val="solid"/>
              <a:round/>
              <a:headEnd type="none" w="med" len="med"/>
              <a:tailEnd type="none" w="med" len="med"/>
            </a:ln>
          </p:spPr>
        </p:cxnSp>
        <p:cxnSp>
          <p:nvCxnSpPr>
            <p:cNvPr id="626" name="Google Shape;626;p42"/>
            <p:cNvCxnSpPr/>
            <p:nvPr/>
          </p:nvCxnSpPr>
          <p:spPr>
            <a:xfrm>
              <a:off x="875100" y="4555275"/>
              <a:ext cx="2012400" cy="0"/>
            </a:xfrm>
            <a:prstGeom prst="straightConnector1">
              <a:avLst/>
            </a:prstGeom>
            <a:noFill/>
            <a:ln w="9525" cap="flat" cmpd="sng">
              <a:solidFill>
                <a:schemeClr val="lt1"/>
              </a:solidFill>
              <a:prstDash val="solid"/>
              <a:round/>
              <a:headEnd type="none" w="med" len="med"/>
              <a:tailEnd type="none" w="med" len="med"/>
            </a:ln>
          </p:spPr>
        </p:cxnSp>
      </p:grpSp>
      <p:sp>
        <p:nvSpPr>
          <p:cNvPr id="627" name="Google Shape;627;p42"/>
          <p:cNvSpPr txBox="1">
            <a:spLocks noGrp="1"/>
          </p:cNvSpPr>
          <p:nvPr>
            <p:ph type="subTitle" idx="6"/>
          </p:nvPr>
        </p:nvSpPr>
        <p:spPr>
          <a:xfrm>
            <a:off x="415151" y="3630408"/>
            <a:ext cx="2130600" cy="666900"/>
          </a:xfrm>
          <a:prstGeom prst="rect">
            <a:avLst/>
          </a:prstGeom>
        </p:spPr>
        <p:txBody>
          <a:bodyPr spcFirstLastPara="1" wrap="square" lIns="91425" tIns="91425" rIns="91425" bIns="91425" anchor="ctr" anchorCtr="0">
            <a:noAutofit/>
          </a:bodyPr>
          <a:lstStyle/>
          <a:p>
            <a:pPr marL="0" lvl="0" indent="0">
              <a:spcAft>
                <a:spcPts val="1600"/>
              </a:spcAft>
            </a:pPr>
            <a:r>
              <a:rPr lang="en-US" sz="1600" i="1">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What are the largest cities in the world?</a:t>
            </a:r>
            <a:endParaRPr sz="1600">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sp>
        <p:nvSpPr>
          <p:cNvPr id="628" name="Google Shape;628;p42"/>
          <p:cNvSpPr txBox="1">
            <a:spLocks noGrp="1"/>
          </p:cNvSpPr>
          <p:nvPr>
            <p:ph type="subTitle" idx="8"/>
          </p:nvPr>
        </p:nvSpPr>
        <p:spPr>
          <a:xfrm>
            <a:off x="2692526" y="3715607"/>
            <a:ext cx="2200150" cy="666900"/>
          </a:xfrm>
          <a:prstGeom prst="rect">
            <a:avLst/>
          </a:prstGeom>
        </p:spPr>
        <p:txBody>
          <a:bodyPr spcFirstLastPara="1" wrap="square" lIns="91425" tIns="91425" rIns="91425" bIns="91425" anchor="ctr" anchorCtr="0">
            <a:noAutofit/>
          </a:bodyPr>
          <a:lstStyle/>
          <a:p>
            <a:pPr marL="0" lvl="0" indent="0">
              <a:spcAft>
                <a:spcPts val="1600"/>
              </a:spcAft>
            </a:pPr>
            <a:r>
              <a:rPr lang="en-US" sz="1600" i="1">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What is the population of the largest cities?</a:t>
            </a:r>
            <a:endParaRPr sz="1600">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sp>
        <p:nvSpPr>
          <p:cNvPr id="629" name="Google Shape;629;p42"/>
          <p:cNvSpPr txBox="1">
            <a:spLocks noGrp="1"/>
          </p:cNvSpPr>
          <p:nvPr>
            <p:ph type="subTitle" idx="13"/>
          </p:nvPr>
        </p:nvSpPr>
        <p:spPr>
          <a:xfrm>
            <a:off x="6204612" y="2139822"/>
            <a:ext cx="2702182" cy="666900"/>
          </a:xfrm>
          <a:prstGeom prst="rect">
            <a:avLst/>
          </a:prstGeom>
        </p:spPr>
        <p:txBody>
          <a:bodyPr spcFirstLastPara="1" wrap="square" lIns="91425" tIns="91425" rIns="91425" bIns="91425" anchor="ctr" anchorCtr="0">
            <a:noAutofit/>
          </a:bodyPr>
          <a:lstStyle/>
          <a:p>
            <a:pPr marL="0" lvl="0" indent="0">
              <a:spcAft>
                <a:spcPts val="1600"/>
              </a:spcAft>
            </a:pPr>
            <a:r>
              <a:rPr lang="en-US" sz="1600" i="1">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Are the cities in the pictures small, medium-size,</a:t>
            </a:r>
            <a:r>
              <a:rPr lang="en-US" sz="160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 </a:t>
            </a:r>
            <a:r>
              <a:rPr lang="en-US" sz="1600" i="1">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or large?</a:t>
            </a:r>
            <a:endParaRPr sz="1600">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sp>
        <p:nvSpPr>
          <p:cNvPr id="630" name="Google Shape;630;p42"/>
          <p:cNvSpPr txBox="1">
            <a:spLocks noGrp="1"/>
          </p:cNvSpPr>
          <p:nvPr>
            <p:ph type="subTitle" idx="15"/>
          </p:nvPr>
        </p:nvSpPr>
        <p:spPr>
          <a:xfrm>
            <a:off x="5046298" y="3715607"/>
            <a:ext cx="1926183" cy="666900"/>
          </a:xfrm>
          <a:prstGeom prst="rect">
            <a:avLst/>
          </a:prstGeom>
        </p:spPr>
        <p:txBody>
          <a:bodyPr spcFirstLastPara="1" wrap="square" lIns="91425" tIns="91425" rIns="91425" bIns="91425" anchor="ctr" anchorCtr="0">
            <a:noAutofit/>
          </a:bodyPr>
          <a:lstStyle/>
          <a:p>
            <a:pPr marL="0" lvl="0" indent="0">
              <a:spcAft>
                <a:spcPts val="1600"/>
              </a:spcAft>
            </a:pPr>
            <a:r>
              <a:rPr lang="en-US" sz="1600" i="1">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What problems do large cities have?</a:t>
            </a:r>
            <a:endParaRPr sz="1600">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sp>
        <p:nvSpPr>
          <p:cNvPr id="631" name="Google Shape;631;p42"/>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BEFORE READING </a:t>
            </a:r>
            <a:endParaRPr/>
          </a:p>
        </p:txBody>
      </p:sp>
      <p:grpSp>
        <p:nvGrpSpPr>
          <p:cNvPr id="82" name="Google Shape;617;p42">
            <a:extLst>
              <a:ext uri="{FF2B5EF4-FFF2-40B4-BE49-F238E27FC236}">
                <a16:creationId xmlns:a16="http://schemas.microsoft.com/office/drawing/2014/main" id="{08E9F8E8-43CF-4003-BBA7-85A7686B7634}"/>
              </a:ext>
            </a:extLst>
          </p:cNvPr>
          <p:cNvGrpSpPr/>
          <p:nvPr/>
        </p:nvGrpSpPr>
        <p:grpSpPr>
          <a:xfrm>
            <a:off x="7065917" y="3517514"/>
            <a:ext cx="2003655" cy="917100"/>
            <a:chOff x="567600" y="3811500"/>
            <a:chExt cx="2438100" cy="917100"/>
          </a:xfrm>
        </p:grpSpPr>
        <p:sp>
          <p:nvSpPr>
            <p:cNvPr id="83" name="Google Shape;618;p42">
              <a:extLst>
                <a:ext uri="{FF2B5EF4-FFF2-40B4-BE49-F238E27FC236}">
                  <a16:creationId xmlns:a16="http://schemas.microsoft.com/office/drawing/2014/main" id="{EB2AA7A9-AB23-4024-B847-3B2E56B27C9F}"/>
                </a:ext>
              </a:extLst>
            </p:cNvPr>
            <p:cNvSpPr/>
            <p:nvPr/>
          </p:nvSpPr>
          <p:spPr>
            <a:xfrm>
              <a:off x="567600" y="3811500"/>
              <a:ext cx="2438100" cy="91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 name="Google Shape;619;p42">
              <a:extLst>
                <a:ext uri="{FF2B5EF4-FFF2-40B4-BE49-F238E27FC236}">
                  <a16:creationId xmlns:a16="http://schemas.microsoft.com/office/drawing/2014/main" id="{613D48DC-53FF-4E90-8729-44D09D4909CC}"/>
                </a:ext>
              </a:extLst>
            </p:cNvPr>
            <p:cNvCxnSpPr/>
            <p:nvPr/>
          </p:nvCxnSpPr>
          <p:spPr>
            <a:xfrm>
              <a:off x="875100" y="4155625"/>
              <a:ext cx="2012400" cy="0"/>
            </a:xfrm>
            <a:prstGeom prst="straightConnector1">
              <a:avLst/>
            </a:prstGeom>
            <a:noFill/>
            <a:ln w="9525" cap="flat" cmpd="sng">
              <a:solidFill>
                <a:schemeClr val="lt1"/>
              </a:solidFill>
              <a:prstDash val="solid"/>
              <a:round/>
              <a:headEnd type="none" w="med" len="med"/>
              <a:tailEnd type="none" w="med" len="med"/>
            </a:ln>
          </p:spPr>
        </p:cxnSp>
        <p:grpSp>
          <p:nvGrpSpPr>
            <p:cNvPr id="85" name="Google Shape;620;p42">
              <a:extLst>
                <a:ext uri="{FF2B5EF4-FFF2-40B4-BE49-F238E27FC236}">
                  <a16:creationId xmlns:a16="http://schemas.microsoft.com/office/drawing/2014/main" id="{B12E9F87-C358-4849-A55E-622FABF5E1D5}"/>
                </a:ext>
              </a:extLst>
            </p:cNvPr>
            <p:cNvGrpSpPr/>
            <p:nvPr/>
          </p:nvGrpSpPr>
          <p:grpSpPr>
            <a:xfrm>
              <a:off x="657075" y="3912188"/>
              <a:ext cx="65100" cy="753375"/>
              <a:chOff x="-2195975" y="376663"/>
              <a:chExt cx="65100" cy="753375"/>
            </a:xfrm>
          </p:grpSpPr>
          <p:sp>
            <p:nvSpPr>
              <p:cNvPr id="88" name="Google Shape;621;p42">
                <a:extLst>
                  <a:ext uri="{FF2B5EF4-FFF2-40B4-BE49-F238E27FC236}">
                    <a16:creationId xmlns:a16="http://schemas.microsoft.com/office/drawing/2014/main" id="{A9CAB212-DFEA-4C69-9237-2DD630594A7D}"/>
                  </a:ext>
                </a:extLst>
              </p:cNvPr>
              <p:cNvSpPr/>
              <p:nvPr/>
            </p:nvSpPr>
            <p:spPr>
              <a:xfrm>
                <a:off x="-2195975" y="37666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22;p42">
                <a:extLst>
                  <a:ext uri="{FF2B5EF4-FFF2-40B4-BE49-F238E27FC236}">
                    <a16:creationId xmlns:a16="http://schemas.microsoft.com/office/drawing/2014/main" id="{102F324F-0B75-48AE-AAFA-96D4F37F2EE4}"/>
                  </a:ext>
                </a:extLst>
              </p:cNvPr>
              <p:cNvSpPr/>
              <p:nvPr/>
            </p:nvSpPr>
            <p:spPr>
              <a:xfrm>
                <a:off x="-2195975" y="60608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23;p42">
                <a:extLst>
                  <a:ext uri="{FF2B5EF4-FFF2-40B4-BE49-F238E27FC236}">
                    <a16:creationId xmlns:a16="http://schemas.microsoft.com/office/drawing/2014/main" id="{4C723691-6155-4086-8A90-A0B87ED8647F}"/>
                  </a:ext>
                </a:extLst>
              </p:cNvPr>
              <p:cNvSpPr/>
              <p:nvPr/>
            </p:nvSpPr>
            <p:spPr>
              <a:xfrm>
                <a:off x="-2195975" y="835513"/>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24;p42">
                <a:extLst>
                  <a:ext uri="{FF2B5EF4-FFF2-40B4-BE49-F238E27FC236}">
                    <a16:creationId xmlns:a16="http://schemas.microsoft.com/office/drawing/2014/main" id="{758D29A9-2BBA-4323-A8DF-30E3FC592821}"/>
                  </a:ext>
                </a:extLst>
              </p:cNvPr>
              <p:cNvSpPr/>
              <p:nvPr/>
            </p:nvSpPr>
            <p:spPr>
              <a:xfrm>
                <a:off x="-2195975" y="1064938"/>
                <a:ext cx="65100" cy="65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6" name="Google Shape;625;p42">
              <a:extLst>
                <a:ext uri="{FF2B5EF4-FFF2-40B4-BE49-F238E27FC236}">
                  <a16:creationId xmlns:a16="http://schemas.microsoft.com/office/drawing/2014/main" id="{47810E92-C556-45D9-A4EB-916610954736}"/>
                </a:ext>
              </a:extLst>
            </p:cNvPr>
            <p:cNvCxnSpPr/>
            <p:nvPr/>
          </p:nvCxnSpPr>
          <p:spPr>
            <a:xfrm>
              <a:off x="875100" y="4344350"/>
              <a:ext cx="2012400" cy="0"/>
            </a:xfrm>
            <a:prstGeom prst="straightConnector1">
              <a:avLst/>
            </a:prstGeom>
            <a:noFill/>
            <a:ln w="9525" cap="flat" cmpd="sng">
              <a:solidFill>
                <a:schemeClr val="lt1"/>
              </a:solidFill>
              <a:prstDash val="solid"/>
              <a:round/>
              <a:headEnd type="none" w="med" len="med"/>
              <a:tailEnd type="none" w="med" len="med"/>
            </a:ln>
          </p:spPr>
        </p:cxnSp>
        <p:cxnSp>
          <p:nvCxnSpPr>
            <p:cNvPr id="87" name="Google Shape;626;p42">
              <a:extLst>
                <a:ext uri="{FF2B5EF4-FFF2-40B4-BE49-F238E27FC236}">
                  <a16:creationId xmlns:a16="http://schemas.microsoft.com/office/drawing/2014/main" id="{73A74EAE-5265-4CD8-968A-CAB39F3D9C41}"/>
                </a:ext>
              </a:extLst>
            </p:cNvPr>
            <p:cNvCxnSpPr/>
            <p:nvPr/>
          </p:nvCxnSpPr>
          <p:spPr>
            <a:xfrm>
              <a:off x="875100" y="4555275"/>
              <a:ext cx="2012400" cy="0"/>
            </a:xfrm>
            <a:prstGeom prst="straightConnector1">
              <a:avLst/>
            </a:prstGeom>
            <a:noFill/>
            <a:ln w="9525" cap="flat" cmpd="sng">
              <a:solidFill>
                <a:schemeClr val="lt1"/>
              </a:solidFill>
              <a:prstDash val="solid"/>
              <a:round/>
              <a:headEnd type="none" w="med" len="med"/>
              <a:tailEnd type="none" w="med" len="med"/>
            </a:ln>
          </p:spPr>
        </p:cxnSp>
      </p:grpSp>
      <p:sp>
        <p:nvSpPr>
          <p:cNvPr id="92" name="Google Shape;630;p42">
            <a:extLst>
              <a:ext uri="{FF2B5EF4-FFF2-40B4-BE49-F238E27FC236}">
                <a16:creationId xmlns:a16="http://schemas.microsoft.com/office/drawing/2014/main" id="{BA54130E-B4D0-44A8-B85C-CFB643F15592}"/>
              </a:ext>
            </a:extLst>
          </p:cNvPr>
          <p:cNvSpPr txBox="1">
            <a:spLocks/>
          </p:cNvSpPr>
          <p:nvPr/>
        </p:nvSpPr>
        <p:spPr>
          <a:xfrm>
            <a:off x="7028589" y="3589476"/>
            <a:ext cx="2305500" cy="921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1pPr>
            <a:lvl2pPr marL="914400" marR="0" lvl="1" indent="-317500" algn="ctr" rtl="0">
              <a:lnSpc>
                <a:spcPct val="100000"/>
              </a:lnSpc>
              <a:spcBef>
                <a:spcPts val="1600"/>
              </a:spcBef>
              <a:spcAft>
                <a:spcPts val="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2pPr>
            <a:lvl3pPr marL="1371600" marR="0" lvl="2" indent="-317500" algn="ctr" rtl="0">
              <a:lnSpc>
                <a:spcPct val="100000"/>
              </a:lnSpc>
              <a:spcBef>
                <a:spcPts val="1600"/>
              </a:spcBef>
              <a:spcAft>
                <a:spcPts val="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3pPr>
            <a:lvl4pPr marL="1828800" marR="0" lvl="3" indent="-317500" algn="ctr" rtl="0">
              <a:lnSpc>
                <a:spcPct val="100000"/>
              </a:lnSpc>
              <a:spcBef>
                <a:spcPts val="1600"/>
              </a:spcBef>
              <a:spcAft>
                <a:spcPts val="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4pPr>
            <a:lvl5pPr marL="2286000" marR="0" lvl="4" indent="-317500" algn="ctr" rtl="0">
              <a:lnSpc>
                <a:spcPct val="100000"/>
              </a:lnSpc>
              <a:spcBef>
                <a:spcPts val="1600"/>
              </a:spcBef>
              <a:spcAft>
                <a:spcPts val="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5pPr>
            <a:lvl6pPr marL="2743200" marR="0" lvl="5" indent="-317500" algn="ctr" rtl="0">
              <a:lnSpc>
                <a:spcPct val="100000"/>
              </a:lnSpc>
              <a:spcBef>
                <a:spcPts val="1600"/>
              </a:spcBef>
              <a:spcAft>
                <a:spcPts val="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6pPr>
            <a:lvl7pPr marL="3200400" marR="0" lvl="6" indent="-317500" algn="ctr" rtl="0">
              <a:lnSpc>
                <a:spcPct val="100000"/>
              </a:lnSpc>
              <a:spcBef>
                <a:spcPts val="1600"/>
              </a:spcBef>
              <a:spcAft>
                <a:spcPts val="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7pPr>
            <a:lvl8pPr marL="3657600" marR="0" lvl="7" indent="-317500" algn="ctr" rtl="0">
              <a:lnSpc>
                <a:spcPct val="100000"/>
              </a:lnSpc>
              <a:spcBef>
                <a:spcPts val="1600"/>
              </a:spcBef>
              <a:spcAft>
                <a:spcPts val="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8pPr>
            <a:lvl9pPr marL="4114800" marR="0" lvl="8" indent="-317500" algn="ctr" rtl="0">
              <a:lnSpc>
                <a:spcPct val="100000"/>
              </a:lnSpc>
              <a:spcBef>
                <a:spcPts val="1600"/>
              </a:spcBef>
              <a:spcAft>
                <a:spcPts val="1600"/>
              </a:spcAft>
              <a:buClr>
                <a:schemeClr val="dk2"/>
              </a:buClr>
              <a:buSzPts val="1400"/>
              <a:buFont typeface="Quicksand Light"/>
              <a:buNone/>
              <a:defRPr sz="1400" b="0" i="0" u="none" strike="noStrike" cap="none">
                <a:solidFill>
                  <a:schemeClr val="dk2"/>
                </a:solidFill>
                <a:latin typeface="Quicksand Light"/>
                <a:ea typeface="Quicksand Light"/>
                <a:cs typeface="Quicksand Light"/>
                <a:sym typeface="Quicksand Light"/>
              </a:defRPr>
            </a:lvl9pPr>
          </a:lstStyle>
          <a:p>
            <a:pPr marL="0" indent="0">
              <a:spcAft>
                <a:spcPts val="1600"/>
              </a:spcAft>
            </a:pPr>
            <a:r>
              <a:rPr lang="en-US" sz="1600" i="1">
                <a:solidFill>
                  <a:srgbClr val="231F20"/>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How is the town in picture C different from the city In picture B?</a:t>
            </a:r>
            <a:endParaRPr lang="en-US" sz="1200">
              <a:effectLst>
                <a:outerShdw blurRad="38100" dist="38100" dir="2700000" algn="tl">
                  <a:srgbClr val="000000">
                    <a:alpha val="43137"/>
                  </a:srgbClr>
                </a:outerShdw>
              </a:effectLst>
              <a:latin typeface="Cavolini" panose="03000502040302020204" pitchFamily="66" charset="0"/>
              <a:cs typeface="Cavolini" panose="03000502040302020204" pitchFamily="66" charset="0"/>
            </a:endParaRPr>
          </a:p>
        </p:txBody>
      </p:sp>
      <p:sp>
        <p:nvSpPr>
          <p:cNvPr id="94" name="TextBox 93">
            <a:extLst>
              <a:ext uri="{FF2B5EF4-FFF2-40B4-BE49-F238E27FC236}">
                <a16:creationId xmlns:a16="http://schemas.microsoft.com/office/drawing/2014/main" id="{DB36AF92-3C1C-4570-AF5D-22D384859515}"/>
              </a:ext>
            </a:extLst>
          </p:cNvPr>
          <p:cNvSpPr txBox="1"/>
          <p:nvPr/>
        </p:nvSpPr>
        <p:spPr>
          <a:xfrm>
            <a:off x="7800239" y="3163122"/>
            <a:ext cx="1061025" cy="461665"/>
          </a:xfrm>
          <a:prstGeom prst="rect">
            <a:avLst/>
          </a:prstGeom>
          <a:noFill/>
        </p:spPr>
        <p:txBody>
          <a:bodyPr wrap="square">
            <a:spAutoFit/>
          </a:bodyPr>
          <a:lstStyle/>
          <a:p>
            <a:pPr marL="0" lvl="0" indent="0" algn="l" rtl="0">
              <a:spcBef>
                <a:spcPts val="0"/>
              </a:spcBef>
              <a:spcAft>
                <a:spcPts val="0"/>
              </a:spcAft>
              <a:buNone/>
            </a:pPr>
            <a:r>
              <a:rPr lang="en" sz="2400" b="1">
                <a:latin typeface="Sue Ellen Francisco" panose="020B0604020202020204" charset="0"/>
              </a:rPr>
              <a:t>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1">
                                            <p:txEl>
                                              <p:pRg st="0" end="0"/>
                                            </p:txEl>
                                          </p:spTgt>
                                        </p:tgtEl>
                                        <p:attrNameLst>
                                          <p:attrName>style.visibility</p:attrName>
                                        </p:attrNameLst>
                                      </p:cBhvr>
                                      <p:to>
                                        <p:strVal val="visible"/>
                                      </p:to>
                                    </p:set>
                                    <p:animEffect transition="in" filter="fade">
                                      <p:cBhvr>
                                        <p:cTn id="12" dur="500"/>
                                        <p:tgtEl>
                                          <p:spTgt spid="56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5"/>
                                        </p:tgtEl>
                                        <p:attrNameLst>
                                          <p:attrName>style.visibility</p:attrName>
                                        </p:attrNameLst>
                                      </p:cBhvr>
                                      <p:to>
                                        <p:strVal val="visible"/>
                                      </p:to>
                                    </p:set>
                                    <p:animEffect transition="in" filter="fade">
                                      <p:cBhvr>
                                        <p:cTn id="17" dur="500"/>
                                        <p:tgtEl>
                                          <p:spTgt spid="5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6">
                                            <p:txEl>
                                              <p:pRg st="0" end="0"/>
                                            </p:txEl>
                                          </p:spTgt>
                                        </p:tgtEl>
                                        <p:attrNameLst>
                                          <p:attrName>style.visibility</p:attrName>
                                        </p:attrNameLst>
                                      </p:cBhvr>
                                      <p:to>
                                        <p:strVal val="visible"/>
                                      </p:to>
                                    </p:set>
                                    <p:animEffect transition="in" filter="fade">
                                      <p:cBhvr>
                                        <p:cTn id="22" dur="500"/>
                                        <p:tgtEl>
                                          <p:spTgt spid="59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5"/>
                                        </p:tgtEl>
                                        <p:attrNameLst>
                                          <p:attrName>style.visibility</p:attrName>
                                        </p:attrNameLst>
                                      </p:cBhvr>
                                      <p:to>
                                        <p:strVal val="visible"/>
                                      </p:to>
                                    </p:set>
                                    <p:animEffect transition="in" filter="fade">
                                      <p:cBhvr>
                                        <p:cTn id="27" dur="500"/>
                                        <p:tgtEl>
                                          <p:spTgt spid="5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9">
                                            <p:txEl>
                                              <p:pRg st="0" end="0"/>
                                            </p:txEl>
                                          </p:spTgt>
                                        </p:tgtEl>
                                        <p:attrNameLst>
                                          <p:attrName>style.visibility</p:attrName>
                                        </p:attrNameLst>
                                      </p:cBhvr>
                                      <p:to>
                                        <p:strVal val="visible"/>
                                      </p:to>
                                    </p:set>
                                    <p:animEffect transition="in" filter="fade">
                                      <p:cBhvr>
                                        <p:cTn id="32" dur="500"/>
                                        <p:tgtEl>
                                          <p:spTgt spid="62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7"/>
                                        </p:tgtEl>
                                        <p:attrNameLst>
                                          <p:attrName>style.visibility</p:attrName>
                                        </p:attrNameLst>
                                      </p:cBhvr>
                                      <p:to>
                                        <p:strVal val="visible"/>
                                      </p:to>
                                    </p:set>
                                    <p:animEffect transition="in" filter="fade">
                                      <p:cBhvr>
                                        <p:cTn id="37" dur="500"/>
                                        <p:tgtEl>
                                          <p:spTgt spid="6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27">
                                            <p:txEl>
                                              <p:pRg st="0" end="0"/>
                                            </p:txEl>
                                          </p:spTgt>
                                        </p:tgtEl>
                                        <p:attrNameLst>
                                          <p:attrName>style.visibility</p:attrName>
                                        </p:attrNameLst>
                                      </p:cBhvr>
                                      <p:to>
                                        <p:strVal val="visible"/>
                                      </p:to>
                                    </p:set>
                                    <p:animEffect transition="in" filter="fade">
                                      <p:cBhvr>
                                        <p:cTn id="42" dur="500"/>
                                        <p:tgtEl>
                                          <p:spTgt spid="6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7"/>
                                        </p:tgtEl>
                                        <p:attrNameLst>
                                          <p:attrName>style.visibility</p:attrName>
                                        </p:attrNameLst>
                                      </p:cBhvr>
                                      <p:to>
                                        <p:strVal val="visible"/>
                                      </p:to>
                                    </p:set>
                                    <p:animEffect transition="in" filter="fade">
                                      <p:cBhvr>
                                        <p:cTn id="47" dur="500"/>
                                        <p:tgtEl>
                                          <p:spTgt spid="5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8">
                                            <p:txEl>
                                              <p:pRg st="0" end="0"/>
                                            </p:txEl>
                                          </p:spTgt>
                                        </p:tgtEl>
                                        <p:attrNameLst>
                                          <p:attrName>style.visibility</p:attrName>
                                        </p:attrNameLst>
                                      </p:cBhvr>
                                      <p:to>
                                        <p:strVal val="visible"/>
                                      </p:to>
                                    </p:set>
                                    <p:animEffect transition="in" filter="fade">
                                      <p:cBhvr>
                                        <p:cTn id="52" dur="500"/>
                                        <p:tgtEl>
                                          <p:spTgt spid="62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7"/>
                                        </p:tgtEl>
                                        <p:attrNameLst>
                                          <p:attrName>style.visibility</p:attrName>
                                        </p:attrNameLst>
                                      </p:cBhvr>
                                      <p:to>
                                        <p:strVal val="visible"/>
                                      </p:to>
                                    </p:set>
                                    <p:animEffect transition="in" filter="fade">
                                      <p:cBhvr>
                                        <p:cTn id="57" dur="500"/>
                                        <p:tgtEl>
                                          <p:spTgt spid="60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30">
                                            <p:txEl>
                                              <p:pRg st="0" end="0"/>
                                            </p:txEl>
                                          </p:spTgt>
                                        </p:tgtEl>
                                        <p:attrNameLst>
                                          <p:attrName>style.visibility</p:attrName>
                                        </p:attrNameLst>
                                      </p:cBhvr>
                                      <p:to>
                                        <p:strVal val="visible"/>
                                      </p:to>
                                    </p:set>
                                    <p:animEffect transition="in" filter="fade">
                                      <p:cBhvr>
                                        <p:cTn id="62" dur="500"/>
                                        <p:tgtEl>
                                          <p:spTgt spid="63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500"/>
                                        <p:tgtEl>
                                          <p:spTgt spid="8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fade">
                                      <p:cBhvr>
                                        <p:cTn id="7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build="p"/>
      <p:bldP spid="596" grpId="0" build="p"/>
      <p:bldP spid="627" grpId="0" build="p"/>
      <p:bldP spid="628" grpId="0" build="p"/>
      <p:bldP spid="629" grpId="0" build="p"/>
      <p:bldP spid="630" grpId="0" build="p"/>
      <p:bldP spid="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p:cNvSpPr txBox="1">
            <a:spLocks noGrp="1"/>
          </p:cNvSpPr>
          <p:nvPr>
            <p:ph type="subTitle" idx="2"/>
          </p:nvPr>
        </p:nvSpPr>
        <p:spPr>
          <a:xfrm>
            <a:off x="4689375" y="1746598"/>
            <a:ext cx="4836695" cy="374287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400" i="0">
                <a:solidFill>
                  <a:srgbClr val="231F20"/>
                </a:solidFill>
                <a:effectLst/>
                <a:latin typeface="Centaur" panose="02030504050205020304" pitchFamily="18" charset="0"/>
              </a:rPr>
              <a:t>The public transportation system is the most efficient in the world. The bullet trains can travel at 186 miles (300 kilometers) per hour and are extremely punctual. Fares for the express trains are as expensive as airplane fares, but overall, the time required for the train trip is usually shorter, since there is no need to travel to an airport.</a:t>
            </a:r>
            <a:endParaRPr sz="1800">
              <a:latin typeface="Centaur" panose="02030504050205020304" pitchFamily="18" charset="0"/>
            </a:endParaRPr>
          </a:p>
        </p:txBody>
      </p:sp>
      <p:sp>
        <p:nvSpPr>
          <p:cNvPr id="243" name="Google Shape;243;p33"/>
          <p:cNvSpPr/>
          <p:nvPr/>
        </p:nvSpPr>
        <p:spPr>
          <a:xfrm rot="-5400000">
            <a:off x="7532113" y="32773"/>
            <a:ext cx="1891200" cy="9087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txBox="1">
            <a:spLocks noGrp="1"/>
          </p:cNvSpPr>
          <p:nvPr>
            <p:ph type="ctrTitle" idx="4294967295"/>
          </p:nvPr>
        </p:nvSpPr>
        <p:spPr>
          <a:xfrm>
            <a:off x="8041213" y="99150"/>
            <a:ext cx="873000" cy="88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lt1"/>
                </a:solidFill>
                <a:latin typeface="Quicksand"/>
                <a:ea typeface="Quicksand"/>
                <a:cs typeface="Quicksand"/>
                <a:sym typeface="Quicksand"/>
              </a:rPr>
              <a:t>NOV 2020</a:t>
            </a:r>
            <a:endParaRPr sz="2300" b="1">
              <a:solidFill>
                <a:schemeClr val="lt1"/>
              </a:solidFill>
              <a:latin typeface="Quicksand"/>
              <a:ea typeface="Quicksand"/>
              <a:cs typeface="Quicksand"/>
              <a:sym typeface="Quicksand"/>
            </a:endParaRPr>
          </a:p>
        </p:txBody>
      </p:sp>
      <p:sp>
        <p:nvSpPr>
          <p:cNvPr id="245" name="Google Shape;245;p33"/>
          <p:cNvSpPr/>
          <p:nvPr/>
        </p:nvSpPr>
        <p:spPr>
          <a:xfrm>
            <a:off x="726425" y="783575"/>
            <a:ext cx="3955800" cy="406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726425" y="776400"/>
            <a:ext cx="3955800" cy="954300"/>
          </a:xfrm>
          <a:prstGeom prst="wedgeRectCallout">
            <a:avLst>
              <a:gd name="adj1" fmla="val -19690"/>
              <a:gd name="adj2" fmla="val 8680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8" name="Google Shape;248;p33"/>
          <p:cNvCxnSpPr/>
          <p:nvPr/>
        </p:nvCxnSpPr>
        <p:spPr>
          <a:xfrm>
            <a:off x="733575" y="1002900"/>
            <a:ext cx="3961500" cy="0"/>
          </a:xfrm>
          <a:prstGeom prst="straightConnector1">
            <a:avLst/>
          </a:prstGeom>
          <a:noFill/>
          <a:ln w="19050" cap="flat" cmpd="sng">
            <a:solidFill>
              <a:schemeClr val="lt1"/>
            </a:solidFill>
            <a:prstDash val="solid"/>
            <a:round/>
            <a:headEnd type="none" w="med" len="med"/>
            <a:tailEnd type="none" w="med" len="med"/>
          </a:ln>
        </p:spPr>
      </p:cxnSp>
      <p:cxnSp>
        <p:nvCxnSpPr>
          <p:cNvPr id="249" name="Google Shape;249;p33"/>
          <p:cNvCxnSpPr/>
          <p:nvPr/>
        </p:nvCxnSpPr>
        <p:spPr>
          <a:xfrm>
            <a:off x="733575" y="1203500"/>
            <a:ext cx="3961500" cy="0"/>
          </a:xfrm>
          <a:prstGeom prst="straightConnector1">
            <a:avLst/>
          </a:prstGeom>
          <a:noFill/>
          <a:ln w="19050" cap="flat" cmpd="sng">
            <a:solidFill>
              <a:schemeClr val="lt1"/>
            </a:solidFill>
            <a:prstDash val="solid"/>
            <a:round/>
            <a:headEnd type="none" w="med" len="med"/>
            <a:tailEnd type="none" w="med" len="med"/>
          </a:ln>
        </p:spPr>
      </p:cxnSp>
      <p:cxnSp>
        <p:nvCxnSpPr>
          <p:cNvPr id="250" name="Google Shape;250;p33"/>
          <p:cNvCxnSpPr/>
          <p:nvPr/>
        </p:nvCxnSpPr>
        <p:spPr>
          <a:xfrm>
            <a:off x="733575" y="1404100"/>
            <a:ext cx="3961500" cy="0"/>
          </a:xfrm>
          <a:prstGeom prst="straightConnector1">
            <a:avLst/>
          </a:prstGeom>
          <a:noFill/>
          <a:ln w="19050" cap="flat" cmpd="sng">
            <a:solidFill>
              <a:schemeClr val="lt1"/>
            </a:solidFill>
            <a:prstDash val="solid"/>
            <a:round/>
            <a:headEnd type="none" w="med" len="med"/>
            <a:tailEnd type="none" w="med" len="med"/>
          </a:ln>
        </p:spPr>
      </p:cxnSp>
      <p:cxnSp>
        <p:nvCxnSpPr>
          <p:cNvPr id="251" name="Google Shape;251;p33"/>
          <p:cNvCxnSpPr/>
          <p:nvPr/>
        </p:nvCxnSpPr>
        <p:spPr>
          <a:xfrm>
            <a:off x="733575" y="1604700"/>
            <a:ext cx="3961500" cy="0"/>
          </a:xfrm>
          <a:prstGeom prst="straightConnector1">
            <a:avLst/>
          </a:prstGeom>
          <a:noFill/>
          <a:ln w="19050" cap="flat" cmpd="sng">
            <a:solidFill>
              <a:schemeClr val="lt1"/>
            </a:solidFill>
            <a:prstDash val="solid"/>
            <a:round/>
            <a:headEnd type="none" w="med" len="med"/>
            <a:tailEnd type="none" w="med" len="med"/>
          </a:ln>
        </p:spPr>
      </p:cxnSp>
      <p:pic>
        <p:nvPicPr>
          <p:cNvPr id="7" name="Picture 6" descr="Graphical user interface, text, application&#10;&#10;Description automatically generated">
            <a:extLst>
              <a:ext uri="{FF2B5EF4-FFF2-40B4-BE49-F238E27FC236}">
                <a16:creationId xmlns:a16="http://schemas.microsoft.com/office/drawing/2014/main" id="{D358285A-0318-40C9-AF0A-88F44C9D8024}"/>
              </a:ext>
            </a:extLst>
          </p:cNvPr>
          <p:cNvPicPr>
            <a:picLocks noChangeAspect="1"/>
          </p:cNvPicPr>
          <p:nvPr/>
        </p:nvPicPr>
        <p:blipFill rotWithShape="1">
          <a:blip r:embed="rId5"/>
          <a:srcRect l="21903" t="26368" r="52055" b="41081"/>
          <a:stretch/>
        </p:blipFill>
        <p:spPr>
          <a:xfrm>
            <a:off x="733575" y="2115879"/>
            <a:ext cx="3948650" cy="2731195"/>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815C1DAD-B533-47C2-BCCF-939E286122A6}"/>
              </a:ext>
            </a:extLst>
          </p:cNvPr>
          <p:cNvSpPr txBox="1"/>
          <p:nvPr/>
        </p:nvSpPr>
        <p:spPr>
          <a:xfrm>
            <a:off x="839970" y="1038149"/>
            <a:ext cx="2317899" cy="707886"/>
          </a:xfrm>
          <a:prstGeom prst="rect">
            <a:avLst/>
          </a:prstGeom>
          <a:noFill/>
        </p:spPr>
        <p:txBody>
          <a:bodyPr wrap="square" rtlCol="0">
            <a:spAutoFit/>
          </a:bodyPr>
          <a:lstStyle/>
          <a:p>
            <a:pPr algn="ctr"/>
            <a:r>
              <a:rPr lang="en-US" sz="4000" b="1">
                <a:solidFill>
                  <a:schemeClr val="accent6"/>
                </a:solidFill>
                <a:latin typeface="Sue Ellen Francisco" panose="020B0604020202020204" charset="0"/>
              </a:rPr>
              <a:t>Japan </a:t>
            </a:r>
          </a:p>
        </p:txBody>
      </p:sp>
      <p:pic>
        <p:nvPicPr>
          <p:cNvPr id="14" name="SG Bk 5 F-SA_'14_2-14">
            <a:hlinkClick r:id="" action="ppaction://media"/>
            <a:extLst>
              <a:ext uri="{FF2B5EF4-FFF2-40B4-BE49-F238E27FC236}">
                <a16:creationId xmlns:a16="http://schemas.microsoft.com/office/drawing/2014/main" id="{CC0E7787-FB6A-4036-A3EC-286125DFDAF8}"/>
              </a:ext>
            </a:extLst>
          </p:cNvPr>
          <p:cNvPicPr>
            <a:picLocks noChangeAspect="1"/>
          </p:cNvPicPr>
          <p:nvPr>
            <a:audioFile r:link="rId1"/>
            <p:extLst>
              <p:ext uri="{DAA4B4D4-6D71-4841-9C94-3DE7FCFB9230}">
                <p14:media xmlns:p14="http://schemas.microsoft.com/office/powerpoint/2010/main" r:embed="rId2">
                  <p14:trim st="26835" end="69427.5625"/>
                </p14:media>
              </p:ext>
            </p:extLst>
          </p:nvPr>
        </p:nvPicPr>
        <p:blipFill>
          <a:blip r:embed="rId6"/>
          <a:stretch>
            <a:fillRect/>
          </a:stretch>
        </p:blipFill>
        <p:spPr>
          <a:xfrm>
            <a:off x="6620359" y="14319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4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bldLst>
      <p:bldP spid="8" grpId="0"/>
    </p:bldLst>
  </p:timing>
</p:sld>
</file>

<file path=ppt/theme/theme1.xml><?xml version="1.0" encoding="utf-8"?>
<a:theme xmlns:a="http://schemas.openxmlformats.org/drawingml/2006/main" name="November Daily Slides by Slidesgo">
  <a:themeElements>
    <a:clrScheme name="Simple Light">
      <a:dk1>
        <a:srgbClr val="191919"/>
      </a:dk1>
      <a:lt1>
        <a:srgbClr val="FFFFFF"/>
      </a:lt1>
      <a:dk2>
        <a:srgbClr val="383838"/>
      </a:dk2>
      <a:lt2>
        <a:srgbClr val="F97370"/>
      </a:lt2>
      <a:accent1>
        <a:srgbClr val="FF9F98"/>
      </a:accent1>
      <a:accent2>
        <a:srgbClr val="84C7C3"/>
      </a:accent2>
      <a:accent3>
        <a:srgbClr val="C7EAE4"/>
      </a:accent3>
      <a:accent4>
        <a:srgbClr val="EFEFEF"/>
      </a:accent4>
      <a:accent5>
        <a:srgbClr val="FFE188"/>
      </a:accent5>
      <a:accent6>
        <a:srgbClr val="B7B7B7"/>
      </a:accent6>
      <a:hlink>
        <a:srgbClr val="4E39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9E7D6F0D4A4C4FB576ED3C2E627477" ma:contentTypeVersion="5" ma:contentTypeDescription="Create a new document." ma:contentTypeScope="" ma:versionID="f7abefd287faf2f14684d69d6888c8ac">
  <xsd:schema xmlns:xsd="http://www.w3.org/2001/XMLSchema" xmlns:xs="http://www.w3.org/2001/XMLSchema" xmlns:p="http://schemas.microsoft.com/office/2006/metadata/properties" xmlns:ns3="fb432799-9338-43fb-8e11-48b4babbea9c" xmlns:ns4="de9234dc-836a-4537-bdf5-2588ea25663f" targetNamespace="http://schemas.microsoft.com/office/2006/metadata/properties" ma:root="true" ma:fieldsID="811ebdf8903604f4dea1b60596498e80" ns3:_="" ns4:_="">
    <xsd:import namespace="fb432799-9338-43fb-8e11-48b4babbea9c"/>
    <xsd:import namespace="de9234dc-836a-4537-bdf5-2588ea2566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32799-9338-43fb-8e11-48b4babbea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9234dc-836a-4537-bdf5-2588ea2566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694333-2AEA-437F-B5A8-7FCAA9B5496A}">
  <ds:schemaRefs>
    <ds:schemaRef ds:uri="http://schemas.microsoft.com/sharepoint/v3/contenttype/forms"/>
  </ds:schemaRefs>
</ds:datastoreItem>
</file>

<file path=customXml/itemProps2.xml><?xml version="1.0" encoding="utf-8"?>
<ds:datastoreItem xmlns:ds="http://schemas.openxmlformats.org/officeDocument/2006/customXml" ds:itemID="{45A3D6A1-E40D-4A02-BEB0-793197C3BD71}">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57AE20FF-7758-440B-B551-5E3D933634A0}">
  <ds:schemaRefs>
    <ds:schemaRef ds:uri="http://schemas.microsoft.com/office/2006/metadata/contentType"/>
    <ds:schemaRef ds:uri="http://schemas.microsoft.com/office/2006/metadata/properties/metaAttributes"/>
    <ds:schemaRef ds:uri="http://www.w3.org/2000/xmlns/"/>
    <ds:schemaRef ds:uri="http://www.w3.org/2001/XMLSchema"/>
    <ds:schemaRef ds:uri="fb432799-9338-43fb-8e11-48b4babbea9c"/>
    <ds:schemaRef ds:uri="de9234dc-836a-4537-bdf5-2588ea25663f"/>
  </ds:schemaRefs>
</ds:datastoreItem>
</file>

<file path=docProps/app.xml><?xml version="1.0" encoding="utf-8"?>
<Properties xmlns="http://schemas.openxmlformats.org/officeDocument/2006/extended-properties" xmlns:vt="http://schemas.openxmlformats.org/officeDocument/2006/docPropsVTypes">
  <TotalTime>0</TotalTime>
  <Words>1585</Words>
  <Application>Microsoft Office PowerPoint</Application>
  <PresentationFormat>On-screen Show (16:9)</PresentationFormat>
  <Paragraphs>192</Paragraphs>
  <Slides>61</Slides>
  <Notes>16</Notes>
  <HiddenSlides>0</HiddenSlides>
  <MMClips>11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November Daily Slides by Slidesgo</vt:lpstr>
      <vt:lpstr>Unit:6  Do you know where it is?</vt:lpstr>
      <vt:lpstr>PowerPoint Presentation</vt:lpstr>
      <vt:lpstr>Objectives </vt:lpstr>
      <vt:lpstr>PowerPoint Presentation</vt:lpstr>
      <vt:lpstr>Warm up</vt:lpstr>
      <vt:lpstr>what kinds of services your town or city offers?</vt:lpstr>
      <vt:lpstr>Open books to page 58</vt:lpstr>
      <vt:lpstr>01</vt:lpstr>
      <vt:lpstr>NOV 2020</vt:lpstr>
      <vt:lpstr>NOV 2020</vt:lpstr>
      <vt:lpstr>NOV 2020</vt:lpstr>
      <vt:lpstr>NOV 2020</vt:lpstr>
      <vt:lpstr>This place does not have a lot of crime.</vt:lpstr>
      <vt:lpstr>PowerPoint Presentation</vt:lpstr>
      <vt:lpstr>PowerPoint Presentation</vt:lpstr>
      <vt:lpstr>PowerPoint Presentation</vt:lpstr>
      <vt:lpstr>Practice </vt:lpstr>
      <vt:lpstr>PowerPoint Presentation</vt:lpstr>
      <vt:lpstr>PowerPoint Presentation</vt:lpstr>
      <vt:lpstr>Is it better to live in a house or an apartment? </vt:lpstr>
      <vt:lpstr>PowerPoint Presentation</vt:lpstr>
      <vt:lpstr>PowerPoint Presentation</vt:lpstr>
      <vt:lpstr>Grammar </vt:lpstr>
      <vt:lpstr>Examples :</vt:lpstr>
      <vt:lpstr>#Rule 1:  in (adjectives ) Comparative :</vt:lpstr>
      <vt:lpstr>#Rule 2:  in (adjectives ) Superrlative: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advantages/disadvantages of living in the suburbs/ city?</vt:lpstr>
      <vt:lpstr>PowerPoint Presentation</vt:lpstr>
      <vt:lpstr>Think – pair – share </vt:lpstr>
      <vt:lpstr>Think – pair – share </vt:lpstr>
      <vt:lpstr>PowerPoint Presentation</vt:lpstr>
      <vt:lpstr>PowerPoint Presentation</vt:lpstr>
      <vt:lpstr>PowerPoint Presentation</vt:lpstr>
      <vt:lpstr>PowerPoint Presentation</vt:lpstr>
      <vt:lpstr>PowerPoint Presentation</vt:lpstr>
      <vt:lpstr>Before Reading</vt:lpstr>
      <vt:lpstr>What do you think Jeddah is famous for?</vt:lpstr>
      <vt:lpstr>Finding the main idea and  supporting details</vt:lpstr>
      <vt:lpstr>PowerPoint Presentation</vt:lpstr>
      <vt:lpstr>PowerPoint Presentation</vt:lpstr>
      <vt:lpstr>PowerPoint Presentation</vt:lpstr>
      <vt:lpstr>PowerPoint Presentation</vt:lpstr>
      <vt:lpstr>Words and their meaning </vt:lpstr>
      <vt:lpstr>Words and their meaning </vt:lpstr>
      <vt:lpstr>PowerPoint Presentation</vt:lpstr>
      <vt:lpstr>PowerPoint Presentation</vt:lpstr>
      <vt:lpstr>Tr. Ghaliah alqurshi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Unit:6  Do you know where it is?</dc:title>
  <cp:lastModifiedBy>غاليه سعد القرشي</cp:lastModifiedBy>
  <cp:revision>2</cp:revision>
  <dcterms:modified xsi:type="dcterms:W3CDTF">2022-12-24T14:30:59Z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0x010100929E7D6F0D4A4C4FB576ED3C2E627477</vt:lpwstr>
  </property>
</Properties>
</file>