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58" r:id="rId3"/>
    <p:sldId id="312" r:id="rId4"/>
    <p:sldId id="313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5" r:id="rId13"/>
    <p:sldId id="324" r:id="rId14"/>
    <p:sldId id="326" r:id="rId15"/>
    <p:sldId id="322" r:id="rId16"/>
    <p:sldId id="270" r:id="rId17"/>
    <p:sldId id="265" r:id="rId18"/>
  </p:sldIdLst>
  <p:sldSz cx="9144000" cy="5143500" type="screen16x9"/>
  <p:notesSz cx="6858000" cy="9144000"/>
  <p:embeddedFontLst>
    <p:embeddedFont>
      <p:font typeface="Do Hyeon" panose="020B0604020202020204" charset="-127"/>
      <p:regular r:id="rId20"/>
    </p:embeddedFont>
    <p:embeddedFont>
      <p:font typeface="Manrope" panose="020B0604020202020204" charset="0"/>
      <p:regular r:id="rId21"/>
      <p:bold r:id="rId22"/>
    </p:embeddedFont>
    <p:embeddedFont>
      <p:font typeface="Showcard Gothic" panose="04020904020102020604" pitchFamily="82" charset="0"/>
      <p:regular r:id="rId23"/>
    </p:embeddedFont>
    <p:embeddedFont>
      <p:font typeface="Space Mon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B0057B-0642-4C1D-B75E-63403EE63F4A}">
  <a:tblStyle styleId="{A1B0057B-0642-4C1D-B75E-63403EE63F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92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45ac0ec16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145ac0ec16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45ac0ec16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145ac0ec16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56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14748e9120c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14748e9120c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4748e9120c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14748e9120c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717200" y="674450"/>
            <a:ext cx="1205725" cy="1044225"/>
            <a:chOff x="7717200" y="674450"/>
            <a:chExt cx="1205725" cy="1044225"/>
          </a:xfrm>
        </p:grpSpPr>
        <p:sp>
          <p:nvSpPr>
            <p:cNvPr id="10" name="Google Shape;10;p2"/>
            <p:cNvSpPr/>
            <p:nvPr/>
          </p:nvSpPr>
          <p:spPr>
            <a:xfrm>
              <a:off x="8753350" y="1549100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17200" y="674450"/>
              <a:ext cx="1148250" cy="606150"/>
            </a:xfrm>
            <a:custGeom>
              <a:avLst/>
              <a:gdLst/>
              <a:ahLst/>
              <a:cxnLst/>
              <a:rect l="l" t="t" r="r" b="b"/>
              <a:pathLst>
                <a:path w="45930" h="24246" extrusionOk="0">
                  <a:moveTo>
                    <a:pt x="31115" y="0"/>
                  </a:moveTo>
                  <a:cubicBezTo>
                    <a:pt x="28274" y="0"/>
                    <a:pt x="25419" y="749"/>
                    <a:pt x="22928" y="2101"/>
                  </a:cubicBezTo>
                  <a:cubicBezTo>
                    <a:pt x="19013" y="4338"/>
                    <a:pt x="15919" y="7768"/>
                    <a:pt x="14093" y="11906"/>
                  </a:cubicBezTo>
                  <a:cubicBezTo>
                    <a:pt x="12569" y="9926"/>
                    <a:pt x="10374" y="8967"/>
                    <a:pt x="7995" y="8967"/>
                  </a:cubicBezTo>
                  <a:cubicBezTo>
                    <a:pt x="7463" y="8967"/>
                    <a:pt x="6921" y="9015"/>
                    <a:pt x="6376" y="9110"/>
                  </a:cubicBezTo>
                  <a:cubicBezTo>
                    <a:pt x="3393" y="9632"/>
                    <a:pt x="784" y="12130"/>
                    <a:pt x="374" y="15149"/>
                  </a:cubicBezTo>
                  <a:cubicBezTo>
                    <a:pt x="1" y="18169"/>
                    <a:pt x="1865" y="21412"/>
                    <a:pt x="4773" y="22270"/>
                  </a:cubicBezTo>
                  <a:lnTo>
                    <a:pt x="2983" y="23947"/>
                  </a:lnTo>
                  <a:lnTo>
                    <a:pt x="43544" y="24246"/>
                  </a:lnTo>
                  <a:lnTo>
                    <a:pt x="40710" y="22344"/>
                  </a:lnTo>
                  <a:cubicBezTo>
                    <a:pt x="44326" y="19660"/>
                    <a:pt x="45929" y="14367"/>
                    <a:pt x="44811" y="10042"/>
                  </a:cubicBezTo>
                  <a:cubicBezTo>
                    <a:pt x="43730" y="5680"/>
                    <a:pt x="40188" y="2139"/>
                    <a:pt x="35901" y="759"/>
                  </a:cubicBezTo>
                  <a:cubicBezTo>
                    <a:pt x="34356" y="244"/>
                    <a:pt x="32738" y="0"/>
                    <a:pt x="31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276900" y="188988"/>
            <a:ext cx="3730454" cy="1301388"/>
            <a:chOff x="276900" y="188988"/>
            <a:chExt cx="3730454" cy="1301388"/>
          </a:xfrm>
        </p:grpSpPr>
        <p:sp>
          <p:nvSpPr>
            <p:cNvPr id="13" name="Google Shape;13;p2"/>
            <p:cNvSpPr/>
            <p:nvPr/>
          </p:nvSpPr>
          <p:spPr>
            <a:xfrm>
              <a:off x="325925" y="1320800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703900" y="236050"/>
              <a:ext cx="303454" cy="303454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76900" y="188988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13250" y="539500"/>
            <a:ext cx="7717500" cy="14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336400" y="1940540"/>
            <a:ext cx="44712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>
            <a:off x="739757" y="2826899"/>
            <a:ext cx="7664486" cy="4779894"/>
            <a:chOff x="739757" y="2826899"/>
            <a:chExt cx="7664486" cy="4779894"/>
          </a:xfrm>
        </p:grpSpPr>
        <p:sp>
          <p:nvSpPr>
            <p:cNvPr id="38" name="Google Shape;38;p5"/>
            <p:cNvSpPr/>
            <p:nvPr/>
          </p:nvSpPr>
          <p:spPr>
            <a:xfrm flipH="1">
              <a:off x="739757" y="2826899"/>
              <a:ext cx="4962521" cy="477989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10800000" flipH="1">
              <a:off x="3441929" y="3329200"/>
              <a:ext cx="4962313" cy="4197275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5"/>
          <p:cNvGrpSpPr/>
          <p:nvPr/>
        </p:nvGrpSpPr>
        <p:grpSpPr>
          <a:xfrm>
            <a:off x="227177" y="72150"/>
            <a:ext cx="8812631" cy="4844818"/>
            <a:chOff x="227177" y="72150"/>
            <a:chExt cx="8812631" cy="4844818"/>
          </a:xfrm>
        </p:grpSpPr>
        <p:sp>
          <p:nvSpPr>
            <p:cNvPr id="41" name="Google Shape;41;p5"/>
            <p:cNvSpPr/>
            <p:nvPr/>
          </p:nvSpPr>
          <p:spPr>
            <a:xfrm>
              <a:off x="404825" y="4300169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flipH="1">
              <a:off x="7995958" y="1052639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8275713" y="53950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8430777" y="4186949"/>
              <a:ext cx="350902" cy="350902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227177" y="188587"/>
              <a:ext cx="350902" cy="350902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4016113" y="7215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889825" y="2674500"/>
            <a:ext cx="22947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2"/>
          </p:nvPr>
        </p:nvSpPr>
        <p:spPr>
          <a:xfrm>
            <a:off x="5959475" y="3055525"/>
            <a:ext cx="22947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889838" y="2187325"/>
            <a:ext cx="2294700" cy="4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4"/>
          </p:nvPr>
        </p:nvSpPr>
        <p:spPr>
          <a:xfrm>
            <a:off x="5959450" y="2568325"/>
            <a:ext cx="2294700" cy="4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466200" y="988475"/>
            <a:ext cx="6211800" cy="31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3"/>
          <p:cNvGrpSpPr/>
          <p:nvPr/>
        </p:nvGrpSpPr>
        <p:grpSpPr>
          <a:xfrm>
            <a:off x="315725" y="1371825"/>
            <a:ext cx="738938" cy="3544663"/>
            <a:chOff x="315725" y="1371825"/>
            <a:chExt cx="738938" cy="3544663"/>
          </a:xfrm>
        </p:grpSpPr>
        <p:sp>
          <p:nvSpPr>
            <p:cNvPr id="84" name="Google Shape;84;p13"/>
            <p:cNvSpPr/>
            <p:nvPr/>
          </p:nvSpPr>
          <p:spPr>
            <a:xfrm>
              <a:off x="315725" y="1371825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885088" y="4746913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30200" y="2410171"/>
            <a:ext cx="24255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"/>
          </p:nvPr>
        </p:nvSpPr>
        <p:spPr>
          <a:xfrm>
            <a:off x="5907600" y="2410171"/>
            <a:ext cx="24255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3"/>
          </p:nvPr>
        </p:nvSpPr>
        <p:spPr>
          <a:xfrm>
            <a:off x="5907600" y="1774575"/>
            <a:ext cx="2425500" cy="620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hasCustomPrompt="1"/>
          </p:nvPr>
        </p:nvSpPr>
        <p:spPr>
          <a:xfrm>
            <a:off x="806410" y="1269022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4" hasCustomPrompt="1"/>
          </p:nvPr>
        </p:nvSpPr>
        <p:spPr>
          <a:xfrm>
            <a:off x="5983797" y="1269018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730200" y="4164400"/>
            <a:ext cx="24255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5907600" y="4164400"/>
            <a:ext cx="24255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730200" y="3531498"/>
            <a:ext cx="2425500" cy="620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5907600" y="3531498"/>
            <a:ext cx="2425500" cy="620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 hasCustomPrompt="1"/>
          </p:nvPr>
        </p:nvSpPr>
        <p:spPr>
          <a:xfrm>
            <a:off x="806400" y="3025004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5983800" y="3025003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730200" y="1774575"/>
            <a:ext cx="2425500" cy="620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5"/>
          </p:nvPr>
        </p:nvSpPr>
        <p:spPr>
          <a:xfrm>
            <a:off x="3318900" y="2410171"/>
            <a:ext cx="24255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6"/>
          </p:nvPr>
        </p:nvSpPr>
        <p:spPr>
          <a:xfrm>
            <a:off x="3318900" y="1774575"/>
            <a:ext cx="2425500" cy="620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7" hasCustomPrompt="1"/>
          </p:nvPr>
        </p:nvSpPr>
        <p:spPr>
          <a:xfrm>
            <a:off x="3395100" y="1269022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8"/>
          </p:nvPr>
        </p:nvSpPr>
        <p:spPr>
          <a:xfrm>
            <a:off x="3318900" y="4164400"/>
            <a:ext cx="24255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9"/>
          </p:nvPr>
        </p:nvSpPr>
        <p:spPr>
          <a:xfrm>
            <a:off x="3318900" y="3531498"/>
            <a:ext cx="2425500" cy="620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20" hasCustomPrompt="1"/>
          </p:nvPr>
        </p:nvSpPr>
        <p:spPr>
          <a:xfrm>
            <a:off x="3395100" y="3025003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4"/>
          <p:cNvGrpSpPr/>
          <p:nvPr/>
        </p:nvGrpSpPr>
        <p:grpSpPr>
          <a:xfrm>
            <a:off x="364725" y="264288"/>
            <a:ext cx="8428077" cy="2818101"/>
            <a:chOff x="364725" y="264288"/>
            <a:chExt cx="8428077" cy="2818101"/>
          </a:xfrm>
        </p:grpSpPr>
        <p:sp>
          <p:nvSpPr>
            <p:cNvPr id="107" name="Google Shape;107;p14"/>
            <p:cNvSpPr/>
            <p:nvPr/>
          </p:nvSpPr>
          <p:spPr>
            <a:xfrm>
              <a:off x="8312500" y="421400"/>
              <a:ext cx="480302" cy="47958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3522600" y="303873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8312500" y="284620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364725" y="84406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 flipH="1">
              <a:off x="1305350" y="264288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4753524" y="354790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3057025" y="2549075"/>
            <a:ext cx="4992900" cy="13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5541625" y="3872075"/>
            <a:ext cx="2508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 idx="2" hasCustomPrompt="1"/>
          </p:nvPr>
        </p:nvSpPr>
        <p:spPr>
          <a:xfrm>
            <a:off x="5980490" y="1101198"/>
            <a:ext cx="1829700" cy="96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7"/>
          <p:cNvGrpSpPr/>
          <p:nvPr/>
        </p:nvGrpSpPr>
        <p:grpSpPr>
          <a:xfrm>
            <a:off x="-1645607" y="-701539"/>
            <a:ext cx="11884921" cy="7337608"/>
            <a:chOff x="-1645607" y="50186"/>
            <a:chExt cx="11884921" cy="7337608"/>
          </a:xfrm>
        </p:grpSpPr>
        <p:sp>
          <p:nvSpPr>
            <p:cNvPr id="138" name="Google Shape;138;p17"/>
            <p:cNvSpPr/>
            <p:nvPr/>
          </p:nvSpPr>
          <p:spPr>
            <a:xfrm>
              <a:off x="2787274" y="5175014"/>
              <a:ext cx="371129" cy="37057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139;p17"/>
            <p:cNvGrpSpPr/>
            <p:nvPr/>
          </p:nvGrpSpPr>
          <p:grpSpPr>
            <a:xfrm>
              <a:off x="-1645607" y="50186"/>
              <a:ext cx="11884921" cy="7337608"/>
              <a:chOff x="-1645607" y="50186"/>
              <a:chExt cx="11884921" cy="7337608"/>
            </a:xfrm>
          </p:grpSpPr>
          <p:sp>
            <p:nvSpPr>
              <p:cNvPr id="140" name="Google Shape;140;p17"/>
              <p:cNvSpPr/>
              <p:nvPr/>
            </p:nvSpPr>
            <p:spPr>
              <a:xfrm rot="10800000">
                <a:off x="-1645607" y="50186"/>
                <a:ext cx="7442623" cy="6295196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 flipH="1">
                <a:off x="3536664" y="931811"/>
                <a:ext cx="6702650" cy="6455984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" name="Google Shape;142;p17"/>
          <p:cNvGrpSpPr/>
          <p:nvPr/>
        </p:nvGrpSpPr>
        <p:grpSpPr>
          <a:xfrm>
            <a:off x="3807375" y="116127"/>
            <a:ext cx="4044890" cy="4693980"/>
            <a:chOff x="3807375" y="116127"/>
            <a:chExt cx="4044890" cy="4693980"/>
          </a:xfrm>
        </p:grpSpPr>
        <p:sp>
          <p:nvSpPr>
            <p:cNvPr id="143" name="Google Shape;143;p17"/>
            <p:cNvSpPr/>
            <p:nvPr/>
          </p:nvSpPr>
          <p:spPr>
            <a:xfrm>
              <a:off x="4992962" y="234025"/>
              <a:ext cx="246098" cy="246098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 flipH="1">
              <a:off x="3861887" y="234016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7481136" y="116127"/>
              <a:ext cx="371129" cy="37057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3807375" y="4599000"/>
              <a:ext cx="211108" cy="211108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1735650" y="1299900"/>
            <a:ext cx="5672700" cy="1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4323450" y="3486900"/>
            <a:ext cx="30849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o Hyeon"/>
              <a:buNone/>
              <a:defRPr sz="2300">
                <a:latin typeface="Do Hyeon"/>
                <a:ea typeface="Do Hyeon"/>
                <a:cs typeface="Do Hyeon"/>
                <a:sym typeface="Do Hye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o Hyeon"/>
              <a:buNone/>
              <a:defRPr sz="2300">
                <a:latin typeface="Do Hyeon"/>
                <a:ea typeface="Do Hyeon"/>
                <a:cs typeface="Do Hyeon"/>
                <a:sym typeface="Do Hye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o Hyeon"/>
              <a:buNone/>
              <a:defRPr sz="2300">
                <a:latin typeface="Do Hyeon"/>
                <a:ea typeface="Do Hyeon"/>
                <a:cs typeface="Do Hyeon"/>
                <a:sym typeface="Do Hye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o Hyeon"/>
              <a:buNone/>
              <a:defRPr sz="2300">
                <a:latin typeface="Do Hyeon"/>
                <a:ea typeface="Do Hyeon"/>
                <a:cs typeface="Do Hyeon"/>
                <a:sym typeface="Do Hye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o Hyeon"/>
              <a:buNone/>
              <a:defRPr sz="2300">
                <a:latin typeface="Do Hyeon"/>
                <a:ea typeface="Do Hyeon"/>
                <a:cs typeface="Do Hyeon"/>
                <a:sym typeface="Do Hye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o Hyeon"/>
              <a:buNone/>
              <a:defRPr sz="2300">
                <a:latin typeface="Do Hyeon"/>
                <a:ea typeface="Do Hyeon"/>
                <a:cs typeface="Do Hyeon"/>
                <a:sym typeface="Do Hye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o Hyeon"/>
              <a:buNone/>
              <a:defRPr sz="2300">
                <a:latin typeface="Do Hyeon"/>
                <a:ea typeface="Do Hyeon"/>
                <a:cs typeface="Do Hyeon"/>
                <a:sym typeface="Do Hye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o Hyeon"/>
              <a:buNone/>
              <a:defRPr sz="2300">
                <a:latin typeface="Do Hyeon"/>
                <a:ea typeface="Do Hyeon"/>
                <a:cs typeface="Do Hyeon"/>
                <a:sym typeface="Do Hye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1" name="Google Shape;151;p18"/>
          <p:cNvGrpSpPr/>
          <p:nvPr/>
        </p:nvGrpSpPr>
        <p:grpSpPr>
          <a:xfrm>
            <a:off x="6769725" y="208550"/>
            <a:ext cx="2182975" cy="1258901"/>
            <a:chOff x="6769725" y="208550"/>
            <a:chExt cx="2182975" cy="1258901"/>
          </a:xfrm>
        </p:grpSpPr>
        <p:sp>
          <p:nvSpPr>
            <p:cNvPr id="152" name="Google Shape;152;p18"/>
            <p:cNvSpPr/>
            <p:nvPr/>
          </p:nvSpPr>
          <p:spPr>
            <a:xfrm>
              <a:off x="7908850" y="264288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769725" y="20855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8430725" y="123126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18"/>
          <p:cNvGrpSpPr/>
          <p:nvPr/>
        </p:nvGrpSpPr>
        <p:grpSpPr>
          <a:xfrm>
            <a:off x="240104" y="90226"/>
            <a:ext cx="701676" cy="1062175"/>
            <a:chOff x="240104" y="90226"/>
            <a:chExt cx="701676" cy="1062175"/>
          </a:xfrm>
        </p:grpSpPr>
        <p:sp>
          <p:nvSpPr>
            <p:cNvPr id="156" name="Google Shape;156;p18"/>
            <p:cNvSpPr/>
            <p:nvPr/>
          </p:nvSpPr>
          <p:spPr>
            <a:xfrm flipH="1">
              <a:off x="240104" y="90226"/>
              <a:ext cx="701676" cy="369996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388350" y="91621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199011" y="269365"/>
            <a:ext cx="8822998" cy="4621423"/>
            <a:chOff x="199011" y="269365"/>
            <a:chExt cx="8822998" cy="4621423"/>
          </a:xfrm>
        </p:grpSpPr>
        <p:grpSp>
          <p:nvGrpSpPr>
            <p:cNvPr id="165" name="Google Shape;165;p20"/>
            <p:cNvGrpSpPr/>
            <p:nvPr/>
          </p:nvGrpSpPr>
          <p:grpSpPr>
            <a:xfrm>
              <a:off x="199011" y="269365"/>
              <a:ext cx="8663807" cy="4621423"/>
              <a:chOff x="199011" y="269365"/>
              <a:chExt cx="8663807" cy="4621423"/>
            </a:xfrm>
          </p:grpSpPr>
          <p:sp>
            <p:nvSpPr>
              <p:cNvPr id="166" name="Google Shape;166;p20"/>
              <p:cNvSpPr/>
              <p:nvPr/>
            </p:nvSpPr>
            <p:spPr>
              <a:xfrm>
                <a:off x="7509850" y="369411"/>
                <a:ext cx="169558" cy="169304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0"/>
              <p:cNvSpPr/>
              <p:nvPr/>
            </p:nvSpPr>
            <p:spPr>
              <a:xfrm>
                <a:off x="199011" y="1640853"/>
                <a:ext cx="369957" cy="369402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0"/>
              <p:cNvSpPr/>
              <p:nvPr/>
            </p:nvSpPr>
            <p:spPr>
              <a:xfrm>
                <a:off x="3893125" y="269365"/>
                <a:ext cx="369957" cy="369402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0"/>
              <p:cNvSpPr/>
              <p:nvPr/>
            </p:nvSpPr>
            <p:spPr>
              <a:xfrm>
                <a:off x="8492861" y="4222878"/>
                <a:ext cx="369957" cy="369402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0"/>
              <p:cNvSpPr/>
              <p:nvPr/>
            </p:nvSpPr>
            <p:spPr>
              <a:xfrm>
                <a:off x="773688" y="4654600"/>
                <a:ext cx="236543" cy="236188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20"/>
            <p:cNvSpPr/>
            <p:nvPr/>
          </p:nvSpPr>
          <p:spPr>
            <a:xfrm>
              <a:off x="7859682" y="446601"/>
              <a:ext cx="1162327" cy="612898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36"/>
          <p:cNvGrpSpPr/>
          <p:nvPr/>
        </p:nvGrpSpPr>
        <p:grpSpPr>
          <a:xfrm>
            <a:off x="350549" y="-656277"/>
            <a:ext cx="8585195" cy="6455984"/>
            <a:chOff x="350549" y="-656277"/>
            <a:chExt cx="8585195" cy="6455984"/>
          </a:xfrm>
        </p:grpSpPr>
        <p:grpSp>
          <p:nvGrpSpPr>
            <p:cNvPr id="343" name="Google Shape;343;p36"/>
            <p:cNvGrpSpPr/>
            <p:nvPr/>
          </p:nvGrpSpPr>
          <p:grpSpPr>
            <a:xfrm>
              <a:off x="850559" y="-656277"/>
              <a:ext cx="7442882" cy="6455984"/>
              <a:chOff x="1042859" y="534268"/>
              <a:chExt cx="5342293" cy="4633925"/>
            </a:xfrm>
          </p:grpSpPr>
          <p:sp>
            <p:nvSpPr>
              <p:cNvPr id="344" name="Google Shape;344;p36"/>
              <p:cNvSpPr/>
              <p:nvPr/>
            </p:nvSpPr>
            <p:spPr>
              <a:xfrm>
                <a:off x="1308582" y="534268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6"/>
              <p:cNvSpPr/>
              <p:nvPr/>
            </p:nvSpPr>
            <p:spPr>
              <a:xfrm rot="10800000">
                <a:off x="1042859" y="591919"/>
                <a:ext cx="5342293" cy="4518673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" name="Google Shape;346;p36"/>
            <p:cNvSpPr/>
            <p:nvPr/>
          </p:nvSpPr>
          <p:spPr>
            <a:xfrm>
              <a:off x="7218030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6981488" y="454595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7834813" y="10673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18838" y="17551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802913" y="29723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350549" y="1127603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 flipH="1">
              <a:off x="8065799" y="310141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 flipH="1">
              <a:off x="850540" y="898073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119051" y="4159946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9" r:id="rId4"/>
    <p:sldLayoutId id="2147483660" r:id="rId5"/>
    <p:sldLayoutId id="2147483663" r:id="rId6"/>
    <p:sldLayoutId id="2147483664" r:id="rId7"/>
    <p:sldLayoutId id="2147483666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41"/>
          <p:cNvGrpSpPr/>
          <p:nvPr/>
        </p:nvGrpSpPr>
        <p:grpSpPr>
          <a:xfrm>
            <a:off x="190556" y="1932048"/>
            <a:ext cx="1677010" cy="3211412"/>
            <a:chOff x="8949000" y="923438"/>
            <a:chExt cx="1929150" cy="3694250"/>
          </a:xfrm>
        </p:grpSpPr>
        <p:sp>
          <p:nvSpPr>
            <p:cNvPr id="521" name="Google Shape;521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41"/>
          <p:cNvGrpSpPr/>
          <p:nvPr/>
        </p:nvGrpSpPr>
        <p:grpSpPr>
          <a:xfrm flipH="1">
            <a:off x="7276434" y="1932048"/>
            <a:ext cx="1677010" cy="3211412"/>
            <a:chOff x="8949000" y="923438"/>
            <a:chExt cx="1929150" cy="3694250"/>
          </a:xfrm>
        </p:grpSpPr>
        <p:sp>
          <p:nvSpPr>
            <p:cNvPr id="533" name="Google Shape;533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1"/>
          <p:cNvGrpSpPr/>
          <p:nvPr/>
        </p:nvGrpSpPr>
        <p:grpSpPr>
          <a:xfrm>
            <a:off x="181658" y="2671413"/>
            <a:ext cx="7866077" cy="6883956"/>
            <a:chOff x="181658" y="2671413"/>
            <a:chExt cx="7866077" cy="6883956"/>
          </a:xfrm>
        </p:grpSpPr>
        <p:grpSp>
          <p:nvGrpSpPr>
            <p:cNvPr id="545" name="Google Shape;545;p41"/>
            <p:cNvGrpSpPr/>
            <p:nvPr/>
          </p:nvGrpSpPr>
          <p:grpSpPr>
            <a:xfrm>
              <a:off x="181658" y="2826885"/>
              <a:ext cx="7866077" cy="6728484"/>
              <a:chOff x="544725" y="619458"/>
              <a:chExt cx="5646050" cy="4829517"/>
            </a:xfrm>
          </p:grpSpPr>
          <p:sp>
            <p:nvSpPr>
              <p:cNvPr id="546" name="Google Shape;546;p41"/>
              <p:cNvSpPr/>
              <p:nvPr/>
            </p:nvSpPr>
            <p:spPr>
              <a:xfrm>
                <a:off x="1322025" y="815050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1"/>
              <p:cNvSpPr/>
              <p:nvPr/>
            </p:nvSpPr>
            <p:spPr>
              <a:xfrm>
                <a:off x="544725" y="619458"/>
                <a:ext cx="5646050" cy="4775600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8" name="Google Shape;548;p41"/>
            <p:cNvSpPr/>
            <p:nvPr/>
          </p:nvSpPr>
          <p:spPr>
            <a:xfrm>
              <a:off x="3264525" y="31663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6048800" y="267141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41"/>
          <p:cNvSpPr txBox="1">
            <a:spLocks noGrp="1"/>
          </p:cNvSpPr>
          <p:nvPr>
            <p:ph type="subTitle" idx="1"/>
          </p:nvPr>
        </p:nvSpPr>
        <p:spPr>
          <a:xfrm>
            <a:off x="2336400" y="1940540"/>
            <a:ext cx="44712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Listen and discuss </a:t>
            </a:r>
            <a:endParaRPr dirty="0"/>
          </a:p>
        </p:txBody>
      </p:sp>
      <p:grpSp>
        <p:nvGrpSpPr>
          <p:cNvPr id="552" name="Google Shape;552;p41"/>
          <p:cNvGrpSpPr/>
          <p:nvPr/>
        </p:nvGrpSpPr>
        <p:grpSpPr>
          <a:xfrm>
            <a:off x="5568008" y="1822004"/>
            <a:ext cx="2843123" cy="3269044"/>
            <a:chOff x="6181716" y="1779781"/>
            <a:chExt cx="2843123" cy="3269044"/>
          </a:xfrm>
        </p:grpSpPr>
        <p:sp>
          <p:nvSpPr>
            <p:cNvPr id="553" name="Google Shape;553;p41"/>
            <p:cNvSpPr/>
            <p:nvPr/>
          </p:nvSpPr>
          <p:spPr>
            <a:xfrm>
              <a:off x="6817738" y="4956725"/>
              <a:ext cx="1571100" cy="92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41"/>
            <p:cNvGrpSpPr/>
            <p:nvPr/>
          </p:nvGrpSpPr>
          <p:grpSpPr>
            <a:xfrm>
              <a:off x="6181716" y="1779781"/>
              <a:ext cx="2843123" cy="3211538"/>
              <a:chOff x="7817450" y="1995275"/>
              <a:chExt cx="3030725" cy="3423450"/>
            </a:xfrm>
          </p:grpSpPr>
          <p:sp>
            <p:nvSpPr>
              <p:cNvPr id="555" name="Google Shape;555;p41"/>
              <p:cNvSpPr/>
              <p:nvPr/>
            </p:nvSpPr>
            <p:spPr>
              <a:xfrm>
                <a:off x="10077300" y="2819775"/>
                <a:ext cx="4910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928" extrusionOk="0">
                    <a:moveTo>
                      <a:pt x="982" y="0"/>
                    </a:moveTo>
                    <a:cubicBezTo>
                      <a:pt x="436" y="0"/>
                      <a:pt x="0" y="437"/>
                      <a:pt x="0" y="982"/>
                    </a:cubicBezTo>
                    <a:cubicBezTo>
                      <a:pt x="0" y="1527"/>
                      <a:pt x="436" y="1927"/>
                      <a:pt x="982" y="1927"/>
                    </a:cubicBezTo>
                    <a:cubicBezTo>
                      <a:pt x="1527" y="1927"/>
                      <a:pt x="1964" y="1527"/>
                      <a:pt x="1964" y="982"/>
                    </a:cubicBezTo>
                    <a:cubicBezTo>
                      <a:pt x="1964" y="437"/>
                      <a:pt x="1527" y="0"/>
                      <a:pt x="982" y="0"/>
                    </a:cubicBezTo>
                    <a:close/>
                  </a:path>
                </a:pathLst>
              </a:custGeom>
              <a:solidFill>
                <a:srgbClr val="FF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1"/>
              <p:cNvSpPr/>
              <p:nvPr/>
            </p:nvSpPr>
            <p:spPr>
              <a:xfrm>
                <a:off x="9449150" y="5187800"/>
                <a:ext cx="73650" cy="22820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9128" extrusionOk="0">
                    <a:moveTo>
                      <a:pt x="2619" y="0"/>
                    </a:moveTo>
                    <a:lnTo>
                      <a:pt x="1" y="37"/>
                    </a:lnTo>
                    <a:lnTo>
                      <a:pt x="619" y="9054"/>
                    </a:lnTo>
                    <a:lnTo>
                      <a:pt x="2946" y="9127"/>
                    </a:lnTo>
                    <a:lnTo>
                      <a:pt x="2619" y="0"/>
                    </a:ln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1"/>
              <p:cNvSpPr/>
              <p:nvPr/>
            </p:nvSpPr>
            <p:spPr>
              <a:xfrm>
                <a:off x="9442800" y="4332400"/>
                <a:ext cx="165450" cy="871775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34871" extrusionOk="0">
                    <a:moveTo>
                      <a:pt x="6618" y="0"/>
                    </a:moveTo>
                    <a:lnTo>
                      <a:pt x="182" y="3818"/>
                    </a:lnTo>
                    <a:lnTo>
                      <a:pt x="0" y="34871"/>
                    </a:lnTo>
                    <a:lnTo>
                      <a:pt x="0" y="34871"/>
                    </a:lnTo>
                    <a:lnTo>
                      <a:pt x="3818" y="34725"/>
                    </a:lnTo>
                    <a:cubicBezTo>
                      <a:pt x="5127" y="27053"/>
                      <a:pt x="6363" y="11018"/>
                      <a:pt x="6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1"/>
              <p:cNvSpPr/>
              <p:nvPr/>
            </p:nvSpPr>
            <p:spPr>
              <a:xfrm>
                <a:off x="9461875" y="5334925"/>
                <a:ext cx="300000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12000" h="3352" extrusionOk="0">
                    <a:moveTo>
                      <a:pt x="6873" y="0"/>
                    </a:moveTo>
                    <a:cubicBezTo>
                      <a:pt x="5886" y="0"/>
                      <a:pt x="4908" y="202"/>
                      <a:pt x="4000" y="588"/>
                    </a:cubicBezTo>
                    <a:cubicBezTo>
                      <a:pt x="2510" y="1242"/>
                      <a:pt x="1201" y="2115"/>
                      <a:pt x="1" y="3206"/>
                    </a:cubicBezTo>
                    <a:lnTo>
                      <a:pt x="12000" y="3351"/>
                    </a:lnTo>
                    <a:cubicBezTo>
                      <a:pt x="11454" y="1824"/>
                      <a:pt x="10218" y="660"/>
                      <a:pt x="8655" y="224"/>
                    </a:cubicBezTo>
                    <a:cubicBezTo>
                      <a:pt x="8067" y="74"/>
                      <a:pt x="7468" y="0"/>
                      <a:pt x="6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1"/>
              <p:cNvSpPr/>
              <p:nvPr/>
            </p:nvSpPr>
            <p:spPr>
              <a:xfrm>
                <a:off x="9453700" y="5162350"/>
                <a:ext cx="7547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74" fill="none" extrusionOk="0">
                    <a:moveTo>
                      <a:pt x="0" y="73"/>
                    </a:moveTo>
                    <a:lnTo>
                      <a:pt x="3018" y="0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1"/>
              <p:cNvSpPr/>
              <p:nvPr/>
            </p:nvSpPr>
            <p:spPr>
              <a:xfrm>
                <a:off x="9081900" y="2621350"/>
                <a:ext cx="941775" cy="1620650"/>
              </a:xfrm>
              <a:custGeom>
                <a:avLst/>
                <a:gdLst/>
                <a:ahLst/>
                <a:cxnLst/>
                <a:rect l="l" t="t" r="r" b="b"/>
                <a:pathLst>
                  <a:path w="37671" h="64826" extrusionOk="0">
                    <a:moveTo>
                      <a:pt x="11151" y="1"/>
                    </a:moveTo>
                    <a:cubicBezTo>
                      <a:pt x="10805" y="1"/>
                      <a:pt x="10457" y="16"/>
                      <a:pt x="10109" y="47"/>
                    </a:cubicBezTo>
                    <a:cubicBezTo>
                      <a:pt x="7273" y="338"/>
                      <a:pt x="4655" y="1829"/>
                      <a:pt x="2982" y="4156"/>
                    </a:cubicBezTo>
                    <a:cubicBezTo>
                      <a:pt x="1419" y="6374"/>
                      <a:pt x="946" y="9174"/>
                      <a:pt x="619" y="11901"/>
                    </a:cubicBezTo>
                    <a:cubicBezTo>
                      <a:pt x="37" y="17391"/>
                      <a:pt x="1" y="22991"/>
                      <a:pt x="1528" y="28300"/>
                    </a:cubicBezTo>
                    <a:cubicBezTo>
                      <a:pt x="3055" y="33572"/>
                      <a:pt x="6255" y="38517"/>
                      <a:pt x="10982" y="41390"/>
                    </a:cubicBezTo>
                    <a:cubicBezTo>
                      <a:pt x="16981" y="45026"/>
                      <a:pt x="23708" y="48080"/>
                      <a:pt x="28435" y="53280"/>
                    </a:cubicBezTo>
                    <a:cubicBezTo>
                      <a:pt x="29671" y="54625"/>
                      <a:pt x="30726" y="56225"/>
                      <a:pt x="30980" y="58043"/>
                    </a:cubicBezTo>
                    <a:cubicBezTo>
                      <a:pt x="31199" y="59861"/>
                      <a:pt x="30435" y="61897"/>
                      <a:pt x="28799" y="62734"/>
                    </a:cubicBezTo>
                    <a:cubicBezTo>
                      <a:pt x="28335" y="62975"/>
                      <a:pt x="27834" y="63093"/>
                      <a:pt x="27333" y="63093"/>
                    </a:cubicBezTo>
                    <a:cubicBezTo>
                      <a:pt x="26852" y="63093"/>
                      <a:pt x="26372" y="62984"/>
                      <a:pt x="25926" y="62770"/>
                    </a:cubicBezTo>
                    <a:cubicBezTo>
                      <a:pt x="25017" y="62261"/>
                      <a:pt x="24472" y="61316"/>
                      <a:pt x="24544" y="60298"/>
                    </a:cubicBezTo>
                    <a:cubicBezTo>
                      <a:pt x="24654" y="59243"/>
                      <a:pt x="25490" y="58443"/>
                      <a:pt x="26544" y="58370"/>
                    </a:cubicBezTo>
                    <a:cubicBezTo>
                      <a:pt x="26566" y="58370"/>
                      <a:pt x="26587" y="58369"/>
                      <a:pt x="26609" y="58369"/>
                    </a:cubicBezTo>
                    <a:cubicBezTo>
                      <a:pt x="27575" y="58369"/>
                      <a:pt x="28652" y="59156"/>
                      <a:pt x="28617" y="60152"/>
                    </a:cubicBezTo>
                    <a:cubicBezTo>
                      <a:pt x="28796" y="58790"/>
                      <a:pt x="27491" y="57533"/>
                      <a:pt x="26164" y="57533"/>
                    </a:cubicBezTo>
                    <a:cubicBezTo>
                      <a:pt x="26146" y="57533"/>
                      <a:pt x="26127" y="57534"/>
                      <a:pt x="26108" y="57534"/>
                    </a:cubicBezTo>
                    <a:cubicBezTo>
                      <a:pt x="24690" y="57680"/>
                      <a:pt x="23563" y="58770"/>
                      <a:pt x="23381" y="60188"/>
                    </a:cubicBezTo>
                    <a:cubicBezTo>
                      <a:pt x="23235" y="61570"/>
                      <a:pt x="23854" y="62916"/>
                      <a:pt x="24981" y="63752"/>
                    </a:cubicBezTo>
                    <a:cubicBezTo>
                      <a:pt x="25977" y="64459"/>
                      <a:pt x="27173" y="64825"/>
                      <a:pt x="28391" y="64825"/>
                    </a:cubicBezTo>
                    <a:cubicBezTo>
                      <a:pt x="28551" y="64825"/>
                      <a:pt x="28711" y="64819"/>
                      <a:pt x="28871" y="64806"/>
                    </a:cubicBezTo>
                    <a:cubicBezTo>
                      <a:pt x="30653" y="64661"/>
                      <a:pt x="32326" y="63934"/>
                      <a:pt x="33598" y="62697"/>
                    </a:cubicBezTo>
                    <a:cubicBezTo>
                      <a:pt x="34907" y="61316"/>
                      <a:pt x="35853" y="59643"/>
                      <a:pt x="36289" y="57825"/>
                    </a:cubicBezTo>
                    <a:cubicBezTo>
                      <a:pt x="37671" y="52807"/>
                      <a:pt x="36798" y="47207"/>
                      <a:pt x="33671" y="43062"/>
                    </a:cubicBezTo>
                    <a:cubicBezTo>
                      <a:pt x="31889" y="40735"/>
                      <a:pt x="29453" y="38990"/>
                      <a:pt x="27235" y="37135"/>
                    </a:cubicBezTo>
                    <a:cubicBezTo>
                      <a:pt x="25017" y="35281"/>
                      <a:pt x="22799" y="33136"/>
                      <a:pt x="21781" y="30409"/>
                    </a:cubicBezTo>
                    <a:cubicBezTo>
                      <a:pt x="20617" y="27318"/>
                      <a:pt x="21090" y="23900"/>
                      <a:pt x="21526" y="20627"/>
                    </a:cubicBezTo>
                    <a:cubicBezTo>
                      <a:pt x="21890" y="18082"/>
                      <a:pt x="22108" y="15464"/>
                      <a:pt x="22508" y="12919"/>
                    </a:cubicBezTo>
                    <a:cubicBezTo>
                      <a:pt x="23126" y="8955"/>
                      <a:pt x="21272" y="4774"/>
                      <a:pt x="18072" y="2374"/>
                    </a:cubicBezTo>
                    <a:cubicBezTo>
                      <a:pt x="16091" y="808"/>
                      <a:pt x="13661" y="1"/>
                      <a:pt x="11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1"/>
              <p:cNvSpPr/>
              <p:nvPr/>
            </p:nvSpPr>
            <p:spPr>
              <a:xfrm>
                <a:off x="9074625" y="3141300"/>
                <a:ext cx="112750" cy="87475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3499" extrusionOk="0">
                    <a:moveTo>
                      <a:pt x="1487" y="0"/>
                    </a:moveTo>
                    <a:cubicBezTo>
                      <a:pt x="941" y="0"/>
                      <a:pt x="448" y="288"/>
                      <a:pt x="219" y="811"/>
                    </a:cubicBezTo>
                    <a:cubicBezTo>
                      <a:pt x="1" y="1357"/>
                      <a:pt x="74" y="2011"/>
                      <a:pt x="437" y="2484"/>
                    </a:cubicBezTo>
                    <a:cubicBezTo>
                      <a:pt x="891" y="3140"/>
                      <a:pt x="1626" y="3498"/>
                      <a:pt x="2385" y="3498"/>
                    </a:cubicBezTo>
                    <a:cubicBezTo>
                      <a:pt x="2720" y="3498"/>
                      <a:pt x="3060" y="3428"/>
                      <a:pt x="3382" y="3284"/>
                    </a:cubicBezTo>
                    <a:cubicBezTo>
                      <a:pt x="4510" y="2666"/>
                      <a:pt x="3201" y="1247"/>
                      <a:pt x="2655" y="702"/>
                    </a:cubicBezTo>
                    <a:cubicBezTo>
                      <a:pt x="2401" y="375"/>
                      <a:pt x="2037" y="157"/>
                      <a:pt x="1673" y="11"/>
                    </a:cubicBezTo>
                    <a:cubicBezTo>
                      <a:pt x="1611" y="4"/>
                      <a:pt x="1549" y="0"/>
                      <a:pt x="1487" y="0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1"/>
              <p:cNvSpPr/>
              <p:nvPr/>
            </p:nvSpPr>
            <p:spPr>
              <a:xfrm>
                <a:off x="9125550" y="2694675"/>
                <a:ext cx="471800" cy="784625"/>
              </a:xfrm>
              <a:custGeom>
                <a:avLst/>
                <a:gdLst/>
                <a:ahLst/>
                <a:cxnLst/>
                <a:rect l="l" t="t" r="r" b="b"/>
                <a:pathLst>
                  <a:path w="18872" h="31385" extrusionOk="0">
                    <a:moveTo>
                      <a:pt x="10472" y="1"/>
                    </a:moveTo>
                    <a:cubicBezTo>
                      <a:pt x="9601" y="1"/>
                      <a:pt x="8734" y="117"/>
                      <a:pt x="7890" y="350"/>
                    </a:cubicBezTo>
                    <a:cubicBezTo>
                      <a:pt x="5018" y="1077"/>
                      <a:pt x="2763" y="3259"/>
                      <a:pt x="1964" y="6095"/>
                    </a:cubicBezTo>
                    <a:cubicBezTo>
                      <a:pt x="873" y="9949"/>
                      <a:pt x="0" y="13876"/>
                      <a:pt x="145" y="17840"/>
                    </a:cubicBezTo>
                    <a:cubicBezTo>
                      <a:pt x="400" y="23039"/>
                      <a:pt x="2654" y="28457"/>
                      <a:pt x="7200" y="31039"/>
                    </a:cubicBezTo>
                    <a:cubicBezTo>
                      <a:pt x="7629" y="31279"/>
                      <a:pt x="8086" y="31385"/>
                      <a:pt x="8558" y="31385"/>
                    </a:cubicBezTo>
                    <a:cubicBezTo>
                      <a:pt x="10808" y="31385"/>
                      <a:pt x="13393" y="28975"/>
                      <a:pt x="14835" y="27112"/>
                    </a:cubicBezTo>
                    <a:cubicBezTo>
                      <a:pt x="16581" y="24894"/>
                      <a:pt x="17417" y="22094"/>
                      <a:pt x="17926" y="19294"/>
                    </a:cubicBezTo>
                    <a:cubicBezTo>
                      <a:pt x="18653" y="15513"/>
                      <a:pt x="18871" y="11658"/>
                      <a:pt x="18581" y="7804"/>
                    </a:cubicBezTo>
                    <a:cubicBezTo>
                      <a:pt x="18290" y="3950"/>
                      <a:pt x="15454" y="641"/>
                      <a:pt x="11599" y="96"/>
                    </a:cubicBezTo>
                    <a:cubicBezTo>
                      <a:pt x="11454" y="59"/>
                      <a:pt x="11272" y="59"/>
                      <a:pt x="11127" y="23"/>
                    </a:cubicBezTo>
                    <a:cubicBezTo>
                      <a:pt x="10908" y="8"/>
                      <a:pt x="10690" y="1"/>
                      <a:pt x="10472" y="1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1"/>
              <p:cNvSpPr/>
              <p:nvPr/>
            </p:nvSpPr>
            <p:spPr>
              <a:xfrm>
                <a:off x="9530975" y="3184250"/>
                <a:ext cx="123650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3634" extrusionOk="0">
                    <a:moveTo>
                      <a:pt x="3052" y="0"/>
                    </a:moveTo>
                    <a:cubicBezTo>
                      <a:pt x="2684" y="0"/>
                      <a:pt x="2311" y="83"/>
                      <a:pt x="1964" y="257"/>
                    </a:cubicBezTo>
                    <a:cubicBezTo>
                      <a:pt x="1527" y="439"/>
                      <a:pt x="146" y="1129"/>
                      <a:pt x="109" y="1711"/>
                    </a:cubicBezTo>
                    <a:cubicBezTo>
                      <a:pt x="0" y="2475"/>
                      <a:pt x="1127" y="3311"/>
                      <a:pt x="1745" y="3529"/>
                    </a:cubicBezTo>
                    <a:cubicBezTo>
                      <a:pt x="1995" y="3599"/>
                      <a:pt x="2248" y="3633"/>
                      <a:pt x="2498" y="3633"/>
                    </a:cubicBezTo>
                    <a:cubicBezTo>
                      <a:pt x="3155" y="3633"/>
                      <a:pt x="3790" y="3396"/>
                      <a:pt x="4291" y="2947"/>
                    </a:cubicBezTo>
                    <a:cubicBezTo>
                      <a:pt x="4727" y="2584"/>
                      <a:pt x="4945" y="2038"/>
                      <a:pt x="4909" y="1493"/>
                    </a:cubicBezTo>
                    <a:cubicBezTo>
                      <a:pt x="4836" y="838"/>
                      <a:pt x="4400" y="329"/>
                      <a:pt x="3782" y="111"/>
                    </a:cubicBezTo>
                    <a:cubicBezTo>
                      <a:pt x="3547" y="38"/>
                      <a:pt x="3301" y="0"/>
                      <a:pt x="3052" y="0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1"/>
              <p:cNvSpPr/>
              <p:nvPr/>
            </p:nvSpPr>
            <p:spPr>
              <a:xfrm>
                <a:off x="9326425" y="2986125"/>
                <a:ext cx="165475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6582" extrusionOk="0">
                    <a:moveTo>
                      <a:pt x="3310" y="0"/>
                    </a:moveTo>
                    <a:cubicBezTo>
                      <a:pt x="1492" y="0"/>
                      <a:pt x="1" y="1455"/>
                      <a:pt x="1" y="3273"/>
                    </a:cubicBezTo>
                    <a:cubicBezTo>
                      <a:pt x="1" y="5127"/>
                      <a:pt x="1492" y="6582"/>
                      <a:pt x="3310" y="6582"/>
                    </a:cubicBezTo>
                    <a:cubicBezTo>
                      <a:pt x="5128" y="6582"/>
                      <a:pt x="6619" y="5127"/>
                      <a:pt x="6619" y="3273"/>
                    </a:cubicBezTo>
                    <a:cubicBezTo>
                      <a:pt x="6619" y="1455"/>
                      <a:pt x="5128" y="0"/>
                      <a:pt x="3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1"/>
              <p:cNvSpPr/>
              <p:nvPr/>
            </p:nvSpPr>
            <p:spPr>
              <a:xfrm>
                <a:off x="9329150" y="3002475"/>
                <a:ext cx="128200" cy="128200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5128" extrusionOk="0">
                    <a:moveTo>
                      <a:pt x="2546" y="1"/>
                    </a:moveTo>
                    <a:cubicBezTo>
                      <a:pt x="1128" y="1"/>
                      <a:pt x="1" y="1128"/>
                      <a:pt x="1" y="2546"/>
                    </a:cubicBezTo>
                    <a:cubicBezTo>
                      <a:pt x="1" y="3964"/>
                      <a:pt x="1128" y="5128"/>
                      <a:pt x="2546" y="5128"/>
                    </a:cubicBezTo>
                    <a:cubicBezTo>
                      <a:pt x="3964" y="5128"/>
                      <a:pt x="5128" y="3964"/>
                      <a:pt x="5128" y="2546"/>
                    </a:cubicBezTo>
                    <a:cubicBezTo>
                      <a:pt x="5128" y="1128"/>
                      <a:pt x="3964" y="1"/>
                      <a:pt x="25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1"/>
              <p:cNvSpPr/>
              <p:nvPr/>
            </p:nvSpPr>
            <p:spPr>
              <a:xfrm>
                <a:off x="9185525" y="2985225"/>
                <a:ext cx="12185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6327" extrusionOk="0">
                    <a:moveTo>
                      <a:pt x="2437" y="0"/>
                    </a:moveTo>
                    <a:cubicBezTo>
                      <a:pt x="1092" y="0"/>
                      <a:pt x="1" y="1418"/>
                      <a:pt x="1" y="3163"/>
                    </a:cubicBezTo>
                    <a:cubicBezTo>
                      <a:pt x="1" y="4909"/>
                      <a:pt x="1092" y="6327"/>
                      <a:pt x="2437" y="6327"/>
                    </a:cubicBezTo>
                    <a:cubicBezTo>
                      <a:pt x="3782" y="6327"/>
                      <a:pt x="4873" y="4909"/>
                      <a:pt x="4873" y="3163"/>
                    </a:cubicBezTo>
                    <a:cubicBezTo>
                      <a:pt x="4873" y="1418"/>
                      <a:pt x="3782" y="0"/>
                      <a:pt x="2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1"/>
              <p:cNvSpPr/>
              <p:nvPr/>
            </p:nvSpPr>
            <p:spPr>
              <a:xfrm>
                <a:off x="9213725" y="3004300"/>
                <a:ext cx="92725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4874" extrusionOk="0">
                    <a:moveTo>
                      <a:pt x="1854" y="1"/>
                    </a:moveTo>
                    <a:cubicBezTo>
                      <a:pt x="836" y="1"/>
                      <a:pt x="0" y="1091"/>
                      <a:pt x="0" y="2437"/>
                    </a:cubicBezTo>
                    <a:cubicBezTo>
                      <a:pt x="0" y="3819"/>
                      <a:pt x="836" y="4873"/>
                      <a:pt x="1854" y="4873"/>
                    </a:cubicBezTo>
                    <a:cubicBezTo>
                      <a:pt x="2873" y="4873"/>
                      <a:pt x="3709" y="3819"/>
                      <a:pt x="3709" y="2437"/>
                    </a:cubicBezTo>
                    <a:cubicBezTo>
                      <a:pt x="3709" y="1091"/>
                      <a:pt x="2873" y="1"/>
                      <a:pt x="18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1"/>
              <p:cNvSpPr/>
              <p:nvPr/>
            </p:nvSpPr>
            <p:spPr>
              <a:xfrm>
                <a:off x="9326425" y="2986125"/>
                <a:ext cx="1654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3273" fill="none" extrusionOk="0">
                    <a:moveTo>
                      <a:pt x="1" y="3273"/>
                    </a:moveTo>
                    <a:cubicBezTo>
                      <a:pt x="1" y="1455"/>
                      <a:pt x="1492" y="0"/>
                      <a:pt x="3310" y="0"/>
                    </a:cubicBezTo>
                    <a:cubicBezTo>
                      <a:pt x="5128" y="0"/>
                      <a:pt x="6619" y="1455"/>
                      <a:pt x="6619" y="3273"/>
                    </a:cubicBezTo>
                  </a:path>
                </a:pathLst>
              </a:custGeom>
              <a:noFill/>
              <a:ln w="10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1"/>
              <p:cNvSpPr/>
              <p:nvPr/>
            </p:nvSpPr>
            <p:spPr>
              <a:xfrm>
                <a:off x="9185525" y="2986125"/>
                <a:ext cx="1218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3128" fill="none" extrusionOk="0">
                    <a:moveTo>
                      <a:pt x="1" y="3127"/>
                    </a:moveTo>
                    <a:cubicBezTo>
                      <a:pt x="1" y="1382"/>
                      <a:pt x="1092" y="0"/>
                      <a:pt x="2437" y="0"/>
                    </a:cubicBezTo>
                    <a:cubicBezTo>
                      <a:pt x="3782" y="0"/>
                      <a:pt x="4873" y="1382"/>
                      <a:pt x="4873" y="3127"/>
                    </a:cubicBezTo>
                  </a:path>
                </a:pathLst>
              </a:custGeom>
              <a:noFill/>
              <a:ln w="10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1"/>
              <p:cNvSpPr/>
              <p:nvPr/>
            </p:nvSpPr>
            <p:spPr>
              <a:xfrm>
                <a:off x="9160075" y="3037600"/>
                <a:ext cx="27300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287" extrusionOk="0">
                    <a:moveTo>
                      <a:pt x="525" y="0"/>
                    </a:moveTo>
                    <a:cubicBezTo>
                      <a:pt x="401" y="0"/>
                      <a:pt x="292" y="41"/>
                      <a:pt x="183" y="123"/>
                    </a:cubicBezTo>
                    <a:cubicBezTo>
                      <a:pt x="37" y="269"/>
                      <a:pt x="1" y="487"/>
                      <a:pt x="73" y="705"/>
                    </a:cubicBezTo>
                    <a:cubicBezTo>
                      <a:pt x="146" y="887"/>
                      <a:pt x="292" y="1068"/>
                      <a:pt x="473" y="1141"/>
                    </a:cubicBezTo>
                    <a:cubicBezTo>
                      <a:pt x="655" y="1214"/>
                      <a:pt x="873" y="1250"/>
                      <a:pt x="1055" y="1287"/>
                    </a:cubicBezTo>
                    <a:cubicBezTo>
                      <a:pt x="1055" y="887"/>
                      <a:pt x="1055" y="523"/>
                      <a:pt x="1092" y="123"/>
                    </a:cubicBezTo>
                    <a:cubicBezTo>
                      <a:pt x="946" y="50"/>
                      <a:pt x="801" y="14"/>
                      <a:pt x="655" y="14"/>
                    </a:cubicBezTo>
                    <a:cubicBezTo>
                      <a:pt x="610" y="5"/>
                      <a:pt x="56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1"/>
              <p:cNvSpPr/>
              <p:nvPr/>
            </p:nvSpPr>
            <p:spPr>
              <a:xfrm>
                <a:off x="9492775" y="3041225"/>
                <a:ext cx="2730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288" extrusionOk="0">
                    <a:moveTo>
                      <a:pt x="552" y="1"/>
                    </a:moveTo>
                    <a:cubicBezTo>
                      <a:pt x="512" y="1"/>
                      <a:pt x="474" y="5"/>
                      <a:pt x="437" y="14"/>
                    </a:cubicBezTo>
                    <a:cubicBezTo>
                      <a:pt x="292" y="14"/>
                      <a:pt x="110" y="87"/>
                      <a:pt x="1" y="124"/>
                    </a:cubicBezTo>
                    <a:cubicBezTo>
                      <a:pt x="37" y="524"/>
                      <a:pt x="37" y="887"/>
                      <a:pt x="37" y="1287"/>
                    </a:cubicBezTo>
                    <a:cubicBezTo>
                      <a:pt x="219" y="1287"/>
                      <a:pt x="437" y="1251"/>
                      <a:pt x="619" y="1142"/>
                    </a:cubicBezTo>
                    <a:cubicBezTo>
                      <a:pt x="801" y="1069"/>
                      <a:pt x="946" y="887"/>
                      <a:pt x="1019" y="705"/>
                    </a:cubicBezTo>
                    <a:cubicBezTo>
                      <a:pt x="1092" y="487"/>
                      <a:pt x="1055" y="269"/>
                      <a:pt x="910" y="124"/>
                    </a:cubicBezTo>
                    <a:cubicBezTo>
                      <a:pt x="801" y="42"/>
                      <a:pt x="671" y="1"/>
                      <a:pt x="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1"/>
              <p:cNvSpPr/>
              <p:nvPr/>
            </p:nvSpPr>
            <p:spPr>
              <a:xfrm>
                <a:off x="9205525" y="2958850"/>
                <a:ext cx="800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1201" fill="none" extrusionOk="0">
                    <a:moveTo>
                      <a:pt x="1" y="1200"/>
                    </a:moveTo>
                    <a:cubicBezTo>
                      <a:pt x="728" y="73"/>
                      <a:pt x="2328" y="1"/>
                      <a:pt x="3201" y="1055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1"/>
              <p:cNvSpPr/>
              <p:nvPr/>
            </p:nvSpPr>
            <p:spPr>
              <a:xfrm>
                <a:off x="9369150" y="2967025"/>
                <a:ext cx="836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619" fill="none" extrusionOk="0">
                    <a:moveTo>
                      <a:pt x="1" y="546"/>
                    </a:moveTo>
                    <a:cubicBezTo>
                      <a:pt x="1055" y="1"/>
                      <a:pt x="2328" y="37"/>
                      <a:pt x="3346" y="619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1"/>
              <p:cNvSpPr/>
              <p:nvPr/>
            </p:nvSpPr>
            <p:spPr>
              <a:xfrm>
                <a:off x="9215525" y="3082475"/>
                <a:ext cx="92750" cy="140925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5637" extrusionOk="0">
                    <a:moveTo>
                      <a:pt x="3710" y="1"/>
                    </a:moveTo>
                    <a:lnTo>
                      <a:pt x="3472" y="800"/>
                    </a:lnTo>
                    <a:lnTo>
                      <a:pt x="3472" y="800"/>
                    </a:lnTo>
                    <a:cubicBezTo>
                      <a:pt x="3572" y="543"/>
                      <a:pt x="3651" y="276"/>
                      <a:pt x="3710" y="1"/>
                    </a:cubicBezTo>
                    <a:close/>
                    <a:moveTo>
                      <a:pt x="3472" y="800"/>
                    </a:moveTo>
                    <a:cubicBezTo>
                      <a:pt x="2887" y="2315"/>
                      <a:pt x="1617" y="3498"/>
                      <a:pt x="1" y="3964"/>
                    </a:cubicBezTo>
                    <a:cubicBezTo>
                      <a:pt x="328" y="4837"/>
                      <a:pt x="1092" y="5491"/>
                      <a:pt x="2037" y="5637"/>
                    </a:cubicBezTo>
                    <a:lnTo>
                      <a:pt x="3472" y="800"/>
                    </a:ln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1"/>
              <p:cNvSpPr/>
              <p:nvPr/>
            </p:nvSpPr>
            <p:spPr>
              <a:xfrm>
                <a:off x="9215525" y="3082475"/>
                <a:ext cx="92750" cy="140925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5637" fill="none" extrusionOk="0">
                    <a:moveTo>
                      <a:pt x="3710" y="1"/>
                    </a:moveTo>
                    <a:cubicBezTo>
                      <a:pt x="3310" y="1891"/>
                      <a:pt x="1892" y="3419"/>
                      <a:pt x="1" y="3964"/>
                    </a:cubicBezTo>
                    <a:cubicBezTo>
                      <a:pt x="328" y="4837"/>
                      <a:pt x="1092" y="5491"/>
                      <a:pt x="2037" y="5637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1"/>
              <p:cNvSpPr/>
              <p:nvPr/>
            </p:nvSpPr>
            <p:spPr>
              <a:xfrm>
                <a:off x="9098275" y="3172475"/>
                <a:ext cx="3002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237" fill="none" extrusionOk="0">
                    <a:moveTo>
                      <a:pt x="0" y="0"/>
                    </a:moveTo>
                    <a:cubicBezTo>
                      <a:pt x="582" y="146"/>
                      <a:pt x="1055" y="619"/>
                      <a:pt x="1200" y="1237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1"/>
              <p:cNvSpPr/>
              <p:nvPr/>
            </p:nvSpPr>
            <p:spPr>
              <a:xfrm>
                <a:off x="9578225" y="3217025"/>
                <a:ext cx="5820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982" fill="none" extrusionOk="0">
                    <a:moveTo>
                      <a:pt x="1" y="982"/>
                    </a:moveTo>
                    <a:cubicBezTo>
                      <a:pt x="219" y="582"/>
                      <a:pt x="583" y="291"/>
                      <a:pt x="1019" y="109"/>
                    </a:cubicBezTo>
                    <a:cubicBezTo>
                      <a:pt x="1237" y="37"/>
                      <a:pt x="1492" y="0"/>
                      <a:pt x="1746" y="73"/>
                    </a:cubicBezTo>
                    <a:cubicBezTo>
                      <a:pt x="2001" y="109"/>
                      <a:pt x="2219" y="291"/>
                      <a:pt x="2328" y="509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1"/>
              <p:cNvSpPr/>
              <p:nvPr/>
            </p:nvSpPr>
            <p:spPr>
              <a:xfrm>
                <a:off x="9228250" y="3176100"/>
                <a:ext cx="270025" cy="245650"/>
              </a:xfrm>
              <a:custGeom>
                <a:avLst/>
                <a:gdLst/>
                <a:ahLst/>
                <a:cxnLst/>
                <a:rect l="l" t="t" r="r" b="b"/>
                <a:pathLst>
                  <a:path w="10801" h="9826" extrusionOk="0">
                    <a:moveTo>
                      <a:pt x="10800" y="1"/>
                    </a:moveTo>
                    <a:lnTo>
                      <a:pt x="10436" y="146"/>
                    </a:lnTo>
                    <a:lnTo>
                      <a:pt x="474" y="3928"/>
                    </a:lnTo>
                    <a:lnTo>
                      <a:pt x="1" y="4110"/>
                    </a:lnTo>
                    <a:cubicBezTo>
                      <a:pt x="219" y="5419"/>
                      <a:pt x="728" y="6655"/>
                      <a:pt x="1492" y="7782"/>
                    </a:cubicBezTo>
                    <a:cubicBezTo>
                      <a:pt x="2255" y="8873"/>
                      <a:pt x="3492" y="9637"/>
                      <a:pt x="4837" y="9818"/>
                    </a:cubicBezTo>
                    <a:cubicBezTo>
                      <a:pt x="4922" y="9823"/>
                      <a:pt x="5008" y="9825"/>
                      <a:pt x="5093" y="9825"/>
                    </a:cubicBezTo>
                    <a:cubicBezTo>
                      <a:pt x="5705" y="9825"/>
                      <a:pt x="6331" y="9710"/>
                      <a:pt x="6873" y="9455"/>
                    </a:cubicBezTo>
                    <a:cubicBezTo>
                      <a:pt x="7564" y="9164"/>
                      <a:pt x="8146" y="8728"/>
                      <a:pt x="8655" y="8219"/>
                    </a:cubicBezTo>
                    <a:cubicBezTo>
                      <a:pt x="9200" y="7600"/>
                      <a:pt x="9637" y="6873"/>
                      <a:pt x="9964" y="6110"/>
                    </a:cubicBezTo>
                    <a:cubicBezTo>
                      <a:pt x="10182" y="5528"/>
                      <a:pt x="10327" y="4946"/>
                      <a:pt x="10473" y="4364"/>
                    </a:cubicBezTo>
                    <a:cubicBezTo>
                      <a:pt x="10691" y="2910"/>
                      <a:pt x="10800" y="1455"/>
                      <a:pt x="10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1"/>
              <p:cNvSpPr/>
              <p:nvPr/>
            </p:nvSpPr>
            <p:spPr>
              <a:xfrm>
                <a:off x="9240075" y="3179750"/>
                <a:ext cx="249100" cy="122750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4910" extrusionOk="0">
                    <a:moveTo>
                      <a:pt x="9963" y="0"/>
                    </a:moveTo>
                    <a:lnTo>
                      <a:pt x="1" y="3782"/>
                    </a:lnTo>
                    <a:lnTo>
                      <a:pt x="546" y="4909"/>
                    </a:lnTo>
                    <a:cubicBezTo>
                      <a:pt x="2437" y="4909"/>
                      <a:pt x="4218" y="4255"/>
                      <a:pt x="5927" y="3455"/>
                    </a:cubicBezTo>
                    <a:cubicBezTo>
                      <a:pt x="6873" y="3055"/>
                      <a:pt x="7745" y="2509"/>
                      <a:pt x="8545" y="1855"/>
                    </a:cubicBezTo>
                    <a:cubicBezTo>
                      <a:pt x="9127" y="1346"/>
                      <a:pt x="9600" y="691"/>
                      <a:pt x="99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1"/>
              <p:cNvSpPr/>
              <p:nvPr/>
            </p:nvSpPr>
            <p:spPr>
              <a:xfrm>
                <a:off x="9361875" y="3301375"/>
                <a:ext cx="115475" cy="111100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444" extrusionOk="0">
                    <a:moveTo>
                      <a:pt x="2700" y="0"/>
                    </a:moveTo>
                    <a:cubicBezTo>
                      <a:pt x="2384" y="0"/>
                      <a:pt x="2072" y="66"/>
                      <a:pt x="1783" y="190"/>
                    </a:cubicBezTo>
                    <a:cubicBezTo>
                      <a:pt x="946" y="517"/>
                      <a:pt x="328" y="1244"/>
                      <a:pt x="183" y="2117"/>
                    </a:cubicBezTo>
                    <a:cubicBezTo>
                      <a:pt x="1" y="2989"/>
                      <a:pt x="437" y="3898"/>
                      <a:pt x="1201" y="4335"/>
                    </a:cubicBezTo>
                    <a:cubicBezTo>
                      <a:pt x="1310" y="4371"/>
                      <a:pt x="1419" y="4407"/>
                      <a:pt x="1528" y="4444"/>
                    </a:cubicBezTo>
                    <a:cubicBezTo>
                      <a:pt x="2219" y="4153"/>
                      <a:pt x="2801" y="3717"/>
                      <a:pt x="3310" y="3208"/>
                    </a:cubicBezTo>
                    <a:cubicBezTo>
                      <a:pt x="3855" y="2589"/>
                      <a:pt x="4292" y="1862"/>
                      <a:pt x="4619" y="1099"/>
                    </a:cubicBezTo>
                    <a:cubicBezTo>
                      <a:pt x="4328" y="626"/>
                      <a:pt x="3928" y="262"/>
                      <a:pt x="3419" y="117"/>
                    </a:cubicBezTo>
                    <a:cubicBezTo>
                      <a:pt x="3183" y="38"/>
                      <a:pt x="2941" y="0"/>
                      <a:pt x="2700" y="0"/>
                    </a:cubicBezTo>
                    <a:close/>
                  </a:path>
                </a:pathLst>
              </a:custGeom>
              <a:solidFill>
                <a:srgbClr val="FF8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1"/>
              <p:cNvSpPr/>
              <p:nvPr/>
            </p:nvSpPr>
            <p:spPr>
              <a:xfrm>
                <a:off x="9350825" y="2905800"/>
                <a:ext cx="152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2134" extrusionOk="0">
                    <a:moveTo>
                      <a:pt x="1967" y="0"/>
                    </a:moveTo>
                    <a:cubicBezTo>
                      <a:pt x="1485" y="0"/>
                      <a:pt x="997" y="64"/>
                      <a:pt x="516" y="195"/>
                    </a:cubicBezTo>
                    <a:cubicBezTo>
                      <a:pt x="0" y="260"/>
                      <a:pt x="255" y="1152"/>
                      <a:pt x="675" y="1152"/>
                    </a:cubicBezTo>
                    <a:cubicBezTo>
                      <a:pt x="728" y="1152"/>
                      <a:pt x="785" y="1138"/>
                      <a:pt x="843" y="1104"/>
                    </a:cubicBezTo>
                    <a:cubicBezTo>
                      <a:pt x="1382" y="905"/>
                      <a:pt x="1944" y="808"/>
                      <a:pt x="2502" y="808"/>
                    </a:cubicBezTo>
                    <a:cubicBezTo>
                      <a:pt x="3675" y="808"/>
                      <a:pt x="4828" y="1237"/>
                      <a:pt x="5715" y="2050"/>
                    </a:cubicBezTo>
                    <a:lnTo>
                      <a:pt x="5715" y="2086"/>
                    </a:lnTo>
                    <a:cubicBezTo>
                      <a:pt x="5756" y="2119"/>
                      <a:pt x="5801" y="2133"/>
                      <a:pt x="5844" y="2133"/>
                    </a:cubicBezTo>
                    <a:cubicBezTo>
                      <a:pt x="5992" y="2133"/>
                      <a:pt x="6119" y="1964"/>
                      <a:pt x="6006" y="1795"/>
                    </a:cubicBezTo>
                    <a:cubicBezTo>
                      <a:pt x="4957" y="636"/>
                      <a:pt x="3489" y="0"/>
                      <a:pt x="1967" y="0"/>
                    </a:cubicBezTo>
                    <a:close/>
                  </a:path>
                </a:pathLst>
              </a:custGeom>
              <a:solidFill>
                <a:srgbClr val="4E3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1"/>
              <p:cNvSpPr/>
              <p:nvPr/>
            </p:nvSpPr>
            <p:spPr>
              <a:xfrm>
                <a:off x="9191550" y="2886975"/>
                <a:ext cx="1232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30" extrusionOk="0">
                    <a:moveTo>
                      <a:pt x="3405" y="1"/>
                    </a:moveTo>
                    <a:cubicBezTo>
                      <a:pt x="2240" y="1"/>
                      <a:pt x="1108" y="408"/>
                      <a:pt x="233" y="1167"/>
                    </a:cubicBezTo>
                    <a:cubicBezTo>
                      <a:pt x="1" y="1340"/>
                      <a:pt x="161" y="1630"/>
                      <a:pt x="365" y="1630"/>
                    </a:cubicBezTo>
                    <a:cubicBezTo>
                      <a:pt x="417" y="1630"/>
                      <a:pt x="472" y="1611"/>
                      <a:pt x="523" y="1567"/>
                    </a:cubicBezTo>
                    <a:cubicBezTo>
                      <a:pt x="1238" y="1098"/>
                      <a:pt x="2053" y="847"/>
                      <a:pt x="2878" y="847"/>
                    </a:cubicBezTo>
                    <a:cubicBezTo>
                      <a:pt x="3270" y="847"/>
                      <a:pt x="3664" y="904"/>
                      <a:pt x="4050" y="1021"/>
                    </a:cubicBezTo>
                    <a:cubicBezTo>
                      <a:pt x="4113" y="1041"/>
                      <a:pt x="4172" y="1050"/>
                      <a:pt x="4227" y="1050"/>
                    </a:cubicBezTo>
                    <a:cubicBezTo>
                      <a:pt x="4779" y="1050"/>
                      <a:pt x="4930" y="142"/>
                      <a:pt x="4269" y="76"/>
                    </a:cubicBezTo>
                    <a:cubicBezTo>
                      <a:pt x="3981" y="25"/>
                      <a:pt x="3692" y="1"/>
                      <a:pt x="3405" y="1"/>
                    </a:cubicBezTo>
                    <a:close/>
                  </a:path>
                </a:pathLst>
              </a:custGeom>
              <a:solidFill>
                <a:srgbClr val="4E3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1"/>
              <p:cNvSpPr/>
              <p:nvPr/>
            </p:nvSpPr>
            <p:spPr>
              <a:xfrm>
                <a:off x="9137350" y="2676250"/>
                <a:ext cx="483625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22650" extrusionOk="0">
                    <a:moveTo>
                      <a:pt x="234" y="7238"/>
                    </a:moveTo>
                    <a:cubicBezTo>
                      <a:pt x="158" y="7250"/>
                      <a:pt x="81" y="7260"/>
                      <a:pt x="1" y="7268"/>
                    </a:cubicBezTo>
                    <a:lnTo>
                      <a:pt x="146" y="7487"/>
                    </a:lnTo>
                    <a:cubicBezTo>
                      <a:pt x="175" y="7403"/>
                      <a:pt x="204" y="7320"/>
                      <a:pt x="234" y="7238"/>
                    </a:cubicBezTo>
                    <a:close/>
                    <a:moveTo>
                      <a:pt x="9828" y="1"/>
                    </a:moveTo>
                    <a:cubicBezTo>
                      <a:pt x="8534" y="1"/>
                      <a:pt x="7234" y="257"/>
                      <a:pt x="6037" y="760"/>
                    </a:cubicBezTo>
                    <a:cubicBezTo>
                      <a:pt x="3209" y="1997"/>
                      <a:pt x="1275" y="4368"/>
                      <a:pt x="234" y="7238"/>
                    </a:cubicBezTo>
                    <a:lnTo>
                      <a:pt x="234" y="7238"/>
                    </a:lnTo>
                    <a:cubicBezTo>
                      <a:pt x="1777" y="6994"/>
                      <a:pt x="2457" y="6029"/>
                      <a:pt x="2873" y="4469"/>
                    </a:cubicBezTo>
                    <a:cubicBezTo>
                      <a:pt x="4606" y="3843"/>
                      <a:pt x="6601" y="3500"/>
                      <a:pt x="8592" y="3500"/>
                    </a:cubicBezTo>
                    <a:cubicBezTo>
                      <a:pt x="11113" y="3500"/>
                      <a:pt x="13629" y="4050"/>
                      <a:pt x="15600" y="5269"/>
                    </a:cubicBezTo>
                    <a:cubicBezTo>
                      <a:pt x="15381" y="6287"/>
                      <a:pt x="15345" y="7305"/>
                      <a:pt x="15454" y="8323"/>
                    </a:cubicBezTo>
                    <a:cubicBezTo>
                      <a:pt x="15600" y="9341"/>
                      <a:pt x="16181" y="10250"/>
                      <a:pt x="17054" y="10759"/>
                    </a:cubicBezTo>
                    <a:cubicBezTo>
                      <a:pt x="17127" y="14759"/>
                      <a:pt x="16763" y="18722"/>
                      <a:pt x="15963" y="22649"/>
                    </a:cubicBezTo>
                    <a:cubicBezTo>
                      <a:pt x="16400" y="21668"/>
                      <a:pt x="17090" y="20831"/>
                      <a:pt x="17927" y="20213"/>
                    </a:cubicBezTo>
                    <a:cubicBezTo>
                      <a:pt x="18763" y="17013"/>
                      <a:pt x="19345" y="13595"/>
                      <a:pt x="19199" y="10323"/>
                    </a:cubicBezTo>
                    <a:cubicBezTo>
                      <a:pt x="19054" y="7014"/>
                      <a:pt x="17781" y="3632"/>
                      <a:pt x="15127" y="1669"/>
                    </a:cubicBezTo>
                    <a:cubicBezTo>
                      <a:pt x="13595" y="547"/>
                      <a:pt x="11717" y="1"/>
                      <a:pt x="9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1"/>
              <p:cNvSpPr/>
              <p:nvPr/>
            </p:nvSpPr>
            <p:spPr>
              <a:xfrm>
                <a:off x="9333700" y="2647975"/>
                <a:ext cx="61850" cy="106375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4255" fill="none" extrusionOk="0">
                    <a:moveTo>
                      <a:pt x="73" y="4254"/>
                    </a:moveTo>
                    <a:cubicBezTo>
                      <a:pt x="1" y="2509"/>
                      <a:pt x="910" y="873"/>
                      <a:pt x="2473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1"/>
              <p:cNvSpPr/>
              <p:nvPr/>
            </p:nvSpPr>
            <p:spPr>
              <a:xfrm>
                <a:off x="9402800" y="2657950"/>
                <a:ext cx="63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456" fill="none" extrusionOk="0">
                    <a:moveTo>
                      <a:pt x="0" y="3455"/>
                    </a:moveTo>
                    <a:cubicBezTo>
                      <a:pt x="437" y="2037"/>
                      <a:pt x="1346" y="837"/>
                      <a:pt x="2545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1"/>
              <p:cNvSpPr/>
              <p:nvPr/>
            </p:nvSpPr>
            <p:spPr>
              <a:xfrm>
                <a:off x="9462800" y="2715225"/>
                <a:ext cx="7910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074" fill="none" extrusionOk="0">
                    <a:moveTo>
                      <a:pt x="0" y="2073"/>
                    </a:moveTo>
                    <a:cubicBezTo>
                      <a:pt x="655" y="873"/>
                      <a:pt x="1818" y="110"/>
                      <a:pt x="3163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1"/>
              <p:cNvSpPr/>
              <p:nvPr/>
            </p:nvSpPr>
            <p:spPr>
              <a:xfrm>
                <a:off x="9507325" y="2754325"/>
                <a:ext cx="7820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1164" fill="none" extrusionOk="0">
                    <a:moveTo>
                      <a:pt x="1" y="1164"/>
                    </a:moveTo>
                    <a:cubicBezTo>
                      <a:pt x="837" y="364"/>
                      <a:pt x="2001" y="0"/>
                      <a:pt x="3128" y="255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1"/>
              <p:cNvSpPr/>
              <p:nvPr/>
            </p:nvSpPr>
            <p:spPr>
              <a:xfrm>
                <a:off x="9547325" y="2798850"/>
                <a:ext cx="7910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201" fill="none" extrusionOk="0">
                    <a:moveTo>
                      <a:pt x="1" y="256"/>
                    </a:moveTo>
                    <a:cubicBezTo>
                      <a:pt x="1164" y="1"/>
                      <a:pt x="2328" y="365"/>
                      <a:pt x="3164" y="120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1"/>
              <p:cNvSpPr/>
              <p:nvPr/>
            </p:nvSpPr>
            <p:spPr>
              <a:xfrm>
                <a:off x="9544600" y="2867950"/>
                <a:ext cx="94575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1601" fill="none" extrusionOk="0">
                    <a:moveTo>
                      <a:pt x="1" y="364"/>
                    </a:moveTo>
                    <a:cubicBezTo>
                      <a:pt x="1382" y="0"/>
                      <a:pt x="2873" y="473"/>
                      <a:pt x="3782" y="160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1"/>
              <p:cNvSpPr/>
              <p:nvPr/>
            </p:nvSpPr>
            <p:spPr>
              <a:xfrm>
                <a:off x="9574600" y="2949750"/>
                <a:ext cx="5547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747" fill="none" extrusionOk="0">
                    <a:moveTo>
                      <a:pt x="0" y="1"/>
                    </a:moveTo>
                    <a:cubicBezTo>
                      <a:pt x="946" y="183"/>
                      <a:pt x="1782" y="801"/>
                      <a:pt x="2218" y="1746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1"/>
              <p:cNvSpPr/>
              <p:nvPr/>
            </p:nvSpPr>
            <p:spPr>
              <a:xfrm>
                <a:off x="9576425" y="2996125"/>
                <a:ext cx="39100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364" fill="none" extrusionOk="0">
                    <a:moveTo>
                      <a:pt x="0" y="0"/>
                    </a:moveTo>
                    <a:cubicBezTo>
                      <a:pt x="691" y="837"/>
                      <a:pt x="1164" y="1891"/>
                      <a:pt x="1346" y="3018"/>
                    </a:cubicBezTo>
                    <a:cubicBezTo>
                      <a:pt x="1491" y="4109"/>
                      <a:pt x="1564" y="5236"/>
                      <a:pt x="1527" y="6364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1"/>
              <p:cNvSpPr/>
              <p:nvPr/>
            </p:nvSpPr>
            <p:spPr>
              <a:xfrm>
                <a:off x="9577325" y="3077925"/>
                <a:ext cx="15475" cy="1118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4474" fill="none" extrusionOk="0">
                    <a:moveTo>
                      <a:pt x="1" y="1"/>
                    </a:moveTo>
                    <a:cubicBezTo>
                      <a:pt x="437" y="1455"/>
                      <a:pt x="619" y="2946"/>
                      <a:pt x="546" y="4473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1"/>
              <p:cNvSpPr/>
              <p:nvPr/>
            </p:nvSpPr>
            <p:spPr>
              <a:xfrm>
                <a:off x="9264625" y="2647050"/>
                <a:ext cx="14575" cy="1045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183" fill="none" extrusionOk="0">
                    <a:moveTo>
                      <a:pt x="582" y="4182"/>
                    </a:moveTo>
                    <a:cubicBezTo>
                      <a:pt x="109" y="2837"/>
                      <a:pt x="0" y="1419"/>
                      <a:pt x="218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1"/>
              <p:cNvSpPr/>
              <p:nvPr/>
            </p:nvSpPr>
            <p:spPr>
              <a:xfrm>
                <a:off x="9214625" y="2689775"/>
                <a:ext cx="28200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2801" fill="none" extrusionOk="0">
                    <a:moveTo>
                      <a:pt x="1128" y="2800"/>
                    </a:moveTo>
                    <a:cubicBezTo>
                      <a:pt x="582" y="1928"/>
                      <a:pt x="219" y="982"/>
                      <a:pt x="0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1"/>
              <p:cNvSpPr/>
              <p:nvPr/>
            </p:nvSpPr>
            <p:spPr>
              <a:xfrm>
                <a:off x="9145525" y="2750675"/>
                <a:ext cx="627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801" fill="none" extrusionOk="0">
                    <a:moveTo>
                      <a:pt x="2510" y="801"/>
                    </a:moveTo>
                    <a:cubicBezTo>
                      <a:pt x="1819" y="219"/>
                      <a:pt x="874" y="1"/>
                      <a:pt x="1" y="292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1"/>
              <p:cNvSpPr/>
              <p:nvPr/>
            </p:nvSpPr>
            <p:spPr>
              <a:xfrm>
                <a:off x="9109175" y="2789775"/>
                <a:ext cx="8457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3310" fill="none" extrusionOk="0">
                    <a:moveTo>
                      <a:pt x="3382" y="0"/>
                    </a:moveTo>
                    <a:cubicBezTo>
                      <a:pt x="2109" y="473"/>
                      <a:pt x="1019" y="1346"/>
                      <a:pt x="291" y="2509"/>
                    </a:cubicBezTo>
                    <a:cubicBezTo>
                      <a:pt x="110" y="2727"/>
                      <a:pt x="1" y="3018"/>
                      <a:pt x="1" y="3309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1"/>
              <p:cNvSpPr/>
              <p:nvPr/>
            </p:nvSpPr>
            <p:spPr>
              <a:xfrm>
                <a:off x="9099175" y="2872500"/>
                <a:ext cx="60025" cy="176375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7055" fill="none" extrusionOk="0">
                    <a:moveTo>
                      <a:pt x="2400" y="0"/>
                    </a:moveTo>
                    <a:cubicBezTo>
                      <a:pt x="946" y="2073"/>
                      <a:pt x="110" y="4509"/>
                      <a:pt x="1" y="7054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1"/>
              <p:cNvSpPr/>
              <p:nvPr/>
            </p:nvSpPr>
            <p:spPr>
              <a:xfrm>
                <a:off x="9102800" y="3032475"/>
                <a:ext cx="24575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928" fill="none" extrusionOk="0">
                    <a:moveTo>
                      <a:pt x="983" y="1"/>
                    </a:moveTo>
                    <a:cubicBezTo>
                      <a:pt x="292" y="1164"/>
                      <a:pt x="1" y="2546"/>
                      <a:pt x="183" y="3928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1"/>
              <p:cNvSpPr/>
              <p:nvPr/>
            </p:nvSpPr>
            <p:spPr>
              <a:xfrm>
                <a:off x="9542775" y="3288825"/>
                <a:ext cx="36400" cy="26002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0401" fill="none" extrusionOk="0">
                    <a:moveTo>
                      <a:pt x="1383" y="1"/>
                    </a:moveTo>
                    <a:cubicBezTo>
                      <a:pt x="1455" y="1201"/>
                      <a:pt x="1310" y="2401"/>
                      <a:pt x="910" y="3564"/>
                    </a:cubicBezTo>
                    <a:cubicBezTo>
                      <a:pt x="546" y="4691"/>
                      <a:pt x="292" y="5855"/>
                      <a:pt x="146" y="7055"/>
                    </a:cubicBezTo>
                    <a:cubicBezTo>
                      <a:pt x="1" y="8255"/>
                      <a:pt x="364" y="9455"/>
                      <a:pt x="1128" y="1040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1"/>
              <p:cNvSpPr/>
              <p:nvPr/>
            </p:nvSpPr>
            <p:spPr>
              <a:xfrm>
                <a:off x="9473700" y="3409725"/>
                <a:ext cx="25475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4801" fill="none" extrusionOk="0">
                    <a:moveTo>
                      <a:pt x="437" y="1"/>
                    </a:moveTo>
                    <a:cubicBezTo>
                      <a:pt x="0" y="1601"/>
                      <a:pt x="182" y="3310"/>
                      <a:pt x="1018" y="480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1"/>
              <p:cNvSpPr/>
              <p:nvPr/>
            </p:nvSpPr>
            <p:spPr>
              <a:xfrm>
                <a:off x="9590050" y="3337925"/>
                <a:ext cx="40025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5928" fill="none" extrusionOk="0">
                    <a:moveTo>
                      <a:pt x="146" y="0"/>
                    </a:moveTo>
                    <a:cubicBezTo>
                      <a:pt x="1" y="2073"/>
                      <a:pt x="510" y="4145"/>
                      <a:pt x="1600" y="5927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1"/>
              <p:cNvSpPr/>
              <p:nvPr/>
            </p:nvSpPr>
            <p:spPr>
              <a:xfrm>
                <a:off x="9745500" y="3635175"/>
                <a:ext cx="227275" cy="579975"/>
              </a:xfrm>
              <a:custGeom>
                <a:avLst/>
                <a:gdLst/>
                <a:ahLst/>
                <a:cxnLst/>
                <a:rect l="l" t="t" r="r" b="b"/>
                <a:pathLst>
                  <a:path w="9091" h="23199" fill="none" extrusionOk="0">
                    <a:moveTo>
                      <a:pt x="0" y="0"/>
                    </a:moveTo>
                    <a:cubicBezTo>
                      <a:pt x="1891" y="1746"/>
                      <a:pt x="3673" y="3636"/>
                      <a:pt x="5309" y="5673"/>
                    </a:cubicBezTo>
                    <a:cubicBezTo>
                      <a:pt x="6945" y="7709"/>
                      <a:pt x="8072" y="10072"/>
                      <a:pt x="8618" y="12618"/>
                    </a:cubicBezTo>
                    <a:cubicBezTo>
                      <a:pt x="9091" y="14799"/>
                      <a:pt x="8836" y="17090"/>
                      <a:pt x="7891" y="19126"/>
                    </a:cubicBezTo>
                    <a:cubicBezTo>
                      <a:pt x="6909" y="21163"/>
                      <a:pt x="5055" y="22653"/>
                      <a:pt x="2873" y="23199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1"/>
              <p:cNvSpPr/>
              <p:nvPr/>
            </p:nvSpPr>
            <p:spPr>
              <a:xfrm>
                <a:off x="9654600" y="3674250"/>
                <a:ext cx="255450" cy="450925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18037" fill="none" extrusionOk="0">
                    <a:moveTo>
                      <a:pt x="9454" y="18036"/>
                    </a:moveTo>
                    <a:cubicBezTo>
                      <a:pt x="10218" y="15709"/>
                      <a:pt x="10109" y="13200"/>
                      <a:pt x="9200" y="10982"/>
                    </a:cubicBezTo>
                    <a:cubicBezTo>
                      <a:pt x="8254" y="8764"/>
                      <a:pt x="6909" y="6728"/>
                      <a:pt x="5200" y="5019"/>
                    </a:cubicBezTo>
                    <a:cubicBezTo>
                      <a:pt x="3564" y="3273"/>
                      <a:pt x="1746" y="1710"/>
                      <a:pt x="0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1"/>
              <p:cNvSpPr/>
              <p:nvPr/>
            </p:nvSpPr>
            <p:spPr>
              <a:xfrm>
                <a:off x="9670050" y="3803350"/>
                <a:ext cx="2082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8328" h="10073" fill="none" extrusionOk="0">
                    <a:moveTo>
                      <a:pt x="8327" y="10072"/>
                    </a:moveTo>
                    <a:cubicBezTo>
                      <a:pt x="6982" y="5745"/>
                      <a:pt x="4000" y="2146"/>
                      <a:pt x="0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1"/>
              <p:cNvSpPr/>
              <p:nvPr/>
            </p:nvSpPr>
            <p:spPr>
              <a:xfrm>
                <a:off x="9677325" y="4069700"/>
                <a:ext cx="96375" cy="150925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6037" fill="none" extrusionOk="0">
                    <a:moveTo>
                      <a:pt x="3855" y="6036"/>
                    </a:moveTo>
                    <a:cubicBezTo>
                      <a:pt x="2982" y="6000"/>
                      <a:pt x="2109" y="5709"/>
                      <a:pt x="1418" y="5163"/>
                    </a:cubicBezTo>
                    <a:cubicBezTo>
                      <a:pt x="691" y="4654"/>
                      <a:pt x="218" y="3854"/>
                      <a:pt x="109" y="2982"/>
                    </a:cubicBezTo>
                    <a:cubicBezTo>
                      <a:pt x="0" y="2109"/>
                      <a:pt x="327" y="1236"/>
                      <a:pt x="1018" y="655"/>
                    </a:cubicBezTo>
                    <a:cubicBezTo>
                      <a:pt x="1709" y="73"/>
                      <a:pt x="2691" y="0"/>
                      <a:pt x="3455" y="436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1"/>
              <p:cNvSpPr/>
              <p:nvPr/>
            </p:nvSpPr>
            <p:spPr>
              <a:xfrm>
                <a:off x="9340975" y="3502450"/>
                <a:ext cx="30025" cy="61850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2474" fill="none" extrusionOk="0">
                    <a:moveTo>
                      <a:pt x="1201" y="2473"/>
                    </a:moveTo>
                    <a:cubicBezTo>
                      <a:pt x="691" y="1673"/>
                      <a:pt x="292" y="873"/>
                      <a:pt x="1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1"/>
              <p:cNvSpPr/>
              <p:nvPr/>
            </p:nvSpPr>
            <p:spPr>
              <a:xfrm>
                <a:off x="9122800" y="3247025"/>
                <a:ext cx="188200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7528" h="12872" fill="none" extrusionOk="0">
                    <a:moveTo>
                      <a:pt x="7528" y="12872"/>
                    </a:moveTo>
                    <a:cubicBezTo>
                      <a:pt x="3746" y="9454"/>
                      <a:pt x="1128" y="4945"/>
                      <a:pt x="1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1"/>
              <p:cNvSpPr/>
              <p:nvPr/>
            </p:nvSpPr>
            <p:spPr>
              <a:xfrm>
                <a:off x="8608300" y="3478700"/>
                <a:ext cx="29125" cy="490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963" extrusionOk="0">
                    <a:moveTo>
                      <a:pt x="384" y="1"/>
                    </a:moveTo>
                    <a:cubicBezTo>
                      <a:pt x="366" y="1"/>
                      <a:pt x="347" y="2"/>
                      <a:pt x="328" y="5"/>
                    </a:cubicBezTo>
                    <a:cubicBezTo>
                      <a:pt x="110" y="42"/>
                      <a:pt x="37" y="296"/>
                      <a:pt x="37" y="514"/>
                    </a:cubicBezTo>
                    <a:cubicBezTo>
                      <a:pt x="1" y="878"/>
                      <a:pt x="37" y="1569"/>
                      <a:pt x="328" y="1860"/>
                    </a:cubicBezTo>
                    <a:cubicBezTo>
                      <a:pt x="421" y="1930"/>
                      <a:pt x="533" y="1962"/>
                      <a:pt x="643" y="1962"/>
                    </a:cubicBezTo>
                    <a:cubicBezTo>
                      <a:pt x="877" y="1962"/>
                      <a:pt x="1103" y="1816"/>
                      <a:pt x="1128" y="1569"/>
                    </a:cubicBezTo>
                    <a:cubicBezTo>
                      <a:pt x="1164" y="1387"/>
                      <a:pt x="1164" y="1169"/>
                      <a:pt x="1091" y="987"/>
                    </a:cubicBezTo>
                    <a:cubicBezTo>
                      <a:pt x="1019" y="769"/>
                      <a:pt x="946" y="514"/>
                      <a:pt x="800" y="296"/>
                    </a:cubicBezTo>
                    <a:cubicBezTo>
                      <a:pt x="701" y="163"/>
                      <a:pt x="571" y="1"/>
                      <a:pt x="384" y="1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1"/>
              <p:cNvSpPr/>
              <p:nvPr/>
            </p:nvSpPr>
            <p:spPr>
              <a:xfrm>
                <a:off x="9989125" y="2874300"/>
                <a:ext cx="165450" cy="272750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10910" extrusionOk="0">
                    <a:moveTo>
                      <a:pt x="4654" y="1"/>
                    </a:moveTo>
                    <a:lnTo>
                      <a:pt x="0" y="9891"/>
                    </a:lnTo>
                    <a:lnTo>
                      <a:pt x="2509" y="10909"/>
                    </a:lnTo>
                    <a:lnTo>
                      <a:pt x="6618" y="1128"/>
                    </a:lnTo>
                    <a:lnTo>
                      <a:pt x="4654" y="1"/>
                    </a:ln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1"/>
              <p:cNvSpPr/>
              <p:nvPr/>
            </p:nvSpPr>
            <p:spPr>
              <a:xfrm>
                <a:off x="9530050" y="3091575"/>
                <a:ext cx="538175" cy="599075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23963" extrusionOk="0">
                    <a:moveTo>
                      <a:pt x="18436" y="0"/>
                    </a:moveTo>
                    <a:cubicBezTo>
                      <a:pt x="15709" y="5636"/>
                      <a:pt x="11927" y="10654"/>
                      <a:pt x="7309" y="14836"/>
                    </a:cubicBezTo>
                    <a:cubicBezTo>
                      <a:pt x="6109" y="15927"/>
                      <a:pt x="4800" y="16872"/>
                      <a:pt x="3419" y="17708"/>
                    </a:cubicBezTo>
                    <a:cubicBezTo>
                      <a:pt x="2364" y="18326"/>
                      <a:pt x="1201" y="18835"/>
                      <a:pt x="1" y="19163"/>
                    </a:cubicBezTo>
                    <a:lnTo>
                      <a:pt x="2837" y="23962"/>
                    </a:lnTo>
                    <a:cubicBezTo>
                      <a:pt x="10800" y="18326"/>
                      <a:pt x="17236" y="10800"/>
                      <a:pt x="21527" y="2000"/>
                    </a:cubicBezTo>
                    <a:lnTo>
                      <a:pt x="184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1"/>
              <p:cNvSpPr/>
              <p:nvPr/>
            </p:nvSpPr>
            <p:spPr>
              <a:xfrm>
                <a:off x="9990025" y="3133375"/>
                <a:ext cx="61850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238" fill="none" extrusionOk="0">
                    <a:moveTo>
                      <a:pt x="0" y="1"/>
                    </a:moveTo>
                    <a:lnTo>
                      <a:pt x="2473" y="1237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1"/>
              <p:cNvSpPr/>
              <p:nvPr/>
            </p:nvSpPr>
            <p:spPr>
              <a:xfrm>
                <a:off x="9341875" y="3549200"/>
                <a:ext cx="323650" cy="405975"/>
              </a:xfrm>
              <a:custGeom>
                <a:avLst/>
                <a:gdLst/>
                <a:ahLst/>
                <a:cxnLst/>
                <a:rect l="l" t="t" r="r" b="b"/>
                <a:pathLst>
                  <a:path w="12946" h="16239" extrusionOk="0">
                    <a:moveTo>
                      <a:pt x="4796" y="1"/>
                    </a:moveTo>
                    <a:cubicBezTo>
                      <a:pt x="3846" y="1"/>
                      <a:pt x="2892" y="185"/>
                      <a:pt x="2001" y="567"/>
                    </a:cubicBezTo>
                    <a:cubicBezTo>
                      <a:pt x="1964" y="603"/>
                      <a:pt x="1928" y="603"/>
                      <a:pt x="1892" y="640"/>
                    </a:cubicBezTo>
                    <a:cubicBezTo>
                      <a:pt x="1346" y="930"/>
                      <a:pt x="910" y="1367"/>
                      <a:pt x="655" y="1912"/>
                    </a:cubicBezTo>
                    <a:cubicBezTo>
                      <a:pt x="365" y="2494"/>
                      <a:pt x="219" y="3112"/>
                      <a:pt x="183" y="3730"/>
                    </a:cubicBezTo>
                    <a:cubicBezTo>
                      <a:pt x="1" y="8021"/>
                      <a:pt x="3601" y="12057"/>
                      <a:pt x="6110" y="15184"/>
                    </a:cubicBezTo>
                    <a:cubicBezTo>
                      <a:pt x="6619" y="15802"/>
                      <a:pt x="7419" y="16202"/>
                      <a:pt x="8255" y="16239"/>
                    </a:cubicBezTo>
                    <a:cubicBezTo>
                      <a:pt x="9128" y="16239"/>
                      <a:pt x="9891" y="15839"/>
                      <a:pt x="10364" y="15111"/>
                    </a:cubicBezTo>
                    <a:cubicBezTo>
                      <a:pt x="11164" y="13875"/>
                      <a:pt x="11746" y="12530"/>
                      <a:pt x="12109" y="11148"/>
                    </a:cubicBezTo>
                    <a:cubicBezTo>
                      <a:pt x="12436" y="10021"/>
                      <a:pt x="12946" y="8312"/>
                      <a:pt x="12800" y="7185"/>
                    </a:cubicBezTo>
                    <a:cubicBezTo>
                      <a:pt x="12691" y="6057"/>
                      <a:pt x="11418" y="4567"/>
                      <a:pt x="10728" y="3694"/>
                    </a:cubicBezTo>
                    <a:cubicBezTo>
                      <a:pt x="9782" y="2530"/>
                      <a:pt x="8473" y="785"/>
                      <a:pt x="7019" y="349"/>
                    </a:cubicBezTo>
                    <a:lnTo>
                      <a:pt x="6801" y="276"/>
                    </a:lnTo>
                    <a:cubicBezTo>
                      <a:pt x="6150" y="94"/>
                      <a:pt x="5474" y="1"/>
                      <a:pt x="47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1"/>
              <p:cNvSpPr/>
              <p:nvPr/>
            </p:nvSpPr>
            <p:spPr>
              <a:xfrm>
                <a:off x="9387350" y="3549500"/>
                <a:ext cx="180900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850" extrusionOk="0">
                    <a:moveTo>
                      <a:pt x="3023" y="0"/>
                    </a:moveTo>
                    <a:cubicBezTo>
                      <a:pt x="2354" y="0"/>
                      <a:pt x="1691" y="100"/>
                      <a:pt x="1055" y="300"/>
                    </a:cubicBezTo>
                    <a:cubicBezTo>
                      <a:pt x="400" y="482"/>
                      <a:pt x="0" y="1064"/>
                      <a:pt x="73" y="1718"/>
                    </a:cubicBezTo>
                    <a:cubicBezTo>
                      <a:pt x="73" y="1791"/>
                      <a:pt x="109" y="1827"/>
                      <a:pt x="109" y="1900"/>
                    </a:cubicBezTo>
                    <a:cubicBezTo>
                      <a:pt x="436" y="2882"/>
                      <a:pt x="1127" y="3718"/>
                      <a:pt x="2073" y="4191"/>
                    </a:cubicBezTo>
                    <a:cubicBezTo>
                      <a:pt x="2917" y="4630"/>
                      <a:pt x="3886" y="4849"/>
                      <a:pt x="4865" y="4849"/>
                    </a:cubicBezTo>
                    <a:cubicBezTo>
                      <a:pt x="4940" y="4849"/>
                      <a:pt x="5015" y="4848"/>
                      <a:pt x="5091" y="4845"/>
                    </a:cubicBezTo>
                    <a:cubicBezTo>
                      <a:pt x="5745" y="4845"/>
                      <a:pt x="6545" y="4664"/>
                      <a:pt x="6909" y="4046"/>
                    </a:cubicBezTo>
                    <a:cubicBezTo>
                      <a:pt x="7236" y="3355"/>
                      <a:pt x="6836" y="2555"/>
                      <a:pt x="6400" y="1900"/>
                    </a:cubicBezTo>
                    <a:cubicBezTo>
                      <a:pt x="6000" y="1318"/>
                      <a:pt x="5527" y="773"/>
                      <a:pt x="5018" y="300"/>
                    </a:cubicBezTo>
                    <a:cubicBezTo>
                      <a:pt x="4363" y="100"/>
                      <a:pt x="3691" y="0"/>
                      <a:pt x="3023" y="0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1"/>
              <p:cNvSpPr/>
              <p:nvPr/>
            </p:nvSpPr>
            <p:spPr>
              <a:xfrm>
                <a:off x="9357350" y="3878450"/>
                <a:ext cx="288175" cy="366700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14668" extrusionOk="0">
                    <a:moveTo>
                      <a:pt x="8441" y="0"/>
                    </a:moveTo>
                    <a:cubicBezTo>
                      <a:pt x="7224" y="0"/>
                      <a:pt x="6035" y="428"/>
                      <a:pt x="5091" y="1214"/>
                    </a:cubicBezTo>
                    <a:cubicBezTo>
                      <a:pt x="4582" y="4741"/>
                      <a:pt x="2764" y="7977"/>
                      <a:pt x="0" y="10268"/>
                    </a:cubicBezTo>
                    <a:lnTo>
                      <a:pt x="11454" y="14668"/>
                    </a:lnTo>
                    <a:cubicBezTo>
                      <a:pt x="11527" y="9795"/>
                      <a:pt x="10981" y="4923"/>
                      <a:pt x="9854" y="196"/>
                    </a:cubicBezTo>
                    <a:cubicBezTo>
                      <a:pt x="9387" y="64"/>
                      <a:pt x="8912" y="0"/>
                      <a:pt x="8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1"/>
              <p:cNvSpPr/>
              <p:nvPr/>
            </p:nvSpPr>
            <p:spPr>
              <a:xfrm>
                <a:off x="9369150" y="3576075"/>
                <a:ext cx="231825" cy="153650"/>
              </a:xfrm>
              <a:custGeom>
                <a:avLst/>
                <a:gdLst/>
                <a:ahLst/>
                <a:cxnLst/>
                <a:rect l="l" t="t" r="r" b="b"/>
                <a:pathLst>
                  <a:path w="9273" h="6146" fill="none" extrusionOk="0">
                    <a:moveTo>
                      <a:pt x="1" y="946"/>
                    </a:moveTo>
                    <a:cubicBezTo>
                      <a:pt x="728" y="4219"/>
                      <a:pt x="4037" y="6146"/>
                      <a:pt x="7237" y="5237"/>
                    </a:cubicBezTo>
                    <a:cubicBezTo>
                      <a:pt x="7818" y="5091"/>
                      <a:pt x="8364" y="4764"/>
                      <a:pt x="8764" y="4255"/>
                    </a:cubicBezTo>
                    <a:cubicBezTo>
                      <a:pt x="9200" y="3564"/>
                      <a:pt x="9273" y="2692"/>
                      <a:pt x="8946" y="1964"/>
                    </a:cubicBezTo>
                    <a:cubicBezTo>
                      <a:pt x="8582" y="1201"/>
                      <a:pt x="8109" y="546"/>
                      <a:pt x="7491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1"/>
              <p:cNvSpPr/>
              <p:nvPr/>
            </p:nvSpPr>
            <p:spPr>
              <a:xfrm>
                <a:off x="9397350" y="4126050"/>
                <a:ext cx="233625" cy="91825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3673" fill="none" extrusionOk="0">
                    <a:moveTo>
                      <a:pt x="0" y="0"/>
                    </a:moveTo>
                    <a:lnTo>
                      <a:pt x="9345" y="3673"/>
                    </a:lnTo>
                  </a:path>
                </a:pathLst>
              </a:custGeom>
              <a:noFill/>
              <a:ln w="3625" cap="rnd" cmpd="sng">
                <a:solidFill>
                  <a:srgbClr val="656E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1"/>
              <p:cNvSpPr/>
              <p:nvPr/>
            </p:nvSpPr>
            <p:spPr>
              <a:xfrm>
                <a:off x="9604600" y="3642450"/>
                <a:ext cx="236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837" fill="none" extrusionOk="0">
                    <a:moveTo>
                      <a:pt x="0" y="0"/>
                    </a:moveTo>
                    <a:lnTo>
                      <a:pt x="946" y="837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1"/>
              <p:cNvSpPr/>
              <p:nvPr/>
            </p:nvSpPr>
            <p:spPr>
              <a:xfrm>
                <a:off x="9256450" y="4128775"/>
                <a:ext cx="381800" cy="311875"/>
              </a:xfrm>
              <a:custGeom>
                <a:avLst/>
                <a:gdLst/>
                <a:ahLst/>
                <a:cxnLst/>
                <a:rect l="l" t="t" r="r" b="b"/>
                <a:pathLst>
                  <a:path w="15272" h="12475" extrusionOk="0">
                    <a:moveTo>
                      <a:pt x="4582" y="1"/>
                    </a:moveTo>
                    <a:cubicBezTo>
                      <a:pt x="2909" y="1419"/>
                      <a:pt x="1600" y="3164"/>
                      <a:pt x="764" y="5200"/>
                    </a:cubicBezTo>
                    <a:cubicBezTo>
                      <a:pt x="291" y="6255"/>
                      <a:pt x="0" y="7455"/>
                      <a:pt x="364" y="8545"/>
                    </a:cubicBezTo>
                    <a:cubicBezTo>
                      <a:pt x="727" y="9745"/>
                      <a:pt x="1745" y="10582"/>
                      <a:pt x="2800" y="11200"/>
                    </a:cubicBezTo>
                    <a:cubicBezTo>
                      <a:pt x="4254" y="12036"/>
                      <a:pt x="5891" y="12472"/>
                      <a:pt x="7527" y="12472"/>
                    </a:cubicBezTo>
                    <a:cubicBezTo>
                      <a:pt x="7576" y="12474"/>
                      <a:pt x="7626" y="12474"/>
                      <a:pt x="7675" y="12474"/>
                    </a:cubicBezTo>
                    <a:cubicBezTo>
                      <a:pt x="9296" y="12474"/>
                      <a:pt x="10874" y="11897"/>
                      <a:pt x="12145" y="10909"/>
                    </a:cubicBezTo>
                    <a:cubicBezTo>
                      <a:pt x="14108" y="9273"/>
                      <a:pt x="14908" y="6618"/>
                      <a:pt x="15272" y="4073"/>
                    </a:cubicBezTo>
                    <a:lnTo>
                      <a:pt x="45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1"/>
              <p:cNvSpPr/>
              <p:nvPr/>
            </p:nvSpPr>
            <p:spPr>
              <a:xfrm>
                <a:off x="9342800" y="4184225"/>
                <a:ext cx="266375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3819" fill="none" extrusionOk="0">
                    <a:moveTo>
                      <a:pt x="0" y="1"/>
                    </a:moveTo>
                    <a:lnTo>
                      <a:pt x="10654" y="3819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1"/>
              <p:cNvSpPr/>
              <p:nvPr/>
            </p:nvSpPr>
            <p:spPr>
              <a:xfrm>
                <a:off x="9419150" y="4170600"/>
                <a:ext cx="136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346" fill="none" extrusionOk="0">
                    <a:moveTo>
                      <a:pt x="546" y="0"/>
                    </a:moveTo>
                    <a:lnTo>
                      <a:pt x="1" y="1346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1"/>
              <p:cNvSpPr/>
              <p:nvPr/>
            </p:nvSpPr>
            <p:spPr>
              <a:xfrm>
                <a:off x="9441875" y="4177875"/>
                <a:ext cx="136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455" fill="none" extrusionOk="0">
                    <a:moveTo>
                      <a:pt x="546" y="0"/>
                    </a:moveTo>
                    <a:lnTo>
                      <a:pt x="1" y="1454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1"/>
              <p:cNvSpPr/>
              <p:nvPr/>
            </p:nvSpPr>
            <p:spPr>
              <a:xfrm>
                <a:off x="9589150" y="4233325"/>
                <a:ext cx="1092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346" fill="none" extrusionOk="0">
                    <a:moveTo>
                      <a:pt x="437" y="0"/>
                    </a:moveTo>
                    <a:lnTo>
                      <a:pt x="0" y="1345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1"/>
              <p:cNvSpPr/>
              <p:nvPr/>
            </p:nvSpPr>
            <p:spPr>
              <a:xfrm>
                <a:off x="9603675" y="4241500"/>
                <a:ext cx="109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37" fill="none" extrusionOk="0">
                    <a:moveTo>
                      <a:pt x="437" y="0"/>
                    </a:moveTo>
                    <a:lnTo>
                      <a:pt x="1" y="1237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1"/>
              <p:cNvSpPr/>
              <p:nvPr/>
            </p:nvSpPr>
            <p:spPr>
              <a:xfrm>
                <a:off x="9511875" y="4212400"/>
                <a:ext cx="373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65" fill="none" extrusionOk="0">
                    <a:moveTo>
                      <a:pt x="37" y="401"/>
                    </a:moveTo>
                    <a:cubicBezTo>
                      <a:pt x="37" y="255"/>
                      <a:pt x="146" y="146"/>
                      <a:pt x="255" y="73"/>
                    </a:cubicBezTo>
                    <a:cubicBezTo>
                      <a:pt x="400" y="1"/>
                      <a:pt x="546" y="1"/>
                      <a:pt x="691" y="1"/>
                    </a:cubicBezTo>
                    <a:cubicBezTo>
                      <a:pt x="873" y="37"/>
                      <a:pt x="1091" y="110"/>
                      <a:pt x="1237" y="255"/>
                    </a:cubicBezTo>
                    <a:cubicBezTo>
                      <a:pt x="1491" y="546"/>
                      <a:pt x="1455" y="1128"/>
                      <a:pt x="1019" y="1164"/>
                    </a:cubicBezTo>
                    <a:cubicBezTo>
                      <a:pt x="655" y="1164"/>
                      <a:pt x="1" y="873"/>
                      <a:pt x="37" y="401"/>
                    </a:cubicBezTo>
                    <a:close/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1"/>
              <p:cNvSpPr/>
              <p:nvPr/>
            </p:nvSpPr>
            <p:spPr>
              <a:xfrm>
                <a:off x="9418250" y="4245125"/>
                <a:ext cx="116375" cy="15365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6146" fill="none" extrusionOk="0">
                    <a:moveTo>
                      <a:pt x="4655" y="583"/>
                    </a:moveTo>
                    <a:cubicBezTo>
                      <a:pt x="4145" y="2146"/>
                      <a:pt x="3527" y="3637"/>
                      <a:pt x="2727" y="5055"/>
                    </a:cubicBezTo>
                    <a:cubicBezTo>
                      <a:pt x="2546" y="5455"/>
                      <a:pt x="2182" y="5819"/>
                      <a:pt x="1782" y="6037"/>
                    </a:cubicBezTo>
                    <a:cubicBezTo>
                      <a:pt x="1455" y="6146"/>
                      <a:pt x="1128" y="6146"/>
                      <a:pt x="837" y="6037"/>
                    </a:cubicBezTo>
                    <a:cubicBezTo>
                      <a:pt x="509" y="5891"/>
                      <a:pt x="218" y="5746"/>
                      <a:pt x="0" y="5491"/>
                    </a:cubicBezTo>
                    <a:lnTo>
                      <a:pt x="2509" y="1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1"/>
              <p:cNvSpPr/>
              <p:nvPr/>
            </p:nvSpPr>
            <p:spPr>
              <a:xfrm>
                <a:off x="9316425" y="4226050"/>
                <a:ext cx="119125" cy="6547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2619" fill="none" extrusionOk="0">
                    <a:moveTo>
                      <a:pt x="1" y="1200"/>
                    </a:moveTo>
                    <a:cubicBezTo>
                      <a:pt x="1564" y="2618"/>
                      <a:pt x="4073" y="1964"/>
                      <a:pt x="4764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1"/>
              <p:cNvSpPr/>
              <p:nvPr/>
            </p:nvSpPr>
            <p:spPr>
              <a:xfrm>
                <a:off x="9553700" y="4281500"/>
                <a:ext cx="39100" cy="79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3164" fill="none" extrusionOk="0">
                    <a:moveTo>
                      <a:pt x="1564" y="3164"/>
                    </a:moveTo>
                    <a:cubicBezTo>
                      <a:pt x="473" y="2509"/>
                      <a:pt x="0" y="1200"/>
                      <a:pt x="400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1"/>
              <p:cNvSpPr/>
              <p:nvPr/>
            </p:nvSpPr>
            <p:spPr>
              <a:xfrm>
                <a:off x="9454600" y="4431475"/>
                <a:ext cx="62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401" fill="none" extrusionOk="0">
                    <a:moveTo>
                      <a:pt x="1" y="401"/>
                    </a:moveTo>
                    <a:cubicBezTo>
                      <a:pt x="837" y="364"/>
                      <a:pt x="1673" y="219"/>
                      <a:pt x="2510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1"/>
              <p:cNvSpPr/>
              <p:nvPr/>
            </p:nvSpPr>
            <p:spPr>
              <a:xfrm>
                <a:off x="8883725" y="5030525"/>
                <a:ext cx="163650" cy="2709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10837" extrusionOk="0">
                    <a:moveTo>
                      <a:pt x="4255" y="1"/>
                    </a:moveTo>
                    <a:lnTo>
                      <a:pt x="1" y="9309"/>
                    </a:lnTo>
                    <a:lnTo>
                      <a:pt x="1710" y="10837"/>
                    </a:lnTo>
                    <a:lnTo>
                      <a:pt x="6546" y="2255"/>
                    </a:lnTo>
                    <a:lnTo>
                      <a:pt x="4255" y="1"/>
                    </a:ln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1"/>
              <p:cNvSpPr/>
              <p:nvPr/>
            </p:nvSpPr>
            <p:spPr>
              <a:xfrm>
                <a:off x="8967375" y="4341500"/>
                <a:ext cx="470900" cy="765425"/>
              </a:xfrm>
              <a:custGeom>
                <a:avLst/>
                <a:gdLst/>
                <a:ahLst/>
                <a:cxnLst/>
                <a:rect l="l" t="t" r="r" b="b"/>
                <a:pathLst>
                  <a:path w="18836" h="30617" extrusionOk="0">
                    <a:moveTo>
                      <a:pt x="11927" y="0"/>
                    </a:moveTo>
                    <a:cubicBezTo>
                      <a:pt x="6472" y="8472"/>
                      <a:pt x="3200" y="18072"/>
                      <a:pt x="0" y="27598"/>
                    </a:cubicBezTo>
                    <a:lnTo>
                      <a:pt x="3200" y="30616"/>
                    </a:lnTo>
                    <a:lnTo>
                      <a:pt x="18835" y="1782"/>
                    </a:lnTo>
                    <a:lnTo>
                      <a:pt x="119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1"/>
              <p:cNvSpPr/>
              <p:nvPr/>
            </p:nvSpPr>
            <p:spPr>
              <a:xfrm>
                <a:off x="8639200" y="4985075"/>
                <a:ext cx="292750" cy="364550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14582" extrusionOk="0">
                    <a:moveTo>
                      <a:pt x="1" y="1"/>
                    </a:moveTo>
                    <a:lnTo>
                      <a:pt x="11018" y="14582"/>
                    </a:lnTo>
                    <a:cubicBezTo>
                      <a:pt x="11600" y="13745"/>
                      <a:pt x="11709" y="12727"/>
                      <a:pt x="11382" y="11818"/>
                    </a:cubicBezTo>
                    <a:cubicBezTo>
                      <a:pt x="9237" y="6510"/>
                      <a:pt x="5346" y="19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1"/>
              <p:cNvSpPr/>
              <p:nvPr/>
            </p:nvSpPr>
            <p:spPr>
              <a:xfrm>
                <a:off x="8995550" y="4999625"/>
                <a:ext cx="62750" cy="61850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2474" fill="none" extrusionOk="0">
                    <a:moveTo>
                      <a:pt x="2509" y="2473"/>
                    </a:moveTo>
                    <a:lnTo>
                      <a:pt x="0" y="1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1"/>
              <p:cNvSpPr/>
              <p:nvPr/>
            </p:nvSpPr>
            <p:spPr>
              <a:xfrm>
                <a:off x="8584675" y="3455175"/>
                <a:ext cx="13727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5019" extrusionOk="0">
                    <a:moveTo>
                      <a:pt x="691" y="1"/>
                    </a:moveTo>
                    <a:lnTo>
                      <a:pt x="0" y="2692"/>
                    </a:lnTo>
                    <a:lnTo>
                      <a:pt x="4800" y="5019"/>
                    </a:lnTo>
                    <a:lnTo>
                      <a:pt x="5491" y="1455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1"/>
              <p:cNvSpPr/>
              <p:nvPr/>
            </p:nvSpPr>
            <p:spPr>
              <a:xfrm>
                <a:off x="8685575" y="3478825"/>
                <a:ext cx="715425" cy="287275"/>
              </a:xfrm>
              <a:custGeom>
                <a:avLst/>
                <a:gdLst/>
                <a:ahLst/>
                <a:cxnLst/>
                <a:rect l="l" t="t" r="r" b="b"/>
                <a:pathLst>
                  <a:path w="28617" h="11491" extrusionOk="0">
                    <a:moveTo>
                      <a:pt x="800" y="0"/>
                    </a:moveTo>
                    <a:lnTo>
                      <a:pt x="800" y="0"/>
                    </a:lnTo>
                    <a:cubicBezTo>
                      <a:pt x="873" y="73"/>
                      <a:pt x="473" y="2182"/>
                      <a:pt x="0" y="3891"/>
                    </a:cubicBezTo>
                    <a:cubicBezTo>
                      <a:pt x="8836" y="8327"/>
                      <a:pt x="18508" y="10909"/>
                      <a:pt x="28398" y="11490"/>
                    </a:cubicBezTo>
                    <a:cubicBezTo>
                      <a:pt x="28616" y="11490"/>
                      <a:pt x="28507" y="11418"/>
                      <a:pt x="28507" y="11199"/>
                    </a:cubicBezTo>
                    <a:cubicBezTo>
                      <a:pt x="28398" y="8872"/>
                      <a:pt x="27889" y="6545"/>
                      <a:pt x="27017" y="4400"/>
                    </a:cubicBezTo>
                    <a:cubicBezTo>
                      <a:pt x="26627" y="4306"/>
                      <a:pt x="26237" y="4260"/>
                      <a:pt x="25854" y="4260"/>
                    </a:cubicBezTo>
                    <a:cubicBezTo>
                      <a:pt x="25342" y="4260"/>
                      <a:pt x="24840" y="4343"/>
                      <a:pt x="24362" y="4509"/>
                    </a:cubicBezTo>
                    <a:cubicBezTo>
                      <a:pt x="22964" y="4697"/>
                      <a:pt x="21588" y="4784"/>
                      <a:pt x="20232" y="4784"/>
                    </a:cubicBezTo>
                    <a:cubicBezTo>
                      <a:pt x="13443" y="4784"/>
                      <a:pt x="7134" y="2607"/>
                      <a:pt x="8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1"/>
              <p:cNvSpPr/>
              <p:nvPr/>
            </p:nvSpPr>
            <p:spPr>
              <a:xfrm>
                <a:off x="9309150" y="3600625"/>
                <a:ext cx="65475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5928" fill="none" extrusionOk="0">
                    <a:moveTo>
                      <a:pt x="2292" y="5928"/>
                    </a:moveTo>
                    <a:cubicBezTo>
                      <a:pt x="2619" y="3673"/>
                      <a:pt x="1746" y="1419"/>
                      <a:pt x="1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1"/>
              <p:cNvSpPr/>
              <p:nvPr/>
            </p:nvSpPr>
            <p:spPr>
              <a:xfrm>
                <a:off x="7817450" y="3463375"/>
                <a:ext cx="915425" cy="864500"/>
              </a:xfrm>
              <a:custGeom>
                <a:avLst/>
                <a:gdLst/>
                <a:ahLst/>
                <a:cxnLst/>
                <a:rect l="l" t="t" r="r" b="b"/>
                <a:pathLst>
                  <a:path w="36617" h="34580" extrusionOk="0">
                    <a:moveTo>
                      <a:pt x="691" y="0"/>
                    </a:moveTo>
                    <a:lnTo>
                      <a:pt x="582" y="4582"/>
                    </a:lnTo>
                    <a:lnTo>
                      <a:pt x="0" y="33598"/>
                    </a:lnTo>
                    <a:lnTo>
                      <a:pt x="36471" y="34580"/>
                    </a:lnTo>
                    <a:lnTo>
                      <a:pt x="36616" y="5527"/>
                    </a:lnTo>
                    <a:lnTo>
                      <a:pt x="36616" y="1200"/>
                    </a:lnTo>
                    <a:lnTo>
                      <a:pt x="33344" y="945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1"/>
              <p:cNvSpPr/>
              <p:nvPr/>
            </p:nvSpPr>
            <p:spPr>
              <a:xfrm>
                <a:off x="7832000" y="3463375"/>
                <a:ext cx="900875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36035" h="5527" extrusionOk="0">
                    <a:moveTo>
                      <a:pt x="109" y="0"/>
                    </a:moveTo>
                    <a:lnTo>
                      <a:pt x="0" y="4582"/>
                    </a:lnTo>
                    <a:lnTo>
                      <a:pt x="36034" y="5527"/>
                    </a:lnTo>
                    <a:lnTo>
                      <a:pt x="36034" y="1200"/>
                    </a:lnTo>
                    <a:lnTo>
                      <a:pt x="32762" y="94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69A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1"/>
              <p:cNvSpPr/>
              <p:nvPr/>
            </p:nvSpPr>
            <p:spPr>
              <a:xfrm>
                <a:off x="8458300" y="3427775"/>
                <a:ext cx="160925" cy="121200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4848" extrusionOk="0">
                    <a:moveTo>
                      <a:pt x="3592" y="0"/>
                    </a:moveTo>
                    <a:cubicBezTo>
                      <a:pt x="3558" y="0"/>
                      <a:pt x="3525" y="2"/>
                      <a:pt x="3492" y="6"/>
                    </a:cubicBezTo>
                    <a:cubicBezTo>
                      <a:pt x="3201" y="42"/>
                      <a:pt x="2983" y="224"/>
                      <a:pt x="2873" y="515"/>
                    </a:cubicBezTo>
                    <a:cubicBezTo>
                      <a:pt x="2692" y="297"/>
                      <a:pt x="2401" y="151"/>
                      <a:pt x="2110" y="151"/>
                    </a:cubicBezTo>
                    <a:cubicBezTo>
                      <a:pt x="1855" y="188"/>
                      <a:pt x="1601" y="333"/>
                      <a:pt x="1492" y="588"/>
                    </a:cubicBezTo>
                    <a:cubicBezTo>
                      <a:pt x="1390" y="530"/>
                      <a:pt x="1277" y="501"/>
                      <a:pt x="1163" y="501"/>
                    </a:cubicBezTo>
                    <a:cubicBezTo>
                      <a:pt x="993" y="501"/>
                      <a:pt x="823" y="566"/>
                      <a:pt x="692" y="697"/>
                    </a:cubicBezTo>
                    <a:cubicBezTo>
                      <a:pt x="474" y="879"/>
                      <a:pt x="328" y="1097"/>
                      <a:pt x="255" y="1388"/>
                    </a:cubicBezTo>
                    <a:cubicBezTo>
                      <a:pt x="1" y="2188"/>
                      <a:pt x="74" y="3060"/>
                      <a:pt x="437" y="3788"/>
                    </a:cubicBezTo>
                    <a:cubicBezTo>
                      <a:pt x="546" y="3969"/>
                      <a:pt x="655" y="4151"/>
                      <a:pt x="837" y="4260"/>
                    </a:cubicBezTo>
                    <a:cubicBezTo>
                      <a:pt x="905" y="4301"/>
                      <a:pt x="984" y="4322"/>
                      <a:pt x="1063" y="4322"/>
                    </a:cubicBezTo>
                    <a:cubicBezTo>
                      <a:pt x="1195" y="4322"/>
                      <a:pt x="1328" y="4265"/>
                      <a:pt x="1419" y="4151"/>
                    </a:cubicBezTo>
                    <a:cubicBezTo>
                      <a:pt x="1516" y="4473"/>
                      <a:pt x="1811" y="4709"/>
                      <a:pt x="2130" y="4709"/>
                    </a:cubicBezTo>
                    <a:cubicBezTo>
                      <a:pt x="2171" y="4709"/>
                      <a:pt x="2213" y="4705"/>
                      <a:pt x="2255" y="4697"/>
                    </a:cubicBezTo>
                    <a:cubicBezTo>
                      <a:pt x="2619" y="4660"/>
                      <a:pt x="2873" y="4333"/>
                      <a:pt x="2873" y="3933"/>
                    </a:cubicBezTo>
                    <a:cubicBezTo>
                      <a:pt x="2910" y="4151"/>
                      <a:pt x="2983" y="4369"/>
                      <a:pt x="3128" y="4551"/>
                    </a:cubicBezTo>
                    <a:cubicBezTo>
                      <a:pt x="3226" y="4714"/>
                      <a:pt x="3411" y="4848"/>
                      <a:pt x="3605" y="4848"/>
                    </a:cubicBezTo>
                    <a:cubicBezTo>
                      <a:pt x="3628" y="4848"/>
                      <a:pt x="3651" y="4846"/>
                      <a:pt x="3673" y="4842"/>
                    </a:cubicBezTo>
                    <a:cubicBezTo>
                      <a:pt x="3892" y="4769"/>
                      <a:pt x="4073" y="4588"/>
                      <a:pt x="4146" y="4333"/>
                    </a:cubicBezTo>
                    <a:cubicBezTo>
                      <a:pt x="4182" y="4115"/>
                      <a:pt x="4292" y="3897"/>
                      <a:pt x="4401" y="3678"/>
                    </a:cubicBezTo>
                    <a:cubicBezTo>
                      <a:pt x="4491" y="3978"/>
                      <a:pt x="4927" y="4179"/>
                      <a:pt x="5281" y="4179"/>
                    </a:cubicBezTo>
                    <a:cubicBezTo>
                      <a:pt x="5356" y="4179"/>
                      <a:pt x="5428" y="4170"/>
                      <a:pt x="5491" y="4151"/>
                    </a:cubicBezTo>
                    <a:cubicBezTo>
                      <a:pt x="5891" y="3678"/>
                      <a:pt x="6146" y="3060"/>
                      <a:pt x="6146" y="2406"/>
                    </a:cubicBezTo>
                    <a:cubicBezTo>
                      <a:pt x="6182" y="1788"/>
                      <a:pt x="6437" y="1097"/>
                      <a:pt x="6073" y="588"/>
                    </a:cubicBezTo>
                    <a:cubicBezTo>
                      <a:pt x="5840" y="270"/>
                      <a:pt x="5471" y="100"/>
                      <a:pt x="5104" y="100"/>
                    </a:cubicBezTo>
                    <a:cubicBezTo>
                      <a:pt x="4840" y="100"/>
                      <a:pt x="4577" y="187"/>
                      <a:pt x="4364" y="370"/>
                    </a:cubicBezTo>
                    <a:cubicBezTo>
                      <a:pt x="4168" y="141"/>
                      <a:pt x="3885" y="0"/>
                      <a:pt x="3592" y="0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1"/>
              <p:cNvSpPr/>
              <p:nvPr/>
            </p:nvSpPr>
            <p:spPr>
              <a:xfrm>
                <a:off x="8570125" y="3453375"/>
                <a:ext cx="92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2291" fill="none" extrusionOk="0">
                    <a:moveTo>
                      <a:pt x="37" y="2291"/>
                    </a:moveTo>
                    <a:lnTo>
                      <a:pt x="0" y="0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1"/>
              <p:cNvSpPr/>
              <p:nvPr/>
            </p:nvSpPr>
            <p:spPr>
              <a:xfrm>
                <a:off x="8527400" y="3453375"/>
                <a:ext cx="457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473" fill="none" extrusionOk="0">
                    <a:moveTo>
                      <a:pt x="182" y="2473"/>
                    </a:moveTo>
                    <a:cubicBezTo>
                      <a:pt x="37" y="1636"/>
                      <a:pt x="0" y="800"/>
                      <a:pt x="146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41"/>
              <p:cNvSpPr/>
              <p:nvPr/>
            </p:nvSpPr>
            <p:spPr>
              <a:xfrm>
                <a:off x="8488300" y="3453375"/>
                <a:ext cx="4575" cy="654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619" fill="none" extrusionOk="0">
                    <a:moveTo>
                      <a:pt x="183" y="2618"/>
                    </a:moveTo>
                    <a:cubicBezTo>
                      <a:pt x="1" y="1745"/>
                      <a:pt x="1" y="836"/>
                      <a:pt x="183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1"/>
              <p:cNvSpPr/>
              <p:nvPr/>
            </p:nvSpPr>
            <p:spPr>
              <a:xfrm>
                <a:off x="8073800" y="3719700"/>
                <a:ext cx="414525" cy="414550"/>
              </a:xfrm>
              <a:custGeom>
                <a:avLst/>
                <a:gdLst/>
                <a:ahLst/>
                <a:cxnLst/>
                <a:rect l="l" t="t" r="r" b="b"/>
                <a:pathLst>
                  <a:path w="16581" h="16582" fill="none" extrusionOk="0">
                    <a:moveTo>
                      <a:pt x="16581" y="8291"/>
                    </a:moveTo>
                    <a:cubicBezTo>
                      <a:pt x="16581" y="12873"/>
                      <a:pt x="12872" y="16582"/>
                      <a:pt x="8291" y="16582"/>
                    </a:cubicBezTo>
                    <a:cubicBezTo>
                      <a:pt x="3709" y="16582"/>
                      <a:pt x="0" y="12873"/>
                      <a:pt x="0" y="8291"/>
                    </a:cubicBezTo>
                    <a:cubicBezTo>
                      <a:pt x="0" y="3710"/>
                      <a:pt x="3709" y="1"/>
                      <a:pt x="8291" y="1"/>
                    </a:cubicBezTo>
                    <a:cubicBezTo>
                      <a:pt x="12872" y="1"/>
                      <a:pt x="16581" y="3710"/>
                      <a:pt x="16581" y="8291"/>
                    </a:cubicBezTo>
                    <a:close/>
                  </a:path>
                </a:pathLst>
              </a:custGeom>
              <a:noFill/>
              <a:ln w="63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1"/>
              <p:cNvSpPr/>
              <p:nvPr/>
            </p:nvSpPr>
            <p:spPr>
              <a:xfrm>
                <a:off x="8171050" y="3844250"/>
                <a:ext cx="8185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273" fill="none" extrusionOk="0">
                    <a:moveTo>
                      <a:pt x="3273" y="1637"/>
                    </a:moveTo>
                    <a:cubicBezTo>
                      <a:pt x="3273" y="2546"/>
                      <a:pt x="2546" y="3273"/>
                      <a:pt x="1637" y="3273"/>
                    </a:cubicBezTo>
                    <a:cubicBezTo>
                      <a:pt x="728" y="3273"/>
                      <a:pt x="1" y="2546"/>
                      <a:pt x="1" y="1637"/>
                    </a:cubicBezTo>
                    <a:cubicBezTo>
                      <a:pt x="1" y="728"/>
                      <a:pt x="728" y="0"/>
                      <a:pt x="1637" y="0"/>
                    </a:cubicBezTo>
                    <a:cubicBezTo>
                      <a:pt x="2546" y="0"/>
                      <a:pt x="3273" y="728"/>
                      <a:pt x="3273" y="1637"/>
                    </a:cubicBezTo>
                    <a:close/>
                  </a:path>
                </a:pathLst>
              </a:custGeom>
              <a:noFill/>
              <a:ln w="63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41"/>
              <p:cNvSpPr/>
              <p:nvPr/>
            </p:nvSpPr>
            <p:spPr>
              <a:xfrm>
                <a:off x="8321050" y="3845150"/>
                <a:ext cx="75475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3019" fill="none" extrusionOk="0">
                    <a:moveTo>
                      <a:pt x="3018" y="1528"/>
                    </a:moveTo>
                    <a:cubicBezTo>
                      <a:pt x="3018" y="2364"/>
                      <a:pt x="2328" y="3019"/>
                      <a:pt x="1528" y="3019"/>
                    </a:cubicBezTo>
                    <a:cubicBezTo>
                      <a:pt x="691" y="3019"/>
                      <a:pt x="0" y="2364"/>
                      <a:pt x="0" y="1528"/>
                    </a:cubicBezTo>
                    <a:cubicBezTo>
                      <a:pt x="0" y="692"/>
                      <a:pt x="691" y="1"/>
                      <a:pt x="1528" y="1"/>
                    </a:cubicBezTo>
                    <a:cubicBezTo>
                      <a:pt x="2328" y="1"/>
                      <a:pt x="3018" y="692"/>
                      <a:pt x="3018" y="1528"/>
                    </a:cubicBezTo>
                    <a:close/>
                  </a:path>
                </a:pathLst>
              </a:custGeom>
              <a:noFill/>
              <a:ln w="63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1"/>
              <p:cNvSpPr/>
              <p:nvPr/>
            </p:nvSpPr>
            <p:spPr>
              <a:xfrm>
                <a:off x="8121050" y="3955150"/>
                <a:ext cx="32637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5310" fill="none" extrusionOk="0">
                    <a:moveTo>
                      <a:pt x="1" y="1"/>
                    </a:moveTo>
                    <a:cubicBezTo>
                      <a:pt x="655" y="3091"/>
                      <a:pt x="3383" y="5309"/>
                      <a:pt x="6546" y="5309"/>
                    </a:cubicBezTo>
                    <a:cubicBezTo>
                      <a:pt x="9709" y="5309"/>
                      <a:pt x="12436" y="3091"/>
                      <a:pt x="13055" y="1"/>
                    </a:cubicBezTo>
                    <a:close/>
                  </a:path>
                </a:pathLst>
              </a:custGeom>
              <a:noFill/>
              <a:ln w="63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1"/>
              <p:cNvSpPr/>
              <p:nvPr/>
            </p:nvSpPr>
            <p:spPr>
              <a:xfrm>
                <a:off x="9390075" y="3403375"/>
                <a:ext cx="124550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4982" h="9127" extrusionOk="0">
                    <a:moveTo>
                      <a:pt x="2291" y="0"/>
                    </a:moveTo>
                    <a:lnTo>
                      <a:pt x="0" y="1382"/>
                    </a:lnTo>
                    <a:cubicBezTo>
                      <a:pt x="800" y="3891"/>
                      <a:pt x="1273" y="6509"/>
                      <a:pt x="1491" y="9127"/>
                    </a:cubicBezTo>
                    <a:lnTo>
                      <a:pt x="4982" y="8472"/>
                    </a:lnTo>
                    <a:cubicBezTo>
                      <a:pt x="3527" y="5854"/>
                      <a:pt x="2618" y="2982"/>
                      <a:pt x="2291" y="0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1"/>
              <p:cNvSpPr/>
              <p:nvPr/>
            </p:nvSpPr>
            <p:spPr>
              <a:xfrm>
                <a:off x="9445525" y="1995275"/>
                <a:ext cx="1402650" cy="1725375"/>
              </a:xfrm>
              <a:custGeom>
                <a:avLst/>
                <a:gdLst/>
                <a:ahLst/>
                <a:cxnLst/>
                <a:rect l="l" t="t" r="r" b="b"/>
                <a:pathLst>
                  <a:path w="56106" h="690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64" y="4146"/>
                      <a:pt x="4545" y="9382"/>
                      <a:pt x="3854" y="14545"/>
                    </a:cubicBezTo>
                    <a:lnTo>
                      <a:pt x="3854" y="14618"/>
                    </a:lnTo>
                    <a:lnTo>
                      <a:pt x="48542" y="69014"/>
                    </a:lnTo>
                    <a:lnTo>
                      <a:pt x="52397" y="67923"/>
                    </a:lnTo>
                    <a:lnTo>
                      <a:pt x="52542" y="67887"/>
                    </a:lnTo>
                    <a:lnTo>
                      <a:pt x="55960" y="64760"/>
                    </a:lnTo>
                    <a:lnTo>
                      <a:pt x="56105" y="64615"/>
                    </a:lnTo>
                    <a:lnTo>
                      <a:pt x="55996" y="60215"/>
                    </a:lnTo>
                    <a:lnTo>
                      <a:pt x="13781" y="5964"/>
                    </a:lnTo>
                    <a:cubicBezTo>
                      <a:pt x="13504" y="5977"/>
                      <a:pt x="13227" y="5984"/>
                      <a:pt x="12951" y="5984"/>
                    </a:cubicBezTo>
                    <a:cubicBezTo>
                      <a:pt x="7978" y="5984"/>
                      <a:pt x="3238" y="3825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1"/>
              <p:cNvSpPr/>
              <p:nvPr/>
            </p:nvSpPr>
            <p:spPr>
              <a:xfrm>
                <a:off x="9657325" y="2158000"/>
                <a:ext cx="1187200" cy="1536275"/>
              </a:xfrm>
              <a:custGeom>
                <a:avLst/>
                <a:gdLst/>
                <a:ahLst/>
                <a:cxnLst/>
                <a:rect l="l" t="t" r="r" b="b"/>
                <a:pathLst>
                  <a:path w="47488" h="61451" extrusionOk="0">
                    <a:moveTo>
                      <a:pt x="1418" y="0"/>
                    </a:moveTo>
                    <a:lnTo>
                      <a:pt x="0" y="6982"/>
                    </a:lnTo>
                    <a:lnTo>
                      <a:pt x="43925" y="61451"/>
                    </a:lnTo>
                    <a:lnTo>
                      <a:pt x="44070" y="61378"/>
                    </a:lnTo>
                    <a:lnTo>
                      <a:pt x="47488" y="58251"/>
                    </a:ln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000000">
                  <a:alpha val="35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1"/>
              <p:cNvSpPr/>
              <p:nvPr/>
            </p:nvSpPr>
            <p:spPr>
              <a:xfrm>
                <a:off x="10167275" y="2662725"/>
                <a:ext cx="636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465" extrusionOk="0">
                    <a:moveTo>
                      <a:pt x="1837" y="1"/>
                    </a:moveTo>
                    <a:cubicBezTo>
                      <a:pt x="1746" y="1"/>
                      <a:pt x="1655" y="10"/>
                      <a:pt x="1564" y="28"/>
                    </a:cubicBezTo>
                    <a:cubicBezTo>
                      <a:pt x="983" y="137"/>
                      <a:pt x="474" y="537"/>
                      <a:pt x="219" y="1046"/>
                    </a:cubicBezTo>
                    <a:cubicBezTo>
                      <a:pt x="37" y="1337"/>
                      <a:pt x="1" y="1628"/>
                      <a:pt x="74" y="1955"/>
                    </a:cubicBezTo>
                    <a:cubicBezTo>
                      <a:pt x="146" y="2246"/>
                      <a:pt x="401" y="2464"/>
                      <a:pt x="728" y="2464"/>
                    </a:cubicBezTo>
                    <a:cubicBezTo>
                      <a:pt x="910" y="2428"/>
                      <a:pt x="1055" y="2355"/>
                      <a:pt x="1201" y="2283"/>
                    </a:cubicBezTo>
                    <a:cubicBezTo>
                      <a:pt x="1746" y="1955"/>
                      <a:pt x="2219" y="1446"/>
                      <a:pt x="2473" y="828"/>
                    </a:cubicBezTo>
                    <a:cubicBezTo>
                      <a:pt x="2546" y="683"/>
                      <a:pt x="2546" y="501"/>
                      <a:pt x="2473" y="355"/>
                    </a:cubicBezTo>
                    <a:cubicBezTo>
                      <a:pt x="2401" y="174"/>
                      <a:pt x="2255" y="65"/>
                      <a:pt x="2110" y="28"/>
                    </a:cubicBezTo>
                    <a:cubicBezTo>
                      <a:pt x="2019" y="10"/>
                      <a:pt x="1928" y="1"/>
                      <a:pt x="1837" y="1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1"/>
              <p:cNvSpPr/>
              <p:nvPr/>
            </p:nvSpPr>
            <p:spPr>
              <a:xfrm>
                <a:off x="10194550" y="2680700"/>
                <a:ext cx="60025" cy="76600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3064" extrusionOk="0">
                    <a:moveTo>
                      <a:pt x="1712" y="0"/>
                    </a:moveTo>
                    <a:cubicBezTo>
                      <a:pt x="1572" y="0"/>
                      <a:pt x="1443" y="49"/>
                      <a:pt x="1346" y="145"/>
                    </a:cubicBezTo>
                    <a:cubicBezTo>
                      <a:pt x="1310" y="182"/>
                      <a:pt x="1310" y="218"/>
                      <a:pt x="1273" y="255"/>
                    </a:cubicBezTo>
                    <a:cubicBezTo>
                      <a:pt x="728" y="655"/>
                      <a:pt x="328" y="1200"/>
                      <a:pt x="110" y="1818"/>
                    </a:cubicBezTo>
                    <a:cubicBezTo>
                      <a:pt x="37" y="2000"/>
                      <a:pt x="1" y="2182"/>
                      <a:pt x="1" y="2364"/>
                    </a:cubicBezTo>
                    <a:cubicBezTo>
                      <a:pt x="1" y="2582"/>
                      <a:pt x="73" y="2763"/>
                      <a:pt x="183" y="2873"/>
                    </a:cubicBezTo>
                    <a:cubicBezTo>
                      <a:pt x="333" y="2993"/>
                      <a:pt x="509" y="3064"/>
                      <a:pt x="668" y="3064"/>
                    </a:cubicBezTo>
                    <a:cubicBezTo>
                      <a:pt x="701" y="3064"/>
                      <a:pt x="733" y="3061"/>
                      <a:pt x="764" y="3054"/>
                    </a:cubicBezTo>
                    <a:cubicBezTo>
                      <a:pt x="982" y="3018"/>
                      <a:pt x="1164" y="2945"/>
                      <a:pt x="1346" y="2836"/>
                    </a:cubicBezTo>
                    <a:cubicBezTo>
                      <a:pt x="1928" y="2436"/>
                      <a:pt x="2291" y="1782"/>
                      <a:pt x="2364" y="1091"/>
                    </a:cubicBezTo>
                    <a:cubicBezTo>
                      <a:pt x="2401" y="909"/>
                      <a:pt x="2401" y="691"/>
                      <a:pt x="2328" y="473"/>
                    </a:cubicBezTo>
                    <a:cubicBezTo>
                      <a:pt x="2255" y="291"/>
                      <a:pt x="2110" y="109"/>
                      <a:pt x="1928" y="36"/>
                    </a:cubicBezTo>
                    <a:cubicBezTo>
                      <a:pt x="1855" y="12"/>
                      <a:pt x="1782" y="0"/>
                      <a:pt x="1712" y="0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1"/>
              <p:cNvSpPr/>
              <p:nvPr/>
            </p:nvSpPr>
            <p:spPr>
              <a:xfrm>
                <a:off x="10219100" y="2699775"/>
                <a:ext cx="55475" cy="833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3333" extrusionOk="0">
                    <a:moveTo>
                      <a:pt x="1419" y="1"/>
                    </a:moveTo>
                    <a:cubicBezTo>
                      <a:pt x="1128" y="73"/>
                      <a:pt x="1019" y="546"/>
                      <a:pt x="873" y="764"/>
                    </a:cubicBezTo>
                    <a:lnTo>
                      <a:pt x="291" y="1891"/>
                    </a:lnTo>
                    <a:cubicBezTo>
                      <a:pt x="182" y="2110"/>
                      <a:pt x="110" y="2291"/>
                      <a:pt x="73" y="2510"/>
                    </a:cubicBezTo>
                    <a:cubicBezTo>
                      <a:pt x="0" y="2728"/>
                      <a:pt x="73" y="2946"/>
                      <a:pt x="219" y="3128"/>
                    </a:cubicBezTo>
                    <a:cubicBezTo>
                      <a:pt x="335" y="3268"/>
                      <a:pt x="512" y="3333"/>
                      <a:pt x="700" y="3333"/>
                    </a:cubicBezTo>
                    <a:cubicBezTo>
                      <a:pt x="805" y="3333"/>
                      <a:pt x="914" y="3312"/>
                      <a:pt x="1019" y="3273"/>
                    </a:cubicBezTo>
                    <a:cubicBezTo>
                      <a:pt x="1273" y="3128"/>
                      <a:pt x="1491" y="2946"/>
                      <a:pt x="1637" y="2691"/>
                    </a:cubicBezTo>
                    <a:cubicBezTo>
                      <a:pt x="2037" y="2110"/>
                      <a:pt x="2218" y="1346"/>
                      <a:pt x="2073" y="655"/>
                    </a:cubicBezTo>
                    <a:cubicBezTo>
                      <a:pt x="2037" y="473"/>
                      <a:pt x="1964" y="328"/>
                      <a:pt x="1891" y="182"/>
                    </a:cubicBezTo>
                    <a:cubicBezTo>
                      <a:pt x="1746" y="73"/>
                      <a:pt x="1600" y="1"/>
                      <a:pt x="1419" y="1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1"/>
              <p:cNvSpPr/>
              <p:nvPr/>
            </p:nvSpPr>
            <p:spPr>
              <a:xfrm>
                <a:off x="10249100" y="2735300"/>
                <a:ext cx="37300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2253" extrusionOk="0">
                    <a:moveTo>
                      <a:pt x="1012" y="1"/>
                    </a:moveTo>
                    <a:cubicBezTo>
                      <a:pt x="764" y="1"/>
                      <a:pt x="641" y="493"/>
                      <a:pt x="546" y="652"/>
                    </a:cubicBezTo>
                    <a:cubicBezTo>
                      <a:pt x="400" y="1016"/>
                      <a:pt x="219" y="1416"/>
                      <a:pt x="73" y="1779"/>
                    </a:cubicBezTo>
                    <a:cubicBezTo>
                      <a:pt x="37" y="1888"/>
                      <a:pt x="0" y="1998"/>
                      <a:pt x="37" y="2143"/>
                    </a:cubicBezTo>
                    <a:cubicBezTo>
                      <a:pt x="109" y="2216"/>
                      <a:pt x="219" y="2252"/>
                      <a:pt x="328" y="2252"/>
                    </a:cubicBezTo>
                    <a:cubicBezTo>
                      <a:pt x="400" y="2252"/>
                      <a:pt x="509" y="2216"/>
                      <a:pt x="619" y="2143"/>
                    </a:cubicBezTo>
                    <a:cubicBezTo>
                      <a:pt x="1200" y="1779"/>
                      <a:pt x="1491" y="1052"/>
                      <a:pt x="1346" y="361"/>
                    </a:cubicBezTo>
                    <a:cubicBezTo>
                      <a:pt x="1346" y="216"/>
                      <a:pt x="1273" y="107"/>
                      <a:pt x="1128" y="34"/>
                    </a:cubicBezTo>
                    <a:cubicBezTo>
                      <a:pt x="1086" y="11"/>
                      <a:pt x="1048" y="1"/>
                      <a:pt x="1012" y="1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1"/>
              <p:cNvSpPr/>
              <p:nvPr/>
            </p:nvSpPr>
            <p:spPr>
              <a:xfrm>
                <a:off x="10204550" y="2685225"/>
                <a:ext cx="245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129" fill="none" extrusionOk="0">
                    <a:moveTo>
                      <a:pt x="982" y="1"/>
                    </a:moveTo>
                    <a:cubicBezTo>
                      <a:pt x="692" y="401"/>
                      <a:pt x="364" y="801"/>
                      <a:pt x="1" y="1128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1"/>
              <p:cNvSpPr/>
              <p:nvPr/>
            </p:nvSpPr>
            <p:spPr>
              <a:xfrm>
                <a:off x="10226375" y="2705225"/>
                <a:ext cx="27300" cy="4547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819" fill="none" extrusionOk="0">
                    <a:moveTo>
                      <a:pt x="1091" y="1"/>
                    </a:moveTo>
                    <a:cubicBezTo>
                      <a:pt x="873" y="655"/>
                      <a:pt x="509" y="1273"/>
                      <a:pt x="0" y="1819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1"/>
              <p:cNvSpPr/>
              <p:nvPr/>
            </p:nvSpPr>
            <p:spPr>
              <a:xfrm>
                <a:off x="10254550" y="2738875"/>
                <a:ext cx="173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419" fill="none" extrusionOk="0">
                    <a:moveTo>
                      <a:pt x="691" y="0"/>
                    </a:moveTo>
                    <a:cubicBezTo>
                      <a:pt x="510" y="509"/>
                      <a:pt x="291" y="982"/>
                      <a:pt x="1" y="1418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1"/>
              <p:cNvSpPr/>
              <p:nvPr/>
            </p:nvSpPr>
            <p:spPr>
              <a:xfrm>
                <a:off x="9534838" y="2112773"/>
                <a:ext cx="254550" cy="246375"/>
              </a:xfrm>
              <a:custGeom>
                <a:avLst/>
                <a:gdLst/>
                <a:ahLst/>
                <a:cxnLst/>
                <a:rect l="l" t="t" r="r" b="b"/>
                <a:pathLst>
                  <a:path w="10182" h="9855" extrusionOk="0">
                    <a:moveTo>
                      <a:pt x="2873" y="0"/>
                    </a:moveTo>
                    <a:lnTo>
                      <a:pt x="2873" y="0"/>
                    </a:lnTo>
                    <a:cubicBezTo>
                      <a:pt x="2983" y="909"/>
                      <a:pt x="3237" y="1782"/>
                      <a:pt x="3637" y="2618"/>
                    </a:cubicBezTo>
                    <a:cubicBezTo>
                      <a:pt x="3382" y="2327"/>
                      <a:pt x="3092" y="2146"/>
                      <a:pt x="2764" y="1964"/>
                    </a:cubicBezTo>
                    <a:cubicBezTo>
                      <a:pt x="2609" y="1863"/>
                      <a:pt x="2446" y="1818"/>
                      <a:pt x="2288" y="1818"/>
                    </a:cubicBezTo>
                    <a:cubicBezTo>
                      <a:pt x="1706" y="1818"/>
                      <a:pt x="1198" y="2425"/>
                      <a:pt x="1455" y="3055"/>
                    </a:cubicBezTo>
                    <a:cubicBezTo>
                      <a:pt x="1528" y="3418"/>
                      <a:pt x="1674" y="3782"/>
                      <a:pt x="1892" y="4073"/>
                    </a:cubicBezTo>
                    <a:lnTo>
                      <a:pt x="2001" y="4218"/>
                    </a:lnTo>
                    <a:cubicBezTo>
                      <a:pt x="1310" y="3855"/>
                      <a:pt x="655" y="3455"/>
                      <a:pt x="1" y="3055"/>
                    </a:cubicBezTo>
                    <a:lnTo>
                      <a:pt x="1" y="3055"/>
                    </a:lnTo>
                    <a:cubicBezTo>
                      <a:pt x="510" y="5273"/>
                      <a:pt x="583" y="7600"/>
                      <a:pt x="255" y="9854"/>
                    </a:cubicBezTo>
                    <a:cubicBezTo>
                      <a:pt x="1472" y="9431"/>
                      <a:pt x="2746" y="9219"/>
                      <a:pt x="4036" y="9219"/>
                    </a:cubicBezTo>
                    <a:cubicBezTo>
                      <a:pt x="4520" y="9219"/>
                      <a:pt x="5006" y="9249"/>
                      <a:pt x="5491" y="9309"/>
                    </a:cubicBezTo>
                    <a:cubicBezTo>
                      <a:pt x="5273" y="8182"/>
                      <a:pt x="5673" y="7054"/>
                      <a:pt x="6546" y="6291"/>
                    </a:cubicBezTo>
                    <a:cubicBezTo>
                      <a:pt x="7031" y="5947"/>
                      <a:pt x="7596" y="5772"/>
                      <a:pt x="8164" y="5772"/>
                    </a:cubicBezTo>
                    <a:cubicBezTo>
                      <a:pt x="8617" y="5772"/>
                      <a:pt x="9072" y="5883"/>
                      <a:pt x="9491" y="6109"/>
                    </a:cubicBezTo>
                    <a:cubicBezTo>
                      <a:pt x="9164" y="4436"/>
                      <a:pt x="9382" y="2727"/>
                      <a:pt x="10182" y="1237"/>
                    </a:cubicBezTo>
                    <a:lnTo>
                      <a:pt x="10182" y="1237"/>
                    </a:lnTo>
                    <a:cubicBezTo>
                      <a:pt x="9866" y="1255"/>
                      <a:pt x="9550" y="1264"/>
                      <a:pt x="9236" y="1264"/>
                    </a:cubicBezTo>
                    <a:cubicBezTo>
                      <a:pt x="7052" y="1264"/>
                      <a:pt x="4907" y="827"/>
                      <a:pt x="28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7" name="Google Shape;657;p41"/>
          <p:cNvGrpSpPr/>
          <p:nvPr/>
        </p:nvGrpSpPr>
        <p:grpSpPr>
          <a:xfrm>
            <a:off x="732869" y="1982760"/>
            <a:ext cx="2298549" cy="3108288"/>
            <a:chOff x="203576" y="1940538"/>
            <a:chExt cx="2298549" cy="3108288"/>
          </a:xfrm>
        </p:grpSpPr>
        <p:sp>
          <p:nvSpPr>
            <p:cNvPr id="658" name="Google Shape;658;p41"/>
            <p:cNvSpPr/>
            <p:nvPr/>
          </p:nvSpPr>
          <p:spPr>
            <a:xfrm>
              <a:off x="203576" y="4956725"/>
              <a:ext cx="1571100" cy="92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" name="Google Shape;659;p41"/>
            <p:cNvGrpSpPr/>
            <p:nvPr/>
          </p:nvGrpSpPr>
          <p:grpSpPr>
            <a:xfrm>
              <a:off x="228600" y="1940538"/>
              <a:ext cx="2273525" cy="3028025"/>
              <a:chOff x="11260425" y="2470513"/>
              <a:chExt cx="2273525" cy="3028025"/>
            </a:xfrm>
          </p:grpSpPr>
          <p:sp>
            <p:nvSpPr>
              <p:cNvPr id="660" name="Google Shape;660;p41"/>
              <p:cNvSpPr/>
              <p:nvPr/>
            </p:nvSpPr>
            <p:spPr>
              <a:xfrm>
                <a:off x="12124025" y="5420338"/>
                <a:ext cx="262725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3128" extrusionOk="0">
                    <a:moveTo>
                      <a:pt x="73" y="0"/>
                    </a:moveTo>
                    <a:cubicBezTo>
                      <a:pt x="0" y="1055"/>
                      <a:pt x="0" y="2109"/>
                      <a:pt x="109" y="3127"/>
                    </a:cubicBezTo>
                    <a:lnTo>
                      <a:pt x="10508" y="3127"/>
                    </a:lnTo>
                    <a:cubicBezTo>
                      <a:pt x="9563" y="1418"/>
                      <a:pt x="7745" y="0"/>
                      <a:pt x="58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1"/>
              <p:cNvSpPr/>
              <p:nvPr/>
            </p:nvSpPr>
            <p:spPr>
              <a:xfrm>
                <a:off x="11529500" y="5403063"/>
                <a:ext cx="286375" cy="86375"/>
              </a:xfrm>
              <a:custGeom>
                <a:avLst/>
                <a:gdLst/>
                <a:ahLst/>
                <a:cxnLst/>
                <a:rect l="l" t="t" r="r" b="b"/>
                <a:pathLst>
                  <a:path w="11455" h="3455" extrusionOk="0">
                    <a:moveTo>
                      <a:pt x="10400" y="0"/>
                    </a:moveTo>
                    <a:cubicBezTo>
                      <a:pt x="8691" y="146"/>
                      <a:pt x="7055" y="437"/>
                      <a:pt x="5346" y="582"/>
                    </a:cubicBezTo>
                    <a:cubicBezTo>
                      <a:pt x="3237" y="764"/>
                      <a:pt x="1310" y="1782"/>
                      <a:pt x="1" y="3455"/>
                    </a:cubicBezTo>
                    <a:lnTo>
                      <a:pt x="11382" y="3455"/>
                    </a:lnTo>
                    <a:cubicBezTo>
                      <a:pt x="11455" y="2473"/>
                      <a:pt x="11273" y="1491"/>
                      <a:pt x="10946" y="582"/>
                    </a:cubicBezTo>
                    <a:cubicBezTo>
                      <a:pt x="10836" y="327"/>
                      <a:pt x="10691" y="0"/>
                      <a:pt x="10400" y="0"/>
                    </a:cubicBezTo>
                    <a:close/>
                  </a:path>
                </a:pathLst>
              </a:custGeom>
              <a:solidFill>
                <a:srgbClr val="A0C4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1"/>
              <p:cNvSpPr/>
              <p:nvPr/>
            </p:nvSpPr>
            <p:spPr>
              <a:xfrm>
                <a:off x="11658600" y="4414938"/>
                <a:ext cx="478175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6473" extrusionOk="0">
                    <a:moveTo>
                      <a:pt x="618" y="1"/>
                    </a:moveTo>
                    <a:lnTo>
                      <a:pt x="255" y="3491"/>
                    </a:lnTo>
                    <a:lnTo>
                      <a:pt x="0" y="6473"/>
                    </a:lnTo>
                    <a:lnTo>
                      <a:pt x="19126" y="6037"/>
                    </a:lnTo>
                    <a:lnTo>
                      <a:pt x="18108" y="73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1"/>
              <p:cNvSpPr/>
              <p:nvPr/>
            </p:nvSpPr>
            <p:spPr>
              <a:xfrm>
                <a:off x="11614950" y="4531288"/>
                <a:ext cx="259100" cy="888150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35526" extrusionOk="0">
                    <a:moveTo>
                      <a:pt x="1928" y="1"/>
                    </a:moveTo>
                    <a:cubicBezTo>
                      <a:pt x="219" y="11782"/>
                      <a:pt x="1" y="23708"/>
                      <a:pt x="1273" y="35526"/>
                    </a:cubicBezTo>
                    <a:lnTo>
                      <a:pt x="7637" y="35417"/>
                    </a:lnTo>
                    <a:lnTo>
                      <a:pt x="10364" y="583"/>
                    </a:lnTo>
                    <a:lnTo>
                      <a:pt x="19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1"/>
              <p:cNvSpPr/>
              <p:nvPr/>
            </p:nvSpPr>
            <p:spPr>
              <a:xfrm>
                <a:off x="11903125" y="4504938"/>
                <a:ext cx="363625" cy="926325"/>
              </a:xfrm>
              <a:custGeom>
                <a:avLst/>
                <a:gdLst/>
                <a:ahLst/>
                <a:cxnLst/>
                <a:rect l="l" t="t" r="r" b="b"/>
                <a:pathLst>
                  <a:path w="14545" h="37053" extrusionOk="0">
                    <a:moveTo>
                      <a:pt x="8945" y="0"/>
                    </a:moveTo>
                    <a:cubicBezTo>
                      <a:pt x="6618" y="473"/>
                      <a:pt x="873" y="2255"/>
                      <a:pt x="0" y="2509"/>
                    </a:cubicBezTo>
                    <a:lnTo>
                      <a:pt x="8836" y="37052"/>
                    </a:lnTo>
                    <a:lnTo>
                      <a:pt x="14545" y="36652"/>
                    </a:lnTo>
                    <a:cubicBezTo>
                      <a:pt x="13490" y="24544"/>
                      <a:pt x="11272" y="11963"/>
                      <a:pt x="89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41"/>
              <p:cNvSpPr/>
              <p:nvPr/>
            </p:nvSpPr>
            <p:spPr>
              <a:xfrm>
                <a:off x="11880400" y="4440388"/>
                <a:ext cx="78200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4037" fill="none" extrusionOk="0">
                    <a:moveTo>
                      <a:pt x="0" y="3964"/>
                    </a:moveTo>
                    <a:cubicBezTo>
                      <a:pt x="473" y="4037"/>
                      <a:pt x="946" y="4037"/>
                      <a:pt x="1455" y="4000"/>
                    </a:cubicBezTo>
                    <a:cubicBezTo>
                      <a:pt x="1927" y="3928"/>
                      <a:pt x="2400" y="3710"/>
                      <a:pt x="2691" y="3310"/>
                    </a:cubicBezTo>
                    <a:cubicBezTo>
                      <a:pt x="2909" y="2946"/>
                      <a:pt x="3018" y="2510"/>
                      <a:pt x="3055" y="2110"/>
                    </a:cubicBezTo>
                    <a:cubicBezTo>
                      <a:pt x="3127" y="1382"/>
                      <a:pt x="3127" y="692"/>
                      <a:pt x="3055" y="1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41"/>
              <p:cNvSpPr/>
              <p:nvPr/>
            </p:nvSpPr>
            <p:spPr>
              <a:xfrm>
                <a:off x="12014925" y="4436763"/>
                <a:ext cx="10002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3964" fill="none" extrusionOk="0">
                    <a:moveTo>
                      <a:pt x="73" y="0"/>
                    </a:moveTo>
                    <a:cubicBezTo>
                      <a:pt x="1" y="655"/>
                      <a:pt x="1" y="1309"/>
                      <a:pt x="110" y="1927"/>
                    </a:cubicBezTo>
                    <a:cubicBezTo>
                      <a:pt x="182" y="2582"/>
                      <a:pt x="546" y="3164"/>
                      <a:pt x="1092" y="3564"/>
                    </a:cubicBezTo>
                    <a:cubicBezTo>
                      <a:pt x="1491" y="3855"/>
                      <a:pt x="2001" y="3964"/>
                      <a:pt x="2510" y="3964"/>
                    </a:cubicBezTo>
                    <a:cubicBezTo>
                      <a:pt x="3019" y="3927"/>
                      <a:pt x="3528" y="3855"/>
                      <a:pt x="4000" y="3709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41"/>
              <p:cNvSpPr/>
              <p:nvPr/>
            </p:nvSpPr>
            <p:spPr>
              <a:xfrm>
                <a:off x="11690400" y="4450388"/>
                <a:ext cx="131850" cy="863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3455" fill="none" extrusionOk="0">
                    <a:moveTo>
                      <a:pt x="5237" y="1"/>
                    </a:moveTo>
                    <a:cubicBezTo>
                      <a:pt x="5273" y="582"/>
                      <a:pt x="5237" y="1128"/>
                      <a:pt x="5128" y="1710"/>
                    </a:cubicBezTo>
                    <a:cubicBezTo>
                      <a:pt x="4982" y="2255"/>
                      <a:pt x="4655" y="2728"/>
                      <a:pt x="4182" y="3055"/>
                    </a:cubicBezTo>
                    <a:cubicBezTo>
                      <a:pt x="3673" y="3310"/>
                      <a:pt x="3091" y="3419"/>
                      <a:pt x="2546" y="3382"/>
                    </a:cubicBezTo>
                    <a:lnTo>
                      <a:pt x="1" y="3455"/>
                    </a:ln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41"/>
              <p:cNvSpPr/>
              <p:nvPr/>
            </p:nvSpPr>
            <p:spPr>
              <a:xfrm>
                <a:off x="11931300" y="4571288"/>
                <a:ext cx="1547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10" fill="none" extrusionOk="0">
                    <a:moveTo>
                      <a:pt x="0" y="110"/>
                    </a:moveTo>
                    <a:lnTo>
                      <a:pt x="619" y="1"/>
                    </a:lnTo>
                  </a:path>
                </a:pathLst>
              </a:custGeom>
              <a:noFill/>
              <a:ln w="6375" cap="rnd" cmpd="sng">
                <a:solidFill>
                  <a:srgbClr val="2226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1"/>
              <p:cNvSpPr/>
              <p:nvPr/>
            </p:nvSpPr>
            <p:spPr>
              <a:xfrm>
                <a:off x="11653125" y="5337613"/>
                <a:ext cx="146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1" fill="none" extrusionOk="0">
                    <a:moveTo>
                      <a:pt x="1" y="0"/>
                    </a:moveTo>
                    <a:lnTo>
                      <a:pt x="5855" y="0"/>
                    </a:ln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1"/>
              <p:cNvSpPr/>
              <p:nvPr/>
            </p:nvSpPr>
            <p:spPr>
              <a:xfrm>
                <a:off x="12119475" y="5348513"/>
                <a:ext cx="121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1" fill="none" extrusionOk="0">
                    <a:moveTo>
                      <a:pt x="0" y="1"/>
                    </a:moveTo>
                    <a:lnTo>
                      <a:pt x="4873" y="1"/>
                    </a:ln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1"/>
              <p:cNvSpPr/>
              <p:nvPr/>
            </p:nvSpPr>
            <p:spPr>
              <a:xfrm>
                <a:off x="11934025" y="4580388"/>
                <a:ext cx="178200" cy="70632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28253" fill="none" extrusionOk="0">
                    <a:moveTo>
                      <a:pt x="1" y="0"/>
                    </a:moveTo>
                    <a:lnTo>
                      <a:pt x="7127" y="28253"/>
                    </a:ln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1"/>
              <p:cNvSpPr/>
              <p:nvPr/>
            </p:nvSpPr>
            <p:spPr>
              <a:xfrm>
                <a:off x="11260425" y="2470513"/>
                <a:ext cx="873600" cy="932125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37285" extrusionOk="0">
                    <a:moveTo>
                      <a:pt x="32835" y="1"/>
                    </a:moveTo>
                    <a:cubicBezTo>
                      <a:pt x="29308" y="2401"/>
                      <a:pt x="25054" y="3455"/>
                      <a:pt x="20836" y="4146"/>
                    </a:cubicBezTo>
                    <a:cubicBezTo>
                      <a:pt x="16582" y="4800"/>
                      <a:pt x="12327" y="5091"/>
                      <a:pt x="8146" y="6109"/>
                    </a:cubicBezTo>
                    <a:cubicBezTo>
                      <a:pt x="6655" y="6400"/>
                      <a:pt x="5201" y="7019"/>
                      <a:pt x="3928" y="7855"/>
                    </a:cubicBezTo>
                    <a:cubicBezTo>
                      <a:pt x="2692" y="8764"/>
                      <a:pt x="1492" y="10364"/>
                      <a:pt x="1492" y="11891"/>
                    </a:cubicBezTo>
                    <a:cubicBezTo>
                      <a:pt x="1346" y="11813"/>
                      <a:pt x="1191" y="11776"/>
                      <a:pt x="1039" y="11776"/>
                    </a:cubicBezTo>
                    <a:cubicBezTo>
                      <a:pt x="696" y="11776"/>
                      <a:pt x="370" y="11964"/>
                      <a:pt x="219" y="12291"/>
                    </a:cubicBezTo>
                    <a:cubicBezTo>
                      <a:pt x="37" y="12764"/>
                      <a:pt x="1" y="13273"/>
                      <a:pt x="110" y="13782"/>
                    </a:cubicBezTo>
                    <a:cubicBezTo>
                      <a:pt x="801" y="19272"/>
                      <a:pt x="2255" y="24581"/>
                      <a:pt x="5164" y="29344"/>
                    </a:cubicBezTo>
                    <a:cubicBezTo>
                      <a:pt x="5964" y="30653"/>
                      <a:pt x="6510" y="32108"/>
                      <a:pt x="6800" y="33635"/>
                    </a:cubicBezTo>
                    <a:cubicBezTo>
                      <a:pt x="6873" y="33889"/>
                      <a:pt x="6873" y="34180"/>
                      <a:pt x="6837" y="34471"/>
                    </a:cubicBezTo>
                    <a:cubicBezTo>
                      <a:pt x="6800" y="34762"/>
                      <a:pt x="6619" y="35017"/>
                      <a:pt x="6328" y="35126"/>
                    </a:cubicBezTo>
                    <a:cubicBezTo>
                      <a:pt x="6862" y="35415"/>
                      <a:pt x="7465" y="35568"/>
                      <a:pt x="8069" y="35568"/>
                    </a:cubicBezTo>
                    <a:cubicBezTo>
                      <a:pt x="8451" y="35568"/>
                      <a:pt x="8833" y="35507"/>
                      <a:pt x="9200" y="35381"/>
                    </a:cubicBezTo>
                    <a:lnTo>
                      <a:pt x="9200" y="35381"/>
                    </a:lnTo>
                    <a:cubicBezTo>
                      <a:pt x="9090" y="35420"/>
                      <a:pt x="8800" y="36108"/>
                      <a:pt x="8619" y="36289"/>
                    </a:cubicBezTo>
                    <a:cubicBezTo>
                      <a:pt x="8364" y="36544"/>
                      <a:pt x="8000" y="36653"/>
                      <a:pt x="7928" y="36980"/>
                    </a:cubicBezTo>
                    <a:cubicBezTo>
                      <a:pt x="8419" y="37226"/>
                      <a:pt x="9137" y="37285"/>
                      <a:pt x="9861" y="37285"/>
                    </a:cubicBezTo>
                    <a:cubicBezTo>
                      <a:pt x="10529" y="37285"/>
                      <a:pt x="11203" y="37235"/>
                      <a:pt x="11709" y="37235"/>
                    </a:cubicBezTo>
                    <a:cubicBezTo>
                      <a:pt x="13091" y="37235"/>
                      <a:pt x="14473" y="37198"/>
                      <a:pt x="15854" y="37089"/>
                    </a:cubicBezTo>
                    <a:lnTo>
                      <a:pt x="16545" y="37053"/>
                    </a:lnTo>
                    <a:cubicBezTo>
                      <a:pt x="19091" y="36798"/>
                      <a:pt x="21599" y="36398"/>
                      <a:pt x="24072" y="35780"/>
                    </a:cubicBezTo>
                    <a:cubicBezTo>
                      <a:pt x="25236" y="35526"/>
                      <a:pt x="26326" y="35089"/>
                      <a:pt x="27344" y="34471"/>
                    </a:cubicBezTo>
                    <a:cubicBezTo>
                      <a:pt x="28544" y="33562"/>
                      <a:pt x="29417" y="32362"/>
                      <a:pt x="29890" y="30944"/>
                    </a:cubicBezTo>
                    <a:cubicBezTo>
                      <a:pt x="30908" y="28253"/>
                      <a:pt x="31162" y="25308"/>
                      <a:pt x="31781" y="22508"/>
                    </a:cubicBezTo>
                    <a:cubicBezTo>
                      <a:pt x="32435" y="19490"/>
                      <a:pt x="33271" y="16509"/>
                      <a:pt x="33817" y="13454"/>
                    </a:cubicBezTo>
                    <a:cubicBezTo>
                      <a:pt x="34617" y="8982"/>
                      <a:pt x="34944" y="4037"/>
                      <a:pt x="3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1"/>
              <p:cNvSpPr/>
              <p:nvPr/>
            </p:nvSpPr>
            <p:spPr>
              <a:xfrm>
                <a:off x="11357700" y="2683638"/>
                <a:ext cx="676350" cy="686850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27474" extrusionOk="0">
                    <a:moveTo>
                      <a:pt x="14939" y="0"/>
                    </a:moveTo>
                    <a:cubicBezTo>
                      <a:pt x="11272" y="0"/>
                      <a:pt x="8189" y="895"/>
                      <a:pt x="6109" y="2021"/>
                    </a:cubicBezTo>
                    <a:cubicBezTo>
                      <a:pt x="3019" y="3730"/>
                      <a:pt x="1" y="6675"/>
                      <a:pt x="1200" y="13147"/>
                    </a:cubicBezTo>
                    <a:cubicBezTo>
                      <a:pt x="2437" y="19583"/>
                      <a:pt x="3382" y="23874"/>
                      <a:pt x="6727" y="25946"/>
                    </a:cubicBezTo>
                    <a:cubicBezTo>
                      <a:pt x="8566" y="27088"/>
                      <a:pt x="11408" y="27474"/>
                      <a:pt x="14250" y="27474"/>
                    </a:cubicBezTo>
                    <a:cubicBezTo>
                      <a:pt x="18379" y="27474"/>
                      <a:pt x="22507" y="26660"/>
                      <a:pt x="23563" y="26164"/>
                    </a:cubicBezTo>
                    <a:cubicBezTo>
                      <a:pt x="25381" y="25292"/>
                      <a:pt x="27053" y="23401"/>
                      <a:pt x="27053" y="19401"/>
                    </a:cubicBezTo>
                    <a:cubicBezTo>
                      <a:pt x="27053" y="18347"/>
                      <a:pt x="26072" y="7657"/>
                      <a:pt x="25708" y="5584"/>
                    </a:cubicBezTo>
                    <a:cubicBezTo>
                      <a:pt x="25272" y="3111"/>
                      <a:pt x="23817" y="1511"/>
                      <a:pt x="20654" y="712"/>
                    </a:cubicBezTo>
                    <a:cubicBezTo>
                      <a:pt x="18643" y="212"/>
                      <a:pt x="16722" y="0"/>
                      <a:pt x="14939" y="0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1"/>
              <p:cNvSpPr/>
              <p:nvPr/>
            </p:nvSpPr>
            <p:spPr>
              <a:xfrm>
                <a:off x="11614950" y="2977763"/>
                <a:ext cx="160025" cy="160925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6437" extrusionOk="0">
                    <a:moveTo>
                      <a:pt x="3201" y="0"/>
                    </a:moveTo>
                    <a:cubicBezTo>
                      <a:pt x="1419" y="0"/>
                      <a:pt x="1" y="1455"/>
                      <a:pt x="1" y="3200"/>
                    </a:cubicBezTo>
                    <a:cubicBezTo>
                      <a:pt x="1" y="4982"/>
                      <a:pt x="1419" y="6436"/>
                      <a:pt x="3201" y="6436"/>
                    </a:cubicBezTo>
                    <a:cubicBezTo>
                      <a:pt x="4946" y="6436"/>
                      <a:pt x="6400" y="4982"/>
                      <a:pt x="6400" y="3200"/>
                    </a:cubicBezTo>
                    <a:cubicBezTo>
                      <a:pt x="6400" y="1455"/>
                      <a:pt x="4946" y="0"/>
                      <a:pt x="32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1"/>
              <p:cNvSpPr/>
              <p:nvPr/>
            </p:nvSpPr>
            <p:spPr>
              <a:xfrm>
                <a:off x="11668600" y="3005938"/>
                <a:ext cx="103650" cy="104575"/>
              </a:xfrm>
              <a:custGeom>
                <a:avLst/>
                <a:gdLst/>
                <a:ahLst/>
                <a:cxnLst/>
                <a:rect l="l" t="t" r="r" b="b"/>
                <a:pathLst>
                  <a:path w="4146" h="4183" extrusionOk="0">
                    <a:moveTo>
                      <a:pt x="2073" y="1"/>
                    </a:moveTo>
                    <a:cubicBezTo>
                      <a:pt x="909" y="1"/>
                      <a:pt x="0" y="946"/>
                      <a:pt x="0" y="2073"/>
                    </a:cubicBezTo>
                    <a:cubicBezTo>
                      <a:pt x="0" y="3237"/>
                      <a:pt x="909" y="4182"/>
                      <a:pt x="2073" y="4182"/>
                    </a:cubicBezTo>
                    <a:cubicBezTo>
                      <a:pt x="3236" y="4182"/>
                      <a:pt x="4145" y="3237"/>
                      <a:pt x="4145" y="2073"/>
                    </a:cubicBezTo>
                    <a:cubicBezTo>
                      <a:pt x="4145" y="946"/>
                      <a:pt x="3236" y="1"/>
                      <a:pt x="2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41"/>
              <p:cNvSpPr/>
              <p:nvPr/>
            </p:nvSpPr>
            <p:spPr>
              <a:xfrm>
                <a:off x="11818575" y="2946963"/>
                <a:ext cx="146375" cy="16435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6574" extrusionOk="0">
                    <a:moveTo>
                      <a:pt x="2737" y="0"/>
                    </a:moveTo>
                    <a:cubicBezTo>
                      <a:pt x="2613" y="0"/>
                      <a:pt x="2489" y="11"/>
                      <a:pt x="2364" y="32"/>
                    </a:cubicBezTo>
                    <a:cubicBezTo>
                      <a:pt x="946" y="287"/>
                      <a:pt x="1" y="1923"/>
                      <a:pt x="328" y="3741"/>
                    </a:cubicBezTo>
                    <a:cubicBezTo>
                      <a:pt x="594" y="5370"/>
                      <a:pt x="1802" y="6574"/>
                      <a:pt x="3119" y="6574"/>
                    </a:cubicBezTo>
                    <a:cubicBezTo>
                      <a:pt x="3242" y="6574"/>
                      <a:pt x="3367" y="6563"/>
                      <a:pt x="3491" y="6541"/>
                    </a:cubicBezTo>
                    <a:cubicBezTo>
                      <a:pt x="4909" y="6287"/>
                      <a:pt x="5855" y="4650"/>
                      <a:pt x="5528" y="2832"/>
                    </a:cubicBezTo>
                    <a:cubicBezTo>
                      <a:pt x="5262" y="1203"/>
                      <a:pt x="4054" y="0"/>
                      <a:pt x="2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41"/>
              <p:cNvSpPr/>
              <p:nvPr/>
            </p:nvSpPr>
            <p:spPr>
              <a:xfrm>
                <a:off x="11823125" y="2982988"/>
                <a:ext cx="88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4419" extrusionOk="0">
                    <a:moveTo>
                      <a:pt x="1567" y="0"/>
                    </a:moveTo>
                    <a:cubicBezTo>
                      <a:pt x="1517" y="0"/>
                      <a:pt x="1468" y="3"/>
                      <a:pt x="1419" y="10"/>
                    </a:cubicBezTo>
                    <a:cubicBezTo>
                      <a:pt x="546" y="155"/>
                      <a:pt x="0" y="1246"/>
                      <a:pt x="182" y="2446"/>
                    </a:cubicBezTo>
                    <a:cubicBezTo>
                      <a:pt x="354" y="3578"/>
                      <a:pt x="1108" y="4418"/>
                      <a:pt x="1925" y="4418"/>
                    </a:cubicBezTo>
                    <a:cubicBezTo>
                      <a:pt x="1974" y="4418"/>
                      <a:pt x="2024" y="4415"/>
                      <a:pt x="2073" y="4409"/>
                    </a:cubicBezTo>
                    <a:cubicBezTo>
                      <a:pt x="2946" y="4264"/>
                      <a:pt x="3527" y="3173"/>
                      <a:pt x="3346" y="1973"/>
                    </a:cubicBezTo>
                    <a:cubicBezTo>
                      <a:pt x="3174" y="841"/>
                      <a:pt x="2388" y="0"/>
                      <a:pt x="15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41"/>
              <p:cNvSpPr/>
              <p:nvPr/>
            </p:nvSpPr>
            <p:spPr>
              <a:xfrm>
                <a:off x="11309525" y="3159888"/>
                <a:ext cx="157275" cy="118850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754" extrusionOk="0">
                    <a:moveTo>
                      <a:pt x="2149" y="1"/>
                    </a:moveTo>
                    <a:cubicBezTo>
                      <a:pt x="1893" y="1"/>
                      <a:pt x="1636" y="33"/>
                      <a:pt x="1382" y="97"/>
                    </a:cubicBezTo>
                    <a:cubicBezTo>
                      <a:pt x="546" y="460"/>
                      <a:pt x="0" y="1297"/>
                      <a:pt x="37" y="2206"/>
                    </a:cubicBezTo>
                    <a:cubicBezTo>
                      <a:pt x="73" y="3115"/>
                      <a:pt x="582" y="3951"/>
                      <a:pt x="1382" y="4387"/>
                    </a:cubicBezTo>
                    <a:cubicBezTo>
                      <a:pt x="1871" y="4632"/>
                      <a:pt x="2414" y="4754"/>
                      <a:pt x="2962" y="4754"/>
                    </a:cubicBezTo>
                    <a:cubicBezTo>
                      <a:pt x="3310" y="4754"/>
                      <a:pt x="3661" y="4704"/>
                      <a:pt x="4000" y="4606"/>
                    </a:cubicBezTo>
                    <a:cubicBezTo>
                      <a:pt x="4582" y="4424"/>
                      <a:pt x="5091" y="4096"/>
                      <a:pt x="5564" y="3696"/>
                    </a:cubicBezTo>
                    <a:cubicBezTo>
                      <a:pt x="6073" y="3260"/>
                      <a:pt x="6291" y="3078"/>
                      <a:pt x="5964" y="2497"/>
                    </a:cubicBezTo>
                    <a:cubicBezTo>
                      <a:pt x="5382" y="1551"/>
                      <a:pt x="4546" y="788"/>
                      <a:pt x="3527" y="351"/>
                    </a:cubicBezTo>
                    <a:cubicBezTo>
                      <a:pt x="3101" y="114"/>
                      <a:pt x="2628" y="1"/>
                      <a:pt x="2149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41"/>
              <p:cNvSpPr/>
              <p:nvPr/>
            </p:nvSpPr>
            <p:spPr>
              <a:xfrm>
                <a:off x="12009475" y="3088513"/>
                <a:ext cx="95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789" extrusionOk="0">
                    <a:moveTo>
                      <a:pt x="2403" y="1"/>
                    </a:moveTo>
                    <a:cubicBezTo>
                      <a:pt x="2090" y="1"/>
                      <a:pt x="1769" y="109"/>
                      <a:pt x="1528" y="297"/>
                    </a:cubicBezTo>
                    <a:cubicBezTo>
                      <a:pt x="837" y="734"/>
                      <a:pt x="1" y="1679"/>
                      <a:pt x="219" y="2552"/>
                    </a:cubicBezTo>
                    <a:cubicBezTo>
                      <a:pt x="473" y="3424"/>
                      <a:pt x="1709" y="3788"/>
                      <a:pt x="2473" y="3788"/>
                    </a:cubicBezTo>
                    <a:cubicBezTo>
                      <a:pt x="2800" y="3788"/>
                      <a:pt x="3128" y="3679"/>
                      <a:pt x="3382" y="3461"/>
                    </a:cubicBezTo>
                    <a:cubicBezTo>
                      <a:pt x="3673" y="3170"/>
                      <a:pt x="3818" y="2770"/>
                      <a:pt x="3782" y="2370"/>
                    </a:cubicBezTo>
                    <a:cubicBezTo>
                      <a:pt x="3746" y="1970"/>
                      <a:pt x="3673" y="1606"/>
                      <a:pt x="3564" y="1243"/>
                    </a:cubicBezTo>
                    <a:cubicBezTo>
                      <a:pt x="3382" y="770"/>
                      <a:pt x="3200" y="225"/>
                      <a:pt x="2728" y="43"/>
                    </a:cubicBezTo>
                    <a:cubicBezTo>
                      <a:pt x="2623" y="14"/>
                      <a:pt x="2514" y="1"/>
                      <a:pt x="2403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41"/>
              <p:cNvSpPr/>
              <p:nvPr/>
            </p:nvSpPr>
            <p:spPr>
              <a:xfrm>
                <a:off x="11340425" y="3212988"/>
                <a:ext cx="6547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737" extrusionOk="0">
                    <a:moveTo>
                      <a:pt x="1242" y="1"/>
                    </a:moveTo>
                    <a:cubicBezTo>
                      <a:pt x="791" y="1"/>
                      <a:pt x="337" y="184"/>
                      <a:pt x="1" y="554"/>
                    </a:cubicBezTo>
                    <a:lnTo>
                      <a:pt x="2619" y="736"/>
                    </a:lnTo>
                    <a:cubicBezTo>
                      <a:pt x="2287" y="248"/>
                      <a:pt x="1766" y="1"/>
                      <a:pt x="1242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41"/>
              <p:cNvSpPr/>
              <p:nvPr/>
            </p:nvSpPr>
            <p:spPr>
              <a:xfrm>
                <a:off x="11340425" y="3206838"/>
                <a:ext cx="6547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983" fill="none" extrusionOk="0">
                    <a:moveTo>
                      <a:pt x="1" y="800"/>
                    </a:moveTo>
                    <a:cubicBezTo>
                      <a:pt x="728" y="0"/>
                      <a:pt x="2001" y="73"/>
                      <a:pt x="2619" y="982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1"/>
              <p:cNvSpPr/>
              <p:nvPr/>
            </p:nvSpPr>
            <p:spPr>
              <a:xfrm>
                <a:off x="12052200" y="3121438"/>
                <a:ext cx="3820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981" extrusionOk="0">
                    <a:moveTo>
                      <a:pt x="893" y="1"/>
                    </a:moveTo>
                    <a:cubicBezTo>
                      <a:pt x="799" y="1"/>
                      <a:pt x="705" y="23"/>
                      <a:pt x="619" y="71"/>
                    </a:cubicBezTo>
                    <a:cubicBezTo>
                      <a:pt x="255" y="253"/>
                      <a:pt x="37" y="580"/>
                      <a:pt x="0" y="980"/>
                    </a:cubicBezTo>
                    <a:lnTo>
                      <a:pt x="1528" y="471"/>
                    </a:lnTo>
                    <a:cubicBezTo>
                      <a:pt x="1421" y="177"/>
                      <a:pt x="1156" y="1"/>
                      <a:pt x="893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1"/>
              <p:cNvSpPr/>
              <p:nvPr/>
            </p:nvSpPr>
            <p:spPr>
              <a:xfrm>
                <a:off x="12052200" y="3118663"/>
                <a:ext cx="382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092" fill="none" extrusionOk="0">
                    <a:moveTo>
                      <a:pt x="0" y="1091"/>
                    </a:moveTo>
                    <a:cubicBezTo>
                      <a:pt x="37" y="691"/>
                      <a:pt x="255" y="364"/>
                      <a:pt x="619" y="182"/>
                    </a:cubicBezTo>
                    <a:cubicBezTo>
                      <a:pt x="946" y="0"/>
                      <a:pt x="1382" y="182"/>
                      <a:pt x="1528" y="582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1"/>
              <p:cNvSpPr/>
              <p:nvPr/>
            </p:nvSpPr>
            <p:spPr>
              <a:xfrm>
                <a:off x="11639500" y="2964613"/>
                <a:ext cx="76375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927" extrusionOk="0">
                    <a:moveTo>
                      <a:pt x="2279" y="0"/>
                    </a:moveTo>
                    <a:cubicBezTo>
                      <a:pt x="1437" y="0"/>
                      <a:pt x="612" y="315"/>
                      <a:pt x="1" y="926"/>
                    </a:cubicBezTo>
                    <a:lnTo>
                      <a:pt x="3055" y="90"/>
                    </a:lnTo>
                    <a:cubicBezTo>
                      <a:pt x="2798" y="30"/>
                      <a:pt x="2538" y="0"/>
                      <a:pt x="2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>
                <a:off x="11639500" y="2960488"/>
                <a:ext cx="763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092" fill="none" extrusionOk="0">
                    <a:moveTo>
                      <a:pt x="1" y="1091"/>
                    </a:moveTo>
                    <a:cubicBezTo>
                      <a:pt x="800" y="291"/>
                      <a:pt x="1964" y="1"/>
                      <a:pt x="3055" y="255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1"/>
              <p:cNvSpPr/>
              <p:nvPr/>
            </p:nvSpPr>
            <p:spPr>
              <a:xfrm>
                <a:off x="11837675" y="2938388"/>
                <a:ext cx="52750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849" extrusionOk="0">
                    <a:moveTo>
                      <a:pt x="1868" y="1"/>
                    </a:moveTo>
                    <a:cubicBezTo>
                      <a:pt x="1151" y="1"/>
                      <a:pt x="458" y="292"/>
                      <a:pt x="0" y="848"/>
                    </a:cubicBezTo>
                    <a:lnTo>
                      <a:pt x="2109" y="12"/>
                    </a:lnTo>
                    <a:cubicBezTo>
                      <a:pt x="2029" y="5"/>
                      <a:pt x="1948" y="1"/>
                      <a:pt x="1868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1"/>
              <p:cNvSpPr/>
              <p:nvPr/>
            </p:nvSpPr>
            <p:spPr>
              <a:xfrm>
                <a:off x="11837675" y="2936863"/>
                <a:ext cx="527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910" fill="none" extrusionOk="0">
                    <a:moveTo>
                      <a:pt x="0" y="909"/>
                    </a:moveTo>
                    <a:cubicBezTo>
                      <a:pt x="509" y="291"/>
                      <a:pt x="1309" y="0"/>
                      <a:pt x="2109" y="73"/>
                    </a:cubicBezTo>
                  </a:path>
                </a:pathLst>
              </a:custGeom>
              <a:solidFill>
                <a:schemeClr val="dk1"/>
              </a:solidFill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1"/>
              <p:cNvSpPr/>
              <p:nvPr/>
            </p:nvSpPr>
            <p:spPr>
              <a:xfrm>
                <a:off x="11539500" y="3167738"/>
                <a:ext cx="360925" cy="156800"/>
              </a:xfrm>
              <a:custGeom>
                <a:avLst/>
                <a:gdLst/>
                <a:ahLst/>
                <a:cxnLst/>
                <a:rect l="l" t="t" r="r" b="b"/>
                <a:pathLst>
                  <a:path w="14437" h="62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46" y="1164"/>
                      <a:pt x="1201" y="2292"/>
                      <a:pt x="1928" y="3382"/>
                    </a:cubicBezTo>
                    <a:lnTo>
                      <a:pt x="2073" y="3528"/>
                    </a:lnTo>
                    <a:cubicBezTo>
                      <a:pt x="2910" y="4619"/>
                      <a:pt x="4037" y="5455"/>
                      <a:pt x="5346" y="5855"/>
                    </a:cubicBezTo>
                    <a:cubicBezTo>
                      <a:pt x="5855" y="6000"/>
                      <a:pt x="6364" y="6110"/>
                      <a:pt x="6837" y="6182"/>
                    </a:cubicBezTo>
                    <a:cubicBezTo>
                      <a:pt x="7219" y="6236"/>
                      <a:pt x="7644" y="6272"/>
                      <a:pt x="8091" y="6272"/>
                    </a:cubicBezTo>
                    <a:cubicBezTo>
                      <a:pt x="9472" y="6272"/>
                      <a:pt x="11055" y="5928"/>
                      <a:pt x="12182" y="4691"/>
                    </a:cubicBezTo>
                    <a:cubicBezTo>
                      <a:pt x="14291" y="2401"/>
                      <a:pt x="14436" y="1055"/>
                      <a:pt x="14436" y="1019"/>
                    </a:cubicBezTo>
                    <a:lnTo>
                      <a:pt x="13709" y="983"/>
                    </a:lnTo>
                    <a:lnTo>
                      <a:pt x="546" y="3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1"/>
              <p:cNvSpPr/>
              <p:nvPr/>
            </p:nvSpPr>
            <p:spPr>
              <a:xfrm>
                <a:off x="11553150" y="3167738"/>
                <a:ext cx="330000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25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73" y="1164"/>
                      <a:pt x="3600" y="1928"/>
                      <a:pt x="5600" y="2219"/>
                    </a:cubicBezTo>
                    <a:cubicBezTo>
                      <a:pt x="7294" y="2441"/>
                      <a:pt x="8989" y="2536"/>
                      <a:pt x="10683" y="2536"/>
                    </a:cubicBezTo>
                    <a:cubicBezTo>
                      <a:pt x="11207" y="2536"/>
                      <a:pt x="11730" y="2527"/>
                      <a:pt x="12254" y="2510"/>
                    </a:cubicBezTo>
                    <a:lnTo>
                      <a:pt x="13199" y="94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1"/>
              <p:cNvSpPr/>
              <p:nvPr/>
            </p:nvSpPr>
            <p:spPr>
              <a:xfrm>
                <a:off x="11588600" y="3238663"/>
                <a:ext cx="133650" cy="83650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3346" extrusionOk="0">
                    <a:moveTo>
                      <a:pt x="1491" y="0"/>
                    </a:moveTo>
                    <a:cubicBezTo>
                      <a:pt x="1091" y="0"/>
                      <a:pt x="728" y="73"/>
                      <a:pt x="400" y="218"/>
                    </a:cubicBezTo>
                    <a:cubicBezTo>
                      <a:pt x="255" y="327"/>
                      <a:pt x="109" y="400"/>
                      <a:pt x="0" y="545"/>
                    </a:cubicBezTo>
                    <a:lnTo>
                      <a:pt x="109" y="691"/>
                    </a:lnTo>
                    <a:cubicBezTo>
                      <a:pt x="946" y="1782"/>
                      <a:pt x="2109" y="2618"/>
                      <a:pt x="3418" y="3018"/>
                    </a:cubicBezTo>
                    <a:cubicBezTo>
                      <a:pt x="3891" y="3163"/>
                      <a:pt x="4400" y="3273"/>
                      <a:pt x="4909" y="3345"/>
                    </a:cubicBezTo>
                    <a:cubicBezTo>
                      <a:pt x="5345" y="2654"/>
                      <a:pt x="5200" y="1745"/>
                      <a:pt x="4545" y="1236"/>
                    </a:cubicBezTo>
                    <a:cubicBezTo>
                      <a:pt x="3709" y="436"/>
                      <a:pt x="2618" y="0"/>
                      <a:pt x="1491" y="0"/>
                    </a:cubicBezTo>
                    <a:close/>
                  </a:path>
                </a:pathLst>
              </a:custGeom>
              <a:solidFill>
                <a:srgbClr val="FF8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1"/>
              <p:cNvSpPr/>
              <p:nvPr/>
            </p:nvSpPr>
            <p:spPr>
              <a:xfrm>
                <a:off x="11837675" y="2875288"/>
                <a:ext cx="663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682" extrusionOk="0">
                    <a:moveTo>
                      <a:pt x="439" y="0"/>
                    </a:moveTo>
                    <a:cubicBezTo>
                      <a:pt x="263" y="0"/>
                      <a:pt x="141" y="21"/>
                      <a:pt x="109" y="63"/>
                    </a:cubicBezTo>
                    <a:cubicBezTo>
                      <a:pt x="0" y="245"/>
                      <a:pt x="37" y="681"/>
                      <a:pt x="109" y="681"/>
                    </a:cubicBezTo>
                    <a:cubicBezTo>
                      <a:pt x="527" y="609"/>
                      <a:pt x="946" y="572"/>
                      <a:pt x="1368" y="572"/>
                    </a:cubicBezTo>
                    <a:cubicBezTo>
                      <a:pt x="1791" y="572"/>
                      <a:pt x="2218" y="609"/>
                      <a:pt x="2655" y="681"/>
                    </a:cubicBezTo>
                    <a:cubicBezTo>
                      <a:pt x="2582" y="609"/>
                      <a:pt x="2509" y="500"/>
                      <a:pt x="2182" y="354"/>
                    </a:cubicBezTo>
                    <a:cubicBezTo>
                      <a:pt x="1615" y="122"/>
                      <a:pt x="866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1"/>
              <p:cNvSpPr/>
              <p:nvPr/>
            </p:nvSpPr>
            <p:spPr>
              <a:xfrm>
                <a:off x="11613150" y="2883138"/>
                <a:ext cx="8455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313" extrusionOk="0">
                    <a:moveTo>
                      <a:pt x="2799" y="1"/>
                    </a:moveTo>
                    <a:cubicBezTo>
                      <a:pt x="1797" y="1"/>
                      <a:pt x="1293" y="293"/>
                      <a:pt x="400" y="876"/>
                    </a:cubicBezTo>
                    <a:cubicBezTo>
                      <a:pt x="145" y="1022"/>
                      <a:pt x="0" y="1240"/>
                      <a:pt x="0" y="1313"/>
                    </a:cubicBezTo>
                    <a:cubicBezTo>
                      <a:pt x="866" y="980"/>
                      <a:pt x="1763" y="799"/>
                      <a:pt x="2690" y="799"/>
                    </a:cubicBezTo>
                    <a:cubicBezTo>
                      <a:pt x="2775" y="799"/>
                      <a:pt x="2860" y="801"/>
                      <a:pt x="2945" y="804"/>
                    </a:cubicBezTo>
                    <a:cubicBezTo>
                      <a:pt x="3163" y="804"/>
                      <a:pt x="3345" y="622"/>
                      <a:pt x="3345" y="440"/>
                    </a:cubicBezTo>
                    <a:cubicBezTo>
                      <a:pt x="3382" y="222"/>
                      <a:pt x="3200" y="40"/>
                      <a:pt x="2982" y="4"/>
                    </a:cubicBezTo>
                    <a:cubicBezTo>
                      <a:pt x="2919" y="2"/>
                      <a:pt x="2858" y="1"/>
                      <a:pt x="27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41"/>
              <p:cNvSpPr/>
              <p:nvPr/>
            </p:nvSpPr>
            <p:spPr>
              <a:xfrm>
                <a:off x="11563150" y="2923213"/>
                <a:ext cx="2345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9382" fill="none" extrusionOk="0">
                    <a:moveTo>
                      <a:pt x="9381" y="4691"/>
                    </a:moveTo>
                    <a:cubicBezTo>
                      <a:pt x="9381" y="7273"/>
                      <a:pt x="7272" y="9382"/>
                      <a:pt x="4691" y="9382"/>
                    </a:cubicBezTo>
                    <a:cubicBezTo>
                      <a:pt x="2109" y="9382"/>
                      <a:pt x="0" y="7273"/>
                      <a:pt x="0" y="4691"/>
                    </a:cubicBezTo>
                    <a:cubicBezTo>
                      <a:pt x="0" y="2110"/>
                      <a:pt x="2109" y="1"/>
                      <a:pt x="4691" y="1"/>
                    </a:cubicBezTo>
                    <a:cubicBezTo>
                      <a:pt x="7272" y="1"/>
                      <a:pt x="9381" y="2110"/>
                      <a:pt x="9381" y="4691"/>
                    </a:cubicBezTo>
                    <a:close/>
                  </a:path>
                </a:pathLst>
              </a:custGeom>
              <a:noFill/>
              <a:ln w="12725" cap="flat" cmpd="sng">
                <a:solidFill>
                  <a:schemeClr val="dk1"/>
                </a:solidFill>
                <a:prstDash val="solid"/>
                <a:miter lim="3636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1"/>
              <p:cNvSpPr/>
              <p:nvPr/>
            </p:nvSpPr>
            <p:spPr>
              <a:xfrm>
                <a:off x="11820400" y="2902313"/>
                <a:ext cx="180925" cy="240925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9637" fill="none" extrusionOk="0">
                    <a:moveTo>
                      <a:pt x="7236" y="4836"/>
                    </a:moveTo>
                    <a:cubicBezTo>
                      <a:pt x="7236" y="7491"/>
                      <a:pt x="5600" y="9636"/>
                      <a:pt x="3600" y="9636"/>
                    </a:cubicBezTo>
                    <a:cubicBezTo>
                      <a:pt x="1600" y="9636"/>
                      <a:pt x="0" y="7491"/>
                      <a:pt x="0" y="4836"/>
                    </a:cubicBezTo>
                    <a:cubicBezTo>
                      <a:pt x="0" y="2182"/>
                      <a:pt x="1600" y="0"/>
                      <a:pt x="3600" y="0"/>
                    </a:cubicBezTo>
                    <a:cubicBezTo>
                      <a:pt x="5600" y="0"/>
                      <a:pt x="7236" y="2182"/>
                      <a:pt x="7236" y="4836"/>
                    </a:cubicBezTo>
                    <a:close/>
                  </a:path>
                </a:pathLst>
              </a:custGeom>
              <a:noFill/>
              <a:ln w="12725" cap="flat" cmpd="sng">
                <a:solidFill>
                  <a:schemeClr val="dk1"/>
                </a:solidFill>
                <a:prstDash val="solid"/>
                <a:miter lim="3636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1"/>
              <p:cNvSpPr/>
              <p:nvPr/>
            </p:nvSpPr>
            <p:spPr>
              <a:xfrm>
                <a:off x="11801300" y="3074113"/>
                <a:ext cx="90925" cy="773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3092" extrusionOk="0">
                    <a:moveTo>
                      <a:pt x="3310" y="1"/>
                    </a:moveTo>
                    <a:lnTo>
                      <a:pt x="1" y="510"/>
                    </a:lnTo>
                    <a:lnTo>
                      <a:pt x="1710" y="3091"/>
                    </a:lnTo>
                    <a:cubicBezTo>
                      <a:pt x="2401" y="2982"/>
                      <a:pt x="2982" y="2546"/>
                      <a:pt x="3310" y="1964"/>
                    </a:cubicBezTo>
                    <a:cubicBezTo>
                      <a:pt x="3637" y="1346"/>
                      <a:pt x="3637" y="619"/>
                      <a:pt x="3310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1"/>
              <p:cNvSpPr/>
              <p:nvPr/>
            </p:nvSpPr>
            <p:spPr>
              <a:xfrm>
                <a:off x="11801300" y="3074113"/>
                <a:ext cx="90925" cy="773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3092" fill="none" extrusionOk="0">
                    <a:moveTo>
                      <a:pt x="1" y="510"/>
                    </a:moveTo>
                    <a:lnTo>
                      <a:pt x="3310" y="1"/>
                    </a:lnTo>
                    <a:cubicBezTo>
                      <a:pt x="3637" y="619"/>
                      <a:pt x="3637" y="1346"/>
                      <a:pt x="3310" y="1964"/>
                    </a:cubicBezTo>
                    <a:cubicBezTo>
                      <a:pt x="2982" y="2546"/>
                      <a:pt x="2401" y="2982"/>
                      <a:pt x="1710" y="309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1"/>
              <p:cNvSpPr/>
              <p:nvPr/>
            </p:nvSpPr>
            <p:spPr>
              <a:xfrm>
                <a:off x="11797675" y="3036838"/>
                <a:ext cx="19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" fill="none" extrusionOk="0">
                    <a:moveTo>
                      <a:pt x="0" y="1"/>
                    </a:moveTo>
                    <a:lnTo>
                      <a:pt x="764" y="1"/>
                    </a:lnTo>
                  </a:path>
                </a:pathLst>
              </a:custGeom>
              <a:noFill/>
              <a:ln w="12725" cap="flat" cmpd="sng">
                <a:solidFill>
                  <a:schemeClr val="dk1"/>
                </a:solidFill>
                <a:prstDash val="solid"/>
                <a:miter lim="3636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1"/>
              <p:cNvSpPr/>
              <p:nvPr/>
            </p:nvSpPr>
            <p:spPr>
              <a:xfrm>
                <a:off x="11317700" y="2610688"/>
                <a:ext cx="707250" cy="614350"/>
              </a:xfrm>
              <a:custGeom>
                <a:avLst/>
                <a:gdLst/>
                <a:ahLst/>
                <a:cxnLst/>
                <a:rect l="l" t="t" r="r" b="b"/>
                <a:pathLst>
                  <a:path w="28290" h="24574" extrusionOk="0">
                    <a:moveTo>
                      <a:pt x="13216" y="0"/>
                    </a:moveTo>
                    <a:cubicBezTo>
                      <a:pt x="11840" y="0"/>
                      <a:pt x="10472" y="91"/>
                      <a:pt x="9127" y="357"/>
                    </a:cubicBezTo>
                    <a:cubicBezTo>
                      <a:pt x="6727" y="830"/>
                      <a:pt x="4400" y="1848"/>
                      <a:pt x="2800" y="3666"/>
                    </a:cubicBezTo>
                    <a:cubicBezTo>
                      <a:pt x="619" y="6066"/>
                      <a:pt x="1" y="9593"/>
                      <a:pt x="437" y="12793"/>
                    </a:cubicBezTo>
                    <a:cubicBezTo>
                      <a:pt x="837" y="16029"/>
                      <a:pt x="1237" y="19847"/>
                      <a:pt x="3491" y="22210"/>
                    </a:cubicBezTo>
                    <a:cubicBezTo>
                      <a:pt x="4546" y="23301"/>
                      <a:pt x="5855" y="24137"/>
                      <a:pt x="7346" y="24574"/>
                    </a:cubicBezTo>
                    <a:lnTo>
                      <a:pt x="7164" y="24501"/>
                    </a:lnTo>
                    <a:cubicBezTo>
                      <a:pt x="5855" y="20683"/>
                      <a:pt x="5309" y="16647"/>
                      <a:pt x="5637" y="12647"/>
                    </a:cubicBezTo>
                    <a:cubicBezTo>
                      <a:pt x="5709" y="11411"/>
                      <a:pt x="4582" y="10284"/>
                      <a:pt x="3673" y="9484"/>
                    </a:cubicBezTo>
                    <a:lnTo>
                      <a:pt x="3673" y="9484"/>
                    </a:lnTo>
                    <a:cubicBezTo>
                      <a:pt x="5806" y="9971"/>
                      <a:pt x="7981" y="10194"/>
                      <a:pt x="10163" y="10194"/>
                    </a:cubicBezTo>
                    <a:cubicBezTo>
                      <a:pt x="14976" y="10194"/>
                      <a:pt x="19823" y="9112"/>
                      <a:pt x="24326" y="7411"/>
                    </a:cubicBezTo>
                    <a:cubicBezTo>
                      <a:pt x="25199" y="7084"/>
                      <a:pt x="26035" y="6648"/>
                      <a:pt x="26835" y="6138"/>
                    </a:cubicBezTo>
                    <a:cubicBezTo>
                      <a:pt x="27599" y="5557"/>
                      <a:pt x="28108" y="4720"/>
                      <a:pt x="28290" y="3811"/>
                    </a:cubicBezTo>
                    <a:cubicBezTo>
                      <a:pt x="27126" y="2430"/>
                      <a:pt x="25308" y="1521"/>
                      <a:pt x="23526" y="1048"/>
                    </a:cubicBezTo>
                    <a:cubicBezTo>
                      <a:pt x="21781" y="612"/>
                      <a:pt x="19963" y="321"/>
                      <a:pt x="18145" y="248"/>
                    </a:cubicBezTo>
                    <a:cubicBezTo>
                      <a:pt x="16505" y="129"/>
                      <a:pt x="14854" y="0"/>
                      <a:pt x="13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1"/>
              <p:cNvSpPr/>
              <p:nvPr/>
            </p:nvSpPr>
            <p:spPr>
              <a:xfrm>
                <a:off x="12025850" y="3007763"/>
                <a:ext cx="200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73" extrusionOk="0">
                    <a:moveTo>
                      <a:pt x="618" y="0"/>
                    </a:moveTo>
                    <a:lnTo>
                      <a:pt x="618" y="0"/>
                    </a:lnTo>
                    <a:cubicBezTo>
                      <a:pt x="509" y="582"/>
                      <a:pt x="109" y="1346"/>
                      <a:pt x="0" y="1927"/>
                    </a:cubicBezTo>
                    <a:lnTo>
                      <a:pt x="509" y="6473"/>
                    </a:lnTo>
                    <a:cubicBezTo>
                      <a:pt x="764" y="4327"/>
                      <a:pt x="800" y="2146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1"/>
              <p:cNvSpPr/>
              <p:nvPr/>
            </p:nvSpPr>
            <p:spPr>
              <a:xfrm>
                <a:off x="11716775" y="2546888"/>
                <a:ext cx="272725" cy="284550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11382" fill="none" extrusionOk="0">
                    <a:moveTo>
                      <a:pt x="0" y="11381"/>
                    </a:moveTo>
                    <a:cubicBezTo>
                      <a:pt x="5527" y="9963"/>
                      <a:pt x="9745" y="5527"/>
                      <a:pt x="10909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1"/>
              <p:cNvSpPr/>
              <p:nvPr/>
            </p:nvSpPr>
            <p:spPr>
              <a:xfrm>
                <a:off x="11933125" y="2504163"/>
                <a:ext cx="137275" cy="27182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10873" fill="none" extrusionOk="0">
                    <a:moveTo>
                      <a:pt x="0" y="10872"/>
                    </a:moveTo>
                    <a:cubicBezTo>
                      <a:pt x="2073" y="10254"/>
                      <a:pt x="3636" y="8436"/>
                      <a:pt x="4436" y="6400"/>
                    </a:cubicBezTo>
                    <a:cubicBezTo>
                      <a:pt x="5236" y="4400"/>
                      <a:pt x="5418" y="2182"/>
                      <a:pt x="5491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1"/>
              <p:cNvSpPr/>
              <p:nvPr/>
            </p:nvSpPr>
            <p:spPr>
              <a:xfrm>
                <a:off x="12018575" y="2627788"/>
                <a:ext cx="91825" cy="1582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6328" fill="none" extrusionOk="0">
                    <a:moveTo>
                      <a:pt x="0" y="6327"/>
                    </a:moveTo>
                    <a:cubicBezTo>
                      <a:pt x="2364" y="5200"/>
                      <a:pt x="3673" y="2582"/>
                      <a:pt x="3164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1"/>
              <p:cNvSpPr/>
              <p:nvPr/>
            </p:nvSpPr>
            <p:spPr>
              <a:xfrm>
                <a:off x="12024925" y="2788688"/>
                <a:ext cx="73650" cy="93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746" fill="none" extrusionOk="0">
                    <a:moveTo>
                      <a:pt x="1" y="3745"/>
                    </a:moveTo>
                    <a:cubicBezTo>
                      <a:pt x="1491" y="2982"/>
                      <a:pt x="2582" y="1636"/>
                      <a:pt x="2946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1"/>
              <p:cNvSpPr/>
              <p:nvPr/>
            </p:nvSpPr>
            <p:spPr>
              <a:xfrm>
                <a:off x="12032200" y="2912313"/>
                <a:ext cx="40025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2146" fill="none" extrusionOk="0">
                    <a:moveTo>
                      <a:pt x="1" y="2146"/>
                    </a:moveTo>
                    <a:cubicBezTo>
                      <a:pt x="619" y="1491"/>
                      <a:pt x="1128" y="764"/>
                      <a:pt x="1600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1"/>
              <p:cNvSpPr/>
              <p:nvPr/>
            </p:nvSpPr>
            <p:spPr>
              <a:xfrm>
                <a:off x="11622225" y="2597788"/>
                <a:ext cx="210025" cy="229100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9164" fill="none" extrusionOk="0">
                    <a:moveTo>
                      <a:pt x="1" y="9163"/>
                    </a:moveTo>
                    <a:cubicBezTo>
                      <a:pt x="4182" y="7745"/>
                      <a:pt x="7346" y="4291"/>
                      <a:pt x="8400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11540425" y="2608688"/>
                <a:ext cx="180925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8837" fill="none" extrusionOk="0">
                    <a:moveTo>
                      <a:pt x="0" y="8836"/>
                    </a:moveTo>
                    <a:cubicBezTo>
                      <a:pt x="1564" y="5273"/>
                      <a:pt x="4073" y="2219"/>
                      <a:pt x="7236" y="1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11468600" y="2625063"/>
                <a:ext cx="100025" cy="210925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8437" fill="none" extrusionOk="0">
                    <a:moveTo>
                      <a:pt x="182" y="8436"/>
                    </a:moveTo>
                    <a:cubicBezTo>
                      <a:pt x="1" y="5164"/>
                      <a:pt x="1455" y="2036"/>
                      <a:pt x="4000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11404975" y="2647788"/>
                <a:ext cx="57300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6946" fill="none" extrusionOk="0">
                    <a:moveTo>
                      <a:pt x="219" y="6945"/>
                    </a:moveTo>
                    <a:cubicBezTo>
                      <a:pt x="0" y="5673"/>
                      <a:pt x="0" y="4364"/>
                      <a:pt x="219" y="3091"/>
                    </a:cubicBezTo>
                    <a:cubicBezTo>
                      <a:pt x="400" y="1818"/>
                      <a:pt x="1164" y="691"/>
                      <a:pt x="2291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11327700" y="2674138"/>
                <a:ext cx="5547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310" fill="none" extrusionOk="0">
                    <a:moveTo>
                      <a:pt x="801" y="5309"/>
                    </a:moveTo>
                    <a:cubicBezTo>
                      <a:pt x="1" y="3419"/>
                      <a:pt x="582" y="1237"/>
                      <a:pt x="2219" y="1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11272250" y="2827763"/>
                <a:ext cx="1145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619" fill="none" extrusionOk="0">
                    <a:moveTo>
                      <a:pt x="4582" y="619"/>
                    </a:moveTo>
                    <a:cubicBezTo>
                      <a:pt x="3128" y="37"/>
                      <a:pt x="1528" y="1"/>
                      <a:pt x="37" y="473"/>
                    </a:cubicBezTo>
                    <a:cubicBezTo>
                      <a:pt x="1" y="437"/>
                      <a:pt x="37" y="364"/>
                      <a:pt x="73" y="328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11297700" y="2893213"/>
                <a:ext cx="140025" cy="64575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2583" fill="none" extrusionOk="0">
                    <a:moveTo>
                      <a:pt x="5600" y="1"/>
                    </a:moveTo>
                    <a:cubicBezTo>
                      <a:pt x="5455" y="473"/>
                      <a:pt x="5164" y="873"/>
                      <a:pt x="4728" y="1164"/>
                    </a:cubicBezTo>
                    <a:cubicBezTo>
                      <a:pt x="4328" y="1419"/>
                      <a:pt x="3855" y="1601"/>
                      <a:pt x="3382" y="1746"/>
                    </a:cubicBezTo>
                    <a:cubicBezTo>
                      <a:pt x="2291" y="2073"/>
                      <a:pt x="1164" y="2364"/>
                      <a:pt x="1" y="2510"/>
                    </a:cubicBezTo>
                    <a:cubicBezTo>
                      <a:pt x="183" y="2582"/>
                      <a:pt x="328" y="2582"/>
                      <a:pt x="510" y="251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11327700" y="2936863"/>
                <a:ext cx="1254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5019" h="4000" fill="none" extrusionOk="0">
                    <a:moveTo>
                      <a:pt x="5018" y="0"/>
                    </a:moveTo>
                    <a:cubicBezTo>
                      <a:pt x="4982" y="655"/>
                      <a:pt x="4619" y="1309"/>
                      <a:pt x="4073" y="1673"/>
                    </a:cubicBezTo>
                    <a:cubicBezTo>
                      <a:pt x="3491" y="2073"/>
                      <a:pt x="2910" y="2400"/>
                      <a:pt x="2291" y="2654"/>
                    </a:cubicBezTo>
                    <a:cubicBezTo>
                      <a:pt x="1491" y="3018"/>
                      <a:pt x="728" y="3491"/>
                      <a:pt x="1" y="400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1"/>
              <p:cNvSpPr/>
              <p:nvPr/>
            </p:nvSpPr>
            <p:spPr>
              <a:xfrm>
                <a:off x="11352250" y="3031388"/>
                <a:ext cx="1000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3383" fill="none" extrusionOk="0">
                    <a:moveTo>
                      <a:pt x="4000" y="1"/>
                    </a:moveTo>
                    <a:cubicBezTo>
                      <a:pt x="3637" y="837"/>
                      <a:pt x="2764" y="1273"/>
                      <a:pt x="1928" y="1637"/>
                    </a:cubicBezTo>
                    <a:cubicBezTo>
                      <a:pt x="1128" y="2037"/>
                      <a:pt x="255" y="2546"/>
                      <a:pt x="0" y="3382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1"/>
              <p:cNvSpPr/>
              <p:nvPr/>
            </p:nvSpPr>
            <p:spPr>
              <a:xfrm>
                <a:off x="11391325" y="3103213"/>
                <a:ext cx="6367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255" fill="none" extrusionOk="0">
                    <a:moveTo>
                      <a:pt x="2546" y="0"/>
                    </a:moveTo>
                    <a:cubicBezTo>
                      <a:pt x="1455" y="437"/>
                      <a:pt x="546" y="1237"/>
                      <a:pt x="1" y="2255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1"/>
              <p:cNvSpPr/>
              <p:nvPr/>
            </p:nvSpPr>
            <p:spPr>
              <a:xfrm>
                <a:off x="11430425" y="3154113"/>
                <a:ext cx="318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46" fill="none" extrusionOk="0">
                    <a:moveTo>
                      <a:pt x="1273" y="0"/>
                    </a:moveTo>
                    <a:cubicBezTo>
                      <a:pt x="728" y="110"/>
                      <a:pt x="255" y="437"/>
                      <a:pt x="0" y="946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1"/>
              <p:cNvSpPr/>
              <p:nvPr/>
            </p:nvSpPr>
            <p:spPr>
              <a:xfrm>
                <a:off x="11694050" y="3352288"/>
                <a:ext cx="17182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9455" extrusionOk="0">
                    <a:moveTo>
                      <a:pt x="0" y="0"/>
                    </a:moveTo>
                    <a:lnTo>
                      <a:pt x="546" y="5309"/>
                    </a:lnTo>
                    <a:lnTo>
                      <a:pt x="982" y="9454"/>
                    </a:lnTo>
                    <a:lnTo>
                      <a:pt x="6872" y="8545"/>
                    </a:lnTo>
                    <a:lnTo>
                      <a:pt x="6145" y="4545"/>
                    </a:lnTo>
                    <a:lnTo>
                      <a:pt x="5309" y="0"/>
                    </a:ln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1"/>
              <p:cNvSpPr/>
              <p:nvPr/>
            </p:nvSpPr>
            <p:spPr>
              <a:xfrm>
                <a:off x="11704050" y="3463188"/>
                <a:ext cx="164550" cy="128200"/>
              </a:xfrm>
              <a:custGeom>
                <a:avLst/>
                <a:gdLst/>
                <a:ahLst/>
                <a:cxnLst/>
                <a:rect l="l" t="t" r="r" b="b"/>
                <a:pathLst>
                  <a:path w="6582" h="5128" extrusionOk="0">
                    <a:moveTo>
                      <a:pt x="5818" y="0"/>
                    </a:moveTo>
                    <a:lnTo>
                      <a:pt x="0" y="800"/>
                    </a:lnTo>
                    <a:lnTo>
                      <a:pt x="473" y="5127"/>
                    </a:lnTo>
                    <a:lnTo>
                      <a:pt x="6582" y="4182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rgbClr val="A0C4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1"/>
              <p:cNvSpPr/>
              <p:nvPr/>
            </p:nvSpPr>
            <p:spPr>
              <a:xfrm>
                <a:off x="11721325" y="3561363"/>
                <a:ext cx="150900" cy="54550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2182" fill="none" extrusionOk="0">
                    <a:moveTo>
                      <a:pt x="0" y="255"/>
                    </a:moveTo>
                    <a:lnTo>
                      <a:pt x="3563" y="2182"/>
                    </a:lnTo>
                    <a:lnTo>
                      <a:pt x="3963" y="0"/>
                    </a:lnTo>
                    <a:lnTo>
                      <a:pt x="6036" y="2109"/>
                    </a:lnTo>
                    <a:lnTo>
                      <a:pt x="5891" y="109"/>
                    </a:lnTo>
                  </a:path>
                </a:pathLst>
              </a:custGeom>
              <a:noFill/>
              <a:ln w="6375" cap="rnd" cmpd="sng">
                <a:solidFill>
                  <a:srgbClr val="5A9E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1"/>
              <p:cNvSpPr/>
              <p:nvPr/>
            </p:nvSpPr>
            <p:spPr>
              <a:xfrm>
                <a:off x="11723125" y="3481363"/>
                <a:ext cx="1182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728" fill="none" extrusionOk="0">
                    <a:moveTo>
                      <a:pt x="1" y="728"/>
                    </a:moveTo>
                    <a:lnTo>
                      <a:pt x="4728" y="1"/>
                    </a:ln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1"/>
              <p:cNvSpPr/>
              <p:nvPr/>
            </p:nvSpPr>
            <p:spPr>
              <a:xfrm>
                <a:off x="11536775" y="3495913"/>
                <a:ext cx="599075" cy="933600"/>
              </a:xfrm>
              <a:custGeom>
                <a:avLst/>
                <a:gdLst/>
                <a:ahLst/>
                <a:cxnLst/>
                <a:rect l="l" t="t" r="r" b="b"/>
                <a:pathLst>
                  <a:path w="23963" h="37344" extrusionOk="0">
                    <a:moveTo>
                      <a:pt x="19490" y="0"/>
                    </a:moveTo>
                    <a:lnTo>
                      <a:pt x="9927" y="2982"/>
                    </a:lnTo>
                    <a:lnTo>
                      <a:pt x="1" y="2400"/>
                    </a:lnTo>
                    <a:lnTo>
                      <a:pt x="1" y="2400"/>
                    </a:lnTo>
                    <a:cubicBezTo>
                      <a:pt x="3964" y="13599"/>
                      <a:pt x="5782" y="25453"/>
                      <a:pt x="5309" y="37343"/>
                    </a:cubicBezTo>
                    <a:lnTo>
                      <a:pt x="23090" y="37162"/>
                    </a:lnTo>
                    <a:cubicBezTo>
                      <a:pt x="23963" y="24653"/>
                      <a:pt x="22763" y="12109"/>
                      <a:pt x="194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1"/>
              <p:cNvSpPr/>
              <p:nvPr/>
            </p:nvSpPr>
            <p:spPr>
              <a:xfrm>
                <a:off x="11818575" y="3569538"/>
                <a:ext cx="120025" cy="839050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3562" fill="none" extrusionOk="0">
                    <a:moveTo>
                      <a:pt x="4800" y="33562"/>
                    </a:moveTo>
                    <a:cubicBezTo>
                      <a:pt x="4400" y="24181"/>
                      <a:pt x="3273" y="14872"/>
                      <a:pt x="1455" y="5673"/>
                    </a:cubicBezTo>
                    <a:cubicBezTo>
                      <a:pt x="1091" y="3746"/>
                      <a:pt x="619" y="1855"/>
                      <a:pt x="1" y="1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1"/>
              <p:cNvSpPr/>
              <p:nvPr/>
            </p:nvSpPr>
            <p:spPr>
              <a:xfrm>
                <a:off x="11910400" y="3717713"/>
                <a:ext cx="140000" cy="18820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7528" fill="none" extrusionOk="0">
                    <a:moveTo>
                      <a:pt x="4400" y="0"/>
                    </a:moveTo>
                    <a:lnTo>
                      <a:pt x="0" y="400"/>
                    </a:lnTo>
                    <a:lnTo>
                      <a:pt x="800" y="5709"/>
                    </a:lnTo>
                    <a:lnTo>
                      <a:pt x="3636" y="7527"/>
                    </a:lnTo>
                    <a:lnTo>
                      <a:pt x="5600" y="5127"/>
                    </a:lnTo>
                    <a:close/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1"/>
              <p:cNvSpPr/>
              <p:nvPr/>
            </p:nvSpPr>
            <p:spPr>
              <a:xfrm>
                <a:off x="11509500" y="4256313"/>
                <a:ext cx="30455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182" h="12351" extrusionOk="0">
                    <a:moveTo>
                      <a:pt x="6896" y="1"/>
                    </a:moveTo>
                    <a:cubicBezTo>
                      <a:pt x="6682" y="1"/>
                      <a:pt x="6473" y="55"/>
                      <a:pt x="6291" y="164"/>
                    </a:cubicBezTo>
                    <a:cubicBezTo>
                      <a:pt x="5419" y="528"/>
                      <a:pt x="4728" y="1219"/>
                      <a:pt x="4328" y="2091"/>
                    </a:cubicBezTo>
                    <a:lnTo>
                      <a:pt x="2910" y="1110"/>
                    </a:lnTo>
                    <a:lnTo>
                      <a:pt x="1" y="4891"/>
                    </a:lnTo>
                    <a:lnTo>
                      <a:pt x="1383" y="5655"/>
                    </a:lnTo>
                    <a:cubicBezTo>
                      <a:pt x="1274" y="5836"/>
                      <a:pt x="1237" y="6091"/>
                      <a:pt x="1128" y="6309"/>
                    </a:cubicBezTo>
                    <a:cubicBezTo>
                      <a:pt x="474" y="7400"/>
                      <a:pt x="401" y="8782"/>
                      <a:pt x="946" y="9945"/>
                    </a:cubicBezTo>
                    <a:cubicBezTo>
                      <a:pt x="1383" y="11036"/>
                      <a:pt x="2401" y="11836"/>
                      <a:pt x="3564" y="12018"/>
                    </a:cubicBezTo>
                    <a:cubicBezTo>
                      <a:pt x="3805" y="12237"/>
                      <a:pt x="4125" y="12350"/>
                      <a:pt x="4453" y="12350"/>
                    </a:cubicBezTo>
                    <a:cubicBezTo>
                      <a:pt x="4669" y="12350"/>
                      <a:pt x="4889" y="12301"/>
                      <a:pt x="5091" y="12200"/>
                    </a:cubicBezTo>
                    <a:cubicBezTo>
                      <a:pt x="5562" y="11864"/>
                      <a:pt x="5846" y="11310"/>
                      <a:pt x="5829" y="10712"/>
                    </a:cubicBezTo>
                    <a:lnTo>
                      <a:pt x="5829" y="10712"/>
                    </a:lnTo>
                    <a:cubicBezTo>
                      <a:pt x="5983" y="10758"/>
                      <a:pt x="6141" y="10782"/>
                      <a:pt x="6297" y="10782"/>
                    </a:cubicBezTo>
                    <a:cubicBezTo>
                      <a:pt x="6615" y="10782"/>
                      <a:pt x="6922" y="10685"/>
                      <a:pt x="7164" y="10491"/>
                    </a:cubicBezTo>
                    <a:cubicBezTo>
                      <a:pt x="7564" y="10127"/>
                      <a:pt x="7782" y="9618"/>
                      <a:pt x="7782" y="9109"/>
                    </a:cubicBezTo>
                    <a:cubicBezTo>
                      <a:pt x="7907" y="9275"/>
                      <a:pt x="8103" y="9358"/>
                      <a:pt x="8302" y="9358"/>
                    </a:cubicBezTo>
                    <a:cubicBezTo>
                      <a:pt x="8452" y="9358"/>
                      <a:pt x="8603" y="9312"/>
                      <a:pt x="8728" y="9218"/>
                    </a:cubicBezTo>
                    <a:cubicBezTo>
                      <a:pt x="9018" y="8964"/>
                      <a:pt x="9164" y="8600"/>
                      <a:pt x="9200" y="8236"/>
                    </a:cubicBezTo>
                    <a:cubicBezTo>
                      <a:pt x="9237" y="7873"/>
                      <a:pt x="9273" y="7509"/>
                      <a:pt x="9309" y="7145"/>
                    </a:cubicBezTo>
                    <a:cubicBezTo>
                      <a:pt x="9818" y="7400"/>
                      <a:pt x="10400" y="7545"/>
                      <a:pt x="10982" y="7545"/>
                    </a:cubicBezTo>
                    <a:cubicBezTo>
                      <a:pt x="11564" y="7545"/>
                      <a:pt x="12073" y="7109"/>
                      <a:pt x="12182" y="6527"/>
                    </a:cubicBezTo>
                    <a:cubicBezTo>
                      <a:pt x="12145" y="6055"/>
                      <a:pt x="11891" y="5582"/>
                      <a:pt x="11527" y="5291"/>
                    </a:cubicBezTo>
                    <a:cubicBezTo>
                      <a:pt x="10400" y="4128"/>
                      <a:pt x="9018" y="3218"/>
                      <a:pt x="7528" y="2637"/>
                    </a:cubicBezTo>
                    <a:cubicBezTo>
                      <a:pt x="7855" y="2128"/>
                      <a:pt x="8000" y="1509"/>
                      <a:pt x="7891" y="891"/>
                    </a:cubicBezTo>
                    <a:cubicBezTo>
                      <a:pt x="7855" y="600"/>
                      <a:pt x="7746" y="346"/>
                      <a:pt x="7528" y="164"/>
                    </a:cubicBezTo>
                    <a:cubicBezTo>
                      <a:pt x="7328" y="55"/>
                      <a:pt x="7109" y="1"/>
                      <a:pt x="6896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1"/>
              <p:cNvSpPr/>
              <p:nvPr/>
            </p:nvSpPr>
            <p:spPr>
              <a:xfrm>
                <a:off x="11274975" y="3551663"/>
                <a:ext cx="368175" cy="836950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33478" extrusionOk="0">
                    <a:moveTo>
                      <a:pt x="10346" y="0"/>
                    </a:moveTo>
                    <a:cubicBezTo>
                      <a:pt x="9708" y="0"/>
                      <a:pt x="9071" y="202"/>
                      <a:pt x="8546" y="606"/>
                    </a:cubicBezTo>
                    <a:cubicBezTo>
                      <a:pt x="5237" y="3479"/>
                      <a:pt x="2764" y="7224"/>
                      <a:pt x="1382" y="11369"/>
                    </a:cubicBezTo>
                    <a:cubicBezTo>
                      <a:pt x="1" y="15478"/>
                      <a:pt x="37" y="19951"/>
                      <a:pt x="1455" y="24059"/>
                    </a:cubicBezTo>
                    <a:cubicBezTo>
                      <a:pt x="2910" y="28168"/>
                      <a:pt x="5891" y="31550"/>
                      <a:pt x="9782" y="33477"/>
                    </a:cubicBezTo>
                    <a:lnTo>
                      <a:pt x="13273" y="29368"/>
                    </a:lnTo>
                    <a:cubicBezTo>
                      <a:pt x="11236" y="27623"/>
                      <a:pt x="9164" y="25805"/>
                      <a:pt x="7891" y="23478"/>
                    </a:cubicBezTo>
                    <a:cubicBezTo>
                      <a:pt x="6582" y="21114"/>
                      <a:pt x="6073" y="18205"/>
                      <a:pt x="7018" y="15733"/>
                    </a:cubicBezTo>
                    <a:cubicBezTo>
                      <a:pt x="7637" y="14169"/>
                      <a:pt x="8764" y="12897"/>
                      <a:pt x="9927" y="11697"/>
                    </a:cubicBezTo>
                    <a:cubicBezTo>
                      <a:pt x="11091" y="10497"/>
                      <a:pt x="12291" y="9333"/>
                      <a:pt x="13163" y="7915"/>
                    </a:cubicBezTo>
                    <a:cubicBezTo>
                      <a:pt x="14036" y="6497"/>
                      <a:pt x="14727" y="4533"/>
                      <a:pt x="14036" y="3006"/>
                    </a:cubicBezTo>
                    <a:cubicBezTo>
                      <a:pt x="13600" y="1915"/>
                      <a:pt x="12836" y="1006"/>
                      <a:pt x="11818" y="388"/>
                    </a:cubicBezTo>
                    <a:cubicBezTo>
                      <a:pt x="11366" y="130"/>
                      <a:pt x="10856" y="0"/>
                      <a:pt x="10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1"/>
              <p:cNvSpPr/>
              <p:nvPr/>
            </p:nvSpPr>
            <p:spPr>
              <a:xfrm>
                <a:off x="11449525" y="4240413"/>
                <a:ext cx="809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37" fill="none" extrusionOk="0">
                    <a:moveTo>
                      <a:pt x="0" y="3636"/>
                    </a:moveTo>
                    <a:lnTo>
                      <a:pt x="3236" y="0"/>
                    </a:ln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1"/>
              <p:cNvSpPr/>
              <p:nvPr/>
            </p:nvSpPr>
            <p:spPr>
              <a:xfrm>
                <a:off x="11718575" y="4404938"/>
                <a:ext cx="227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83" fill="none" extrusionOk="0">
                    <a:moveTo>
                      <a:pt x="1" y="1"/>
                    </a:moveTo>
                    <a:cubicBezTo>
                      <a:pt x="365" y="255"/>
                      <a:pt x="692" y="582"/>
                      <a:pt x="910" y="982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1"/>
              <p:cNvSpPr/>
              <p:nvPr/>
            </p:nvSpPr>
            <p:spPr>
              <a:xfrm>
                <a:off x="11664950" y="4454938"/>
                <a:ext cx="336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164" fill="none" extrusionOk="0">
                    <a:moveTo>
                      <a:pt x="1" y="0"/>
                    </a:moveTo>
                    <a:cubicBezTo>
                      <a:pt x="510" y="328"/>
                      <a:pt x="946" y="728"/>
                      <a:pt x="1346" y="1164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1"/>
              <p:cNvSpPr/>
              <p:nvPr/>
            </p:nvSpPr>
            <p:spPr>
              <a:xfrm>
                <a:off x="11624050" y="4502213"/>
                <a:ext cx="3002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910" fill="none" extrusionOk="0">
                    <a:moveTo>
                      <a:pt x="0" y="0"/>
                    </a:moveTo>
                    <a:cubicBezTo>
                      <a:pt x="437" y="255"/>
                      <a:pt x="800" y="546"/>
                      <a:pt x="1200" y="909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1"/>
              <p:cNvSpPr/>
              <p:nvPr/>
            </p:nvSpPr>
            <p:spPr>
              <a:xfrm>
                <a:off x="12787600" y="3543188"/>
                <a:ext cx="14457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6327" extrusionOk="0">
                    <a:moveTo>
                      <a:pt x="5055" y="0"/>
                    </a:moveTo>
                    <a:lnTo>
                      <a:pt x="1" y="1091"/>
                    </a:lnTo>
                    <a:lnTo>
                      <a:pt x="837" y="6327"/>
                    </a:lnTo>
                    <a:lnTo>
                      <a:pt x="5782" y="5636"/>
                    </a:lnTo>
                    <a:lnTo>
                      <a:pt x="5055" y="0"/>
                    </a:ln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1"/>
              <p:cNvSpPr/>
              <p:nvPr/>
            </p:nvSpPr>
            <p:spPr>
              <a:xfrm>
                <a:off x="11947650" y="3481313"/>
                <a:ext cx="89180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11846" extrusionOk="0">
                    <a:moveTo>
                      <a:pt x="3216" y="1"/>
                    </a:moveTo>
                    <a:cubicBezTo>
                      <a:pt x="3175" y="1"/>
                      <a:pt x="3133" y="1"/>
                      <a:pt x="3092" y="3"/>
                    </a:cubicBezTo>
                    <a:cubicBezTo>
                      <a:pt x="1819" y="39"/>
                      <a:pt x="437" y="912"/>
                      <a:pt x="328" y="2184"/>
                    </a:cubicBezTo>
                    <a:cubicBezTo>
                      <a:pt x="1" y="5820"/>
                      <a:pt x="3310" y="8802"/>
                      <a:pt x="6655" y="10293"/>
                    </a:cubicBezTo>
                    <a:cubicBezTo>
                      <a:pt x="9304" y="11502"/>
                      <a:pt x="12227" y="11845"/>
                      <a:pt x="15153" y="11845"/>
                    </a:cubicBezTo>
                    <a:cubicBezTo>
                      <a:pt x="15921" y="11845"/>
                      <a:pt x="16690" y="11821"/>
                      <a:pt x="17454" y="11784"/>
                    </a:cubicBezTo>
                    <a:cubicBezTo>
                      <a:pt x="23745" y="11420"/>
                      <a:pt x="30035" y="10038"/>
                      <a:pt x="35671" y="7275"/>
                    </a:cubicBezTo>
                    <a:lnTo>
                      <a:pt x="34035" y="2984"/>
                    </a:lnTo>
                    <a:cubicBezTo>
                      <a:pt x="30532" y="3870"/>
                      <a:pt x="26953" y="4310"/>
                      <a:pt x="23382" y="4310"/>
                    </a:cubicBezTo>
                    <a:cubicBezTo>
                      <a:pt x="17723" y="4310"/>
                      <a:pt x="12084" y="3205"/>
                      <a:pt x="6800" y="1021"/>
                    </a:cubicBezTo>
                    <a:cubicBezTo>
                      <a:pt x="5639" y="528"/>
                      <a:pt x="4477" y="1"/>
                      <a:pt x="32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1" name="Google Shape;731;p41"/>
              <p:cNvGrpSpPr/>
              <p:nvPr/>
            </p:nvGrpSpPr>
            <p:grpSpPr>
              <a:xfrm>
                <a:off x="12386725" y="3561363"/>
                <a:ext cx="1147225" cy="1143575"/>
                <a:chOff x="2126925" y="3404275"/>
                <a:chExt cx="1147225" cy="1143575"/>
              </a:xfrm>
            </p:grpSpPr>
            <p:sp>
              <p:nvSpPr>
                <p:cNvPr id="732" name="Google Shape;732;p41"/>
                <p:cNvSpPr/>
                <p:nvPr/>
              </p:nvSpPr>
              <p:spPr>
                <a:xfrm>
                  <a:off x="2126925" y="3404275"/>
                  <a:ext cx="1147225" cy="11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89" h="45743" extrusionOk="0">
                      <a:moveTo>
                        <a:pt x="41852" y="0"/>
                      </a:moveTo>
                      <a:lnTo>
                        <a:pt x="0" y="4982"/>
                      </a:lnTo>
                      <a:lnTo>
                        <a:pt x="437" y="11709"/>
                      </a:lnTo>
                      <a:lnTo>
                        <a:pt x="2691" y="45743"/>
                      </a:lnTo>
                      <a:lnTo>
                        <a:pt x="45888" y="42507"/>
                      </a:lnTo>
                      <a:lnTo>
                        <a:pt x="42470" y="6291"/>
                      </a:lnTo>
                      <a:lnTo>
                        <a:pt x="4185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3" name="Google Shape;733;p41"/>
                <p:cNvGrpSpPr/>
                <p:nvPr/>
              </p:nvGrpSpPr>
              <p:grpSpPr>
                <a:xfrm>
                  <a:off x="2341450" y="3712425"/>
                  <a:ext cx="738150" cy="646350"/>
                  <a:chOff x="2341450" y="3712425"/>
                  <a:chExt cx="738150" cy="646350"/>
                </a:xfrm>
              </p:grpSpPr>
              <p:sp>
                <p:nvSpPr>
                  <p:cNvPr id="734" name="Google Shape;734;p41"/>
                  <p:cNvSpPr/>
                  <p:nvPr/>
                </p:nvSpPr>
                <p:spPr>
                  <a:xfrm>
                    <a:off x="2625975" y="3935150"/>
                    <a:ext cx="202750" cy="20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10" h="8073" fill="none" extrusionOk="0">
                        <a:moveTo>
                          <a:pt x="3019" y="7709"/>
                        </a:moveTo>
                        <a:cubicBezTo>
                          <a:pt x="1673" y="7091"/>
                          <a:pt x="655" y="5854"/>
                          <a:pt x="292" y="4400"/>
                        </a:cubicBezTo>
                        <a:cubicBezTo>
                          <a:pt x="1" y="2982"/>
                          <a:pt x="655" y="1309"/>
                          <a:pt x="1964" y="691"/>
                        </a:cubicBezTo>
                        <a:cubicBezTo>
                          <a:pt x="3419" y="0"/>
                          <a:pt x="5200" y="691"/>
                          <a:pt x="6364" y="1782"/>
                        </a:cubicBezTo>
                        <a:cubicBezTo>
                          <a:pt x="7346" y="2691"/>
                          <a:pt x="8109" y="4036"/>
                          <a:pt x="7818" y="5345"/>
                        </a:cubicBezTo>
                        <a:cubicBezTo>
                          <a:pt x="7455" y="7163"/>
                          <a:pt x="5309" y="8072"/>
                          <a:pt x="3746" y="7018"/>
                        </a:cubicBezTo>
                        <a:cubicBezTo>
                          <a:pt x="2182" y="5964"/>
                          <a:pt x="2182" y="3673"/>
                          <a:pt x="3746" y="2618"/>
                        </a:cubicBez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" name="Google Shape;735;p41"/>
                  <p:cNvSpPr/>
                  <p:nvPr/>
                </p:nvSpPr>
                <p:spPr>
                  <a:xfrm>
                    <a:off x="2475075" y="3802425"/>
                    <a:ext cx="439100" cy="42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64" h="17054" fill="none" extrusionOk="0">
                        <a:moveTo>
                          <a:pt x="1382" y="11454"/>
                        </a:moveTo>
                        <a:cubicBezTo>
                          <a:pt x="1" y="8255"/>
                          <a:pt x="837" y="4582"/>
                          <a:pt x="3455" y="2328"/>
                        </a:cubicBezTo>
                        <a:cubicBezTo>
                          <a:pt x="4837" y="1273"/>
                          <a:pt x="6437" y="582"/>
                          <a:pt x="8146" y="328"/>
                        </a:cubicBezTo>
                        <a:cubicBezTo>
                          <a:pt x="9818" y="1"/>
                          <a:pt x="11564" y="182"/>
                          <a:pt x="13163" y="873"/>
                        </a:cubicBezTo>
                        <a:cubicBezTo>
                          <a:pt x="14691" y="1710"/>
                          <a:pt x="15890" y="3055"/>
                          <a:pt x="16545" y="4691"/>
                        </a:cubicBezTo>
                        <a:cubicBezTo>
                          <a:pt x="17563" y="7091"/>
                          <a:pt x="17490" y="9818"/>
                          <a:pt x="16290" y="12109"/>
                        </a:cubicBezTo>
                        <a:cubicBezTo>
                          <a:pt x="14000" y="16327"/>
                          <a:pt x="7746" y="17054"/>
                          <a:pt x="3964" y="14436"/>
                        </a:cubicBezTo>
                        <a:cubicBezTo>
                          <a:pt x="2837" y="13672"/>
                          <a:pt x="1964" y="12654"/>
                          <a:pt x="1382" y="11454"/>
                        </a:cubicBezTo>
                        <a:close/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" name="Google Shape;736;p41"/>
                  <p:cNvSpPr/>
                  <p:nvPr/>
                </p:nvSpPr>
                <p:spPr>
                  <a:xfrm>
                    <a:off x="2356000" y="3877875"/>
                    <a:ext cx="92750" cy="4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0" h="1746" fill="none" extrusionOk="0">
                        <a:moveTo>
                          <a:pt x="0" y="1"/>
                        </a:moveTo>
                        <a:lnTo>
                          <a:pt x="3709" y="1746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" name="Google Shape;737;p41"/>
                  <p:cNvSpPr/>
                  <p:nvPr/>
                </p:nvSpPr>
                <p:spPr>
                  <a:xfrm>
                    <a:off x="2589625" y="3732425"/>
                    <a:ext cx="19100" cy="66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" h="2656" fill="none" extrusionOk="0">
                        <a:moveTo>
                          <a:pt x="0" y="1"/>
                        </a:moveTo>
                        <a:lnTo>
                          <a:pt x="764" y="2655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" name="Google Shape;738;p41"/>
                  <p:cNvSpPr/>
                  <p:nvPr/>
                </p:nvSpPr>
                <p:spPr>
                  <a:xfrm>
                    <a:off x="2796875" y="3720625"/>
                    <a:ext cx="10925" cy="6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" h="2473" fill="none" extrusionOk="0">
                        <a:moveTo>
                          <a:pt x="437" y="0"/>
                        </a:moveTo>
                        <a:lnTo>
                          <a:pt x="1" y="2473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1"/>
                  <p:cNvSpPr/>
                  <p:nvPr/>
                </p:nvSpPr>
                <p:spPr>
                  <a:xfrm>
                    <a:off x="2901425" y="3712425"/>
                    <a:ext cx="110000" cy="9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0" h="3710" fill="none" extrusionOk="0">
                        <a:moveTo>
                          <a:pt x="0" y="3710"/>
                        </a:moveTo>
                        <a:lnTo>
                          <a:pt x="4400" y="1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1"/>
                  <p:cNvSpPr/>
                  <p:nvPr/>
                </p:nvSpPr>
                <p:spPr>
                  <a:xfrm>
                    <a:off x="2959600" y="3933325"/>
                    <a:ext cx="95475" cy="15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9" h="619" fill="none" extrusionOk="0">
                        <a:moveTo>
                          <a:pt x="0" y="619"/>
                        </a:moveTo>
                        <a:lnTo>
                          <a:pt x="3818" y="1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1"/>
                  <p:cNvSpPr/>
                  <p:nvPr/>
                </p:nvSpPr>
                <p:spPr>
                  <a:xfrm>
                    <a:off x="2974125" y="4027875"/>
                    <a:ext cx="105475" cy="20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9" h="801" fill="none" extrusionOk="0">
                        <a:moveTo>
                          <a:pt x="1" y="0"/>
                        </a:moveTo>
                        <a:lnTo>
                          <a:pt x="4219" y="800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1"/>
                  <p:cNvSpPr/>
                  <p:nvPr/>
                </p:nvSpPr>
                <p:spPr>
                  <a:xfrm>
                    <a:off x="2919600" y="4156050"/>
                    <a:ext cx="75475" cy="8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9" h="3309" fill="none" extrusionOk="0">
                        <a:moveTo>
                          <a:pt x="0" y="0"/>
                        </a:moveTo>
                        <a:lnTo>
                          <a:pt x="3018" y="3309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1"/>
                  <p:cNvSpPr/>
                  <p:nvPr/>
                </p:nvSpPr>
                <p:spPr>
                  <a:xfrm>
                    <a:off x="2668700" y="4185125"/>
                    <a:ext cx="147300" cy="165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2" h="6619" fill="none" extrusionOk="0">
                        <a:moveTo>
                          <a:pt x="1" y="582"/>
                        </a:moveTo>
                        <a:lnTo>
                          <a:pt x="655" y="5491"/>
                        </a:lnTo>
                        <a:cubicBezTo>
                          <a:pt x="910" y="6218"/>
                          <a:pt x="1746" y="6509"/>
                          <a:pt x="2510" y="6546"/>
                        </a:cubicBezTo>
                        <a:cubicBezTo>
                          <a:pt x="3709" y="6618"/>
                          <a:pt x="4909" y="6218"/>
                          <a:pt x="5891" y="5455"/>
                        </a:cubicBezTo>
                        <a:lnTo>
                          <a:pt x="5418" y="1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1"/>
                  <p:cNvSpPr/>
                  <p:nvPr/>
                </p:nvSpPr>
                <p:spPr>
                  <a:xfrm>
                    <a:off x="2341450" y="4083325"/>
                    <a:ext cx="131825" cy="2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3" h="1092" fill="none" extrusionOk="0">
                        <a:moveTo>
                          <a:pt x="1" y="1091"/>
                        </a:moveTo>
                        <a:lnTo>
                          <a:pt x="5273" y="0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5" name="Google Shape;745;p41"/>
                  <p:cNvSpPr/>
                  <p:nvPr/>
                </p:nvSpPr>
                <p:spPr>
                  <a:xfrm>
                    <a:off x="2482350" y="4183300"/>
                    <a:ext cx="84575" cy="14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3" h="5637" fill="none" extrusionOk="0">
                        <a:moveTo>
                          <a:pt x="1" y="5637"/>
                        </a:moveTo>
                        <a:lnTo>
                          <a:pt x="3382" y="1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6" name="Google Shape;746;p41"/>
                  <p:cNvSpPr/>
                  <p:nvPr/>
                </p:nvSpPr>
                <p:spPr>
                  <a:xfrm>
                    <a:off x="2618700" y="4228750"/>
                    <a:ext cx="8200" cy="130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" h="5201" fill="none" extrusionOk="0">
                        <a:moveTo>
                          <a:pt x="1" y="5201"/>
                        </a:moveTo>
                        <a:lnTo>
                          <a:pt x="328" y="1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47" name="Google Shape;747;p41"/>
                <p:cNvSpPr/>
                <p:nvPr/>
              </p:nvSpPr>
              <p:spPr>
                <a:xfrm>
                  <a:off x="2126925" y="3407000"/>
                  <a:ext cx="1061775" cy="2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71" h="11709" extrusionOk="0">
                      <a:moveTo>
                        <a:pt x="41852" y="0"/>
                      </a:moveTo>
                      <a:lnTo>
                        <a:pt x="0" y="4982"/>
                      </a:lnTo>
                      <a:lnTo>
                        <a:pt x="437" y="11709"/>
                      </a:lnTo>
                      <a:lnTo>
                        <a:pt x="42470" y="6327"/>
                      </a:lnTo>
                      <a:lnTo>
                        <a:pt x="418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8" name="Google Shape;748;p41"/>
              <p:cNvSpPr/>
              <p:nvPr/>
            </p:nvSpPr>
            <p:spPr>
              <a:xfrm>
                <a:off x="12868500" y="3479463"/>
                <a:ext cx="243650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9348" extrusionOk="0">
                    <a:moveTo>
                      <a:pt x="6553" y="1"/>
                    </a:moveTo>
                    <a:cubicBezTo>
                      <a:pt x="6526" y="1"/>
                      <a:pt x="6500" y="2"/>
                      <a:pt x="6473" y="4"/>
                    </a:cubicBezTo>
                    <a:cubicBezTo>
                      <a:pt x="5964" y="4"/>
                      <a:pt x="5528" y="331"/>
                      <a:pt x="5382" y="767"/>
                    </a:cubicBezTo>
                    <a:cubicBezTo>
                      <a:pt x="5126" y="483"/>
                      <a:pt x="4781" y="332"/>
                      <a:pt x="4434" y="332"/>
                    </a:cubicBezTo>
                    <a:cubicBezTo>
                      <a:pt x="4338" y="332"/>
                      <a:pt x="4241" y="344"/>
                      <a:pt x="4146" y="367"/>
                    </a:cubicBezTo>
                    <a:cubicBezTo>
                      <a:pt x="3673" y="476"/>
                      <a:pt x="3310" y="804"/>
                      <a:pt x="3237" y="1276"/>
                    </a:cubicBezTo>
                    <a:cubicBezTo>
                      <a:pt x="2865" y="1003"/>
                      <a:pt x="2443" y="878"/>
                      <a:pt x="2030" y="878"/>
                    </a:cubicBezTo>
                    <a:cubicBezTo>
                      <a:pt x="1070" y="878"/>
                      <a:pt x="153" y="1554"/>
                      <a:pt x="1" y="2622"/>
                    </a:cubicBezTo>
                    <a:cubicBezTo>
                      <a:pt x="583" y="4040"/>
                      <a:pt x="946" y="5531"/>
                      <a:pt x="1019" y="7094"/>
                    </a:cubicBezTo>
                    <a:cubicBezTo>
                      <a:pt x="1019" y="7385"/>
                      <a:pt x="1092" y="7712"/>
                      <a:pt x="1237" y="8003"/>
                    </a:cubicBezTo>
                    <a:cubicBezTo>
                      <a:pt x="1454" y="8282"/>
                      <a:pt x="1803" y="8456"/>
                      <a:pt x="2172" y="8456"/>
                    </a:cubicBezTo>
                    <a:cubicBezTo>
                      <a:pt x="2236" y="8456"/>
                      <a:pt x="2300" y="8450"/>
                      <a:pt x="2364" y="8440"/>
                    </a:cubicBezTo>
                    <a:cubicBezTo>
                      <a:pt x="2801" y="8367"/>
                      <a:pt x="3201" y="8185"/>
                      <a:pt x="3564" y="7894"/>
                    </a:cubicBezTo>
                    <a:cubicBezTo>
                      <a:pt x="4000" y="8258"/>
                      <a:pt x="3891" y="9130"/>
                      <a:pt x="4400" y="9312"/>
                    </a:cubicBezTo>
                    <a:cubicBezTo>
                      <a:pt x="4467" y="9337"/>
                      <a:pt x="4534" y="9348"/>
                      <a:pt x="4600" y="9348"/>
                    </a:cubicBezTo>
                    <a:cubicBezTo>
                      <a:pt x="4929" y="9348"/>
                      <a:pt x="5237" y="9070"/>
                      <a:pt x="5419" y="8767"/>
                    </a:cubicBezTo>
                    <a:cubicBezTo>
                      <a:pt x="5705" y="8337"/>
                      <a:pt x="5886" y="7836"/>
                      <a:pt x="5926" y="7299"/>
                    </a:cubicBezTo>
                    <a:lnTo>
                      <a:pt x="5926" y="7299"/>
                    </a:lnTo>
                    <a:cubicBezTo>
                      <a:pt x="5901" y="7726"/>
                      <a:pt x="6189" y="8113"/>
                      <a:pt x="6582" y="8149"/>
                    </a:cubicBezTo>
                    <a:cubicBezTo>
                      <a:pt x="6639" y="8158"/>
                      <a:pt x="6695" y="8163"/>
                      <a:pt x="6751" y="8163"/>
                    </a:cubicBezTo>
                    <a:cubicBezTo>
                      <a:pt x="7120" y="8163"/>
                      <a:pt x="7447" y="7961"/>
                      <a:pt x="7637" y="7676"/>
                    </a:cubicBezTo>
                    <a:cubicBezTo>
                      <a:pt x="7863" y="7421"/>
                      <a:pt x="8024" y="7121"/>
                      <a:pt x="8118" y="6812"/>
                    </a:cubicBezTo>
                    <a:lnTo>
                      <a:pt x="8118" y="6812"/>
                    </a:lnTo>
                    <a:cubicBezTo>
                      <a:pt x="8134" y="6960"/>
                      <a:pt x="8228" y="7099"/>
                      <a:pt x="8364" y="7167"/>
                    </a:cubicBezTo>
                    <a:cubicBezTo>
                      <a:pt x="8443" y="7201"/>
                      <a:pt x="8525" y="7217"/>
                      <a:pt x="8606" y="7217"/>
                    </a:cubicBezTo>
                    <a:cubicBezTo>
                      <a:pt x="8788" y="7217"/>
                      <a:pt x="8966" y="7136"/>
                      <a:pt x="9091" y="6985"/>
                    </a:cubicBezTo>
                    <a:cubicBezTo>
                      <a:pt x="9236" y="6803"/>
                      <a:pt x="9346" y="6549"/>
                      <a:pt x="9418" y="6294"/>
                    </a:cubicBezTo>
                    <a:cubicBezTo>
                      <a:pt x="9673" y="5203"/>
                      <a:pt x="9746" y="4076"/>
                      <a:pt x="9636" y="2985"/>
                    </a:cubicBezTo>
                    <a:cubicBezTo>
                      <a:pt x="9600" y="2440"/>
                      <a:pt x="9527" y="1895"/>
                      <a:pt x="9346" y="1386"/>
                    </a:cubicBezTo>
                    <a:cubicBezTo>
                      <a:pt x="9164" y="876"/>
                      <a:pt x="8764" y="476"/>
                      <a:pt x="8255" y="258"/>
                    </a:cubicBezTo>
                    <a:cubicBezTo>
                      <a:pt x="8073" y="367"/>
                      <a:pt x="7818" y="622"/>
                      <a:pt x="7637" y="695"/>
                    </a:cubicBezTo>
                    <a:cubicBezTo>
                      <a:pt x="7431" y="283"/>
                      <a:pt x="6998" y="1"/>
                      <a:pt x="6553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1"/>
              <p:cNvSpPr/>
              <p:nvPr/>
            </p:nvSpPr>
            <p:spPr>
              <a:xfrm>
                <a:off x="12946675" y="3531363"/>
                <a:ext cx="12750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801" extrusionOk="0">
                    <a:moveTo>
                      <a:pt x="1" y="0"/>
                    </a:moveTo>
                    <a:lnTo>
                      <a:pt x="437" y="4800"/>
                    </a:lnTo>
                    <a:cubicBezTo>
                      <a:pt x="510" y="3164"/>
                      <a:pt x="364" y="1564"/>
                      <a:pt x="1" y="0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1"/>
              <p:cNvSpPr/>
              <p:nvPr/>
            </p:nvSpPr>
            <p:spPr>
              <a:xfrm>
                <a:off x="12946675" y="3531363"/>
                <a:ext cx="12750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801" fill="none" extrusionOk="0">
                    <a:moveTo>
                      <a:pt x="1" y="0"/>
                    </a:moveTo>
                    <a:cubicBezTo>
                      <a:pt x="364" y="1564"/>
                      <a:pt x="510" y="3164"/>
                      <a:pt x="437" y="480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1"/>
              <p:cNvSpPr/>
              <p:nvPr/>
            </p:nvSpPr>
            <p:spPr>
              <a:xfrm>
                <a:off x="13000325" y="3524988"/>
                <a:ext cx="16375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4801" extrusionOk="0">
                    <a:moveTo>
                      <a:pt x="0" y="1"/>
                    </a:moveTo>
                    <a:lnTo>
                      <a:pt x="473" y="4801"/>
                    </a:lnTo>
                    <a:cubicBezTo>
                      <a:pt x="655" y="3201"/>
                      <a:pt x="473" y="1564"/>
                      <a:pt x="0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1"/>
              <p:cNvSpPr/>
              <p:nvPr/>
            </p:nvSpPr>
            <p:spPr>
              <a:xfrm>
                <a:off x="13000325" y="3524988"/>
                <a:ext cx="16375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4801" fill="none" extrusionOk="0">
                    <a:moveTo>
                      <a:pt x="0" y="1"/>
                    </a:moveTo>
                    <a:cubicBezTo>
                      <a:pt x="473" y="1564"/>
                      <a:pt x="655" y="3201"/>
                      <a:pt x="473" y="4801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1"/>
              <p:cNvSpPr/>
              <p:nvPr/>
            </p:nvSpPr>
            <p:spPr>
              <a:xfrm>
                <a:off x="13050300" y="3516813"/>
                <a:ext cx="11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4619" extrusionOk="0">
                    <a:moveTo>
                      <a:pt x="1" y="1"/>
                    </a:moveTo>
                    <a:lnTo>
                      <a:pt x="365" y="4618"/>
                    </a:lnTo>
                    <a:cubicBezTo>
                      <a:pt x="474" y="3055"/>
                      <a:pt x="365" y="1528"/>
                      <a:pt x="1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1"/>
              <p:cNvSpPr/>
              <p:nvPr/>
            </p:nvSpPr>
            <p:spPr>
              <a:xfrm>
                <a:off x="13050300" y="3516813"/>
                <a:ext cx="11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4619" fill="none" extrusionOk="0">
                    <a:moveTo>
                      <a:pt x="1" y="1"/>
                    </a:moveTo>
                    <a:cubicBezTo>
                      <a:pt x="365" y="1528"/>
                      <a:pt x="474" y="3055"/>
                      <a:pt x="365" y="4618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6">
            <a:extLst>
              <a:ext uri="{FF2B5EF4-FFF2-40B4-BE49-F238E27FC236}">
                <a16:creationId xmlns:a16="http://schemas.microsoft.com/office/drawing/2014/main" id="{B3880D92-5B2F-CA7C-5AE8-A1E3C881E5A1}"/>
              </a:ext>
            </a:extLst>
          </p:cNvPr>
          <p:cNvSpPr/>
          <p:nvPr/>
        </p:nvSpPr>
        <p:spPr>
          <a:xfrm>
            <a:off x="2034832" y="577246"/>
            <a:ext cx="5149020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a Good Deal, Isn’t It?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094E5EE-1404-E7E5-AF08-18FE4E541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27916" r="34140" b="42223"/>
          <a:stretch/>
        </p:blipFill>
        <p:spPr>
          <a:xfrm>
            <a:off x="1102138" y="445009"/>
            <a:ext cx="6115050" cy="172059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5CBD7E9-63AB-5625-F768-6A1054477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5" t="61202" r="46128" b="22737"/>
          <a:stretch/>
        </p:blipFill>
        <p:spPr>
          <a:xfrm>
            <a:off x="4315969" y="2571750"/>
            <a:ext cx="4828031" cy="159915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6267BB7-FDB5-68DE-4004-3465A372A6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64" t="26058" r="23004" b="42286"/>
          <a:stretch/>
        </p:blipFill>
        <p:spPr>
          <a:xfrm>
            <a:off x="518160" y="2376215"/>
            <a:ext cx="3291840" cy="199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455C99D-3A8B-8CB9-AF86-A18E4DCFAB96}"/>
              </a:ext>
            </a:extLst>
          </p:cNvPr>
          <p:cNvSpPr/>
          <p:nvPr/>
        </p:nvSpPr>
        <p:spPr>
          <a:xfrm>
            <a:off x="91440" y="653833"/>
            <a:ext cx="6071616" cy="920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AC7473C-4E98-8BB0-961C-21C2D7146CBD}"/>
              </a:ext>
            </a:extLst>
          </p:cNvPr>
          <p:cNvSpPr txBox="1"/>
          <p:nvPr/>
        </p:nvSpPr>
        <p:spPr>
          <a:xfrm>
            <a:off x="152400" y="512582"/>
            <a:ext cx="5425440" cy="1000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pretend that you are at the garage sale and making comments about the things they see.</a:t>
            </a:r>
            <a:endParaRPr lang="ar-SA" sz="1600" b="1" dirty="0"/>
          </a:p>
        </p:txBody>
      </p:sp>
      <p:grpSp>
        <p:nvGrpSpPr>
          <p:cNvPr id="7" name="Google Shape;906;p45">
            <a:extLst>
              <a:ext uri="{FF2B5EF4-FFF2-40B4-BE49-F238E27FC236}">
                <a16:creationId xmlns:a16="http://schemas.microsoft.com/office/drawing/2014/main" id="{8317233C-F23F-80AE-E7F8-1479CA45999C}"/>
              </a:ext>
            </a:extLst>
          </p:cNvPr>
          <p:cNvGrpSpPr/>
          <p:nvPr/>
        </p:nvGrpSpPr>
        <p:grpSpPr>
          <a:xfrm>
            <a:off x="1030224" y="2225745"/>
            <a:ext cx="1540309" cy="2686854"/>
            <a:chOff x="3683325" y="4351513"/>
            <a:chExt cx="1427000" cy="2350575"/>
          </a:xfrm>
        </p:grpSpPr>
        <p:sp>
          <p:nvSpPr>
            <p:cNvPr id="8" name="Google Shape;907;p45">
              <a:extLst>
                <a:ext uri="{FF2B5EF4-FFF2-40B4-BE49-F238E27FC236}">
                  <a16:creationId xmlns:a16="http://schemas.microsoft.com/office/drawing/2014/main" id="{ACEDA213-E265-5A94-BAE4-C173980BDEB1}"/>
                </a:ext>
              </a:extLst>
            </p:cNvPr>
            <p:cNvSpPr/>
            <p:nvPr/>
          </p:nvSpPr>
          <p:spPr>
            <a:xfrm>
              <a:off x="4126525" y="6538763"/>
              <a:ext cx="592850" cy="163325"/>
            </a:xfrm>
            <a:custGeom>
              <a:avLst/>
              <a:gdLst/>
              <a:ahLst/>
              <a:cxnLst/>
              <a:rect l="l" t="t" r="r" b="b"/>
              <a:pathLst>
                <a:path w="23714" h="6533" extrusionOk="0">
                  <a:moveTo>
                    <a:pt x="1" y="1"/>
                  </a:moveTo>
                  <a:lnTo>
                    <a:pt x="1" y="6532"/>
                  </a:lnTo>
                  <a:lnTo>
                    <a:pt x="23714" y="6532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08;p45">
              <a:extLst>
                <a:ext uri="{FF2B5EF4-FFF2-40B4-BE49-F238E27FC236}">
                  <a16:creationId xmlns:a16="http://schemas.microsoft.com/office/drawing/2014/main" id="{B4772EBB-5234-306B-C0B2-67EDE9CB02C3}"/>
                </a:ext>
              </a:extLst>
            </p:cNvPr>
            <p:cNvSpPr/>
            <p:nvPr/>
          </p:nvSpPr>
          <p:spPr>
            <a:xfrm>
              <a:off x="3997825" y="4351513"/>
              <a:ext cx="704675" cy="973425"/>
            </a:xfrm>
            <a:custGeom>
              <a:avLst/>
              <a:gdLst/>
              <a:ahLst/>
              <a:cxnLst/>
              <a:rect l="l" t="t" r="r" b="b"/>
              <a:pathLst>
                <a:path w="28187" h="38937" extrusionOk="0">
                  <a:moveTo>
                    <a:pt x="13570" y="0"/>
                  </a:moveTo>
                  <a:cubicBezTo>
                    <a:pt x="11103" y="0"/>
                    <a:pt x="8647" y="601"/>
                    <a:pt x="6532" y="1840"/>
                  </a:cubicBezTo>
                  <a:cubicBezTo>
                    <a:pt x="4827" y="2837"/>
                    <a:pt x="3443" y="4285"/>
                    <a:pt x="2607" y="6055"/>
                  </a:cubicBezTo>
                  <a:cubicBezTo>
                    <a:pt x="1770" y="7857"/>
                    <a:pt x="1835" y="9916"/>
                    <a:pt x="2736" y="11686"/>
                  </a:cubicBezTo>
                  <a:cubicBezTo>
                    <a:pt x="1384" y="12136"/>
                    <a:pt x="515" y="13552"/>
                    <a:pt x="258" y="14968"/>
                  </a:cubicBezTo>
                  <a:cubicBezTo>
                    <a:pt x="1" y="16383"/>
                    <a:pt x="258" y="17831"/>
                    <a:pt x="515" y="19247"/>
                  </a:cubicBezTo>
                  <a:cubicBezTo>
                    <a:pt x="1513" y="24556"/>
                    <a:pt x="2542" y="30026"/>
                    <a:pt x="5245" y="34723"/>
                  </a:cubicBezTo>
                  <a:cubicBezTo>
                    <a:pt x="6725" y="37329"/>
                    <a:pt x="10136" y="38713"/>
                    <a:pt x="13096" y="38906"/>
                  </a:cubicBezTo>
                  <a:cubicBezTo>
                    <a:pt x="13391" y="38926"/>
                    <a:pt x="13686" y="38936"/>
                    <a:pt x="13981" y="38936"/>
                  </a:cubicBezTo>
                  <a:cubicBezTo>
                    <a:pt x="16513" y="38936"/>
                    <a:pt x="19007" y="38198"/>
                    <a:pt x="21140" y="36815"/>
                  </a:cubicBezTo>
                  <a:cubicBezTo>
                    <a:pt x="22298" y="36042"/>
                    <a:pt x="23360" y="35109"/>
                    <a:pt x="24261" y="34080"/>
                  </a:cubicBezTo>
                  <a:cubicBezTo>
                    <a:pt x="24776" y="33533"/>
                    <a:pt x="25451" y="33114"/>
                    <a:pt x="25677" y="32407"/>
                  </a:cubicBezTo>
                  <a:cubicBezTo>
                    <a:pt x="27350" y="27194"/>
                    <a:pt x="28186" y="21724"/>
                    <a:pt x="28090" y="16255"/>
                  </a:cubicBezTo>
                  <a:cubicBezTo>
                    <a:pt x="28122" y="15418"/>
                    <a:pt x="27961" y="14581"/>
                    <a:pt x="27607" y="13841"/>
                  </a:cubicBezTo>
                  <a:cubicBezTo>
                    <a:pt x="27256" y="13264"/>
                    <a:pt x="26650" y="12785"/>
                    <a:pt x="26050" y="12785"/>
                  </a:cubicBezTo>
                  <a:cubicBezTo>
                    <a:pt x="25880" y="12785"/>
                    <a:pt x="25711" y="12823"/>
                    <a:pt x="25548" y="12908"/>
                  </a:cubicBezTo>
                  <a:cubicBezTo>
                    <a:pt x="26867" y="11010"/>
                    <a:pt x="28154" y="7921"/>
                    <a:pt x="26578" y="6184"/>
                  </a:cubicBezTo>
                  <a:cubicBezTo>
                    <a:pt x="24100" y="3417"/>
                    <a:pt x="20882" y="1422"/>
                    <a:pt x="17279" y="456"/>
                  </a:cubicBezTo>
                  <a:cubicBezTo>
                    <a:pt x="16068" y="154"/>
                    <a:pt x="14818" y="0"/>
                    <a:pt x="13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9;p45">
              <a:extLst>
                <a:ext uri="{FF2B5EF4-FFF2-40B4-BE49-F238E27FC236}">
                  <a16:creationId xmlns:a16="http://schemas.microsoft.com/office/drawing/2014/main" id="{61B423A2-7498-4655-9F79-5660DF007909}"/>
                </a:ext>
              </a:extLst>
            </p:cNvPr>
            <p:cNvSpPr/>
            <p:nvPr/>
          </p:nvSpPr>
          <p:spPr>
            <a:xfrm>
              <a:off x="4594675" y="5049763"/>
              <a:ext cx="127125" cy="108675"/>
            </a:xfrm>
            <a:custGeom>
              <a:avLst/>
              <a:gdLst/>
              <a:ahLst/>
              <a:cxnLst/>
              <a:rect l="l" t="t" r="r" b="b"/>
              <a:pathLst>
                <a:path w="5085" h="4347" extrusionOk="0">
                  <a:moveTo>
                    <a:pt x="3663" y="1"/>
                  </a:moveTo>
                  <a:cubicBezTo>
                    <a:pt x="3525" y="1"/>
                    <a:pt x="3387" y="23"/>
                    <a:pt x="3251" y="69"/>
                  </a:cubicBezTo>
                  <a:cubicBezTo>
                    <a:pt x="1996" y="358"/>
                    <a:pt x="1" y="2514"/>
                    <a:pt x="1191" y="3865"/>
                  </a:cubicBezTo>
                  <a:cubicBezTo>
                    <a:pt x="1486" y="4205"/>
                    <a:pt x="1836" y="4347"/>
                    <a:pt x="2202" y="4347"/>
                  </a:cubicBezTo>
                  <a:cubicBezTo>
                    <a:pt x="3394" y="4347"/>
                    <a:pt x="4759" y="2848"/>
                    <a:pt x="4956" y="1838"/>
                  </a:cubicBezTo>
                  <a:cubicBezTo>
                    <a:pt x="5085" y="1323"/>
                    <a:pt x="4956" y="809"/>
                    <a:pt x="4634" y="422"/>
                  </a:cubicBezTo>
                  <a:cubicBezTo>
                    <a:pt x="4357" y="145"/>
                    <a:pt x="4013" y="1"/>
                    <a:pt x="3663" y="1"/>
                  </a:cubicBez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0;p45">
              <a:extLst>
                <a:ext uri="{FF2B5EF4-FFF2-40B4-BE49-F238E27FC236}">
                  <a16:creationId xmlns:a16="http://schemas.microsoft.com/office/drawing/2014/main" id="{16D8DFEC-DAA0-DA39-D53D-1FC0457A9281}"/>
                </a:ext>
              </a:extLst>
            </p:cNvPr>
            <p:cNvSpPr/>
            <p:nvPr/>
          </p:nvSpPr>
          <p:spPr>
            <a:xfrm>
              <a:off x="4101600" y="4577888"/>
              <a:ext cx="584800" cy="772250"/>
            </a:xfrm>
            <a:custGeom>
              <a:avLst/>
              <a:gdLst/>
              <a:ahLst/>
              <a:cxnLst/>
              <a:rect l="l" t="t" r="r" b="b"/>
              <a:pathLst>
                <a:path w="23392" h="30890" extrusionOk="0">
                  <a:moveTo>
                    <a:pt x="11204" y="0"/>
                  </a:moveTo>
                  <a:cubicBezTo>
                    <a:pt x="7238" y="0"/>
                    <a:pt x="3320" y="823"/>
                    <a:pt x="2124" y="1923"/>
                  </a:cubicBezTo>
                  <a:cubicBezTo>
                    <a:pt x="0" y="3918"/>
                    <a:pt x="161" y="10192"/>
                    <a:pt x="161" y="14889"/>
                  </a:cubicBezTo>
                  <a:cubicBezTo>
                    <a:pt x="161" y="20327"/>
                    <a:pt x="1126" y="27180"/>
                    <a:pt x="2671" y="28339"/>
                  </a:cubicBezTo>
                  <a:cubicBezTo>
                    <a:pt x="4926" y="29987"/>
                    <a:pt x="7970" y="30889"/>
                    <a:pt x="11714" y="30889"/>
                  </a:cubicBezTo>
                  <a:cubicBezTo>
                    <a:pt x="13526" y="30889"/>
                    <a:pt x="15502" y="30678"/>
                    <a:pt x="17632" y="30237"/>
                  </a:cubicBezTo>
                  <a:cubicBezTo>
                    <a:pt x="19338" y="29883"/>
                    <a:pt x="21880" y="27920"/>
                    <a:pt x="21944" y="25314"/>
                  </a:cubicBezTo>
                  <a:cubicBezTo>
                    <a:pt x="22040" y="22676"/>
                    <a:pt x="23392" y="7232"/>
                    <a:pt x="20528" y="2952"/>
                  </a:cubicBezTo>
                  <a:cubicBezTo>
                    <a:pt x="19103" y="807"/>
                    <a:pt x="15130" y="0"/>
                    <a:pt x="11204" y="0"/>
                  </a:cubicBez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11;p45">
              <a:extLst>
                <a:ext uri="{FF2B5EF4-FFF2-40B4-BE49-F238E27FC236}">
                  <a16:creationId xmlns:a16="http://schemas.microsoft.com/office/drawing/2014/main" id="{05679B52-5AFE-E110-44E0-6DE4D54E9E32}"/>
                </a:ext>
              </a:extLst>
            </p:cNvPr>
            <p:cNvSpPr/>
            <p:nvPr/>
          </p:nvSpPr>
          <p:spPr>
            <a:xfrm>
              <a:off x="3977725" y="5050163"/>
              <a:ext cx="190650" cy="134025"/>
            </a:xfrm>
            <a:custGeom>
              <a:avLst/>
              <a:gdLst/>
              <a:ahLst/>
              <a:cxnLst/>
              <a:rect l="l" t="t" r="r" b="b"/>
              <a:pathLst>
                <a:path w="7626" h="5361" extrusionOk="0">
                  <a:moveTo>
                    <a:pt x="2639" y="0"/>
                  </a:moveTo>
                  <a:cubicBezTo>
                    <a:pt x="1874" y="0"/>
                    <a:pt x="1100" y="249"/>
                    <a:pt x="644" y="857"/>
                  </a:cubicBezTo>
                  <a:cubicBezTo>
                    <a:pt x="0" y="1693"/>
                    <a:pt x="258" y="2980"/>
                    <a:pt x="965" y="3753"/>
                  </a:cubicBezTo>
                  <a:cubicBezTo>
                    <a:pt x="1738" y="4493"/>
                    <a:pt x="2703" y="4943"/>
                    <a:pt x="3765" y="5072"/>
                  </a:cubicBezTo>
                  <a:cubicBezTo>
                    <a:pt x="4189" y="5153"/>
                    <a:pt x="5159" y="5360"/>
                    <a:pt x="5949" y="5360"/>
                  </a:cubicBezTo>
                  <a:cubicBezTo>
                    <a:pt x="6417" y="5360"/>
                    <a:pt x="6823" y="5287"/>
                    <a:pt x="7014" y="5072"/>
                  </a:cubicBezTo>
                  <a:cubicBezTo>
                    <a:pt x="7626" y="4396"/>
                    <a:pt x="6661" y="2530"/>
                    <a:pt x="6274" y="1951"/>
                  </a:cubicBezTo>
                  <a:cubicBezTo>
                    <a:pt x="5534" y="953"/>
                    <a:pt x="4473" y="278"/>
                    <a:pt x="3250" y="53"/>
                  </a:cubicBezTo>
                  <a:cubicBezTo>
                    <a:pt x="3051" y="18"/>
                    <a:pt x="2845" y="0"/>
                    <a:pt x="2639" y="0"/>
                  </a:cubicBez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2;p45">
              <a:extLst>
                <a:ext uri="{FF2B5EF4-FFF2-40B4-BE49-F238E27FC236}">
                  <a16:creationId xmlns:a16="http://schemas.microsoft.com/office/drawing/2014/main" id="{48D73792-9186-94CB-6B76-F507B5DE069C}"/>
                </a:ext>
              </a:extLst>
            </p:cNvPr>
            <p:cNvSpPr/>
            <p:nvPr/>
          </p:nvSpPr>
          <p:spPr>
            <a:xfrm>
              <a:off x="4240750" y="4847163"/>
              <a:ext cx="197900" cy="198700"/>
            </a:xfrm>
            <a:custGeom>
              <a:avLst/>
              <a:gdLst/>
              <a:ahLst/>
              <a:cxnLst/>
              <a:rect l="l" t="t" r="r" b="b"/>
              <a:pathLst>
                <a:path w="7916" h="7948" extrusionOk="0">
                  <a:moveTo>
                    <a:pt x="3958" y="0"/>
                  </a:moveTo>
                  <a:cubicBezTo>
                    <a:pt x="1770" y="0"/>
                    <a:pt x="1" y="1802"/>
                    <a:pt x="1" y="3958"/>
                  </a:cubicBezTo>
                  <a:cubicBezTo>
                    <a:pt x="1" y="6145"/>
                    <a:pt x="1770" y="7947"/>
                    <a:pt x="3958" y="7947"/>
                  </a:cubicBezTo>
                  <a:cubicBezTo>
                    <a:pt x="6146" y="7947"/>
                    <a:pt x="7916" y="6145"/>
                    <a:pt x="7916" y="3958"/>
                  </a:cubicBezTo>
                  <a:cubicBezTo>
                    <a:pt x="7916" y="1802"/>
                    <a:pt x="6146" y="0"/>
                    <a:pt x="3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3;p45">
              <a:extLst>
                <a:ext uri="{FF2B5EF4-FFF2-40B4-BE49-F238E27FC236}">
                  <a16:creationId xmlns:a16="http://schemas.microsoft.com/office/drawing/2014/main" id="{0F87A2A8-78EA-3B98-BF18-FC10C035AAE7}"/>
                </a:ext>
              </a:extLst>
            </p:cNvPr>
            <p:cNvSpPr/>
            <p:nvPr/>
          </p:nvSpPr>
          <p:spPr>
            <a:xfrm>
              <a:off x="4471600" y="4857438"/>
              <a:ext cx="123900" cy="197450"/>
            </a:xfrm>
            <a:custGeom>
              <a:avLst/>
              <a:gdLst/>
              <a:ahLst/>
              <a:cxnLst/>
              <a:rect l="l" t="t" r="r" b="b"/>
              <a:pathLst>
                <a:path w="4956" h="7898" extrusionOk="0">
                  <a:moveTo>
                    <a:pt x="2166" y="0"/>
                  </a:moveTo>
                  <a:cubicBezTo>
                    <a:pt x="2120" y="0"/>
                    <a:pt x="2074" y="3"/>
                    <a:pt x="2028" y="7"/>
                  </a:cubicBezTo>
                  <a:cubicBezTo>
                    <a:pt x="805" y="168"/>
                    <a:pt x="1" y="2034"/>
                    <a:pt x="258" y="4222"/>
                  </a:cubicBezTo>
                  <a:cubicBezTo>
                    <a:pt x="506" y="6299"/>
                    <a:pt x="1620" y="7897"/>
                    <a:pt x="2794" y="7897"/>
                  </a:cubicBezTo>
                  <a:cubicBezTo>
                    <a:pt x="2839" y="7897"/>
                    <a:pt x="2884" y="7895"/>
                    <a:pt x="2929" y="7890"/>
                  </a:cubicBezTo>
                  <a:cubicBezTo>
                    <a:pt x="4184" y="7762"/>
                    <a:pt x="4956" y="5863"/>
                    <a:pt x="4731" y="3707"/>
                  </a:cubicBezTo>
                  <a:cubicBezTo>
                    <a:pt x="4483" y="1600"/>
                    <a:pt x="3369" y="0"/>
                    <a:pt x="2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4;p45">
              <a:extLst>
                <a:ext uri="{FF2B5EF4-FFF2-40B4-BE49-F238E27FC236}">
                  <a16:creationId xmlns:a16="http://schemas.microsoft.com/office/drawing/2014/main" id="{79A6F361-282D-4CC2-C860-C39A7A39011A}"/>
                </a:ext>
              </a:extLst>
            </p:cNvPr>
            <p:cNvSpPr/>
            <p:nvPr/>
          </p:nvSpPr>
          <p:spPr>
            <a:xfrm>
              <a:off x="4277750" y="4892638"/>
              <a:ext cx="160100" cy="150350"/>
            </a:xfrm>
            <a:custGeom>
              <a:avLst/>
              <a:gdLst/>
              <a:ahLst/>
              <a:cxnLst/>
              <a:rect l="l" t="t" r="r" b="b"/>
              <a:pathLst>
                <a:path w="6404" h="6014" extrusionOk="0">
                  <a:moveTo>
                    <a:pt x="3267" y="1"/>
                  </a:moveTo>
                  <a:cubicBezTo>
                    <a:pt x="2016" y="1"/>
                    <a:pt x="859" y="894"/>
                    <a:pt x="483" y="2235"/>
                  </a:cubicBezTo>
                  <a:cubicBezTo>
                    <a:pt x="1" y="3844"/>
                    <a:pt x="869" y="5485"/>
                    <a:pt x="2382" y="5903"/>
                  </a:cubicBezTo>
                  <a:cubicBezTo>
                    <a:pt x="2634" y="5978"/>
                    <a:pt x="2888" y="6014"/>
                    <a:pt x="3138" y="6014"/>
                  </a:cubicBezTo>
                  <a:cubicBezTo>
                    <a:pt x="4388" y="6014"/>
                    <a:pt x="5546" y="5120"/>
                    <a:pt x="5921" y="3780"/>
                  </a:cubicBezTo>
                  <a:cubicBezTo>
                    <a:pt x="6404" y="2171"/>
                    <a:pt x="5535" y="530"/>
                    <a:pt x="4023" y="112"/>
                  </a:cubicBezTo>
                  <a:cubicBezTo>
                    <a:pt x="3771" y="36"/>
                    <a:pt x="3517" y="1"/>
                    <a:pt x="3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5;p45">
              <a:extLst>
                <a:ext uri="{FF2B5EF4-FFF2-40B4-BE49-F238E27FC236}">
                  <a16:creationId xmlns:a16="http://schemas.microsoft.com/office/drawing/2014/main" id="{4BD5A3EE-2519-89ED-407A-7D9A653DCAE1}"/>
                </a:ext>
              </a:extLst>
            </p:cNvPr>
            <p:cNvSpPr/>
            <p:nvPr/>
          </p:nvSpPr>
          <p:spPr>
            <a:xfrm>
              <a:off x="4474825" y="4908363"/>
              <a:ext cx="109425" cy="142275"/>
            </a:xfrm>
            <a:custGeom>
              <a:avLst/>
              <a:gdLst/>
              <a:ahLst/>
              <a:cxnLst/>
              <a:rect l="l" t="t" r="r" b="b"/>
              <a:pathLst>
                <a:path w="4377" h="5691" extrusionOk="0">
                  <a:moveTo>
                    <a:pt x="1818" y="0"/>
                  </a:moveTo>
                  <a:cubicBezTo>
                    <a:pt x="1727" y="0"/>
                    <a:pt x="1636" y="10"/>
                    <a:pt x="1545" y="30"/>
                  </a:cubicBezTo>
                  <a:cubicBezTo>
                    <a:pt x="548" y="287"/>
                    <a:pt x="1" y="1703"/>
                    <a:pt x="355" y="3279"/>
                  </a:cubicBezTo>
                  <a:cubicBezTo>
                    <a:pt x="677" y="4685"/>
                    <a:pt x="1611" y="5690"/>
                    <a:pt x="2553" y="5690"/>
                  </a:cubicBezTo>
                  <a:cubicBezTo>
                    <a:pt x="2646" y="5690"/>
                    <a:pt x="2739" y="5680"/>
                    <a:pt x="2832" y="5660"/>
                  </a:cubicBezTo>
                  <a:cubicBezTo>
                    <a:pt x="3830" y="5435"/>
                    <a:pt x="4377" y="3987"/>
                    <a:pt x="4023" y="2443"/>
                  </a:cubicBezTo>
                  <a:cubicBezTo>
                    <a:pt x="3700" y="1034"/>
                    <a:pt x="2761" y="0"/>
                    <a:pt x="1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6;p45">
              <a:extLst>
                <a:ext uri="{FF2B5EF4-FFF2-40B4-BE49-F238E27FC236}">
                  <a16:creationId xmlns:a16="http://schemas.microsoft.com/office/drawing/2014/main" id="{F3CBAC68-4872-D34D-6AED-216C547E6651}"/>
                </a:ext>
              </a:extLst>
            </p:cNvPr>
            <p:cNvSpPr/>
            <p:nvPr/>
          </p:nvSpPr>
          <p:spPr>
            <a:xfrm>
              <a:off x="4065400" y="4534088"/>
              <a:ext cx="613775" cy="622775"/>
            </a:xfrm>
            <a:custGeom>
              <a:avLst/>
              <a:gdLst/>
              <a:ahLst/>
              <a:cxnLst/>
              <a:rect l="l" t="t" r="r" b="b"/>
              <a:pathLst>
                <a:path w="24551" h="24911" extrusionOk="0">
                  <a:moveTo>
                    <a:pt x="11944" y="1"/>
                  </a:moveTo>
                  <a:cubicBezTo>
                    <a:pt x="10855" y="1"/>
                    <a:pt x="9767" y="76"/>
                    <a:pt x="8688" y="232"/>
                  </a:cubicBezTo>
                  <a:cubicBezTo>
                    <a:pt x="5921" y="618"/>
                    <a:pt x="3154" y="1937"/>
                    <a:pt x="1641" y="4254"/>
                  </a:cubicBezTo>
                  <a:cubicBezTo>
                    <a:pt x="258" y="6281"/>
                    <a:pt x="0" y="8887"/>
                    <a:pt x="33" y="11365"/>
                  </a:cubicBezTo>
                  <a:cubicBezTo>
                    <a:pt x="97" y="14743"/>
                    <a:pt x="805" y="18057"/>
                    <a:pt x="1416" y="21371"/>
                  </a:cubicBezTo>
                  <a:cubicBezTo>
                    <a:pt x="2542" y="22401"/>
                    <a:pt x="3540" y="23591"/>
                    <a:pt x="4376" y="24911"/>
                  </a:cubicBezTo>
                  <a:cubicBezTo>
                    <a:pt x="4248" y="20245"/>
                    <a:pt x="3958" y="15869"/>
                    <a:pt x="3507" y="11236"/>
                  </a:cubicBezTo>
                  <a:cubicBezTo>
                    <a:pt x="4022" y="10528"/>
                    <a:pt x="4634" y="9852"/>
                    <a:pt x="4923" y="9016"/>
                  </a:cubicBezTo>
                  <a:cubicBezTo>
                    <a:pt x="5245" y="8147"/>
                    <a:pt x="5181" y="7214"/>
                    <a:pt x="4698" y="6442"/>
                  </a:cubicBezTo>
                  <a:cubicBezTo>
                    <a:pt x="7573" y="5388"/>
                    <a:pt x="10665" y="4821"/>
                    <a:pt x="13739" y="4821"/>
                  </a:cubicBezTo>
                  <a:cubicBezTo>
                    <a:pt x="16205" y="4821"/>
                    <a:pt x="18659" y="5186"/>
                    <a:pt x="20979" y="5959"/>
                  </a:cubicBezTo>
                  <a:cubicBezTo>
                    <a:pt x="21719" y="6184"/>
                    <a:pt x="22008" y="6892"/>
                    <a:pt x="22330" y="7600"/>
                  </a:cubicBezTo>
                  <a:cubicBezTo>
                    <a:pt x="22620" y="8308"/>
                    <a:pt x="22845" y="9048"/>
                    <a:pt x="22974" y="9820"/>
                  </a:cubicBezTo>
                  <a:cubicBezTo>
                    <a:pt x="23778" y="14228"/>
                    <a:pt x="23681" y="18733"/>
                    <a:pt x="23585" y="23205"/>
                  </a:cubicBezTo>
                  <a:cubicBezTo>
                    <a:pt x="24422" y="18958"/>
                    <a:pt x="24550" y="14582"/>
                    <a:pt x="23907" y="10303"/>
                  </a:cubicBezTo>
                  <a:cubicBezTo>
                    <a:pt x="23617" y="8244"/>
                    <a:pt x="23134" y="6184"/>
                    <a:pt x="22105" y="4415"/>
                  </a:cubicBezTo>
                  <a:cubicBezTo>
                    <a:pt x="21075" y="2613"/>
                    <a:pt x="19434" y="1101"/>
                    <a:pt x="17407" y="618"/>
                  </a:cubicBezTo>
                  <a:cubicBezTo>
                    <a:pt x="15611" y="214"/>
                    <a:pt x="13777" y="1"/>
                    <a:pt x="11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17;p45">
              <a:extLst>
                <a:ext uri="{FF2B5EF4-FFF2-40B4-BE49-F238E27FC236}">
                  <a16:creationId xmlns:a16="http://schemas.microsoft.com/office/drawing/2014/main" id="{108D943B-640C-C99B-A3EF-78D5CFEDD37D}"/>
                </a:ext>
              </a:extLst>
            </p:cNvPr>
            <p:cNvSpPr/>
            <p:nvPr/>
          </p:nvSpPr>
          <p:spPr>
            <a:xfrm>
              <a:off x="4249600" y="4745788"/>
              <a:ext cx="137575" cy="74050"/>
            </a:xfrm>
            <a:custGeom>
              <a:avLst/>
              <a:gdLst/>
              <a:ahLst/>
              <a:cxnLst/>
              <a:rect l="l" t="t" r="r" b="b"/>
              <a:pathLst>
                <a:path w="5503" h="2962" extrusionOk="0">
                  <a:moveTo>
                    <a:pt x="3475" y="1"/>
                  </a:moveTo>
                  <a:cubicBezTo>
                    <a:pt x="2607" y="1"/>
                    <a:pt x="1802" y="355"/>
                    <a:pt x="1223" y="966"/>
                  </a:cubicBezTo>
                  <a:cubicBezTo>
                    <a:pt x="580" y="1578"/>
                    <a:pt x="451" y="2189"/>
                    <a:pt x="1" y="2961"/>
                  </a:cubicBezTo>
                  <a:cubicBezTo>
                    <a:pt x="1425" y="2067"/>
                    <a:pt x="3067" y="1610"/>
                    <a:pt x="4738" y="1610"/>
                  </a:cubicBezTo>
                  <a:cubicBezTo>
                    <a:pt x="4993" y="1610"/>
                    <a:pt x="5248" y="1621"/>
                    <a:pt x="5503" y="1642"/>
                  </a:cubicBezTo>
                  <a:cubicBezTo>
                    <a:pt x="5342" y="805"/>
                    <a:pt x="4344" y="33"/>
                    <a:pt x="3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8;p45">
              <a:extLst>
                <a:ext uri="{FF2B5EF4-FFF2-40B4-BE49-F238E27FC236}">
                  <a16:creationId xmlns:a16="http://schemas.microsoft.com/office/drawing/2014/main" id="{B35AE902-66C7-751B-3764-95739C561CE2}"/>
                </a:ext>
              </a:extLst>
            </p:cNvPr>
            <p:cNvSpPr/>
            <p:nvPr/>
          </p:nvSpPr>
          <p:spPr>
            <a:xfrm>
              <a:off x="4461150" y="4743613"/>
              <a:ext cx="114250" cy="60925"/>
            </a:xfrm>
            <a:custGeom>
              <a:avLst/>
              <a:gdLst/>
              <a:ahLst/>
              <a:cxnLst/>
              <a:rect l="l" t="t" r="r" b="b"/>
              <a:pathLst>
                <a:path w="4570" h="2437" extrusionOk="0">
                  <a:moveTo>
                    <a:pt x="1852" y="0"/>
                  </a:moveTo>
                  <a:cubicBezTo>
                    <a:pt x="1684" y="0"/>
                    <a:pt x="1516" y="18"/>
                    <a:pt x="1352" y="56"/>
                  </a:cubicBezTo>
                  <a:cubicBezTo>
                    <a:pt x="644" y="249"/>
                    <a:pt x="1" y="957"/>
                    <a:pt x="65" y="1697"/>
                  </a:cubicBezTo>
                  <a:cubicBezTo>
                    <a:pt x="364" y="1666"/>
                    <a:pt x="663" y="1650"/>
                    <a:pt x="962" y="1650"/>
                  </a:cubicBezTo>
                  <a:cubicBezTo>
                    <a:pt x="2203" y="1650"/>
                    <a:pt x="3428" y="1918"/>
                    <a:pt x="4570" y="2437"/>
                  </a:cubicBezTo>
                  <a:cubicBezTo>
                    <a:pt x="4377" y="1697"/>
                    <a:pt x="3958" y="1053"/>
                    <a:pt x="3411" y="571"/>
                  </a:cubicBezTo>
                  <a:cubicBezTo>
                    <a:pt x="2967" y="200"/>
                    <a:pt x="2408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9;p45">
              <a:extLst>
                <a:ext uri="{FF2B5EF4-FFF2-40B4-BE49-F238E27FC236}">
                  <a16:creationId xmlns:a16="http://schemas.microsoft.com/office/drawing/2014/main" id="{5F6A9B3D-79CB-A438-A604-5007298AE603}"/>
                </a:ext>
              </a:extLst>
            </p:cNvPr>
            <p:cNvSpPr/>
            <p:nvPr/>
          </p:nvSpPr>
          <p:spPr>
            <a:xfrm>
              <a:off x="4207775" y="5063538"/>
              <a:ext cx="323375" cy="203200"/>
            </a:xfrm>
            <a:custGeom>
              <a:avLst/>
              <a:gdLst/>
              <a:ahLst/>
              <a:cxnLst/>
              <a:rect l="l" t="t" r="r" b="b"/>
              <a:pathLst>
                <a:path w="12935" h="8128" extrusionOk="0">
                  <a:moveTo>
                    <a:pt x="0" y="0"/>
                  </a:moveTo>
                  <a:lnTo>
                    <a:pt x="0" y="0"/>
                  </a:lnTo>
                  <a:cubicBezTo>
                    <a:pt x="65" y="1609"/>
                    <a:pt x="258" y="3218"/>
                    <a:pt x="998" y="4633"/>
                  </a:cubicBezTo>
                  <a:cubicBezTo>
                    <a:pt x="1094" y="4794"/>
                    <a:pt x="1191" y="4955"/>
                    <a:pt x="1287" y="5116"/>
                  </a:cubicBezTo>
                  <a:cubicBezTo>
                    <a:pt x="2349" y="6693"/>
                    <a:pt x="3990" y="7754"/>
                    <a:pt x="5824" y="8044"/>
                  </a:cubicBezTo>
                  <a:cubicBezTo>
                    <a:pt x="6151" y="8105"/>
                    <a:pt x="6464" y="8128"/>
                    <a:pt x="6781" y="8128"/>
                  </a:cubicBezTo>
                  <a:cubicBezTo>
                    <a:pt x="6964" y="8128"/>
                    <a:pt x="7148" y="8120"/>
                    <a:pt x="7336" y="8108"/>
                  </a:cubicBezTo>
                  <a:cubicBezTo>
                    <a:pt x="9878" y="7883"/>
                    <a:pt x="12131" y="5953"/>
                    <a:pt x="12935" y="3539"/>
                  </a:cubicBezTo>
                  <a:lnTo>
                    <a:pt x="11777" y="3218"/>
                  </a:lnTo>
                  <a:lnTo>
                    <a:pt x="35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0;p45">
              <a:extLst>
                <a:ext uri="{FF2B5EF4-FFF2-40B4-BE49-F238E27FC236}">
                  <a16:creationId xmlns:a16="http://schemas.microsoft.com/office/drawing/2014/main" id="{3BBC57A6-FA84-51D1-4081-59EF66E6E406}"/>
                </a:ext>
              </a:extLst>
            </p:cNvPr>
            <p:cNvSpPr/>
            <p:nvPr/>
          </p:nvSpPr>
          <p:spPr>
            <a:xfrm>
              <a:off x="4216625" y="5065938"/>
              <a:ext cx="285575" cy="112800"/>
            </a:xfrm>
            <a:custGeom>
              <a:avLst/>
              <a:gdLst/>
              <a:ahLst/>
              <a:cxnLst/>
              <a:rect l="l" t="t" r="r" b="b"/>
              <a:pathLst>
                <a:path w="11423" h="4512" extrusionOk="0">
                  <a:moveTo>
                    <a:pt x="0" y="1"/>
                  </a:moveTo>
                  <a:lnTo>
                    <a:pt x="0" y="1"/>
                  </a:lnTo>
                  <a:cubicBezTo>
                    <a:pt x="837" y="1674"/>
                    <a:pt x="2253" y="2993"/>
                    <a:pt x="3990" y="3701"/>
                  </a:cubicBezTo>
                  <a:cubicBezTo>
                    <a:pt x="5410" y="4245"/>
                    <a:pt x="6900" y="4511"/>
                    <a:pt x="8408" y="4511"/>
                  </a:cubicBezTo>
                  <a:cubicBezTo>
                    <a:pt x="8950" y="4511"/>
                    <a:pt x="9495" y="4477"/>
                    <a:pt x="10039" y="4409"/>
                  </a:cubicBezTo>
                  <a:lnTo>
                    <a:pt x="11423" y="3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1;p45">
              <a:extLst>
                <a:ext uri="{FF2B5EF4-FFF2-40B4-BE49-F238E27FC236}">
                  <a16:creationId xmlns:a16="http://schemas.microsoft.com/office/drawing/2014/main" id="{4345AC37-1BC3-9B13-9C22-010721600613}"/>
                </a:ext>
              </a:extLst>
            </p:cNvPr>
            <p:cNvSpPr/>
            <p:nvPr/>
          </p:nvSpPr>
          <p:spPr>
            <a:xfrm>
              <a:off x="4239950" y="5175838"/>
              <a:ext cx="131150" cy="88800"/>
            </a:xfrm>
            <a:custGeom>
              <a:avLst/>
              <a:gdLst/>
              <a:ahLst/>
              <a:cxnLst/>
              <a:rect l="l" t="t" r="r" b="b"/>
              <a:pathLst>
                <a:path w="5246" h="3552" extrusionOk="0">
                  <a:moveTo>
                    <a:pt x="1222" y="1"/>
                  </a:moveTo>
                  <a:cubicBezTo>
                    <a:pt x="775" y="1"/>
                    <a:pt x="346" y="194"/>
                    <a:pt x="65" y="560"/>
                  </a:cubicBezTo>
                  <a:cubicBezTo>
                    <a:pt x="33" y="560"/>
                    <a:pt x="33" y="592"/>
                    <a:pt x="0" y="624"/>
                  </a:cubicBezTo>
                  <a:cubicBezTo>
                    <a:pt x="1062" y="2201"/>
                    <a:pt x="2703" y="3262"/>
                    <a:pt x="4537" y="3552"/>
                  </a:cubicBezTo>
                  <a:cubicBezTo>
                    <a:pt x="4827" y="3423"/>
                    <a:pt x="5052" y="3198"/>
                    <a:pt x="5148" y="2908"/>
                  </a:cubicBezTo>
                  <a:cubicBezTo>
                    <a:pt x="5245" y="2522"/>
                    <a:pt x="5148" y="2136"/>
                    <a:pt x="4923" y="1847"/>
                  </a:cubicBezTo>
                  <a:cubicBezTo>
                    <a:pt x="4666" y="1557"/>
                    <a:pt x="4376" y="1300"/>
                    <a:pt x="4055" y="1107"/>
                  </a:cubicBezTo>
                  <a:cubicBezTo>
                    <a:pt x="3250" y="560"/>
                    <a:pt x="2381" y="45"/>
                    <a:pt x="1416" y="13"/>
                  </a:cubicBezTo>
                  <a:cubicBezTo>
                    <a:pt x="1351" y="5"/>
                    <a:pt x="1286" y="1"/>
                    <a:pt x="1222" y="1"/>
                  </a:cubicBezTo>
                  <a:close/>
                </a:path>
              </a:pathLst>
            </a:custGeom>
            <a:solidFill>
              <a:srgbClr val="FF8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22;p45">
              <a:extLst>
                <a:ext uri="{FF2B5EF4-FFF2-40B4-BE49-F238E27FC236}">
                  <a16:creationId xmlns:a16="http://schemas.microsoft.com/office/drawing/2014/main" id="{D9F4C322-E8AA-052E-73B7-2271F0A3D126}"/>
                </a:ext>
              </a:extLst>
            </p:cNvPr>
            <p:cNvSpPr/>
            <p:nvPr/>
          </p:nvSpPr>
          <p:spPr>
            <a:xfrm>
              <a:off x="4453925" y="5042613"/>
              <a:ext cx="88500" cy="71075"/>
            </a:xfrm>
            <a:custGeom>
              <a:avLst/>
              <a:gdLst/>
              <a:ahLst/>
              <a:cxnLst/>
              <a:rect l="l" t="t" r="r" b="b"/>
              <a:pathLst>
                <a:path w="3540" h="2843" extrusionOk="0">
                  <a:moveTo>
                    <a:pt x="1867" y="1"/>
                  </a:moveTo>
                  <a:cubicBezTo>
                    <a:pt x="1591" y="1"/>
                    <a:pt x="1319" y="44"/>
                    <a:pt x="1062" y="129"/>
                  </a:cubicBezTo>
                  <a:lnTo>
                    <a:pt x="0" y="2285"/>
                  </a:lnTo>
                  <a:cubicBezTo>
                    <a:pt x="451" y="2607"/>
                    <a:pt x="998" y="2800"/>
                    <a:pt x="1577" y="2832"/>
                  </a:cubicBezTo>
                  <a:cubicBezTo>
                    <a:pt x="1639" y="2839"/>
                    <a:pt x="1701" y="2843"/>
                    <a:pt x="1763" y="2843"/>
                  </a:cubicBezTo>
                  <a:cubicBezTo>
                    <a:pt x="2252" y="2843"/>
                    <a:pt x="2747" y="2624"/>
                    <a:pt x="3089" y="2253"/>
                  </a:cubicBezTo>
                  <a:cubicBezTo>
                    <a:pt x="3475" y="1802"/>
                    <a:pt x="3539" y="1191"/>
                    <a:pt x="3282" y="676"/>
                  </a:cubicBezTo>
                  <a:cubicBezTo>
                    <a:pt x="3057" y="322"/>
                    <a:pt x="2671" y="97"/>
                    <a:pt x="2285" y="33"/>
                  </a:cubicBezTo>
                  <a:cubicBezTo>
                    <a:pt x="2145" y="11"/>
                    <a:pt x="2006" y="1"/>
                    <a:pt x="1867" y="1"/>
                  </a:cubicBez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23;p45">
              <a:extLst>
                <a:ext uri="{FF2B5EF4-FFF2-40B4-BE49-F238E27FC236}">
                  <a16:creationId xmlns:a16="http://schemas.microsoft.com/office/drawing/2014/main" id="{FBE9ABA5-6D24-9D7D-9FBE-DD854F087E4B}"/>
                </a:ext>
              </a:extLst>
            </p:cNvPr>
            <p:cNvSpPr/>
            <p:nvPr/>
          </p:nvSpPr>
          <p:spPr>
            <a:xfrm>
              <a:off x="4453925" y="5041813"/>
              <a:ext cx="88500" cy="73225"/>
            </a:xfrm>
            <a:custGeom>
              <a:avLst/>
              <a:gdLst/>
              <a:ahLst/>
              <a:cxnLst/>
              <a:rect l="l" t="t" r="r" b="b"/>
              <a:pathLst>
                <a:path w="3540" h="2929" fill="none" extrusionOk="0">
                  <a:moveTo>
                    <a:pt x="0" y="2317"/>
                  </a:moveTo>
                  <a:cubicBezTo>
                    <a:pt x="451" y="2639"/>
                    <a:pt x="998" y="2832"/>
                    <a:pt x="1577" y="2864"/>
                  </a:cubicBezTo>
                  <a:cubicBezTo>
                    <a:pt x="2124" y="2928"/>
                    <a:pt x="2703" y="2703"/>
                    <a:pt x="3089" y="2285"/>
                  </a:cubicBezTo>
                  <a:cubicBezTo>
                    <a:pt x="3475" y="1834"/>
                    <a:pt x="3539" y="1223"/>
                    <a:pt x="3282" y="708"/>
                  </a:cubicBezTo>
                  <a:cubicBezTo>
                    <a:pt x="3057" y="354"/>
                    <a:pt x="2671" y="129"/>
                    <a:pt x="2285" y="65"/>
                  </a:cubicBezTo>
                  <a:cubicBezTo>
                    <a:pt x="1866" y="0"/>
                    <a:pt x="1448" y="33"/>
                    <a:pt x="1062" y="161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24;p45">
              <a:extLst>
                <a:ext uri="{FF2B5EF4-FFF2-40B4-BE49-F238E27FC236}">
                  <a16:creationId xmlns:a16="http://schemas.microsoft.com/office/drawing/2014/main" id="{48E82984-AA4C-047B-7BE6-F4483B4D5AE8}"/>
                </a:ext>
              </a:extLst>
            </p:cNvPr>
            <p:cNvSpPr/>
            <p:nvPr/>
          </p:nvSpPr>
          <p:spPr>
            <a:xfrm>
              <a:off x="4021150" y="5081238"/>
              <a:ext cx="80475" cy="74025"/>
            </a:xfrm>
            <a:custGeom>
              <a:avLst/>
              <a:gdLst/>
              <a:ahLst/>
              <a:cxnLst/>
              <a:rect l="l" t="t" r="r" b="b"/>
              <a:pathLst>
                <a:path w="3219" h="2961" fill="none" extrusionOk="0">
                  <a:moveTo>
                    <a:pt x="1" y="772"/>
                  </a:moveTo>
                  <a:cubicBezTo>
                    <a:pt x="1159" y="0"/>
                    <a:pt x="2736" y="515"/>
                    <a:pt x="3218" y="1834"/>
                  </a:cubicBezTo>
                  <a:cubicBezTo>
                    <a:pt x="2929" y="2124"/>
                    <a:pt x="2864" y="2606"/>
                    <a:pt x="3090" y="2960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25;p45">
              <a:extLst>
                <a:ext uri="{FF2B5EF4-FFF2-40B4-BE49-F238E27FC236}">
                  <a16:creationId xmlns:a16="http://schemas.microsoft.com/office/drawing/2014/main" id="{5B3D8C64-F32F-990B-51B2-3E7E214C5B35}"/>
                </a:ext>
              </a:extLst>
            </p:cNvPr>
            <p:cNvSpPr/>
            <p:nvPr/>
          </p:nvSpPr>
          <p:spPr>
            <a:xfrm>
              <a:off x="4665475" y="5078013"/>
              <a:ext cx="40225" cy="48275"/>
            </a:xfrm>
            <a:custGeom>
              <a:avLst/>
              <a:gdLst/>
              <a:ahLst/>
              <a:cxnLst/>
              <a:rect l="l" t="t" r="r" b="b"/>
              <a:pathLst>
                <a:path w="1609" h="1931" fill="none" extrusionOk="0">
                  <a:moveTo>
                    <a:pt x="0" y="1931"/>
                  </a:moveTo>
                  <a:cubicBezTo>
                    <a:pt x="161" y="1416"/>
                    <a:pt x="386" y="966"/>
                    <a:pt x="676" y="547"/>
                  </a:cubicBezTo>
                  <a:cubicBezTo>
                    <a:pt x="772" y="354"/>
                    <a:pt x="901" y="226"/>
                    <a:pt x="1062" y="129"/>
                  </a:cubicBezTo>
                  <a:cubicBezTo>
                    <a:pt x="1223" y="32"/>
                    <a:pt x="1448" y="0"/>
                    <a:pt x="1609" y="97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6;p45">
              <a:extLst>
                <a:ext uri="{FF2B5EF4-FFF2-40B4-BE49-F238E27FC236}">
                  <a16:creationId xmlns:a16="http://schemas.microsoft.com/office/drawing/2014/main" id="{653DC7C7-5471-74AC-64E5-E828915A234B}"/>
                </a:ext>
              </a:extLst>
            </p:cNvPr>
            <p:cNvSpPr/>
            <p:nvPr/>
          </p:nvSpPr>
          <p:spPr>
            <a:xfrm>
              <a:off x="4289025" y="4831863"/>
              <a:ext cx="107000" cy="23350"/>
            </a:xfrm>
            <a:custGeom>
              <a:avLst/>
              <a:gdLst/>
              <a:ahLst/>
              <a:cxnLst/>
              <a:rect l="l" t="t" r="r" b="b"/>
              <a:pathLst>
                <a:path w="4280" h="934" fill="none" extrusionOk="0">
                  <a:moveTo>
                    <a:pt x="0" y="902"/>
                  </a:moveTo>
                  <a:cubicBezTo>
                    <a:pt x="1287" y="1"/>
                    <a:pt x="2992" y="1"/>
                    <a:pt x="4279" y="934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7;p45">
              <a:extLst>
                <a:ext uri="{FF2B5EF4-FFF2-40B4-BE49-F238E27FC236}">
                  <a16:creationId xmlns:a16="http://schemas.microsoft.com/office/drawing/2014/main" id="{5095F878-0046-909A-ECF2-24C519E1B6FE}"/>
                </a:ext>
              </a:extLst>
            </p:cNvPr>
            <p:cNvSpPr/>
            <p:nvPr/>
          </p:nvSpPr>
          <p:spPr>
            <a:xfrm>
              <a:off x="4496550" y="4845538"/>
              <a:ext cx="61150" cy="17725"/>
            </a:xfrm>
            <a:custGeom>
              <a:avLst/>
              <a:gdLst/>
              <a:ahLst/>
              <a:cxnLst/>
              <a:rect l="l" t="t" r="r" b="b"/>
              <a:pathLst>
                <a:path w="2446" h="709" fill="none" extrusionOk="0">
                  <a:moveTo>
                    <a:pt x="0" y="709"/>
                  </a:moveTo>
                  <a:cubicBezTo>
                    <a:pt x="644" y="33"/>
                    <a:pt x="1738" y="1"/>
                    <a:pt x="2446" y="644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28;p45">
              <a:extLst>
                <a:ext uri="{FF2B5EF4-FFF2-40B4-BE49-F238E27FC236}">
                  <a16:creationId xmlns:a16="http://schemas.microsoft.com/office/drawing/2014/main" id="{B1534064-F8B5-E245-F2CD-9FEFBBFC2232}"/>
                </a:ext>
              </a:extLst>
            </p:cNvPr>
            <p:cNvSpPr/>
            <p:nvPr/>
          </p:nvSpPr>
          <p:spPr>
            <a:xfrm>
              <a:off x="4317975" y="4483563"/>
              <a:ext cx="322575" cy="164925"/>
            </a:xfrm>
            <a:custGeom>
              <a:avLst/>
              <a:gdLst/>
              <a:ahLst/>
              <a:cxnLst/>
              <a:rect l="l" t="t" r="r" b="b"/>
              <a:pathLst>
                <a:path w="12903" h="6597" fill="none" extrusionOk="0">
                  <a:moveTo>
                    <a:pt x="0" y="6597"/>
                  </a:moveTo>
                  <a:cubicBezTo>
                    <a:pt x="1641" y="4698"/>
                    <a:pt x="3475" y="2961"/>
                    <a:pt x="5663" y="1770"/>
                  </a:cubicBezTo>
                  <a:cubicBezTo>
                    <a:pt x="7851" y="548"/>
                    <a:pt x="10457" y="1"/>
                    <a:pt x="12903" y="612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29;p45">
              <a:extLst>
                <a:ext uri="{FF2B5EF4-FFF2-40B4-BE49-F238E27FC236}">
                  <a16:creationId xmlns:a16="http://schemas.microsoft.com/office/drawing/2014/main" id="{14468006-7487-E7CC-8ABC-27C3FF66308A}"/>
                </a:ext>
              </a:extLst>
            </p:cNvPr>
            <p:cNvSpPr/>
            <p:nvPr/>
          </p:nvSpPr>
          <p:spPr>
            <a:xfrm>
              <a:off x="4248000" y="4388663"/>
              <a:ext cx="225250" cy="275125"/>
            </a:xfrm>
            <a:custGeom>
              <a:avLst/>
              <a:gdLst/>
              <a:ahLst/>
              <a:cxnLst/>
              <a:rect l="l" t="t" r="r" b="b"/>
              <a:pathLst>
                <a:path w="9010" h="11005" fill="none" extrusionOk="0">
                  <a:moveTo>
                    <a:pt x="290" y="11004"/>
                  </a:moveTo>
                  <a:cubicBezTo>
                    <a:pt x="0" y="9749"/>
                    <a:pt x="418" y="8430"/>
                    <a:pt x="998" y="7272"/>
                  </a:cubicBezTo>
                  <a:cubicBezTo>
                    <a:pt x="2639" y="3925"/>
                    <a:pt x="5502" y="1319"/>
                    <a:pt x="9009" y="0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0;p45">
              <a:extLst>
                <a:ext uri="{FF2B5EF4-FFF2-40B4-BE49-F238E27FC236}">
                  <a16:creationId xmlns:a16="http://schemas.microsoft.com/office/drawing/2014/main" id="{F0CDCFB0-137D-B0B1-7C53-4BC2A34FDE49}"/>
                </a:ext>
              </a:extLst>
            </p:cNvPr>
            <p:cNvSpPr/>
            <p:nvPr/>
          </p:nvSpPr>
          <p:spPr>
            <a:xfrm>
              <a:off x="4139400" y="4368538"/>
              <a:ext cx="144825" cy="313750"/>
            </a:xfrm>
            <a:custGeom>
              <a:avLst/>
              <a:gdLst/>
              <a:ahLst/>
              <a:cxnLst/>
              <a:rect l="l" t="t" r="r" b="b"/>
              <a:pathLst>
                <a:path w="5793" h="12550" fill="none" extrusionOk="0">
                  <a:moveTo>
                    <a:pt x="2221" y="12549"/>
                  </a:moveTo>
                  <a:cubicBezTo>
                    <a:pt x="547" y="10554"/>
                    <a:pt x="0" y="7851"/>
                    <a:pt x="676" y="5310"/>
                  </a:cubicBezTo>
                  <a:cubicBezTo>
                    <a:pt x="1416" y="2832"/>
                    <a:pt x="3315" y="837"/>
                    <a:pt x="5792" y="1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31;p45">
              <a:extLst>
                <a:ext uri="{FF2B5EF4-FFF2-40B4-BE49-F238E27FC236}">
                  <a16:creationId xmlns:a16="http://schemas.microsoft.com/office/drawing/2014/main" id="{6AE83A60-5A24-BC11-438F-63E2C3D7B9D5}"/>
                </a:ext>
              </a:extLst>
            </p:cNvPr>
            <p:cNvSpPr/>
            <p:nvPr/>
          </p:nvSpPr>
          <p:spPr>
            <a:xfrm>
              <a:off x="4072625" y="4465063"/>
              <a:ext cx="42675" cy="181825"/>
            </a:xfrm>
            <a:custGeom>
              <a:avLst/>
              <a:gdLst/>
              <a:ahLst/>
              <a:cxnLst/>
              <a:rect l="l" t="t" r="r" b="b"/>
              <a:pathLst>
                <a:path w="1707" h="7273" fill="none" extrusionOk="0">
                  <a:moveTo>
                    <a:pt x="1706" y="7272"/>
                  </a:moveTo>
                  <a:cubicBezTo>
                    <a:pt x="291" y="5117"/>
                    <a:pt x="1" y="2414"/>
                    <a:pt x="902" y="1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32;p45">
              <a:extLst>
                <a:ext uri="{FF2B5EF4-FFF2-40B4-BE49-F238E27FC236}">
                  <a16:creationId xmlns:a16="http://schemas.microsoft.com/office/drawing/2014/main" id="{7F42DD12-ED1F-12D8-5954-5C586D8F602A}"/>
                </a:ext>
              </a:extLst>
            </p:cNvPr>
            <p:cNvSpPr/>
            <p:nvPr/>
          </p:nvSpPr>
          <p:spPr>
            <a:xfrm>
              <a:off x="4450700" y="4541488"/>
              <a:ext cx="205950" cy="109425"/>
            </a:xfrm>
            <a:custGeom>
              <a:avLst/>
              <a:gdLst/>
              <a:ahLst/>
              <a:cxnLst/>
              <a:rect l="l" t="t" r="r" b="b"/>
              <a:pathLst>
                <a:path w="8238" h="4377" fill="none" extrusionOk="0">
                  <a:moveTo>
                    <a:pt x="0" y="4376"/>
                  </a:moveTo>
                  <a:cubicBezTo>
                    <a:pt x="3186" y="3990"/>
                    <a:pt x="6146" y="2414"/>
                    <a:pt x="8237" y="0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33;p45">
              <a:extLst>
                <a:ext uri="{FF2B5EF4-FFF2-40B4-BE49-F238E27FC236}">
                  <a16:creationId xmlns:a16="http://schemas.microsoft.com/office/drawing/2014/main" id="{5897B614-E227-B922-F2FD-808C8915BB39}"/>
                </a:ext>
              </a:extLst>
            </p:cNvPr>
            <p:cNvSpPr/>
            <p:nvPr/>
          </p:nvSpPr>
          <p:spPr>
            <a:xfrm>
              <a:off x="4581800" y="4638013"/>
              <a:ext cx="68400" cy="35425"/>
            </a:xfrm>
            <a:custGeom>
              <a:avLst/>
              <a:gdLst/>
              <a:ahLst/>
              <a:cxnLst/>
              <a:rect l="l" t="t" r="r" b="b"/>
              <a:pathLst>
                <a:path w="2736" h="1417" fill="none" extrusionOk="0">
                  <a:moveTo>
                    <a:pt x="1" y="1416"/>
                  </a:moveTo>
                  <a:cubicBezTo>
                    <a:pt x="1063" y="1287"/>
                    <a:pt x="2028" y="773"/>
                    <a:pt x="2736" y="0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34;p45">
              <a:extLst>
                <a:ext uri="{FF2B5EF4-FFF2-40B4-BE49-F238E27FC236}">
                  <a16:creationId xmlns:a16="http://schemas.microsoft.com/office/drawing/2014/main" id="{9972C93A-5F64-6B49-0825-52F9DBCF1894}"/>
                </a:ext>
              </a:extLst>
            </p:cNvPr>
            <p:cNvSpPr/>
            <p:nvPr/>
          </p:nvSpPr>
          <p:spPr>
            <a:xfrm>
              <a:off x="4073450" y="4646863"/>
              <a:ext cx="104575" cy="49100"/>
            </a:xfrm>
            <a:custGeom>
              <a:avLst/>
              <a:gdLst/>
              <a:ahLst/>
              <a:cxnLst/>
              <a:rect l="l" t="t" r="r" b="b"/>
              <a:pathLst>
                <a:path w="4183" h="1964" fill="none" extrusionOk="0">
                  <a:moveTo>
                    <a:pt x="4183" y="1963"/>
                  </a:moveTo>
                  <a:cubicBezTo>
                    <a:pt x="2992" y="901"/>
                    <a:pt x="1545" y="226"/>
                    <a:pt x="0" y="0"/>
                  </a:cubicBezTo>
                  <a:lnTo>
                    <a:pt x="193" y="0"/>
                  </a:ln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35;p45">
              <a:extLst>
                <a:ext uri="{FF2B5EF4-FFF2-40B4-BE49-F238E27FC236}">
                  <a16:creationId xmlns:a16="http://schemas.microsoft.com/office/drawing/2014/main" id="{E6BEBDF9-C3A7-34A1-2281-149020788580}"/>
                </a:ext>
              </a:extLst>
            </p:cNvPr>
            <p:cNvSpPr/>
            <p:nvPr/>
          </p:nvSpPr>
          <p:spPr>
            <a:xfrm>
              <a:off x="4013100" y="4699138"/>
              <a:ext cx="166550" cy="114250"/>
            </a:xfrm>
            <a:custGeom>
              <a:avLst/>
              <a:gdLst/>
              <a:ahLst/>
              <a:cxnLst/>
              <a:rect l="l" t="t" r="r" b="b"/>
              <a:pathLst>
                <a:path w="6662" h="4570" fill="none" extrusionOk="0">
                  <a:moveTo>
                    <a:pt x="1" y="4570"/>
                  </a:moveTo>
                  <a:cubicBezTo>
                    <a:pt x="741" y="3379"/>
                    <a:pt x="1545" y="2156"/>
                    <a:pt x="2672" y="1288"/>
                  </a:cubicBezTo>
                  <a:cubicBezTo>
                    <a:pt x="3798" y="419"/>
                    <a:pt x="5342" y="1"/>
                    <a:pt x="6661" y="516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36;p45">
              <a:extLst>
                <a:ext uri="{FF2B5EF4-FFF2-40B4-BE49-F238E27FC236}">
                  <a16:creationId xmlns:a16="http://schemas.microsoft.com/office/drawing/2014/main" id="{978539CC-C558-0D17-C6F2-AF3C7B1AE7AC}"/>
                </a:ext>
              </a:extLst>
            </p:cNvPr>
            <p:cNvSpPr/>
            <p:nvPr/>
          </p:nvSpPr>
          <p:spPr>
            <a:xfrm>
              <a:off x="4033225" y="4736938"/>
              <a:ext cx="142400" cy="121500"/>
            </a:xfrm>
            <a:custGeom>
              <a:avLst/>
              <a:gdLst/>
              <a:ahLst/>
              <a:cxnLst/>
              <a:rect l="l" t="t" r="r" b="b"/>
              <a:pathLst>
                <a:path w="5696" h="4860" fill="none" extrusionOk="0">
                  <a:moveTo>
                    <a:pt x="5695" y="1"/>
                  </a:moveTo>
                  <a:cubicBezTo>
                    <a:pt x="5470" y="1320"/>
                    <a:pt x="4698" y="2478"/>
                    <a:pt x="3604" y="3251"/>
                  </a:cubicBezTo>
                  <a:cubicBezTo>
                    <a:pt x="2510" y="4023"/>
                    <a:pt x="1287" y="4570"/>
                    <a:pt x="0" y="4859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37;p45">
              <a:extLst>
                <a:ext uri="{FF2B5EF4-FFF2-40B4-BE49-F238E27FC236}">
                  <a16:creationId xmlns:a16="http://schemas.microsoft.com/office/drawing/2014/main" id="{FB60A440-9A29-E818-29C4-3C0218B1B682}"/>
                </a:ext>
              </a:extLst>
            </p:cNvPr>
            <p:cNvSpPr/>
            <p:nvPr/>
          </p:nvSpPr>
          <p:spPr>
            <a:xfrm>
              <a:off x="4624450" y="4706388"/>
              <a:ext cx="65175" cy="9675"/>
            </a:xfrm>
            <a:custGeom>
              <a:avLst/>
              <a:gdLst/>
              <a:ahLst/>
              <a:cxnLst/>
              <a:rect l="l" t="t" r="r" b="b"/>
              <a:pathLst>
                <a:path w="2607" h="387" fill="none" extrusionOk="0">
                  <a:moveTo>
                    <a:pt x="0" y="290"/>
                  </a:moveTo>
                  <a:cubicBezTo>
                    <a:pt x="837" y="0"/>
                    <a:pt x="1770" y="32"/>
                    <a:pt x="2606" y="386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38;p45">
              <a:extLst>
                <a:ext uri="{FF2B5EF4-FFF2-40B4-BE49-F238E27FC236}">
                  <a16:creationId xmlns:a16="http://schemas.microsoft.com/office/drawing/2014/main" id="{F938CE12-EA7F-FEFF-726A-CE2D41DCB998}"/>
                </a:ext>
              </a:extLst>
            </p:cNvPr>
            <p:cNvSpPr/>
            <p:nvPr/>
          </p:nvSpPr>
          <p:spPr>
            <a:xfrm>
              <a:off x="4639725" y="4753838"/>
              <a:ext cx="58750" cy="53925"/>
            </a:xfrm>
            <a:custGeom>
              <a:avLst/>
              <a:gdLst/>
              <a:ahLst/>
              <a:cxnLst/>
              <a:rect l="l" t="t" r="r" b="b"/>
              <a:pathLst>
                <a:path w="2350" h="2157" fill="none" extrusionOk="0">
                  <a:moveTo>
                    <a:pt x="1" y="1"/>
                  </a:moveTo>
                  <a:cubicBezTo>
                    <a:pt x="1030" y="419"/>
                    <a:pt x="1867" y="1159"/>
                    <a:pt x="2349" y="2156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39;p45">
              <a:extLst>
                <a:ext uri="{FF2B5EF4-FFF2-40B4-BE49-F238E27FC236}">
                  <a16:creationId xmlns:a16="http://schemas.microsoft.com/office/drawing/2014/main" id="{4F6D7293-3446-7241-C3F2-43FEAA28A10F}"/>
                </a:ext>
              </a:extLst>
            </p:cNvPr>
            <p:cNvSpPr/>
            <p:nvPr/>
          </p:nvSpPr>
          <p:spPr>
            <a:xfrm>
              <a:off x="4059775" y="4824638"/>
              <a:ext cx="91725" cy="190650"/>
            </a:xfrm>
            <a:custGeom>
              <a:avLst/>
              <a:gdLst/>
              <a:ahLst/>
              <a:cxnLst/>
              <a:rect l="l" t="t" r="r" b="b"/>
              <a:pathLst>
                <a:path w="3669" h="7626" fill="none" extrusionOk="0">
                  <a:moveTo>
                    <a:pt x="3668" y="0"/>
                  </a:moveTo>
                  <a:cubicBezTo>
                    <a:pt x="3572" y="2928"/>
                    <a:pt x="2220" y="5695"/>
                    <a:pt x="0" y="7626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40;p45">
              <a:extLst>
                <a:ext uri="{FF2B5EF4-FFF2-40B4-BE49-F238E27FC236}">
                  <a16:creationId xmlns:a16="http://schemas.microsoft.com/office/drawing/2014/main" id="{F4AB3C04-25EC-21B1-74F7-F6814CBD3AD4}"/>
                </a:ext>
              </a:extLst>
            </p:cNvPr>
            <p:cNvSpPr/>
            <p:nvPr/>
          </p:nvSpPr>
          <p:spPr>
            <a:xfrm>
              <a:off x="4075050" y="4979863"/>
              <a:ext cx="78050" cy="66800"/>
            </a:xfrm>
            <a:custGeom>
              <a:avLst/>
              <a:gdLst/>
              <a:ahLst/>
              <a:cxnLst/>
              <a:rect l="l" t="t" r="r" b="b"/>
              <a:pathLst>
                <a:path w="3122" h="2672" fill="none" extrusionOk="0">
                  <a:moveTo>
                    <a:pt x="0" y="2671"/>
                  </a:moveTo>
                  <a:cubicBezTo>
                    <a:pt x="1481" y="2478"/>
                    <a:pt x="2671" y="1417"/>
                    <a:pt x="3121" y="1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41;p45">
              <a:extLst>
                <a:ext uri="{FF2B5EF4-FFF2-40B4-BE49-F238E27FC236}">
                  <a16:creationId xmlns:a16="http://schemas.microsoft.com/office/drawing/2014/main" id="{5A6804F3-07A1-487D-B7F8-7E370818AACD}"/>
                </a:ext>
              </a:extLst>
            </p:cNvPr>
            <p:cNvSpPr/>
            <p:nvPr/>
          </p:nvSpPr>
          <p:spPr>
            <a:xfrm>
              <a:off x="4653400" y="4848763"/>
              <a:ext cx="26575" cy="78050"/>
            </a:xfrm>
            <a:custGeom>
              <a:avLst/>
              <a:gdLst/>
              <a:ahLst/>
              <a:cxnLst/>
              <a:rect l="l" t="t" r="r" b="b"/>
              <a:pathLst>
                <a:path w="1063" h="3122" fill="none" extrusionOk="0">
                  <a:moveTo>
                    <a:pt x="1" y="0"/>
                  </a:moveTo>
                  <a:cubicBezTo>
                    <a:pt x="676" y="901"/>
                    <a:pt x="1030" y="1995"/>
                    <a:pt x="1062" y="3121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42;p45">
              <a:extLst>
                <a:ext uri="{FF2B5EF4-FFF2-40B4-BE49-F238E27FC236}">
                  <a16:creationId xmlns:a16="http://schemas.microsoft.com/office/drawing/2014/main" id="{E7B4D947-3FF4-909B-604F-C000581448AA}"/>
                </a:ext>
              </a:extLst>
            </p:cNvPr>
            <p:cNvSpPr/>
            <p:nvPr/>
          </p:nvSpPr>
          <p:spPr>
            <a:xfrm>
              <a:off x="4657425" y="4945288"/>
              <a:ext cx="15300" cy="67600"/>
            </a:xfrm>
            <a:custGeom>
              <a:avLst/>
              <a:gdLst/>
              <a:ahLst/>
              <a:cxnLst/>
              <a:rect l="l" t="t" r="r" b="b"/>
              <a:pathLst>
                <a:path w="612" h="2704" fill="none" extrusionOk="0">
                  <a:moveTo>
                    <a:pt x="0" y="0"/>
                  </a:moveTo>
                  <a:cubicBezTo>
                    <a:pt x="387" y="869"/>
                    <a:pt x="612" y="1770"/>
                    <a:pt x="612" y="2703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43;p45">
              <a:extLst>
                <a:ext uri="{FF2B5EF4-FFF2-40B4-BE49-F238E27FC236}">
                  <a16:creationId xmlns:a16="http://schemas.microsoft.com/office/drawing/2014/main" id="{DC85468D-A9E1-3106-4671-DB753D1F56E1}"/>
                </a:ext>
              </a:extLst>
            </p:cNvPr>
            <p:cNvSpPr/>
            <p:nvPr/>
          </p:nvSpPr>
          <p:spPr>
            <a:xfrm>
              <a:off x="4259250" y="5311288"/>
              <a:ext cx="262250" cy="225250"/>
            </a:xfrm>
            <a:custGeom>
              <a:avLst/>
              <a:gdLst/>
              <a:ahLst/>
              <a:cxnLst/>
              <a:rect l="l" t="t" r="r" b="b"/>
              <a:pathLst>
                <a:path w="10490" h="9010" extrusionOk="0">
                  <a:moveTo>
                    <a:pt x="1" y="0"/>
                  </a:moveTo>
                  <a:lnTo>
                    <a:pt x="483" y="9009"/>
                  </a:lnTo>
                  <a:lnTo>
                    <a:pt x="10490" y="8848"/>
                  </a:lnTo>
                  <a:lnTo>
                    <a:pt x="10232" y="2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44;p45">
              <a:extLst>
                <a:ext uri="{FF2B5EF4-FFF2-40B4-BE49-F238E27FC236}">
                  <a16:creationId xmlns:a16="http://schemas.microsoft.com/office/drawing/2014/main" id="{709BAEB5-6B63-53CF-E5F4-8E8F69A233C2}"/>
                </a:ext>
              </a:extLst>
            </p:cNvPr>
            <p:cNvSpPr/>
            <p:nvPr/>
          </p:nvSpPr>
          <p:spPr>
            <a:xfrm>
              <a:off x="4048050" y="5470163"/>
              <a:ext cx="772700" cy="1152275"/>
            </a:xfrm>
            <a:custGeom>
              <a:avLst/>
              <a:gdLst/>
              <a:ahLst/>
              <a:cxnLst/>
              <a:rect l="l" t="t" r="r" b="b"/>
              <a:pathLst>
                <a:path w="30908" h="46091" extrusionOk="0">
                  <a:moveTo>
                    <a:pt x="15552" y="0"/>
                  </a:moveTo>
                  <a:cubicBezTo>
                    <a:pt x="10624" y="0"/>
                    <a:pt x="5705" y="552"/>
                    <a:pt x="887" y="1657"/>
                  </a:cubicBezTo>
                  <a:cubicBezTo>
                    <a:pt x="937" y="1600"/>
                    <a:pt x="918" y="1577"/>
                    <a:pt x="860" y="1577"/>
                  </a:cubicBezTo>
                  <a:cubicBezTo>
                    <a:pt x="660" y="1577"/>
                    <a:pt x="1" y="1850"/>
                    <a:pt x="276" y="1850"/>
                  </a:cubicBezTo>
                  <a:lnTo>
                    <a:pt x="2818" y="46091"/>
                  </a:lnTo>
                  <a:lnTo>
                    <a:pt x="27496" y="44482"/>
                  </a:lnTo>
                  <a:lnTo>
                    <a:pt x="27336" y="26046"/>
                  </a:lnTo>
                  <a:cubicBezTo>
                    <a:pt x="29427" y="21541"/>
                    <a:pt x="30907" y="16618"/>
                    <a:pt x="30199" y="11728"/>
                  </a:cubicBezTo>
                  <a:cubicBezTo>
                    <a:pt x="29588" y="7609"/>
                    <a:pt x="28397" y="3941"/>
                    <a:pt x="25727" y="788"/>
                  </a:cubicBezTo>
                  <a:cubicBezTo>
                    <a:pt x="22352" y="263"/>
                    <a:pt x="18950" y="0"/>
                    <a:pt x="15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45;p45">
              <a:extLst>
                <a:ext uri="{FF2B5EF4-FFF2-40B4-BE49-F238E27FC236}">
                  <a16:creationId xmlns:a16="http://schemas.microsoft.com/office/drawing/2014/main" id="{10FF3739-551C-017C-00EC-3CAB8DCAD7DA}"/>
                </a:ext>
              </a:extLst>
            </p:cNvPr>
            <p:cNvSpPr/>
            <p:nvPr/>
          </p:nvSpPr>
          <p:spPr>
            <a:xfrm>
              <a:off x="3683325" y="5484913"/>
              <a:ext cx="458525" cy="993250"/>
            </a:xfrm>
            <a:custGeom>
              <a:avLst/>
              <a:gdLst/>
              <a:ahLst/>
              <a:cxnLst/>
              <a:rect l="l" t="t" r="r" b="b"/>
              <a:pathLst>
                <a:path w="18341" h="39730" extrusionOk="0">
                  <a:moveTo>
                    <a:pt x="14783" y="1"/>
                  </a:moveTo>
                  <a:cubicBezTo>
                    <a:pt x="13996" y="1"/>
                    <a:pt x="13200" y="211"/>
                    <a:pt x="12355" y="584"/>
                  </a:cubicBezTo>
                  <a:cubicBezTo>
                    <a:pt x="10682" y="1324"/>
                    <a:pt x="9395" y="2740"/>
                    <a:pt x="8430" y="4317"/>
                  </a:cubicBezTo>
                  <a:cubicBezTo>
                    <a:pt x="4022" y="11556"/>
                    <a:pt x="1062" y="19407"/>
                    <a:pt x="225" y="27837"/>
                  </a:cubicBezTo>
                  <a:cubicBezTo>
                    <a:pt x="32" y="29832"/>
                    <a:pt x="0" y="31923"/>
                    <a:pt x="837" y="33725"/>
                  </a:cubicBezTo>
                  <a:cubicBezTo>
                    <a:pt x="1737" y="35655"/>
                    <a:pt x="3507" y="37039"/>
                    <a:pt x="5405" y="37972"/>
                  </a:cubicBezTo>
                  <a:cubicBezTo>
                    <a:pt x="7709" y="39124"/>
                    <a:pt x="10246" y="39730"/>
                    <a:pt x="12820" y="39730"/>
                  </a:cubicBezTo>
                  <a:cubicBezTo>
                    <a:pt x="13554" y="39730"/>
                    <a:pt x="14291" y="39681"/>
                    <a:pt x="15026" y="39581"/>
                  </a:cubicBezTo>
                  <a:lnTo>
                    <a:pt x="15251" y="29220"/>
                  </a:lnTo>
                  <a:cubicBezTo>
                    <a:pt x="13642" y="29220"/>
                    <a:pt x="11969" y="28705"/>
                    <a:pt x="11004" y="27418"/>
                  </a:cubicBezTo>
                  <a:cubicBezTo>
                    <a:pt x="10200" y="26260"/>
                    <a:pt x="9846" y="24812"/>
                    <a:pt x="10039" y="23396"/>
                  </a:cubicBezTo>
                  <a:cubicBezTo>
                    <a:pt x="10264" y="21949"/>
                    <a:pt x="10714" y="20533"/>
                    <a:pt x="11422" y="19214"/>
                  </a:cubicBezTo>
                  <a:lnTo>
                    <a:pt x="16249" y="9690"/>
                  </a:lnTo>
                  <a:cubicBezTo>
                    <a:pt x="17310" y="7598"/>
                    <a:pt x="18243" y="5604"/>
                    <a:pt x="18308" y="3287"/>
                  </a:cubicBezTo>
                  <a:cubicBezTo>
                    <a:pt x="18340" y="2354"/>
                    <a:pt x="17922" y="1067"/>
                    <a:pt x="17117" y="649"/>
                  </a:cubicBezTo>
                  <a:cubicBezTo>
                    <a:pt x="16321" y="202"/>
                    <a:pt x="15556" y="1"/>
                    <a:pt x="14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46;p45">
              <a:extLst>
                <a:ext uri="{FF2B5EF4-FFF2-40B4-BE49-F238E27FC236}">
                  <a16:creationId xmlns:a16="http://schemas.microsoft.com/office/drawing/2014/main" id="{A0E40B7C-7132-369E-ED43-F90D2CF7F168}"/>
                </a:ext>
              </a:extLst>
            </p:cNvPr>
            <p:cNvSpPr/>
            <p:nvPr/>
          </p:nvSpPr>
          <p:spPr>
            <a:xfrm>
              <a:off x="4584225" y="5463438"/>
              <a:ext cx="526100" cy="969975"/>
            </a:xfrm>
            <a:custGeom>
              <a:avLst/>
              <a:gdLst/>
              <a:ahLst/>
              <a:cxnLst/>
              <a:rect l="l" t="t" r="r" b="b"/>
              <a:pathLst>
                <a:path w="21044" h="38799" extrusionOk="0">
                  <a:moveTo>
                    <a:pt x="3755" y="0"/>
                  </a:moveTo>
                  <a:cubicBezTo>
                    <a:pt x="3118" y="0"/>
                    <a:pt x="2450" y="165"/>
                    <a:pt x="1738" y="542"/>
                  </a:cubicBezTo>
                  <a:cubicBezTo>
                    <a:pt x="65" y="1411"/>
                    <a:pt x="1" y="3663"/>
                    <a:pt x="226" y="4918"/>
                  </a:cubicBezTo>
                  <a:cubicBezTo>
                    <a:pt x="483" y="6141"/>
                    <a:pt x="1062" y="7685"/>
                    <a:pt x="1899" y="8650"/>
                  </a:cubicBezTo>
                  <a:cubicBezTo>
                    <a:pt x="4859" y="11932"/>
                    <a:pt x="5824" y="15214"/>
                    <a:pt x="7980" y="19075"/>
                  </a:cubicBezTo>
                  <a:lnTo>
                    <a:pt x="11745" y="26218"/>
                  </a:lnTo>
                  <a:cubicBezTo>
                    <a:pt x="11873" y="26636"/>
                    <a:pt x="12195" y="26926"/>
                    <a:pt x="12131" y="27377"/>
                  </a:cubicBezTo>
                  <a:cubicBezTo>
                    <a:pt x="11938" y="29017"/>
                    <a:pt x="10651" y="31044"/>
                    <a:pt x="9010" y="31044"/>
                  </a:cubicBezTo>
                  <a:lnTo>
                    <a:pt x="10586" y="38799"/>
                  </a:lnTo>
                  <a:lnTo>
                    <a:pt x="14737" y="38091"/>
                  </a:lnTo>
                  <a:cubicBezTo>
                    <a:pt x="16603" y="37801"/>
                    <a:pt x="18598" y="37415"/>
                    <a:pt x="19821" y="36032"/>
                  </a:cubicBezTo>
                  <a:cubicBezTo>
                    <a:pt x="20561" y="35099"/>
                    <a:pt x="20979" y="33972"/>
                    <a:pt x="21011" y="32782"/>
                  </a:cubicBezTo>
                  <a:cubicBezTo>
                    <a:pt x="21043" y="31591"/>
                    <a:pt x="20915" y="30433"/>
                    <a:pt x="20657" y="29275"/>
                  </a:cubicBezTo>
                  <a:cubicBezTo>
                    <a:pt x="18759" y="19751"/>
                    <a:pt x="15638" y="9809"/>
                    <a:pt x="8752" y="2955"/>
                  </a:cubicBezTo>
                  <a:cubicBezTo>
                    <a:pt x="7134" y="1337"/>
                    <a:pt x="5568" y="0"/>
                    <a:pt x="3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47;p45">
              <a:extLst>
                <a:ext uri="{FF2B5EF4-FFF2-40B4-BE49-F238E27FC236}">
                  <a16:creationId xmlns:a16="http://schemas.microsoft.com/office/drawing/2014/main" id="{CBEBAEF9-512F-C43C-E19C-1824EABA300A}"/>
                </a:ext>
              </a:extLst>
            </p:cNvPr>
            <p:cNvSpPr/>
            <p:nvPr/>
          </p:nvSpPr>
          <p:spPr>
            <a:xfrm>
              <a:off x="4244775" y="5398963"/>
              <a:ext cx="311325" cy="259025"/>
            </a:xfrm>
            <a:custGeom>
              <a:avLst/>
              <a:gdLst/>
              <a:ahLst/>
              <a:cxnLst/>
              <a:rect l="l" t="t" r="r" b="b"/>
              <a:pathLst>
                <a:path w="12453" h="10361" extrusionOk="0">
                  <a:moveTo>
                    <a:pt x="65" y="0"/>
                  </a:moveTo>
                  <a:lnTo>
                    <a:pt x="0" y="5663"/>
                  </a:lnTo>
                  <a:lnTo>
                    <a:pt x="2993" y="10361"/>
                  </a:lnTo>
                  <a:lnTo>
                    <a:pt x="7787" y="6210"/>
                  </a:lnTo>
                  <a:lnTo>
                    <a:pt x="12452" y="9556"/>
                  </a:lnTo>
                  <a:lnTo>
                    <a:pt x="12452" y="9556"/>
                  </a:lnTo>
                  <a:lnTo>
                    <a:pt x="11037" y="3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48;p45">
              <a:extLst>
                <a:ext uri="{FF2B5EF4-FFF2-40B4-BE49-F238E27FC236}">
                  <a16:creationId xmlns:a16="http://schemas.microsoft.com/office/drawing/2014/main" id="{414C32D7-692F-21ED-B7EB-D5D80C11B26A}"/>
                </a:ext>
              </a:extLst>
            </p:cNvPr>
            <p:cNvSpPr/>
            <p:nvPr/>
          </p:nvSpPr>
          <p:spPr>
            <a:xfrm>
              <a:off x="4438625" y="5580738"/>
              <a:ext cx="64375" cy="517250"/>
            </a:xfrm>
            <a:custGeom>
              <a:avLst/>
              <a:gdLst/>
              <a:ahLst/>
              <a:cxnLst/>
              <a:rect l="l" t="t" r="r" b="b"/>
              <a:pathLst>
                <a:path w="2575" h="20690" fill="none" extrusionOk="0">
                  <a:moveTo>
                    <a:pt x="1" y="1"/>
                  </a:moveTo>
                  <a:cubicBezTo>
                    <a:pt x="1449" y="6790"/>
                    <a:pt x="2317" y="13708"/>
                    <a:pt x="2575" y="20690"/>
                  </a:cubicBezTo>
                </a:path>
              </a:pathLst>
            </a:custGeom>
            <a:noFill/>
            <a:ln w="10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49;p45">
              <a:extLst>
                <a:ext uri="{FF2B5EF4-FFF2-40B4-BE49-F238E27FC236}">
                  <a16:creationId xmlns:a16="http://schemas.microsoft.com/office/drawing/2014/main" id="{6CE59A3F-7032-CDD6-5686-CF3E92F645C8}"/>
                </a:ext>
              </a:extLst>
            </p:cNvPr>
            <p:cNvSpPr/>
            <p:nvPr/>
          </p:nvSpPr>
          <p:spPr>
            <a:xfrm>
              <a:off x="4091950" y="5768163"/>
              <a:ext cx="86075" cy="149650"/>
            </a:xfrm>
            <a:custGeom>
              <a:avLst/>
              <a:gdLst/>
              <a:ahLst/>
              <a:cxnLst/>
              <a:rect l="l" t="t" r="r" b="b"/>
              <a:pathLst>
                <a:path w="3443" h="5986" fill="none" extrusionOk="0">
                  <a:moveTo>
                    <a:pt x="64" y="2510"/>
                  </a:moveTo>
                  <a:cubicBezTo>
                    <a:pt x="322" y="3540"/>
                    <a:pt x="772" y="4505"/>
                    <a:pt x="1416" y="5374"/>
                  </a:cubicBezTo>
                  <a:cubicBezTo>
                    <a:pt x="1545" y="5567"/>
                    <a:pt x="1738" y="5728"/>
                    <a:pt x="1931" y="5857"/>
                  </a:cubicBezTo>
                  <a:cubicBezTo>
                    <a:pt x="2156" y="5985"/>
                    <a:pt x="2413" y="5953"/>
                    <a:pt x="2606" y="5824"/>
                  </a:cubicBezTo>
                  <a:cubicBezTo>
                    <a:pt x="2864" y="5567"/>
                    <a:pt x="2799" y="5181"/>
                    <a:pt x="2703" y="4859"/>
                  </a:cubicBezTo>
                  <a:cubicBezTo>
                    <a:pt x="2156" y="3250"/>
                    <a:pt x="1223" y="1803"/>
                    <a:pt x="0" y="612"/>
                  </a:cubicBezTo>
                  <a:cubicBezTo>
                    <a:pt x="386" y="902"/>
                    <a:pt x="772" y="1127"/>
                    <a:pt x="1223" y="1288"/>
                  </a:cubicBezTo>
                  <a:cubicBezTo>
                    <a:pt x="1705" y="1513"/>
                    <a:pt x="2252" y="1513"/>
                    <a:pt x="2735" y="1288"/>
                  </a:cubicBezTo>
                  <a:cubicBezTo>
                    <a:pt x="3186" y="1063"/>
                    <a:pt x="3443" y="516"/>
                    <a:pt x="3282" y="1"/>
                  </a:cubicBezTo>
                </a:path>
              </a:pathLst>
            </a:custGeom>
            <a:noFill/>
            <a:ln w="10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50;p45">
              <a:extLst>
                <a:ext uri="{FF2B5EF4-FFF2-40B4-BE49-F238E27FC236}">
                  <a16:creationId xmlns:a16="http://schemas.microsoft.com/office/drawing/2014/main" id="{AD0C3168-6D5D-33D3-1C0C-E55E73504DA1}"/>
                </a:ext>
              </a:extLst>
            </p:cNvPr>
            <p:cNvSpPr/>
            <p:nvPr/>
          </p:nvSpPr>
          <p:spPr>
            <a:xfrm>
              <a:off x="4069425" y="5526863"/>
              <a:ext cx="33800" cy="210775"/>
            </a:xfrm>
            <a:custGeom>
              <a:avLst/>
              <a:gdLst/>
              <a:ahLst/>
              <a:cxnLst/>
              <a:rect l="l" t="t" r="r" b="b"/>
              <a:pathLst>
                <a:path w="1352" h="8431" fill="none" extrusionOk="0">
                  <a:moveTo>
                    <a:pt x="0" y="8430"/>
                  </a:moveTo>
                  <a:cubicBezTo>
                    <a:pt x="1030" y="5727"/>
                    <a:pt x="1352" y="2832"/>
                    <a:pt x="965" y="0"/>
                  </a:cubicBezTo>
                </a:path>
              </a:pathLst>
            </a:custGeom>
            <a:noFill/>
            <a:ln w="10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51;p45">
              <a:extLst>
                <a:ext uri="{FF2B5EF4-FFF2-40B4-BE49-F238E27FC236}">
                  <a16:creationId xmlns:a16="http://schemas.microsoft.com/office/drawing/2014/main" id="{922918A0-6424-531D-8F51-F5ACAFED62F9}"/>
                </a:ext>
              </a:extLst>
            </p:cNvPr>
            <p:cNvSpPr/>
            <p:nvPr/>
          </p:nvSpPr>
          <p:spPr>
            <a:xfrm>
              <a:off x="4414500" y="6132538"/>
              <a:ext cx="350725" cy="333350"/>
            </a:xfrm>
            <a:custGeom>
              <a:avLst/>
              <a:gdLst/>
              <a:ahLst/>
              <a:cxnLst/>
              <a:rect l="l" t="t" r="r" b="b"/>
              <a:pathLst>
                <a:path w="14029" h="13334" extrusionOk="0">
                  <a:moveTo>
                    <a:pt x="5055" y="1"/>
                  </a:moveTo>
                  <a:cubicBezTo>
                    <a:pt x="3794" y="1"/>
                    <a:pt x="2534" y="260"/>
                    <a:pt x="1384" y="741"/>
                  </a:cubicBezTo>
                  <a:cubicBezTo>
                    <a:pt x="322" y="3090"/>
                    <a:pt x="0" y="5696"/>
                    <a:pt x="387" y="8206"/>
                  </a:cubicBezTo>
                  <a:cubicBezTo>
                    <a:pt x="483" y="8946"/>
                    <a:pt x="773" y="9654"/>
                    <a:pt x="1255" y="10233"/>
                  </a:cubicBezTo>
                  <a:cubicBezTo>
                    <a:pt x="1776" y="10696"/>
                    <a:pt x="2479" y="10950"/>
                    <a:pt x="3176" y="10950"/>
                  </a:cubicBezTo>
                  <a:cubicBezTo>
                    <a:pt x="3255" y="10950"/>
                    <a:pt x="3333" y="10947"/>
                    <a:pt x="3411" y="10941"/>
                  </a:cubicBezTo>
                  <a:cubicBezTo>
                    <a:pt x="4183" y="10844"/>
                    <a:pt x="4956" y="10651"/>
                    <a:pt x="5663" y="10362"/>
                  </a:cubicBezTo>
                  <a:cubicBezTo>
                    <a:pt x="5868" y="12207"/>
                    <a:pt x="7419" y="13334"/>
                    <a:pt x="9009" y="13334"/>
                  </a:cubicBezTo>
                  <a:cubicBezTo>
                    <a:pt x="9914" y="13334"/>
                    <a:pt x="10831" y="12969"/>
                    <a:pt x="11519" y="12163"/>
                  </a:cubicBezTo>
                  <a:lnTo>
                    <a:pt x="14029" y="11810"/>
                  </a:lnTo>
                  <a:lnTo>
                    <a:pt x="13321" y="5021"/>
                  </a:lnTo>
                  <a:lnTo>
                    <a:pt x="10168" y="4956"/>
                  </a:lnTo>
                  <a:cubicBezTo>
                    <a:pt x="10715" y="3798"/>
                    <a:pt x="10264" y="2253"/>
                    <a:pt x="9331" y="1385"/>
                  </a:cubicBezTo>
                  <a:cubicBezTo>
                    <a:pt x="8334" y="548"/>
                    <a:pt x="7111" y="66"/>
                    <a:pt x="5824" y="33"/>
                  </a:cubicBezTo>
                  <a:cubicBezTo>
                    <a:pt x="5569" y="12"/>
                    <a:pt x="5312" y="1"/>
                    <a:pt x="5055" y="1"/>
                  </a:cubicBez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52;p45">
              <a:extLst>
                <a:ext uri="{FF2B5EF4-FFF2-40B4-BE49-F238E27FC236}">
                  <a16:creationId xmlns:a16="http://schemas.microsoft.com/office/drawing/2014/main" id="{0AA9906B-C5B6-FC2B-83F3-06F289F6752B}"/>
                </a:ext>
              </a:extLst>
            </p:cNvPr>
            <p:cNvSpPr/>
            <p:nvPr/>
          </p:nvSpPr>
          <p:spPr>
            <a:xfrm>
              <a:off x="4169150" y="6110038"/>
              <a:ext cx="460150" cy="348450"/>
            </a:xfrm>
            <a:custGeom>
              <a:avLst/>
              <a:gdLst/>
              <a:ahLst/>
              <a:cxnLst/>
              <a:rect l="l" t="t" r="r" b="b"/>
              <a:pathLst>
                <a:path w="18406" h="13938" extrusionOk="0">
                  <a:moveTo>
                    <a:pt x="12614" y="0"/>
                  </a:moveTo>
                  <a:cubicBezTo>
                    <a:pt x="10941" y="0"/>
                    <a:pt x="9332" y="612"/>
                    <a:pt x="8109" y="1706"/>
                  </a:cubicBezTo>
                  <a:cubicBezTo>
                    <a:pt x="6629" y="3057"/>
                    <a:pt x="6050" y="5180"/>
                    <a:pt x="4345" y="6242"/>
                  </a:cubicBezTo>
                  <a:lnTo>
                    <a:pt x="1" y="6274"/>
                  </a:lnTo>
                  <a:lnTo>
                    <a:pt x="677" y="12227"/>
                  </a:lnTo>
                  <a:lnTo>
                    <a:pt x="4119" y="12034"/>
                  </a:lnTo>
                  <a:cubicBezTo>
                    <a:pt x="5213" y="13192"/>
                    <a:pt x="6726" y="13868"/>
                    <a:pt x="8334" y="13932"/>
                  </a:cubicBezTo>
                  <a:cubicBezTo>
                    <a:pt x="8415" y="13935"/>
                    <a:pt x="8496" y="13937"/>
                    <a:pt x="8577" y="13937"/>
                  </a:cubicBezTo>
                  <a:cubicBezTo>
                    <a:pt x="10101" y="13937"/>
                    <a:pt x="11581" y="13365"/>
                    <a:pt x="12742" y="12388"/>
                  </a:cubicBezTo>
                  <a:cubicBezTo>
                    <a:pt x="14094" y="12291"/>
                    <a:pt x="15381" y="11969"/>
                    <a:pt x="16571" y="11390"/>
                  </a:cubicBezTo>
                  <a:cubicBezTo>
                    <a:pt x="16893" y="11262"/>
                    <a:pt x="17183" y="11069"/>
                    <a:pt x="17376" y="10811"/>
                  </a:cubicBezTo>
                  <a:cubicBezTo>
                    <a:pt x="17569" y="10522"/>
                    <a:pt x="17665" y="10103"/>
                    <a:pt x="17440" y="9846"/>
                  </a:cubicBezTo>
                  <a:lnTo>
                    <a:pt x="17440" y="9846"/>
                  </a:lnTo>
                  <a:cubicBezTo>
                    <a:pt x="15896" y="9910"/>
                    <a:pt x="14416" y="10489"/>
                    <a:pt x="12871" y="10586"/>
                  </a:cubicBezTo>
                  <a:cubicBezTo>
                    <a:pt x="12859" y="10587"/>
                    <a:pt x="12848" y="10588"/>
                    <a:pt x="12837" y="10588"/>
                  </a:cubicBezTo>
                  <a:cubicBezTo>
                    <a:pt x="12540" y="10588"/>
                    <a:pt x="12424" y="10189"/>
                    <a:pt x="12517" y="9910"/>
                  </a:cubicBezTo>
                  <a:cubicBezTo>
                    <a:pt x="12614" y="9685"/>
                    <a:pt x="12775" y="9524"/>
                    <a:pt x="13000" y="9460"/>
                  </a:cubicBezTo>
                  <a:cubicBezTo>
                    <a:pt x="13193" y="9395"/>
                    <a:pt x="13418" y="9331"/>
                    <a:pt x="13643" y="9331"/>
                  </a:cubicBezTo>
                  <a:cubicBezTo>
                    <a:pt x="15027" y="9170"/>
                    <a:pt x="16410" y="8816"/>
                    <a:pt x="17697" y="8269"/>
                  </a:cubicBezTo>
                  <a:cubicBezTo>
                    <a:pt x="17858" y="7883"/>
                    <a:pt x="17697" y="7465"/>
                    <a:pt x="17344" y="7272"/>
                  </a:cubicBezTo>
                  <a:cubicBezTo>
                    <a:pt x="17061" y="7178"/>
                    <a:pt x="16778" y="7118"/>
                    <a:pt x="16496" y="7118"/>
                  </a:cubicBezTo>
                  <a:cubicBezTo>
                    <a:pt x="16392" y="7118"/>
                    <a:pt x="16289" y="7126"/>
                    <a:pt x="16185" y="7143"/>
                  </a:cubicBezTo>
                  <a:cubicBezTo>
                    <a:pt x="15466" y="7188"/>
                    <a:pt x="14668" y="7359"/>
                    <a:pt x="13912" y="7359"/>
                  </a:cubicBezTo>
                  <a:cubicBezTo>
                    <a:pt x="13586" y="7359"/>
                    <a:pt x="13268" y="7327"/>
                    <a:pt x="12968" y="7240"/>
                  </a:cubicBezTo>
                  <a:cubicBezTo>
                    <a:pt x="12549" y="7111"/>
                    <a:pt x="12485" y="6564"/>
                    <a:pt x="12678" y="6146"/>
                  </a:cubicBezTo>
                  <a:cubicBezTo>
                    <a:pt x="13450" y="5792"/>
                    <a:pt x="14255" y="5567"/>
                    <a:pt x="15091" y="5502"/>
                  </a:cubicBezTo>
                  <a:cubicBezTo>
                    <a:pt x="15638" y="5438"/>
                    <a:pt x="16217" y="5470"/>
                    <a:pt x="16764" y="5374"/>
                  </a:cubicBezTo>
                  <a:cubicBezTo>
                    <a:pt x="17311" y="5309"/>
                    <a:pt x="18148" y="5277"/>
                    <a:pt x="18309" y="4730"/>
                  </a:cubicBezTo>
                  <a:cubicBezTo>
                    <a:pt x="18405" y="4376"/>
                    <a:pt x="18244" y="3990"/>
                    <a:pt x="17923" y="3797"/>
                  </a:cubicBezTo>
                  <a:cubicBezTo>
                    <a:pt x="17601" y="3604"/>
                    <a:pt x="17247" y="3475"/>
                    <a:pt x="16893" y="3443"/>
                  </a:cubicBezTo>
                  <a:cubicBezTo>
                    <a:pt x="16663" y="3410"/>
                    <a:pt x="16433" y="3397"/>
                    <a:pt x="16204" y="3397"/>
                  </a:cubicBezTo>
                  <a:cubicBezTo>
                    <a:pt x="15345" y="3397"/>
                    <a:pt x="14497" y="3580"/>
                    <a:pt x="13666" y="3580"/>
                  </a:cubicBezTo>
                  <a:cubicBezTo>
                    <a:pt x="13202" y="3580"/>
                    <a:pt x="12744" y="3523"/>
                    <a:pt x="12292" y="3346"/>
                  </a:cubicBezTo>
                  <a:cubicBezTo>
                    <a:pt x="11938" y="3218"/>
                    <a:pt x="11745" y="2446"/>
                    <a:pt x="12099" y="2317"/>
                  </a:cubicBezTo>
                  <a:cubicBezTo>
                    <a:pt x="12627" y="2111"/>
                    <a:pt x="13180" y="2049"/>
                    <a:pt x="13745" y="2049"/>
                  </a:cubicBezTo>
                  <a:cubicBezTo>
                    <a:pt x="14592" y="2049"/>
                    <a:pt x="15464" y="2188"/>
                    <a:pt x="16314" y="2188"/>
                  </a:cubicBezTo>
                  <a:cubicBezTo>
                    <a:pt x="16361" y="2192"/>
                    <a:pt x="16409" y="2194"/>
                    <a:pt x="16456" y="2194"/>
                  </a:cubicBezTo>
                  <a:cubicBezTo>
                    <a:pt x="16794" y="2194"/>
                    <a:pt x="17122" y="2092"/>
                    <a:pt x="17376" y="1866"/>
                  </a:cubicBezTo>
                  <a:cubicBezTo>
                    <a:pt x="17633" y="1609"/>
                    <a:pt x="17762" y="1126"/>
                    <a:pt x="17408" y="998"/>
                  </a:cubicBezTo>
                  <a:cubicBezTo>
                    <a:pt x="15896" y="354"/>
                    <a:pt x="14255" y="0"/>
                    <a:pt x="12614" y="0"/>
                  </a:cubicBez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53;p45">
              <a:extLst>
                <a:ext uri="{FF2B5EF4-FFF2-40B4-BE49-F238E27FC236}">
                  <a16:creationId xmlns:a16="http://schemas.microsoft.com/office/drawing/2014/main" id="{4DC1FF3D-AAFE-A183-407B-557E31F90839}"/>
                </a:ext>
              </a:extLst>
            </p:cNvPr>
            <p:cNvSpPr/>
            <p:nvPr/>
          </p:nvSpPr>
          <p:spPr>
            <a:xfrm>
              <a:off x="4046100" y="6210588"/>
              <a:ext cx="157675" cy="284775"/>
            </a:xfrm>
            <a:custGeom>
              <a:avLst/>
              <a:gdLst/>
              <a:ahLst/>
              <a:cxnLst/>
              <a:rect l="l" t="t" r="r" b="b"/>
              <a:pathLst>
                <a:path w="6307" h="11391" extrusionOk="0">
                  <a:moveTo>
                    <a:pt x="322" y="0"/>
                  </a:moveTo>
                  <a:lnTo>
                    <a:pt x="0" y="11390"/>
                  </a:lnTo>
                  <a:lnTo>
                    <a:pt x="6307" y="11165"/>
                  </a:lnTo>
                  <a:lnTo>
                    <a:pt x="6178" y="3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54;p45">
              <a:extLst>
                <a:ext uri="{FF2B5EF4-FFF2-40B4-BE49-F238E27FC236}">
                  <a16:creationId xmlns:a16="http://schemas.microsoft.com/office/drawing/2014/main" id="{49A95D5A-2C6F-9337-8618-089FCD4AABFD}"/>
                </a:ext>
              </a:extLst>
            </p:cNvPr>
            <p:cNvSpPr/>
            <p:nvPr/>
          </p:nvSpPr>
          <p:spPr>
            <a:xfrm>
              <a:off x="4721775" y="6225063"/>
              <a:ext cx="150450" cy="229275"/>
            </a:xfrm>
            <a:custGeom>
              <a:avLst/>
              <a:gdLst/>
              <a:ahLst/>
              <a:cxnLst/>
              <a:rect l="l" t="t" r="r" b="b"/>
              <a:pathLst>
                <a:path w="6018" h="9171" extrusionOk="0">
                  <a:moveTo>
                    <a:pt x="4344" y="0"/>
                  </a:moveTo>
                  <a:lnTo>
                    <a:pt x="1" y="644"/>
                  </a:lnTo>
                  <a:lnTo>
                    <a:pt x="290" y="9170"/>
                  </a:lnTo>
                  <a:lnTo>
                    <a:pt x="6017" y="8945"/>
                  </a:lnTo>
                  <a:lnTo>
                    <a:pt x="4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55;p45">
              <a:extLst>
                <a:ext uri="{FF2B5EF4-FFF2-40B4-BE49-F238E27FC236}">
                  <a16:creationId xmlns:a16="http://schemas.microsoft.com/office/drawing/2014/main" id="{06E7E5B4-4BE8-66D6-CB28-1AA6BF49BFE4}"/>
                </a:ext>
              </a:extLst>
            </p:cNvPr>
            <p:cNvSpPr/>
            <p:nvPr/>
          </p:nvSpPr>
          <p:spPr>
            <a:xfrm>
              <a:off x="4467600" y="6145413"/>
              <a:ext cx="160075" cy="260650"/>
            </a:xfrm>
            <a:custGeom>
              <a:avLst/>
              <a:gdLst/>
              <a:ahLst/>
              <a:cxnLst/>
              <a:rect l="l" t="t" r="r" b="b"/>
              <a:pathLst>
                <a:path w="6403" h="10426" fill="none" extrusionOk="0">
                  <a:moveTo>
                    <a:pt x="3732" y="10426"/>
                  </a:moveTo>
                  <a:cubicBezTo>
                    <a:pt x="4376" y="10329"/>
                    <a:pt x="4955" y="9975"/>
                    <a:pt x="5373" y="9428"/>
                  </a:cubicBezTo>
                  <a:cubicBezTo>
                    <a:pt x="5502" y="9300"/>
                    <a:pt x="5599" y="9107"/>
                    <a:pt x="5599" y="8881"/>
                  </a:cubicBezTo>
                  <a:cubicBezTo>
                    <a:pt x="5631" y="8688"/>
                    <a:pt x="5470" y="8495"/>
                    <a:pt x="5277" y="8431"/>
                  </a:cubicBezTo>
                  <a:cubicBezTo>
                    <a:pt x="3990" y="8720"/>
                    <a:pt x="2671" y="8914"/>
                    <a:pt x="1351" y="9171"/>
                  </a:cubicBezTo>
                  <a:cubicBezTo>
                    <a:pt x="1094" y="9235"/>
                    <a:pt x="772" y="9267"/>
                    <a:pt x="611" y="9042"/>
                  </a:cubicBezTo>
                  <a:cubicBezTo>
                    <a:pt x="483" y="8785"/>
                    <a:pt x="611" y="8527"/>
                    <a:pt x="772" y="8302"/>
                  </a:cubicBezTo>
                  <a:cubicBezTo>
                    <a:pt x="933" y="8109"/>
                    <a:pt x="1158" y="7980"/>
                    <a:pt x="1416" y="7948"/>
                  </a:cubicBezTo>
                  <a:cubicBezTo>
                    <a:pt x="2671" y="7884"/>
                    <a:pt x="3958" y="7433"/>
                    <a:pt x="5180" y="7144"/>
                  </a:cubicBezTo>
                  <a:cubicBezTo>
                    <a:pt x="5341" y="7112"/>
                    <a:pt x="5534" y="7047"/>
                    <a:pt x="5663" y="6951"/>
                  </a:cubicBezTo>
                  <a:cubicBezTo>
                    <a:pt x="5856" y="6758"/>
                    <a:pt x="5920" y="6468"/>
                    <a:pt x="5792" y="6243"/>
                  </a:cubicBezTo>
                  <a:cubicBezTo>
                    <a:pt x="5695" y="5986"/>
                    <a:pt x="5470" y="5793"/>
                    <a:pt x="5212" y="5728"/>
                  </a:cubicBezTo>
                  <a:cubicBezTo>
                    <a:pt x="4987" y="5632"/>
                    <a:pt x="4730" y="5599"/>
                    <a:pt x="4440" y="5599"/>
                  </a:cubicBezTo>
                  <a:lnTo>
                    <a:pt x="2059" y="5921"/>
                  </a:lnTo>
                  <a:cubicBezTo>
                    <a:pt x="1770" y="5921"/>
                    <a:pt x="1480" y="5921"/>
                    <a:pt x="1191" y="5889"/>
                  </a:cubicBezTo>
                  <a:cubicBezTo>
                    <a:pt x="1030" y="5857"/>
                    <a:pt x="869" y="5793"/>
                    <a:pt x="740" y="5696"/>
                  </a:cubicBezTo>
                  <a:cubicBezTo>
                    <a:pt x="579" y="5535"/>
                    <a:pt x="515" y="5310"/>
                    <a:pt x="547" y="5085"/>
                  </a:cubicBezTo>
                  <a:cubicBezTo>
                    <a:pt x="547" y="4988"/>
                    <a:pt x="547" y="4892"/>
                    <a:pt x="579" y="4827"/>
                  </a:cubicBezTo>
                  <a:cubicBezTo>
                    <a:pt x="611" y="4731"/>
                    <a:pt x="676" y="4666"/>
                    <a:pt x="772" y="4634"/>
                  </a:cubicBezTo>
                  <a:cubicBezTo>
                    <a:pt x="2091" y="4216"/>
                    <a:pt x="3507" y="3991"/>
                    <a:pt x="4891" y="3959"/>
                  </a:cubicBezTo>
                  <a:cubicBezTo>
                    <a:pt x="5212" y="3991"/>
                    <a:pt x="5534" y="3926"/>
                    <a:pt x="5824" y="3830"/>
                  </a:cubicBezTo>
                  <a:cubicBezTo>
                    <a:pt x="6113" y="3733"/>
                    <a:pt x="6339" y="3476"/>
                    <a:pt x="6403" y="3186"/>
                  </a:cubicBezTo>
                  <a:cubicBezTo>
                    <a:pt x="6371" y="2768"/>
                    <a:pt x="6113" y="2414"/>
                    <a:pt x="5759" y="2253"/>
                  </a:cubicBezTo>
                  <a:cubicBezTo>
                    <a:pt x="5116" y="1931"/>
                    <a:pt x="4408" y="1835"/>
                    <a:pt x="3732" y="2028"/>
                  </a:cubicBezTo>
                  <a:cubicBezTo>
                    <a:pt x="3250" y="2028"/>
                    <a:pt x="2767" y="2092"/>
                    <a:pt x="2285" y="2221"/>
                  </a:cubicBezTo>
                  <a:cubicBezTo>
                    <a:pt x="1802" y="2350"/>
                    <a:pt x="1287" y="2318"/>
                    <a:pt x="804" y="2157"/>
                  </a:cubicBezTo>
                  <a:cubicBezTo>
                    <a:pt x="290" y="1996"/>
                    <a:pt x="0" y="1481"/>
                    <a:pt x="64" y="966"/>
                  </a:cubicBezTo>
                  <a:cubicBezTo>
                    <a:pt x="579" y="516"/>
                    <a:pt x="1287" y="548"/>
                    <a:pt x="1963" y="580"/>
                  </a:cubicBezTo>
                  <a:lnTo>
                    <a:pt x="4312" y="773"/>
                  </a:lnTo>
                  <a:cubicBezTo>
                    <a:pt x="4633" y="805"/>
                    <a:pt x="4923" y="805"/>
                    <a:pt x="5212" y="709"/>
                  </a:cubicBezTo>
                  <a:cubicBezTo>
                    <a:pt x="5502" y="612"/>
                    <a:pt x="5663" y="323"/>
                    <a:pt x="5631" y="1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059;p46">
            <a:extLst>
              <a:ext uri="{FF2B5EF4-FFF2-40B4-BE49-F238E27FC236}">
                <a16:creationId xmlns:a16="http://schemas.microsoft.com/office/drawing/2014/main" id="{20640E6C-3DD9-8D77-1015-A1AB916B8C28}"/>
              </a:ext>
            </a:extLst>
          </p:cNvPr>
          <p:cNvGrpSpPr/>
          <p:nvPr/>
        </p:nvGrpSpPr>
        <p:grpSpPr>
          <a:xfrm>
            <a:off x="6389127" y="1619336"/>
            <a:ext cx="2496181" cy="3505689"/>
            <a:chOff x="6389127" y="1619336"/>
            <a:chExt cx="2496181" cy="3505689"/>
          </a:xfrm>
        </p:grpSpPr>
        <p:sp>
          <p:nvSpPr>
            <p:cNvPr id="58" name="Google Shape;1060;p46">
              <a:extLst>
                <a:ext uri="{FF2B5EF4-FFF2-40B4-BE49-F238E27FC236}">
                  <a16:creationId xmlns:a16="http://schemas.microsoft.com/office/drawing/2014/main" id="{DD4BB554-1626-0D1B-353B-7096ED9773AB}"/>
                </a:ext>
              </a:extLst>
            </p:cNvPr>
            <p:cNvSpPr/>
            <p:nvPr/>
          </p:nvSpPr>
          <p:spPr>
            <a:xfrm>
              <a:off x="7233101" y="5032925"/>
              <a:ext cx="1571100" cy="92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1061;p46">
              <a:extLst>
                <a:ext uri="{FF2B5EF4-FFF2-40B4-BE49-F238E27FC236}">
                  <a16:creationId xmlns:a16="http://schemas.microsoft.com/office/drawing/2014/main" id="{8117E010-E879-49E2-A4F9-7BA49F0D0B43}"/>
                </a:ext>
              </a:extLst>
            </p:cNvPr>
            <p:cNvGrpSpPr/>
            <p:nvPr/>
          </p:nvGrpSpPr>
          <p:grpSpPr>
            <a:xfrm>
              <a:off x="6389127" y="1619336"/>
              <a:ext cx="2496181" cy="3447713"/>
              <a:chOff x="4495950" y="2438150"/>
              <a:chExt cx="2127125" cy="2938225"/>
            </a:xfrm>
          </p:grpSpPr>
          <p:sp>
            <p:nvSpPr>
              <p:cNvPr id="60" name="Google Shape;1062;p46">
                <a:extLst>
                  <a:ext uri="{FF2B5EF4-FFF2-40B4-BE49-F238E27FC236}">
                    <a16:creationId xmlns:a16="http://schemas.microsoft.com/office/drawing/2014/main" id="{5396C69E-F285-034B-339C-9594CBDD94D4}"/>
                  </a:ext>
                </a:extLst>
              </p:cNvPr>
              <p:cNvSpPr/>
              <p:nvPr/>
            </p:nvSpPr>
            <p:spPr>
              <a:xfrm>
                <a:off x="5623200" y="2590325"/>
                <a:ext cx="197975" cy="3895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5581" fill="none" extrusionOk="0">
                    <a:moveTo>
                      <a:pt x="7918" y="15580"/>
                    </a:moveTo>
                    <a:lnTo>
                      <a:pt x="0" y="1"/>
                    </a:lnTo>
                  </a:path>
                </a:pathLst>
              </a:custGeom>
              <a:noFill/>
              <a:ln w="9175" cap="rnd" cmpd="sng">
                <a:solidFill>
                  <a:srgbClr val="A0C4A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063;p46">
                <a:extLst>
                  <a:ext uri="{FF2B5EF4-FFF2-40B4-BE49-F238E27FC236}">
                    <a16:creationId xmlns:a16="http://schemas.microsoft.com/office/drawing/2014/main" id="{1635AFDE-4FAA-F42F-3C4A-E0032959E5F1}"/>
                  </a:ext>
                </a:extLst>
              </p:cNvPr>
              <p:cNvSpPr/>
              <p:nvPr/>
            </p:nvSpPr>
            <p:spPr>
              <a:xfrm>
                <a:off x="5569125" y="5176550"/>
                <a:ext cx="66000" cy="11367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4547" extrusionOk="0">
                    <a:moveTo>
                      <a:pt x="0" y="1"/>
                    </a:moveTo>
                    <a:lnTo>
                      <a:pt x="0" y="4546"/>
                    </a:lnTo>
                    <a:lnTo>
                      <a:pt x="2640" y="4546"/>
                    </a:lnTo>
                    <a:lnTo>
                      <a:pt x="2640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064;p46">
                <a:extLst>
                  <a:ext uri="{FF2B5EF4-FFF2-40B4-BE49-F238E27FC236}">
                    <a16:creationId xmlns:a16="http://schemas.microsoft.com/office/drawing/2014/main" id="{71DC8183-592B-D586-72B1-24A00E75FE6B}"/>
                  </a:ext>
                </a:extLst>
              </p:cNvPr>
              <p:cNvSpPr/>
              <p:nvPr/>
            </p:nvSpPr>
            <p:spPr>
              <a:xfrm>
                <a:off x="5369325" y="5275650"/>
                <a:ext cx="278625" cy="100725"/>
              </a:xfrm>
              <a:custGeom>
                <a:avLst/>
                <a:gdLst/>
                <a:ahLst/>
                <a:cxnLst/>
                <a:rect l="l" t="t" r="r" b="b"/>
                <a:pathLst>
                  <a:path w="11145" h="4029" extrusionOk="0">
                    <a:moveTo>
                      <a:pt x="7250" y="0"/>
                    </a:moveTo>
                    <a:cubicBezTo>
                      <a:pt x="6079" y="0"/>
                      <a:pt x="4931" y="135"/>
                      <a:pt x="3850" y="546"/>
                    </a:cubicBezTo>
                    <a:cubicBezTo>
                      <a:pt x="2200" y="1206"/>
                      <a:pt x="807" y="2452"/>
                      <a:pt x="1" y="4028"/>
                    </a:cubicBezTo>
                    <a:lnTo>
                      <a:pt x="11145" y="4028"/>
                    </a:lnTo>
                    <a:cubicBezTo>
                      <a:pt x="11145" y="2745"/>
                      <a:pt x="10962" y="1499"/>
                      <a:pt x="10668" y="252"/>
                    </a:cubicBezTo>
                    <a:cubicBezTo>
                      <a:pt x="9534" y="126"/>
                      <a:pt x="8381" y="0"/>
                      <a:pt x="7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065;p46">
                <a:extLst>
                  <a:ext uri="{FF2B5EF4-FFF2-40B4-BE49-F238E27FC236}">
                    <a16:creationId xmlns:a16="http://schemas.microsoft.com/office/drawing/2014/main" id="{A935F4ED-CCBD-C0EF-E02E-B8DC1D7732C2}"/>
                  </a:ext>
                </a:extLst>
              </p:cNvPr>
              <p:cNvSpPr/>
              <p:nvPr/>
            </p:nvSpPr>
            <p:spPr>
              <a:xfrm>
                <a:off x="6325200" y="4363675"/>
                <a:ext cx="113650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5719" extrusionOk="0">
                    <a:moveTo>
                      <a:pt x="2273" y="0"/>
                    </a:moveTo>
                    <a:lnTo>
                      <a:pt x="0" y="3446"/>
                    </a:lnTo>
                    <a:lnTo>
                      <a:pt x="2016" y="5719"/>
                    </a:lnTo>
                    <a:lnTo>
                      <a:pt x="4546" y="2383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066;p46">
                <a:extLst>
                  <a:ext uri="{FF2B5EF4-FFF2-40B4-BE49-F238E27FC236}">
                    <a16:creationId xmlns:a16="http://schemas.microsoft.com/office/drawing/2014/main" id="{6D6710A9-0985-EEDF-70D9-A3D7ACBAC0AD}"/>
                  </a:ext>
                </a:extLst>
              </p:cNvPr>
              <p:cNvSpPr/>
              <p:nvPr/>
            </p:nvSpPr>
            <p:spPr>
              <a:xfrm>
                <a:off x="6377425" y="4294925"/>
                <a:ext cx="245650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8617" extrusionOk="0">
                    <a:moveTo>
                      <a:pt x="2493" y="1"/>
                    </a:moveTo>
                    <a:cubicBezTo>
                      <a:pt x="1577" y="844"/>
                      <a:pt x="734" y="1797"/>
                      <a:pt x="1" y="2860"/>
                    </a:cubicBezTo>
                    <a:cubicBezTo>
                      <a:pt x="1320" y="4730"/>
                      <a:pt x="2677" y="6709"/>
                      <a:pt x="4693" y="7772"/>
                    </a:cubicBezTo>
                    <a:cubicBezTo>
                      <a:pt x="5739" y="8332"/>
                      <a:pt x="6898" y="8617"/>
                      <a:pt x="8063" y="8617"/>
                    </a:cubicBezTo>
                    <a:cubicBezTo>
                      <a:pt x="8653" y="8617"/>
                      <a:pt x="9245" y="8543"/>
                      <a:pt x="9825" y="8395"/>
                    </a:cubicBezTo>
                    <a:lnTo>
                      <a:pt x="2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067;p46">
                <a:extLst>
                  <a:ext uri="{FF2B5EF4-FFF2-40B4-BE49-F238E27FC236}">
                    <a16:creationId xmlns:a16="http://schemas.microsoft.com/office/drawing/2014/main" id="{ED66DA48-9E97-548A-657B-D6B6F9D5A4E6}"/>
                  </a:ext>
                </a:extLst>
              </p:cNvPr>
              <p:cNvSpPr/>
              <p:nvPr/>
            </p:nvSpPr>
            <p:spPr>
              <a:xfrm>
                <a:off x="4758975" y="3252850"/>
                <a:ext cx="751525" cy="636125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25445" extrusionOk="0">
                    <a:moveTo>
                      <a:pt x="28032" y="0"/>
                    </a:moveTo>
                    <a:cubicBezTo>
                      <a:pt x="28000" y="0"/>
                      <a:pt x="27967" y="1"/>
                      <a:pt x="27934" y="3"/>
                    </a:cubicBezTo>
                    <a:cubicBezTo>
                      <a:pt x="27347" y="150"/>
                      <a:pt x="26871" y="480"/>
                      <a:pt x="26504" y="993"/>
                    </a:cubicBezTo>
                    <a:cubicBezTo>
                      <a:pt x="25038" y="2606"/>
                      <a:pt x="23425" y="4073"/>
                      <a:pt x="21995" y="5722"/>
                    </a:cubicBezTo>
                    <a:cubicBezTo>
                      <a:pt x="15947" y="12760"/>
                      <a:pt x="8578" y="18552"/>
                      <a:pt x="330" y="22805"/>
                    </a:cubicBezTo>
                    <a:cubicBezTo>
                      <a:pt x="0" y="23758"/>
                      <a:pt x="330" y="24858"/>
                      <a:pt x="1174" y="25444"/>
                    </a:cubicBezTo>
                    <a:cubicBezTo>
                      <a:pt x="4986" y="24344"/>
                      <a:pt x="8725" y="22878"/>
                      <a:pt x="12281" y="21119"/>
                    </a:cubicBezTo>
                    <a:cubicBezTo>
                      <a:pt x="15800" y="19396"/>
                      <a:pt x="19099" y="17379"/>
                      <a:pt x="22215" y="15033"/>
                    </a:cubicBezTo>
                    <a:cubicBezTo>
                      <a:pt x="24231" y="13494"/>
                      <a:pt x="26064" y="11661"/>
                      <a:pt x="27531" y="9608"/>
                    </a:cubicBezTo>
                    <a:cubicBezTo>
                      <a:pt x="29034" y="7482"/>
                      <a:pt x="30060" y="4916"/>
                      <a:pt x="29804" y="2350"/>
                    </a:cubicBezTo>
                    <a:cubicBezTo>
                      <a:pt x="29767" y="1800"/>
                      <a:pt x="29620" y="1250"/>
                      <a:pt x="29327" y="773"/>
                    </a:cubicBezTo>
                    <a:cubicBezTo>
                      <a:pt x="29050" y="289"/>
                      <a:pt x="28577" y="0"/>
                      <a:pt x="28032" y="0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068;p46">
                <a:extLst>
                  <a:ext uri="{FF2B5EF4-FFF2-40B4-BE49-F238E27FC236}">
                    <a16:creationId xmlns:a16="http://schemas.microsoft.com/office/drawing/2014/main" id="{DC2EAFE8-3100-A2F0-C36C-15EC7850684F}"/>
                  </a:ext>
                </a:extLst>
              </p:cNvPr>
              <p:cNvSpPr/>
              <p:nvPr/>
            </p:nvSpPr>
            <p:spPr>
              <a:xfrm>
                <a:off x="5009175" y="3252850"/>
                <a:ext cx="501325" cy="527975"/>
              </a:xfrm>
              <a:custGeom>
                <a:avLst/>
                <a:gdLst/>
                <a:ahLst/>
                <a:cxnLst/>
                <a:rect l="l" t="t" r="r" b="b"/>
                <a:pathLst>
                  <a:path w="20053" h="21119" extrusionOk="0">
                    <a:moveTo>
                      <a:pt x="18024" y="0"/>
                    </a:moveTo>
                    <a:cubicBezTo>
                      <a:pt x="17992" y="0"/>
                      <a:pt x="17959" y="1"/>
                      <a:pt x="17926" y="3"/>
                    </a:cubicBezTo>
                    <a:cubicBezTo>
                      <a:pt x="17376" y="150"/>
                      <a:pt x="16863" y="480"/>
                      <a:pt x="16533" y="993"/>
                    </a:cubicBezTo>
                    <a:cubicBezTo>
                      <a:pt x="15067" y="2606"/>
                      <a:pt x="13417" y="4073"/>
                      <a:pt x="11987" y="5722"/>
                    </a:cubicBezTo>
                    <a:cubicBezTo>
                      <a:pt x="8432" y="9864"/>
                      <a:pt x="4399" y="13604"/>
                      <a:pt x="0" y="16830"/>
                    </a:cubicBezTo>
                    <a:lnTo>
                      <a:pt x="2273" y="21119"/>
                    </a:lnTo>
                    <a:cubicBezTo>
                      <a:pt x="5792" y="19396"/>
                      <a:pt x="9091" y="17379"/>
                      <a:pt x="12207" y="15033"/>
                    </a:cubicBezTo>
                    <a:cubicBezTo>
                      <a:pt x="14223" y="13494"/>
                      <a:pt x="16056" y="11661"/>
                      <a:pt x="17523" y="9608"/>
                    </a:cubicBezTo>
                    <a:cubicBezTo>
                      <a:pt x="19026" y="7482"/>
                      <a:pt x="20052" y="4916"/>
                      <a:pt x="19796" y="2350"/>
                    </a:cubicBezTo>
                    <a:cubicBezTo>
                      <a:pt x="19796" y="1800"/>
                      <a:pt x="19612" y="1250"/>
                      <a:pt x="19356" y="773"/>
                    </a:cubicBezTo>
                    <a:cubicBezTo>
                      <a:pt x="19079" y="289"/>
                      <a:pt x="18573" y="0"/>
                      <a:pt x="18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069;p46">
                <a:extLst>
                  <a:ext uri="{FF2B5EF4-FFF2-40B4-BE49-F238E27FC236}">
                    <a16:creationId xmlns:a16="http://schemas.microsoft.com/office/drawing/2014/main" id="{F0864E69-57C3-A3E5-8A28-E1912E1EDF20}"/>
                  </a:ext>
                </a:extLst>
              </p:cNvPr>
              <p:cNvSpPr/>
              <p:nvPr/>
            </p:nvSpPr>
            <p:spPr>
              <a:xfrm>
                <a:off x="4495950" y="3694575"/>
                <a:ext cx="324450" cy="237750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9510" extrusionOk="0">
                    <a:moveTo>
                      <a:pt x="7301" y="0"/>
                    </a:moveTo>
                    <a:cubicBezTo>
                      <a:pt x="7136" y="0"/>
                      <a:pt x="6933" y="121"/>
                      <a:pt x="6856" y="224"/>
                    </a:cubicBezTo>
                    <a:cubicBezTo>
                      <a:pt x="6746" y="444"/>
                      <a:pt x="6709" y="700"/>
                      <a:pt x="6746" y="993"/>
                    </a:cubicBezTo>
                    <a:cubicBezTo>
                      <a:pt x="6782" y="1433"/>
                      <a:pt x="6856" y="1910"/>
                      <a:pt x="7002" y="2350"/>
                    </a:cubicBezTo>
                    <a:cubicBezTo>
                      <a:pt x="7076" y="2680"/>
                      <a:pt x="7406" y="3193"/>
                      <a:pt x="7259" y="3486"/>
                    </a:cubicBezTo>
                    <a:cubicBezTo>
                      <a:pt x="6966" y="3889"/>
                      <a:pt x="6672" y="4256"/>
                      <a:pt x="6342" y="4586"/>
                    </a:cubicBezTo>
                    <a:cubicBezTo>
                      <a:pt x="4620" y="4916"/>
                      <a:pt x="2933" y="5392"/>
                      <a:pt x="1320" y="6016"/>
                    </a:cubicBezTo>
                    <a:cubicBezTo>
                      <a:pt x="1174" y="6052"/>
                      <a:pt x="1027" y="6162"/>
                      <a:pt x="954" y="6309"/>
                    </a:cubicBezTo>
                    <a:cubicBezTo>
                      <a:pt x="844" y="6419"/>
                      <a:pt x="917" y="6639"/>
                      <a:pt x="1064" y="6675"/>
                    </a:cubicBezTo>
                    <a:cubicBezTo>
                      <a:pt x="880" y="6712"/>
                      <a:pt x="660" y="6749"/>
                      <a:pt x="477" y="6859"/>
                    </a:cubicBezTo>
                    <a:cubicBezTo>
                      <a:pt x="294" y="6932"/>
                      <a:pt x="111" y="7079"/>
                      <a:pt x="74" y="7262"/>
                    </a:cubicBezTo>
                    <a:cubicBezTo>
                      <a:pt x="1" y="7482"/>
                      <a:pt x="74" y="7702"/>
                      <a:pt x="257" y="7812"/>
                    </a:cubicBezTo>
                    <a:cubicBezTo>
                      <a:pt x="367" y="7848"/>
                      <a:pt x="477" y="7885"/>
                      <a:pt x="587" y="7922"/>
                    </a:cubicBezTo>
                    <a:cubicBezTo>
                      <a:pt x="477" y="8032"/>
                      <a:pt x="441" y="8178"/>
                      <a:pt x="514" y="8325"/>
                    </a:cubicBezTo>
                    <a:cubicBezTo>
                      <a:pt x="587" y="8472"/>
                      <a:pt x="697" y="8582"/>
                      <a:pt x="844" y="8618"/>
                    </a:cubicBezTo>
                    <a:cubicBezTo>
                      <a:pt x="990" y="8655"/>
                      <a:pt x="1137" y="8692"/>
                      <a:pt x="1320" y="8692"/>
                    </a:cubicBezTo>
                    <a:cubicBezTo>
                      <a:pt x="1210" y="8802"/>
                      <a:pt x="1320" y="9095"/>
                      <a:pt x="1430" y="9168"/>
                    </a:cubicBezTo>
                    <a:cubicBezTo>
                      <a:pt x="1577" y="9278"/>
                      <a:pt x="1724" y="9315"/>
                      <a:pt x="1907" y="9351"/>
                    </a:cubicBezTo>
                    <a:cubicBezTo>
                      <a:pt x="2660" y="9459"/>
                      <a:pt x="3400" y="9510"/>
                      <a:pt x="4132" y="9510"/>
                    </a:cubicBezTo>
                    <a:cubicBezTo>
                      <a:pt x="6391" y="9510"/>
                      <a:pt x="8572" y="9027"/>
                      <a:pt x="10815" y="8252"/>
                    </a:cubicBezTo>
                    <a:cubicBezTo>
                      <a:pt x="12978" y="7519"/>
                      <a:pt x="11841" y="6016"/>
                      <a:pt x="11475" y="5649"/>
                    </a:cubicBezTo>
                    <a:cubicBezTo>
                      <a:pt x="11218" y="4146"/>
                      <a:pt x="9972" y="2973"/>
                      <a:pt x="8469" y="2826"/>
                    </a:cubicBezTo>
                    <a:cubicBezTo>
                      <a:pt x="8102" y="2240"/>
                      <a:pt x="7845" y="1617"/>
                      <a:pt x="7662" y="957"/>
                    </a:cubicBezTo>
                    <a:cubicBezTo>
                      <a:pt x="7625" y="773"/>
                      <a:pt x="7552" y="627"/>
                      <a:pt x="7516" y="444"/>
                    </a:cubicBezTo>
                    <a:cubicBezTo>
                      <a:pt x="7516" y="370"/>
                      <a:pt x="7516" y="150"/>
                      <a:pt x="7479" y="77"/>
                    </a:cubicBezTo>
                    <a:cubicBezTo>
                      <a:pt x="7435" y="22"/>
                      <a:pt x="7371" y="0"/>
                      <a:pt x="7301" y="0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070;p46">
                <a:extLst>
                  <a:ext uri="{FF2B5EF4-FFF2-40B4-BE49-F238E27FC236}">
                    <a16:creationId xmlns:a16="http://schemas.microsoft.com/office/drawing/2014/main" id="{9AE86E86-2231-E862-7F7F-ADA68C7596C4}"/>
                  </a:ext>
                </a:extLst>
              </p:cNvPr>
              <p:cNvSpPr/>
              <p:nvPr/>
            </p:nvSpPr>
            <p:spPr>
              <a:xfrm>
                <a:off x="4663675" y="3827550"/>
                <a:ext cx="9350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357" fill="none" extrusionOk="0">
                    <a:moveTo>
                      <a:pt x="0" y="1356"/>
                    </a:moveTo>
                    <a:cubicBezTo>
                      <a:pt x="953" y="367"/>
                      <a:pt x="2419" y="0"/>
                      <a:pt x="3739" y="44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071;p46">
                <a:extLst>
                  <a:ext uri="{FF2B5EF4-FFF2-40B4-BE49-F238E27FC236}">
                    <a16:creationId xmlns:a16="http://schemas.microsoft.com/office/drawing/2014/main" id="{F8419A96-0967-B79A-8499-6D7459192E6F}"/>
                  </a:ext>
                </a:extLst>
              </p:cNvPr>
              <p:cNvSpPr/>
              <p:nvPr/>
            </p:nvSpPr>
            <p:spPr>
              <a:xfrm>
                <a:off x="4598600" y="3833050"/>
                <a:ext cx="41250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2713" fill="none" extrusionOk="0">
                    <a:moveTo>
                      <a:pt x="1650" y="2713"/>
                    </a:moveTo>
                    <a:cubicBezTo>
                      <a:pt x="917" y="1906"/>
                      <a:pt x="367" y="990"/>
                      <a:pt x="0" y="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072;p46">
                <a:extLst>
                  <a:ext uri="{FF2B5EF4-FFF2-40B4-BE49-F238E27FC236}">
                    <a16:creationId xmlns:a16="http://schemas.microsoft.com/office/drawing/2014/main" id="{BFB7C348-D241-1E89-4C21-8EFB35A0EB87}"/>
                  </a:ext>
                </a:extLst>
              </p:cNvPr>
              <p:cNvSpPr/>
              <p:nvPr/>
            </p:nvSpPr>
            <p:spPr>
              <a:xfrm>
                <a:off x="4532600" y="3896275"/>
                <a:ext cx="907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587" fill="none" extrusionOk="0">
                    <a:moveTo>
                      <a:pt x="1" y="587"/>
                    </a:moveTo>
                    <a:cubicBezTo>
                      <a:pt x="551" y="294"/>
                      <a:pt x="1174" y="147"/>
                      <a:pt x="1797" y="220"/>
                    </a:cubicBezTo>
                    <a:cubicBezTo>
                      <a:pt x="2420" y="257"/>
                      <a:pt x="3044" y="184"/>
                      <a:pt x="3630" y="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073;p46">
                <a:extLst>
                  <a:ext uri="{FF2B5EF4-FFF2-40B4-BE49-F238E27FC236}">
                    <a16:creationId xmlns:a16="http://schemas.microsoft.com/office/drawing/2014/main" id="{A1A3ECDC-EE38-587B-BB70-356E1C23635E}"/>
                  </a:ext>
                </a:extLst>
              </p:cNvPr>
              <p:cNvSpPr/>
              <p:nvPr/>
            </p:nvSpPr>
            <p:spPr>
              <a:xfrm>
                <a:off x="4513375" y="3868775"/>
                <a:ext cx="935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954" fill="none" extrusionOk="0">
                    <a:moveTo>
                      <a:pt x="0" y="954"/>
                    </a:moveTo>
                    <a:cubicBezTo>
                      <a:pt x="403" y="661"/>
                      <a:pt x="843" y="441"/>
                      <a:pt x="1356" y="367"/>
                    </a:cubicBezTo>
                    <a:cubicBezTo>
                      <a:pt x="2163" y="257"/>
                      <a:pt x="2969" y="294"/>
                      <a:pt x="3739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074;p46">
                <a:extLst>
                  <a:ext uri="{FF2B5EF4-FFF2-40B4-BE49-F238E27FC236}">
                    <a16:creationId xmlns:a16="http://schemas.microsoft.com/office/drawing/2014/main" id="{85A28123-1EFA-B126-C8F6-F32B29145010}"/>
                  </a:ext>
                </a:extLst>
              </p:cNvPr>
              <p:cNvSpPr/>
              <p:nvPr/>
            </p:nvSpPr>
            <p:spPr>
              <a:xfrm>
                <a:off x="4523450" y="3849525"/>
                <a:ext cx="733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441" fill="none" extrusionOk="0">
                    <a:moveTo>
                      <a:pt x="0" y="441"/>
                    </a:moveTo>
                    <a:cubicBezTo>
                      <a:pt x="990" y="331"/>
                      <a:pt x="1943" y="184"/>
                      <a:pt x="2933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075;p46">
                <a:extLst>
                  <a:ext uri="{FF2B5EF4-FFF2-40B4-BE49-F238E27FC236}">
                    <a16:creationId xmlns:a16="http://schemas.microsoft.com/office/drawing/2014/main" id="{C931E594-2D5C-783A-E733-C8F3834BC72A}"/>
                  </a:ext>
                </a:extLst>
              </p:cNvPr>
              <p:cNvSpPr/>
              <p:nvPr/>
            </p:nvSpPr>
            <p:spPr>
              <a:xfrm>
                <a:off x="5378500" y="4002000"/>
                <a:ext cx="520575" cy="456075"/>
              </a:xfrm>
              <a:custGeom>
                <a:avLst/>
                <a:gdLst/>
                <a:ahLst/>
                <a:cxnLst/>
                <a:rect l="l" t="t" r="r" b="b"/>
                <a:pathLst>
                  <a:path w="20823" h="18243" extrusionOk="0">
                    <a:moveTo>
                      <a:pt x="9313" y="0"/>
                    </a:moveTo>
                    <a:cubicBezTo>
                      <a:pt x="9019" y="0"/>
                      <a:pt x="8725" y="20"/>
                      <a:pt x="8432" y="60"/>
                    </a:cubicBezTo>
                    <a:cubicBezTo>
                      <a:pt x="0" y="1197"/>
                      <a:pt x="660" y="12707"/>
                      <a:pt x="3666" y="18243"/>
                    </a:cubicBezTo>
                    <a:lnTo>
                      <a:pt x="20822" y="10655"/>
                    </a:lnTo>
                    <a:cubicBezTo>
                      <a:pt x="20272" y="9995"/>
                      <a:pt x="20016" y="8785"/>
                      <a:pt x="19539" y="8052"/>
                    </a:cubicBezTo>
                    <a:cubicBezTo>
                      <a:pt x="18256" y="6036"/>
                      <a:pt x="16900" y="3946"/>
                      <a:pt x="15067" y="2370"/>
                    </a:cubicBezTo>
                    <a:cubicBezTo>
                      <a:pt x="13460" y="988"/>
                      <a:pt x="11402" y="0"/>
                      <a:pt x="9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076;p46">
                <a:extLst>
                  <a:ext uri="{FF2B5EF4-FFF2-40B4-BE49-F238E27FC236}">
                    <a16:creationId xmlns:a16="http://schemas.microsoft.com/office/drawing/2014/main" id="{4858A667-7E46-5398-F399-0471B7464A93}"/>
                  </a:ext>
                </a:extLst>
              </p:cNvPr>
              <p:cNvSpPr/>
              <p:nvPr/>
            </p:nvSpPr>
            <p:spPr>
              <a:xfrm>
                <a:off x="5411500" y="4089650"/>
                <a:ext cx="239200" cy="1119925"/>
              </a:xfrm>
              <a:custGeom>
                <a:avLst/>
                <a:gdLst/>
                <a:ahLst/>
                <a:cxnLst/>
                <a:rect l="l" t="t" r="r" b="b"/>
                <a:pathLst>
                  <a:path w="9568" h="44797" extrusionOk="0">
                    <a:moveTo>
                      <a:pt x="1980" y="0"/>
                    </a:moveTo>
                    <a:cubicBezTo>
                      <a:pt x="293" y="3226"/>
                      <a:pt x="0" y="7039"/>
                      <a:pt x="367" y="10668"/>
                    </a:cubicBezTo>
                    <a:cubicBezTo>
                      <a:pt x="770" y="14260"/>
                      <a:pt x="1760" y="17816"/>
                      <a:pt x="2566" y="21335"/>
                    </a:cubicBezTo>
                    <a:cubicBezTo>
                      <a:pt x="4362" y="29033"/>
                      <a:pt x="5242" y="36915"/>
                      <a:pt x="5279" y="44796"/>
                    </a:cubicBezTo>
                    <a:lnTo>
                      <a:pt x="9238" y="44613"/>
                    </a:lnTo>
                    <a:cubicBezTo>
                      <a:pt x="9275" y="33432"/>
                      <a:pt x="9458" y="22215"/>
                      <a:pt x="9531" y="11034"/>
                    </a:cubicBezTo>
                    <a:cubicBezTo>
                      <a:pt x="9568" y="8395"/>
                      <a:pt x="8871" y="5756"/>
                      <a:pt x="7478" y="3519"/>
                    </a:cubicBezTo>
                    <a:cubicBezTo>
                      <a:pt x="6342" y="1723"/>
                      <a:pt x="4032" y="513"/>
                      <a:pt x="1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077;p46">
                <a:extLst>
                  <a:ext uri="{FF2B5EF4-FFF2-40B4-BE49-F238E27FC236}">
                    <a16:creationId xmlns:a16="http://schemas.microsoft.com/office/drawing/2014/main" id="{F608AD10-4429-C8E5-21D4-994683B336C2}"/>
                  </a:ext>
                </a:extLst>
              </p:cNvPr>
              <p:cNvSpPr/>
              <p:nvPr/>
            </p:nvSpPr>
            <p:spPr>
              <a:xfrm>
                <a:off x="5658025" y="4033750"/>
                <a:ext cx="727675" cy="671550"/>
              </a:xfrm>
              <a:custGeom>
                <a:avLst/>
                <a:gdLst/>
                <a:ahLst/>
                <a:cxnLst/>
                <a:rect l="l" t="t" r="r" b="b"/>
                <a:pathLst>
                  <a:path w="29107" h="26862" extrusionOk="0">
                    <a:moveTo>
                      <a:pt x="2053" y="0"/>
                    </a:moveTo>
                    <a:cubicBezTo>
                      <a:pt x="917" y="843"/>
                      <a:pt x="550" y="2346"/>
                      <a:pt x="367" y="3739"/>
                    </a:cubicBezTo>
                    <a:cubicBezTo>
                      <a:pt x="0" y="6892"/>
                      <a:pt x="1246" y="9715"/>
                      <a:pt x="2639" y="12574"/>
                    </a:cubicBezTo>
                    <a:cubicBezTo>
                      <a:pt x="4582" y="16533"/>
                      <a:pt x="6085" y="19502"/>
                      <a:pt x="9385" y="22875"/>
                    </a:cubicBezTo>
                    <a:cubicBezTo>
                      <a:pt x="11144" y="24634"/>
                      <a:pt x="12904" y="25991"/>
                      <a:pt x="15287" y="26614"/>
                    </a:cubicBezTo>
                    <a:cubicBezTo>
                      <a:pt x="15936" y="26783"/>
                      <a:pt x="16640" y="26862"/>
                      <a:pt x="17365" y="26862"/>
                    </a:cubicBezTo>
                    <a:cubicBezTo>
                      <a:pt x="19795" y="26862"/>
                      <a:pt x="22473" y="25972"/>
                      <a:pt x="24194" y="24561"/>
                    </a:cubicBezTo>
                    <a:cubicBezTo>
                      <a:pt x="26137" y="22838"/>
                      <a:pt x="27787" y="20859"/>
                      <a:pt x="29107" y="18659"/>
                    </a:cubicBezTo>
                    <a:lnTo>
                      <a:pt x="26687" y="16130"/>
                    </a:lnTo>
                    <a:cubicBezTo>
                      <a:pt x="25844" y="17559"/>
                      <a:pt x="24744" y="18842"/>
                      <a:pt x="23425" y="19905"/>
                    </a:cubicBezTo>
                    <a:cubicBezTo>
                      <a:pt x="22599" y="20570"/>
                      <a:pt x="21272" y="20862"/>
                      <a:pt x="19999" y="20862"/>
                    </a:cubicBezTo>
                    <a:cubicBezTo>
                      <a:pt x="19237" y="20862"/>
                      <a:pt x="18493" y="20758"/>
                      <a:pt x="17889" y="20565"/>
                    </a:cubicBezTo>
                    <a:cubicBezTo>
                      <a:pt x="16056" y="19979"/>
                      <a:pt x="14590" y="18219"/>
                      <a:pt x="13527" y="16606"/>
                    </a:cubicBezTo>
                    <a:cubicBezTo>
                      <a:pt x="11584" y="13710"/>
                      <a:pt x="10264" y="10448"/>
                      <a:pt x="8541" y="7442"/>
                    </a:cubicBezTo>
                    <a:cubicBezTo>
                      <a:pt x="6819" y="4436"/>
                      <a:pt x="5169" y="1540"/>
                      <a:pt x="2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078;p46">
                <a:extLst>
                  <a:ext uri="{FF2B5EF4-FFF2-40B4-BE49-F238E27FC236}">
                    <a16:creationId xmlns:a16="http://schemas.microsoft.com/office/drawing/2014/main" id="{BDA0EE7F-98DB-2B21-824C-3F4297B28207}"/>
                  </a:ext>
                </a:extLst>
              </p:cNvPr>
              <p:cNvSpPr/>
              <p:nvPr/>
            </p:nvSpPr>
            <p:spPr>
              <a:xfrm>
                <a:off x="5830300" y="2659725"/>
                <a:ext cx="518750" cy="636825"/>
              </a:xfrm>
              <a:custGeom>
                <a:avLst/>
                <a:gdLst/>
                <a:ahLst/>
                <a:cxnLst/>
                <a:rect l="l" t="t" r="r" b="b"/>
                <a:pathLst>
                  <a:path w="20750" h="25473" extrusionOk="0">
                    <a:moveTo>
                      <a:pt x="10362" y="0"/>
                    </a:moveTo>
                    <a:cubicBezTo>
                      <a:pt x="8515" y="0"/>
                      <a:pt x="6678" y="520"/>
                      <a:pt x="5170" y="1587"/>
                    </a:cubicBezTo>
                    <a:cubicBezTo>
                      <a:pt x="2054" y="3823"/>
                      <a:pt x="587" y="8442"/>
                      <a:pt x="294" y="12218"/>
                    </a:cubicBezTo>
                    <a:cubicBezTo>
                      <a:pt x="1" y="15260"/>
                      <a:pt x="734" y="18303"/>
                      <a:pt x="2347" y="20869"/>
                    </a:cubicBezTo>
                    <a:cubicBezTo>
                      <a:pt x="3997" y="23399"/>
                      <a:pt x="6746" y="25231"/>
                      <a:pt x="9789" y="25451"/>
                    </a:cubicBezTo>
                    <a:cubicBezTo>
                      <a:pt x="9954" y="25466"/>
                      <a:pt x="10119" y="25472"/>
                      <a:pt x="10284" y="25472"/>
                    </a:cubicBezTo>
                    <a:cubicBezTo>
                      <a:pt x="13124" y="25472"/>
                      <a:pt x="15912" y="23433"/>
                      <a:pt x="17193" y="20869"/>
                    </a:cubicBezTo>
                    <a:lnTo>
                      <a:pt x="17193" y="20869"/>
                    </a:lnTo>
                    <a:cubicBezTo>
                      <a:pt x="16460" y="21602"/>
                      <a:pt x="15471" y="22042"/>
                      <a:pt x="14444" y="22152"/>
                    </a:cubicBezTo>
                    <a:cubicBezTo>
                      <a:pt x="13381" y="22152"/>
                      <a:pt x="12281" y="21492"/>
                      <a:pt x="12135" y="20466"/>
                    </a:cubicBezTo>
                    <a:cubicBezTo>
                      <a:pt x="11988" y="19403"/>
                      <a:pt x="12831" y="18486"/>
                      <a:pt x="13784" y="18010"/>
                    </a:cubicBezTo>
                    <a:cubicBezTo>
                      <a:pt x="14701" y="17533"/>
                      <a:pt x="15800" y="17350"/>
                      <a:pt x="16717" y="16837"/>
                    </a:cubicBezTo>
                    <a:cubicBezTo>
                      <a:pt x="18147" y="16030"/>
                      <a:pt x="19063" y="14491"/>
                      <a:pt x="19540" y="12914"/>
                    </a:cubicBezTo>
                    <a:cubicBezTo>
                      <a:pt x="20749" y="9102"/>
                      <a:pt x="19466" y="4593"/>
                      <a:pt x="16350" y="2064"/>
                    </a:cubicBezTo>
                    <a:cubicBezTo>
                      <a:pt x="14675" y="703"/>
                      <a:pt x="12511" y="0"/>
                      <a:pt x="103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079;p46">
                <a:extLst>
                  <a:ext uri="{FF2B5EF4-FFF2-40B4-BE49-F238E27FC236}">
                    <a16:creationId xmlns:a16="http://schemas.microsoft.com/office/drawing/2014/main" id="{074ED446-1CFC-0B20-C09C-2F07979ED88C}"/>
                  </a:ext>
                </a:extLst>
              </p:cNvPr>
              <p:cNvSpPr/>
              <p:nvPr/>
            </p:nvSpPr>
            <p:spPr>
              <a:xfrm>
                <a:off x="6049350" y="2694800"/>
                <a:ext cx="1594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6379" h="1577" fill="none" extrusionOk="0">
                    <a:moveTo>
                      <a:pt x="0" y="1577"/>
                    </a:moveTo>
                    <a:cubicBezTo>
                      <a:pt x="1870" y="331"/>
                      <a:pt x="4216" y="1"/>
                      <a:pt x="6379" y="734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080;p46">
                <a:extLst>
                  <a:ext uri="{FF2B5EF4-FFF2-40B4-BE49-F238E27FC236}">
                    <a16:creationId xmlns:a16="http://schemas.microsoft.com/office/drawing/2014/main" id="{D6BE832B-DFF3-12EC-2D9E-AC354E667965}"/>
                  </a:ext>
                </a:extLst>
              </p:cNvPr>
              <p:cNvSpPr/>
              <p:nvPr/>
            </p:nvSpPr>
            <p:spPr>
              <a:xfrm>
                <a:off x="6038350" y="2738800"/>
                <a:ext cx="26030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4913" fill="none" extrusionOk="0">
                    <a:moveTo>
                      <a:pt x="0" y="1980"/>
                    </a:moveTo>
                    <a:cubicBezTo>
                      <a:pt x="3666" y="0"/>
                      <a:pt x="8285" y="1283"/>
                      <a:pt x="10411" y="4912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081;p46">
                <a:extLst>
                  <a:ext uri="{FF2B5EF4-FFF2-40B4-BE49-F238E27FC236}">
                    <a16:creationId xmlns:a16="http://schemas.microsoft.com/office/drawing/2014/main" id="{32EA0370-62DC-0796-CB3C-8F8B48D6108D}"/>
                  </a:ext>
                </a:extLst>
              </p:cNvPr>
              <p:cNvSpPr/>
              <p:nvPr/>
            </p:nvSpPr>
            <p:spPr>
              <a:xfrm>
                <a:off x="6036500" y="2822200"/>
                <a:ext cx="243800" cy="19430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7772" fill="none" extrusionOk="0">
                    <a:moveTo>
                      <a:pt x="1" y="880"/>
                    </a:moveTo>
                    <a:cubicBezTo>
                      <a:pt x="4620" y="0"/>
                      <a:pt x="9019" y="3116"/>
                      <a:pt x="9752" y="7772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082;p46">
                <a:extLst>
                  <a:ext uri="{FF2B5EF4-FFF2-40B4-BE49-F238E27FC236}">
                    <a16:creationId xmlns:a16="http://schemas.microsoft.com/office/drawing/2014/main" id="{EEFA4C04-57D1-32F8-83F1-755194AC2361}"/>
                  </a:ext>
                </a:extLst>
              </p:cNvPr>
              <p:cNvSpPr/>
              <p:nvPr/>
            </p:nvSpPr>
            <p:spPr>
              <a:xfrm>
                <a:off x="6031925" y="2902850"/>
                <a:ext cx="17322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6929" h="7809" fill="none" extrusionOk="0">
                    <a:moveTo>
                      <a:pt x="1" y="0"/>
                    </a:moveTo>
                    <a:cubicBezTo>
                      <a:pt x="4033" y="110"/>
                      <a:pt x="6929" y="3886"/>
                      <a:pt x="6013" y="7808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083;p46">
                <a:extLst>
                  <a:ext uri="{FF2B5EF4-FFF2-40B4-BE49-F238E27FC236}">
                    <a16:creationId xmlns:a16="http://schemas.microsoft.com/office/drawing/2014/main" id="{9759A4EA-2A17-6798-D4A9-B507F9C1A35A}"/>
                  </a:ext>
                </a:extLst>
              </p:cNvPr>
              <p:cNvSpPr/>
              <p:nvPr/>
            </p:nvSpPr>
            <p:spPr>
              <a:xfrm>
                <a:off x="6021850" y="2932175"/>
                <a:ext cx="18515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2574" fill="none" extrusionOk="0">
                    <a:moveTo>
                      <a:pt x="0" y="0"/>
                    </a:moveTo>
                    <a:cubicBezTo>
                      <a:pt x="1797" y="843"/>
                      <a:pt x="2896" y="2713"/>
                      <a:pt x="2823" y="4729"/>
                    </a:cubicBezTo>
                    <a:cubicBezTo>
                      <a:pt x="2750" y="5902"/>
                      <a:pt x="2237" y="7002"/>
                      <a:pt x="1980" y="8175"/>
                    </a:cubicBezTo>
                    <a:cubicBezTo>
                      <a:pt x="1687" y="9311"/>
                      <a:pt x="1687" y="10668"/>
                      <a:pt x="2420" y="11547"/>
                    </a:cubicBezTo>
                    <a:cubicBezTo>
                      <a:pt x="3043" y="12207"/>
                      <a:pt x="3886" y="12574"/>
                      <a:pt x="4803" y="12574"/>
                    </a:cubicBezTo>
                    <a:cubicBezTo>
                      <a:pt x="5682" y="12574"/>
                      <a:pt x="6562" y="12427"/>
                      <a:pt x="7405" y="1217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084;p46">
                <a:extLst>
                  <a:ext uri="{FF2B5EF4-FFF2-40B4-BE49-F238E27FC236}">
                    <a16:creationId xmlns:a16="http://schemas.microsoft.com/office/drawing/2014/main" id="{9CC43D4D-0283-5E12-6A11-AC641E4BDB2B}"/>
                  </a:ext>
                </a:extLst>
              </p:cNvPr>
              <p:cNvSpPr/>
              <p:nvPr/>
            </p:nvSpPr>
            <p:spPr>
              <a:xfrm>
                <a:off x="5970525" y="2999075"/>
                <a:ext cx="106325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4253" h="11145" fill="none" extrusionOk="0">
                    <a:moveTo>
                      <a:pt x="4253" y="11144"/>
                    </a:moveTo>
                    <a:cubicBezTo>
                      <a:pt x="3080" y="10778"/>
                      <a:pt x="2053" y="10118"/>
                      <a:pt x="1210" y="9238"/>
                    </a:cubicBezTo>
                    <a:cubicBezTo>
                      <a:pt x="367" y="8358"/>
                      <a:pt x="1" y="7148"/>
                      <a:pt x="184" y="5939"/>
                    </a:cubicBezTo>
                    <a:cubicBezTo>
                      <a:pt x="367" y="5206"/>
                      <a:pt x="697" y="4546"/>
                      <a:pt x="1100" y="3923"/>
                    </a:cubicBezTo>
                    <a:cubicBezTo>
                      <a:pt x="1503" y="3299"/>
                      <a:pt x="1797" y="2603"/>
                      <a:pt x="1907" y="1870"/>
                    </a:cubicBezTo>
                    <a:cubicBezTo>
                      <a:pt x="2017" y="1100"/>
                      <a:pt x="1613" y="367"/>
                      <a:pt x="954" y="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085;p46">
                <a:extLst>
                  <a:ext uri="{FF2B5EF4-FFF2-40B4-BE49-F238E27FC236}">
                    <a16:creationId xmlns:a16="http://schemas.microsoft.com/office/drawing/2014/main" id="{04452C9C-0350-FFF0-2814-261BE3E08C49}"/>
                  </a:ext>
                </a:extLst>
              </p:cNvPr>
              <p:cNvSpPr/>
              <p:nvPr/>
            </p:nvSpPr>
            <p:spPr>
              <a:xfrm>
                <a:off x="5925625" y="3161275"/>
                <a:ext cx="1835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2494" fill="none" extrusionOk="0">
                    <a:moveTo>
                      <a:pt x="733" y="2493"/>
                    </a:moveTo>
                    <a:cubicBezTo>
                      <a:pt x="257" y="1760"/>
                      <a:pt x="0" y="880"/>
                      <a:pt x="37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086;p46">
                <a:extLst>
                  <a:ext uri="{FF2B5EF4-FFF2-40B4-BE49-F238E27FC236}">
                    <a16:creationId xmlns:a16="http://schemas.microsoft.com/office/drawing/2014/main" id="{2EC76052-57A1-C43E-76B5-00C6BDC23BF0}"/>
                  </a:ext>
                </a:extLst>
              </p:cNvPr>
              <p:cNvSpPr/>
              <p:nvPr/>
            </p:nvSpPr>
            <p:spPr>
              <a:xfrm>
                <a:off x="5240100" y="3249250"/>
                <a:ext cx="673625" cy="1157500"/>
              </a:xfrm>
              <a:custGeom>
                <a:avLst/>
                <a:gdLst/>
                <a:ahLst/>
                <a:cxnLst/>
                <a:rect l="l" t="t" r="r" b="b"/>
                <a:pathLst>
                  <a:path w="26945" h="46300" extrusionOk="0">
                    <a:moveTo>
                      <a:pt x="8579" y="1"/>
                    </a:moveTo>
                    <a:lnTo>
                      <a:pt x="8139" y="221"/>
                    </a:lnTo>
                    <a:cubicBezTo>
                      <a:pt x="4437" y="1980"/>
                      <a:pt x="1614" y="5133"/>
                      <a:pt x="258" y="8945"/>
                    </a:cubicBezTo>
                    <a:cubicBezTo>
                      <a:pt x="1" y="9715"/>
                      <a:pt x="1" y="10558"/>
                      <a:pt x="258" y="11328"/>
                    </a:cubicBezTo>
                    <a:cubicBezTo>
                      <a:pt x="1614" y="15544"/>
                      <a:pt x="3264" y="19650"/>
                      <a:pt x="5206" y="23609"/>
                    </a:cubicBezTo>
                    <a:cubicBezTo>
                      <a:pt x="3374" y="31160"/>
                      <a:pt x="3923" y="39078"/>
                      <a:pt x="6783" y="46300"/>
                    </a:cubicBezTo>
                    <a:cubicBezTo>
                      <a:pt x="14004" y="44614"/>
                      <a:pt x="20859" y="41571"/>
                      <a:pt x="26945" y="37355"/>
                    </a:cubicBezTo>
                    <a:cubicBezTo>
                      <a:pt x="23755" y="30647"/>
                      <a:pt x="18293" y="25295"/>
                      <a:pt x="11585" y="22179"/>
                    </a:cubicBezTo>
                    <a:cubicBezTo>
                      <a:pt x="10962" y="18330"/>
                      <a:pt x="17450" y="12611"/>
                      <a:pt x="20933" y="5683"/>
                    </a:cubicBezTo>
                    <a:cubicBezTo>
                      <a:pt x="21556" y="4473"/>
                      <a:pt x="20969" y="3007"/>
                      <a:pt x="19686" y="2604"/>
                    </a:cubicBezTo>
                    <a:lnTo>
                      <a:pt x="19650" y="2604"/>
                    </a:lnTo>
                    <a:cubicBezTo>
                      <a:pt x="16021" y="1540"/>
                      <a:pt x="12318" y="661"/>
                      <a:pt x="85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087;p46">
                <a:extLst>
                  <a:ext uri="{FF2B5EF4-FFF2-40B4-BE49-F238E27FC236}">
                    <a16:creationId xmlns:a16="http://schemas.microsoft.com/office/drawing/2014/main" id="{F1BB35F1-8428-DE16-2357-5F5C57019A89}"/>
                  </a:ext>
                </a:extLst>
              </p:cNvPr>
              <p:cNvSpPr/>
              <p:nvPr/>
            </p:nvSpPr>
            <p:spPr>
              <a:xfrm>
                <a:off x="5350075" y="3249250"/>
                <a:ext cx="381275" cy="243800"/>
              </a:xfrm>
              <a:custGeom>
                <a:avLst/>
                <a:gdLst/>
                <a:ahLst/>
                <a:cxnLst/>
                <a:rect l="l" t="t" r="r" b="b"/>
                <a:pathLst>
                  <a:path w="15251" h="9752" extrusionOk="0">
                    <a:moveTo>
                      <a:pt x="4180" y="1"/>
                    </a:moveTo>
                    <a:lnTo>
                      <a:pt x="3703" y="221"/>
                    </a:lnTo>
                    <a:cubicBezTo>
                      <a:pt x="1761" y="3043"/>
                      <a:pt x="478" y="6306"/>
                      <a:pt x="1" y="9752"/>
                    </a:cubicBezTo>
                    <a:cubicBezTo>
                      <a:pt x="4583" y="6379"/>
                      <a:pt x="9752" y="3960"/>
                      <a:pt x="15251" y="2604"/>
                    </a:cubicBezTo>
                    <a:cubicBezTo>
                      <a:pt x="11585" y="1540"/>
                      <a:pt x="7919" y="661"/>
                      <a:pt x="4180" y="1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088;p46">
                <a:extLst>
                  <a:ext uri="{FF2B5EF4-FFF2-40B4-BE49-F238E27FC236}">
                    <a16:creationId xmlns:a16="http://schemas.microsoft.com/office/drawing/2014/main" id="{607763F4-8754-B00B-3D3E-FD9AB837B4D6}"/>
                  </a:ext>
                </a:extLst>
              </p:cNvPr>
              <p:cNvSpPr/>
              <p:nvPr/>
            </p:nvSpPr>
            <p:spPr>
              <a:xfrm>
                <a:off x="5019250" y="3319175"/>
                <a:ext cx="820250" cy="769575"/>
              </a:xfrm>
              <a:custGeom>
                <a:avLst/>
                <a:gdLst/>
                <a:ahLst/>
                <a:cxnLst/>
                <a:rect l="l" t="t" r="r" b="b"/>
                <a:pathLst>
                  <a:path w="32810" h="30783" extrusionOk="0">
                    <a:moveTo>
                      <a:pt x="29542" y="0"/>
                    </a:moveTo>
                    <a:cubicBezTo>
                      <a:pt x="29163" y="0"/>
                      <a:pt x="28780" y="70"/>
                      <a:pt x="28410" y="210"/>
                    </a:cubicBezTo>
                    <a:cubicBezTo>
                      <a:pt x="27347" y="613"/>
                      <a:pt x="26504" y="1420"/>
                      <a:pt x="26064" y="2446"/>
                    </a:cubicBezTo>
                    <a:cubicBezTo>
                      <a:pt x="22398" y="10584"/>
                      <a:pt x="15360" y="16596"/>
                      <a:pt x="8175" y="22315"/>
                    </a:cubicBezTo>
                    <a:cubicBezTo>
                      <a:pt x="5646" y="24294"/>
                      <a:pt x="3116" y="26274"/>
                      <a:pt x="660" y="28290"/>
                    </a:cubicBezTo>
                    <a:cubicBezTo>
                      <a:pt x="184" y="28693"/>
                      <a:pt x="0" y="29353"/>
                      <a:pt x="184" y="29976"/>
                    </a:cubicBezTo>
                    <a:cubicBezTo>
                      <a:pt x="367" y="30563"/>
                      <a:pt x="954" y="30746"/>
                      <a:pt x="1577" y="30783"/>
                    </a:cubicBezTo>
                    <a:cubicBezTo>
                      <a:pt x="5133" y="29426"/>
                      <a:pt x="8542" y="27777"/>
                      <a:pt x="11804" y="25797"/>
                    </a:cubicBezTo>
                    <a:cubicBezTo>
                      <a:pt x="16460" y="22938"/>
                      <a:pt x="20712" y="19455"/>
                      <a:pt x="24378" y="15386"/>
                    </a:cubicBezTo>
                    <a:cubicBezTo>
                      <a:pt x="26504" y="13003"/>
                      <a:pt x="28557" y="10511"/>
                      <a:pt x="30463" y="7981"/>
                    </a:cubicBezTo>
                    <a:cubicBezTo>
                      <a:pt x="31306" y="6882"/>
                      <a:pt x="32113" y="5782"/>
                      <a:pt x="32443" y="4462"/>
                    </a:cubicBezTo>
                    <a:cubicBezTo>
                      <a:pt x="32809" y="3142"/>
                      <a:pt x="32553" y="1603"/>
                      <a:pt x="31526" y="723"/>
                    </a:cubicBezTo>
                    <a:cubicBezTo>
                      <a:pt x="30952" y="245"/>
                      <a:pt x="30253" y="0"/>
                      <a:pt x="29542" y="0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089;p46">
                <a:extLst>
                  <a:ext uri="{FF2B5EF4-FFF2-40B4-BE49-F238E27FC236}">
                    <a16:creationId xmlns:a16="http://schemas.microsoft.com/office/drawing/2014/main" id="{88A5447F-E7BF-7CB5-66B1-C62E94C3CE89}"/>
                  </a:ext>
                </a:extLst>
              </p:cNvPr>
              <p:cNvSpPr/>
              <p:nvPr/>
            </p:nvSpPr>
            <p:spPr>
              <a:xfrm>
                <a:off x="5223625" y="3319175"/>
                <a:ext cx="615875" cy="6449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25798" extrusionOk="0">
                    <a:moveTo>
                      <a:pt x="21367" y="0"/>
                    </a:moveTo>
                    <a:cubicBezTo>
                      <a:pt x="20988" y="0"/>
                      <a:pt x="20605" y="70"/>
                      <a:pt x="20235" y="210"/>
                    </a:cubicBezTo>
                    <a:cubicBezTo>
                      <a:pt x="19172" y="613"/>
                      <a:pt x="18329" y="1420"/>
                      <a:pt x="17889" y="2446"/>
                    </a:cubicBezTo>
                    <a:cubicBezTo>
                      <a:pt x="14223" y="10584"/>
                      <a:pt x="7185" y="16596"/>
                      <a:pt x="0" y="22315"/>
                    </a:cubicBezTo>
                    <a:lnTo>
                      <a:pt x="3629" y="25797"/>
                    </a:lnTo>
                    <a:cubicBezTo>
                      <a:pt x="8285" y="22938"/>
                      <a:pt x="12537" y="19455"/>
                      <a:pt x="16203" y="15386"/>
                    </a:cubicBezTo>
                    <a:cubicBezTo>
                      <a:pt x="18329" y="13003"/>
                      <a:pt x="20382" y="10511"/>
                      <a:pt x="22288" y="7981"/>
                    </a:cubicBezTo>
                    <a:cubicBezTo>
                      <a:pt x="23131" y="6882"/>
                      <a:pt x="23938" y="5782"/>
                      <a:pt x="24268" y="4462"/>
                    </a:cubicBezTo>
                    <a:cubicBezTo>
                      <a:pt x="24634" y="3142"/>
                      <a:pt x="24378" y="1603"/>
                      <a:pt x="23351" y="723"/>
                    </a:cubicBezTo>
                    <a:cubicBezTo>
                      <a:pt x="22777" y="245"/>
                      <a:pt x="22078" y="0"/>
                      <a:pt x="21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090;p46">
                <a:extLst>
                  <a:ext uri="{FF2B5EF4-FFF2-40B4-BE49-F238E27FC236}">
                    <a16:creationId xmlns:a16="http://schemas.microsoft.com/office/drawing/2014/main" id="{D9479F9A-469B-69A4-3931-148A77F070E6}"/>
                  </a:ext>
                </a:extLst>
              </p:cNvPr>
              <p:cNvSpPr/>
              <p:nvPr/>
            </p:nvSpPr>
            <p:spPr>
              <a:xfrm>
                <a:off x="4756800" y="4006775"/>
                <a:ext cx="314700" cy="142075"/>
              </a:xfrm>
              <a:custGeom>
                <a:avLst/>
                <a:gdLst/>
                <a:ahLst/>
                <a:cxnLst/>
                <a:rect l="l" t="t" r="r" b="b"/>
                <a:pathLst>
                  <a:path w="12588" h="5683" extrusionOk="0">
                    <a:moveTo>
                      <a:pt x="9290" y="0"/>
                    </a:moveTo>
                    <a:cubicBezTo>
                      <a:pt x="8405" y="0"/>
                      <a:pt x="7556" y="430"/>
                      <a:pt x="6796" y="859"/>
                    </a:cubicBezTo>
                    <a:cubicBezTo>
                      <a:pt x="6026" y="1262"/>
                      <a:pt x="5256" y="1739"/>
                      <a:pt x="4560" y="2216"/>
                    </a:cubicBezTo>
                    <a:lnTo>
                      <a:pt x="1627" y="2472"/>
                    </a:lnTo>
                    <a:cubicBezTo>
                      <a:pt x="1334" y="2472"/>
                      <a:pt x="1004" y="2545"/>
                      <a:pt x="747" y="2729"/>
                    </a:cubicBezTo>
                    <a:cubicBezTo>
                      <a:pt x="491" y="2875"/>
                      <a:pt x="491" y="3242"/>
                      <a:pt x="711" y="3462"/>
                    </a:cubicBezTo>
                    <a:cubicBezTo>
                      <a:pt x="699" y="3461"/>
                      <a:pt x="686" y="3460"/>
                      <a:pt x="674" y="3460"/>
                    </a:cubicBezTo>
                    <a:cubicBezTo>
                      <a:pt x="353" y="3460"/>
                      <a:pt x="0" y="3914"/>
                      <a:pt x="601" y="4232"/>
                    </a:cubicBezTo>
                    <a:cubicBezTo>
                      <a:pt x="454" y="4305"/>
                      <a:pt x="344" y="4525"/>
                      <a:pt x="454" y="4708"/>
                    </a:cubicBezTo>
                    <a:cubicBezTo>
                      <a:pt x="601" y="5038"/>
                      <a:pt x="1004" y="5038"/>
                      <a:pt x="1261" y="5038"/>
                    </a:cubicBezTo>
                    <a:cubicBezTo>
                      <a:pt x="1224" y="5075"/>
                      <a:pt x="894" y="5515"/>
                      <a:pt x="1737" y="5625"/>
                    </a:cubicBezTo>
                    <a:cubicBezTo>
                      <a:pt x="1901" y="5621"/>
                      <a:pt x="2056" y="5619"/>
                      <a:pt x="2204" y="5619"/>
                    </a:cubicBezTo>
                    <a:cubicBezTo>
                      <a:pt x="3086" y="5619"/>
                      <a:pt x="3734" y="5682"/>
                      <a:pt x="4576" y="5682"/>
                    </a:cubicBezTo>
                    <a:cubicBezTo>
                      <a:pt x="4830" y="5682"/>
                      <a:pt x="5102" y="5676"/>
                      <a:pt x="5403" y="5661"/>
                    </a:cubicBezTo>
                    <a:cubicBezTo>
                      <a:pt x="6759" y="5588"/>
                      <a:pt x="8116" y="5368"/>
                      <a:pt x="9435" y="4965"/>
                    </a:cubicBezTo>
                    <a:cubicBezTo>
                      <a:pt x="10718" y="4562"/>
                      <a:pt x="11855" y="3645"/>
                      <a:pt x="12588" y="2472"/>
                    </a:cubicBezTo>
                    <a:cubicBezTo>
                      <a:pt x="12551" y="1849"/>
                      <a:pt x="12111" y="1409"/>
                      <a:pt x="11598" y="1042"/>
                    </a:cubicBezTo>
                    <a:cubicBezTo>
                      <a:pt x="11048" y="529"/>
                      <a:pt x="10315" y="163"/>
                      <a:pt x="9582" y="16"/>
                    </a:cubicBezTo>
                    <a:cubicBezTo>
                      <a:pt x="9484" y="5"/>
                      <a:pt x="9387" y="0"/>
                      <a:pt x="9290" y="0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091;p46">
                <a:extLst>
                  <a:ext uri="{FF2B5EF4-FFF2-40B4-BE49-F238E27FC236}">
                    <a16:creationId xmlns:a16="http://schemas.microsoft.com/office/drawing/2014/main" id="{81B3A6E5-FAF8-CCAB-6989-31AAF0913B93}"/>
                  </a:ext>
                </a:extLst>
              </p:cNvPr>
              <p:cNvSpPr/>
              <p:nvPr/>
            </p:nvSpPr>
            <p:spPr>
              <a:xfrm>
                <a:off x="4896450" y="4042000"/>
                <a:ext cx="107250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3483" fill="none" extrusionOk="0">
                    <a:moveTo>
                      <a:pt x="4289" y="403"/>
                    </a:moveTo>
                    <a:cubicBezTo>
                      <a:pt x="3666" y="0"/>
                      <a:pt x="2860" y="110"/>
                      <a:pt x="2346" y="623"/>
                    </a:cubicBezTo>
                    <a:cubicBezTo>
                      <a:pt x="2016" y="1026"/>
                      <a:pt x="1833" y="1503"/>
                      <a:pt x="1760" y="2016"/>
                    </a:cubicBezTo>
                    <a:cubicBezTo>
                      <a:pt x="1283" y="2310"/>
                      <a:pt x="807" y="2566"/>
                      <a:pt x="330" y="2823"/>
                    </a:cubicBezTo>
                    <a:cubicBezTo>
                      <a:pt x="257" y="2823"/>
                      <a:pt x="183" y="2859"/>
                      <a:pt x="110" y="2933"/>
                    </a:cubicBezTo>
                    <a:cubicBezTo>
                      <a:pt x="37" y="2969"/>
                      <a:pt x="0" y="3043"/>
                      <a:pt x="0" y="3153"/>
                    </a:cubicBezTo>
                    <a:cubicBezTo>
                      <a:pt x="74" y="3299"/>
                      <a:pt x="183" y="3409"/>
                      <a:pt x="367" y="3446"/>
                    </a:cubicBezTo>
                    <a:cubicBezTo>
                      <a:pt x="513" y="3483"/>
                      <a:pt x="660" y="3483"/>
                      <a:pt x="807" y="3446"/>
                    </a:cubicBezTo>
                    <a:cubicBezTo>
                      <a:pt x="1906" y="3299"/>
                      <a:pt x="3006" y="3006"/>
                      <a:pt x="4033" y="2566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092;p46">
                <a:extLst>
                  <a:ext uri="{FF2B5EF4-FFF2-40B4-BE49-F238E27FC236}">
                    <a16:creationId xmlns:a16="http://schemas.microsoft.com/office/drawing/2014/main" id="{C6D0007D-4FD1-49E8-5BF8-05CA9C9BBBB4}"/>
                  </a:ext>
                </a:extLst>
              </p:cNvPr>
              <p:cNvSpPr/>
              <p:nvPr/>
            </p:nvSpPr>
            <p:spPr>
              <a:xfrm>
                <a:off x="4874450" y="4069475"/>
                <a:ext cx="1377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578" fill="none" extrusionOk="0">
                    <a:moveTo>
                      <a:pt x="0" y="1"/>
                    </a:moveTo>
                    <a:cubicBezTo>
                      <a:pt x="37" y="551"/>
                      <a:pt x="220" y="1101"/>
                      <a:pt x="550" y="1577"/>
                    </a:cubicBezTo>
                  </a:path>
                </a:pathLst>
              </a:custGeom>
              <a:noFill/>
              <a:ln w="2750" cap="rnd" cmpd="sng">
                <a:solidFill>
                  <a:srgbClr val="8F442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093;p46">
                <a:extLst>
                  <a:ext uri="{FF2B5EF4-FFF2-40B4-BE49-F238E27FC236}">
                    <a16:creationId xmlns:a16="http://schemas.microsoft.com/office/drawing/2014/main" id="{9057B741-02D9-37A1-DE1A-55D4916159B7}"/>
                  </a:ext>
                </a:extLst>
              </p:cNvPr>
              <p:cNvSpPr/>
              <p:nvPr/>
            </p:nvSpPr>
            <p:spPr>
              <a:xfrm>
                <a:off x="4790125" y="4121725"/>
                <a:ext cx="88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367" fill="none" extrusionOk="0">
                    <a:moveTo>
                      <a:pt x="1" y="367"/>
                    </a:moveTo>
                    <a:cubicBezTo>
                      <a:pt x="477" y="147"/>
                      <a:pt x="1027" y="74"/>
                      <a:pt x="1541" y="110"/>
                    </a:cubicBezTo>
                    <a:cubicBezTo>
                      <a:pt x="2200" y="147"/>
                      <a:pt x="2860" y="110"/>
                      <a:pt x="3520" y="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094;p46">
                <a:extLst>
                  <a:ext uri="{FF2B5EF4-FFF2-40B4-BE49-F238E27FC236}">
                    <a16:creationId xmlns:a16="http://schemas.microsoft.com/office/drawing/2014/main" id="{BAFA1CF4-7AA9-0CAD-D4A8-182D3BF5DAE3}"/>
                  </a:ext>
                </a:extLst>
              </p:cNvPr>
              <p:cNvSpPr/>
              <p:nvPr/>
            </p:nvSpPr>
            <p:spPr>
              <a:xfrm>
                <a:off x="4773650" y="4100650"/>
                <a:ext cx="962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367" fill="none" extrusionOk="0">
                    <a:moveTo>
                      <a:pt x="0" y="367"/>
                    </a:moveTo>
                    <a:cubicBezTo>
                      <a:pt x="1246" y="0"/>
                      <a:pt x="2603" y="330"/>
                      <a:pt x="3849" y="37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095;p46">
                <a:extLst>
                  <a:ext uri="{FF2B5EF4-FFF2-40B4-BE49-F238E27FC236}">
                    <a16:creationId xmlns:a16="http://schemas.microsoft.com/office/drawing/2014/main" id="{7A9374EF-112D-C12C-7B1B-CC187A27F2B8}"/>
                  </a:ext>
                </a:extLst>
              </p:cNvPr>
              <p:cNvSpPr/>
              <p:nvPr/>
            </p:nvSpPr>
            <p:spPr>
              <a:xfrm>
                <a:off x="4777300" y="4085975"/>
                <a:ext cx="898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294" fill="none" extrusionOk="0">
                    <a:moveTo>
                      <a:pt x="1" y="294"/>
                    </a:moveTo>
                    <a:cubicBezTo>
                      <a:pt x="624" y="184"/>
                      <a:pt x="1247" y="184"/>
                      <a:pt x="1907" y="184"/>
                    </a:cubicBezTo>
                    <a:cubicBezTo>
                      <a:pt x="2457" y="221"/>
                      <a:pt x="3043" y="147"/>
                      <a:pt x="3593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096;p46">
                <a:extLst>
                  <a:ext uri="{FF2B5EF4-FFF2-40B4-BE49-F238E27FC236}">
                    <a16:creationId xmlns:a16="http://schemas.microsoft.com/office/drawing/2014/main" id="{E4B53701-C5BF-9522-ED54-B229EE2BC2B2}"/>
                  </a:ext>
                </a:extLst>
              </p:cNvPr>
              <p:cNvSpPr/>
              <p:nvPr/>
            </p:nvSpPr>
            <p:spPr>
              <a:xfrm>
                <a:off x="5524225" y="3186950"/>
                <a:ext cx="120975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5939" extrusionOk="0">
                    <a:moveTo>
                      <a:pt x="1503" y="0"/>
                    </a:moveTo>
                    <a:lnTo>
                      <a:pt x="0" y="5022"/>
                    </a:lnTo>
                    <a:lnTo>
                      <a:pt x="3739" y="5939"/>
                    </a:lnTo>
                    <a:lnTo>
                      <a:pt x="4839" y="367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097;p46">
                <a:extLst>
                  <a:ext uri="{FF2B5EF4-FFF2-40B4-BE49-F238E27FC236}">
                    <a16:creationId xmlns:a16="http://schemas.microsoft.com/office/drawing/2014/main" id="{AA41C543-2EED-ED41-73FD-A05F09339810}"/>
                  </a:ext>
                </a:extLst>
              </p:cNvPr>
              <p:cNvSpPr/>
              <p:nvPr/>
            </p:nvSpPr>
            <p:spPr>
              <a:xfrm>
                <a:off x="5391325" y="2438150"/>
                <a:ext cx="655300" cy="707700"/>
              </a:xfrm>
              <a:custGeom>
                <a:avLst/>
                <a:gdLst/>
                <a:ahLst/>
                <a:cxnLst/>
                <a:rect l="l" t="t" r="r" b="b"/>
                <a:pathLst>
                  <a:path w="26212" h="28308" extrusionOk="0">
                    <a:moveTo>
                      <a:pt x="15550" y="1"/>
                    </a:moveTo>
                    <a:cubicBezTo>
                      <a:pt x="13952" y="1"/>
                      <a:pt x="12398" y="551"/>
                      <a:pt x="11145" y="1542"/>
                    </a:cubicBezTo>
                    <a:cubicBezTo>
                      <a:pt x="10037" y="1154"/>
                      <a:pt x="8888" y="965"/>
                      <a:pt x="7744" y="965"/>
                    </a:cubicBezTo>
                    <a:cubicBezTo>
                      <a:pt x="5214" y="965"/>
                      <a:pt x="2714" y="1890"/>
                      <a:pt x="770" y="3632"/>
                    </a:cubicBezTo>
                    <a:cubicBezTo>
                      <a:pt x="1320" y="3998"/>
                      <a:pt x="1760" y="4365"/>
                      <a:pt x="2273" y="4731"/>
                    </a:cubicBezTo>
                    <a:cubicBezTo>
                      <a:pt x="2200" y="4731"/>
                      <a:pt x="2127" y="4805"/>
                      <a:pt x="2053" y="4805"/>
                    </a:cubicBezTo>
                    <a:lnTo>
                      <a:pt x="2677" y="5318"/>
                    </a:lnTo>
                    <a:cubicBezTo>
                      <a:pt x="1577" y="7334"/>
                      <a:pt x="807" y="9534"/>
                      <a:pt x="367" y="11806"/>
                    </a:cubicBezTo>
                    <a:cubicBezTo>
                      <a:pt x="1" y="13786"/>
                      <a:pt x="1" y="15802"/>
                      <a:pt x="294" y="17782"/>
                    </a:cubicBezTo>
                    <a:cubicBezTo>
                      <a:pt x="1687" y="19541"/>
                      <a:pt x="3300" y="21154"/>
                      <a:pt x="5059" y="22584"/>
                    </a:cubicBezTo>
                    <a:cubicBezTo>
                      <a:pt x="8285" y="25223"/>
                      <a:pt x="12794" y="25920"/>
                      <a:pt x="16350" y="28083"/>
                    </a:cubicBezTo>
                    <a:cubicBezTo>
                      <a:pt x="16607" y="28232"/>
                      <a:pt x="16901" y="28307"/>
                      <a:pt x="17196" y="28307"/>
                    </a:cubicBezTo>
                    <a:cubicBezTo>
                      <a:pt x="17407" y="28307"/>
                      <a:pt x="17618" y="28269"/>
                      <a:pt x="17816" y="28192"/>
                    </a:cubicBezTo>
                    <a:cubicBezTo>
                      <a:pt x="18293" y="27973"/>
                      <a:pt x="18733" y="27679"/>
                      <a:pt x="19099" y="27313"/>
                    </a:cubicBezTo>
                    <a:cubicBezTo>
                      <a:pt x="20456" y="26140"/>
                      <a:pt x="21666" y="24747"/>
                      <a:pt x="22619" y="23244"/>
                    </a:cubicBezTo>
                    <a:cubicBezTo>
                      <a:pt x="25441" y="18771"/>
                      <a:pt x="26211" y="13346"/>
                      <a:pt x="24708" y="8287"/>
                    </a:cubicBezTo>
                    <a:cubicBezTo>
                      <a:pt x="24158" y="6344"/>
                      <a:pt x="23205" y="4585"/>
                      <a:pt x="21885" y="3045"/>
                    </a:cubicBezTo>
                    <a:cubicBezTo>
                      <a:pt x="20566" y="1542"/>
                      <a:pt x="18770" y="516"/>
                      <a:pt x="16790" y="112"/>
                    </a:cubicBezTo>
                    <a:cubicBezTo>
                      <a:pt x="16377" y="37"/>
                      <a:pt x="15962" y="1"/>
                      <a:pt x="15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098;p46">
                <a:extLst>
                  <a:ext uri="{FF2B5EF4-FFF2-40B4-BE49-F238E27FC236}">
                    <a16:creationId xmlns:a16="http://schemas.microsoft.com/office/drawing/2014/main" id="{98568D47-84D3-7F1A-994F-938881943319}"/>
                  </a:ext>
                </a:extLst>
              </p:cNvPr>
              <p:cNvSpPr/>
              <p:nvPr/>
            </p:nvSpPr>
            <p:spPr>
              <a:xfrm>
                <a:off x="5354675" y="2492300"/>
                <a:ext cx="662625" cy="732100"/>
              </a:xfrm>
              <a:custGeom>
                <a:avLst/>
                <a:gdLst/>
                <a:ahLst/>
                <a:cxnLst/>
                <a:rect l="l" t="t" r="r" b="b"/>
                <a:pathLst>
                  <a:path w="26505" h="29284" extrusionOk="0">
                    <a:moveTo>
                      <a:pt x="14340" y="0"/>
                    </a:moveTo>
                    <a:cubicBezTo>
                      <a:pt x="9803" y="0"/>
                      <a:pt x="5600" y="3031"/>
                      <a:pt x="3483" y="7624"/>
                    </a:cubicBezTo>
                    <a:cubicBezTo>
                      <a:pt x="3336" y="7991"/>
                      <a:pt x="3153" y="8394"/>
                      <a:pt x="3043" y="8761"/>
                    </a:cubicBezTo>
                    <a:cubicBezTo>
                      <a:pt x="2713" y="9677"/>
                      <a:pt x="2456" y="10593"/>
                      <a:pt x="2310" y="11510"/>
                    </a:cubicBezTo>
                    <a:cubicBezTo>
                      <a:pt x="2090" y="12646"/>
                      <a:pt x="2016" y="13819"/>
                      <a:pt x="2090" y="14956"/>
                    </a:cubicBezTo>
                    <a:cubicBezTo>
                      <a:pt x="1210" y="16092"/>
                      <a:pt x="367" y="17302"/>
                      <a:pt x="147" y="18695"/>
                    </a:cubicBezTo>
                    <a:cubicBezTo>
                      <a:pt x="0" y="19868"/>
                      <a:pt x="184" y="21041"/>
                      <a:pt x="660" y="22104"/>
                    </a:cubicBezTo>
                    <a:cubicBezTo>
                      <a:pt x="1870" y="25073"/>
                      <a:pt x="4216" y="27493"/>
                      <a:pt x="7149" y="28776"/>
                    </a:cubicBezTo>
                    <a:cubicBezTo>
                      <a:pt x="7957" y="29134"/>
                      <a:pt x="8840" y="29284"/>
                      <a:pt x="9755" y="29284"/>
                    </a:cubicBezTo>
                    <a:cubicBezTo>
                      <a:pt x="12117" y="29284"/>
                      <a:pt x="14692" y="28287"/>
                      <a:pt x="16753" y="27310"/>
                    </a:cubicBezTo>
                    <a:cubicBezTo>
                      <a:pt x="19209" y="26100"/>
                      <a:pt x="21262" y="24194"/>
                      <a:pt x="22582" y="21811"/>
                    </a:cubicBezTo>
                    <a:cubicBezTo>
                      <a:pt x="23938" y="19941"/>
                      <a:pt x="24854" y="17742"/>
                      <a:pt x="25258" y="15432"/>
                    </a:cubicBezTo>
                    <a:cubicBezTo>
                      <a:pt x="26504" y="8064"/>
                      <a:pt x="22398" y="1209"/>
                      <a:pt x="16057" y="146"/>
                    </a:cubicBezTo>
                    <a:cubicBezTo>
                      <a:pt x="15481" y="48"/>
                      <a:pt x="14908" y="0"/>
                      <a:pt x="14340" y="0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099;p46">
                <a:extLst>
                  <a:ext uri="{FF2B5EF4-FFF2-40B4-BE49-F238E27FC236}">
                    <a16:creationId xmlns:a16="http://schemas.microsoft.com/office/drawing/2014/main" id="{90625D52-027B-E2CE-B6CB-A0EE991ABF5E}"/>
                  </a:ext>
                </a:extLst>
              </p:cNvPr>
              <p:cNvSpPr/>
              <p:nvPr/>
            </p:nvSpPr>
            <p:spPr>
              <a:xfrm>
                <a:off x="5575525" y="2796850"/>
                <a:ext cx="155825" cy="164000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6560" extrusionOk="0">
                    <a:moveTo>
                      <a:pt x="3374" y="1"/>
                    </a:moveTo>
                    <a:cubicBezTo>
                      <a:pt x="2121" y="1"/>
                      <a:pt x="920" y="1020"/>
                      <a:pt x="514" y="2517"/>
                    </a:cubicBezTo>
                    <a:cubicBezTo>
                      <a:pt x="1" y="4313"/>
                      <a:pt x="771" y="6073"/>
                      <a:pt x="2200" y="6476"/>
                    </a:cubicBezTo>
                    <a:cubicBezTo>
                      <a:pt x="2400" y="6533"/>
                      <a:pt x="2602" y="6560"/>
                      <a:pt x="2804" y="6560"/>
                    </a:cubicBezTo>
                    <a:cubicBezTo>
                      <a:pt x="4049" y="6560"/>
                      <a:pt x="5278" y="5534"/>
                      <a:pt x="5720" y="4020"/>
                    </a:cubicBezTo>
                    <a:cubicBezTo>
                      <a:pt x="6233" y="2261"/>
                      <a:pt x="5463" y="501"/>
                      <a:pt x="4033" y="98"/>
                    </a:cubicBezTo>
                    <a:cubicBezTo>
                      <a:pt x="3814" y="32"/>
                      <a:pt x="3593" y="1"/>
                      <a:pt x="33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100;p46">
                <a:extLst>
                  <a:ext uri="{FF2B5EF4-FFF2-40B4-BE49-F238E27FC236}">
                    <a16:creationId xmlns:a16="http://schemas.microsoft.com/office/drawing/2014/main" id="{7FC09696-DB4A-FC28-27BC-25EC3BAA6693}"/>
                  </a:ext>
                </a:extLst>
              </p:cNvPr>
              <p:cNvSpPr/>
              <p:nvPr/>
            </p:nvSpPr>
            <p:spPr>
              <a:xfrm>
                <a:off x="5588375" y="2789200"/>
                <a:ext cx="142975" cy="10817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4327" fill="none" extrusionOk="0">
                    <a:moveTo>
                      <a:pt x="0" y="2860"/>
                    </a:moveTo>
                    <a:cubicBezTo>
                      <a:pt x="477" y="1100"/>
                      <a:pt x="2053" y="0"/>
                      <a:pt x="3519" y="404"/>
                    </a:cubicBezTo>
                    <a:cubicBezTo>
                      <a:pt x="4949" y="807"/>
                      <a:pt x="5719" y="2567"/>
                      <a:pt x="5206" y="4326"/>
                    </a:cubicBezTo>
                  </a:path>
                </a:pathLst>
              </a:custGeom>
              <a:noFill/>
              <a:ln w="5500" cap="rnd" cmpd="sng">
                <a:solidFill>
                  <a:srgbClr val="4E342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101;p46">
                <a:extLst>
                  <a:ext uri="{FF2B5EF4-FFF2-40B4-BE49-F238E27FC236}">
                    <a16:creationId xmlns:a16="http://schemas.microsoft.com/office/drawing/2014/main" id="{E516C89C-1B26-D52F-C884-E2295E1B9292}"/>
                  </a:ext>
                </a:extLst>
              </p:cNvPr>
              <p:cNvSpPr/>
              <p:nvPr/>
            </p:nvSpPr>
            <p:spPr>
              <a:xfrm>
                <a:off x="5578275" y="2818800"/>
                <a:ext cx="1081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4525" extrusionOk="0">
                    <a:moveTo>
                      <a:pt x="2355" y="0"/>
                    </a:moveTo>
                    <a:cubicBezTo>
                      <a:pt x="1496" y="0"/>
                      <a:pt x="650" y="714"/>
                      <a:pt x="367" y="1749"/>
                    </a:cubicBezTo>
                    <a:cubicBezTo>
                      <a:pt x="1" y="2959"/>
                      <a:pt x="551" y="4169"/>
                      <a:pt x="1540" y="4462"/>
                    </a:cubicBezTo>
                    <a:cubicBezTo>
                      <a:pt x="1683" y="4504"/>
                      <a:pt x="1828" y="4524"/>
                      <a:pt x="1972" y="4524"/>
                    </a:cubicBezTo>
                    <a:cubicBezTo>
                      <a:pt x="2831" y="4524"/>
                      <a:pt x="3678" y="3811"/>
                      <a:pt x="3960" y="2776"/>
                    </a:cubicBezTo>
                    <a:cubicBezTo>
                      <a:pt x="4326" y="1566"/>
                      <a:pt x="3777" y="319"/>
                      <a:pt x="2787" y="63"/>
                    </a:cubicBezTo>
                    <a:cubicBezTo>
                      <a:pt x="2644" y="21"/>
                      <a:pt x="2500" y="0"/>
                      <a:pt x="23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102;p46">
                <a:extLst>
                  <a:ext uri="{FF2B5EF4-FFF2-40B4-BE49-F238E27FC236}">
                    <a16:creationId xmlns:a16="http://schemas.microsoft.com/office/drawing/2014/main" id="{A74C7DBD-EEAB-41C3-CB39-CE35B2D16C2D}"/>
                  </a:ext>
                </a:extLst>
              </p:cNvPr>
              <p:cNvSpPr/>
              <p:nvPr/>
            </p:nvSpPr>
            <p:spPr>
              <a:xfrm>
                <a:off x="5431650" y="2748575"/>
                <a:ext cx="124675" cy="150925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6037" extrusionOk="0">
                    <a:moveTo>
                      <a:pt x="2951" y="1"/>
                    </a:moveTo>
                    <a:cubicBezTo>
                      <a:pt x="1924" y="1"/>
                      <a:pt x="868" y="999"/>
                      <a:pt x="477" y="2432"/>
                    </a:cubicBezTo>
                    <a:cubicBezTo>
                      <a:pt x="1" y="4082"/>
                      <a:pt x="550" y="5658"/>
                      <a:pt x="1650" y="5988"/>
                    </a:cubicBezTo>
                    <a:cubicBezTo>
                      <a:pt x="1777" y="6021"/>
                      <a:pt x="1906" y="6036"/>
                      <a:pt x="2036" y="6036"/>
                    </a:cubicBezTo>
                    <a:cubicBezTo>
                      <a:pt x="3063" y="6036"/>
                      <a:pt x="4119" y="5038"/>
                      <a:pt x="4509" y="3605"/>
                    </a:cubicBezTo>
                    <a:cubicBezTo>
                      <a:pt x="4986" y="1955"/>
                      <a:pt x="4436" y="379"/>
                      <a:pt x="3336" y="49"/>
                    </a:cubicBezTo>
                    <a:cubicBezTo>
                      <a:pt x="3209" y="16"/>
                      <a:pt x="3080" y="1"/>
                      <a:pt x="29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103;p46">
                <a:extLst>
                  <a:ext uri="{FF2B5EF4-FFF2-40B4-BE49-F238E27FC236}">
                    <a16:creationId xmlns:a16="http://schemas.microsoft.com/office/drawing/2014/main" id="{84845C50-33A1-E632-1D42-F565BF1559A2}"/>
                  </a:ext>
                </a:extLst>
              </p:cNvPr>
              <p:cNvSpPr/>
              <p:nvPr/>
            </p:nvSpPr>
            <p:spPr>
              <a:xfrm>
                <a:off x="5443575" y="2742450"/>
                <a:ext cx="112750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3851" fill="none" extrusionOk="0">
                    <a:moveTo>
                      <a:pt x="0" y="2714"/>
                    </a:moveTo>
                    <a:cubicBezTo>
                      <a:pt x="477" y="1064"/>
                      <a:pt x="1760" y="1"/>
                      <a:pt x="2859" y="331"/>
                    </a:cubicBezTo>
                    <a:cubicBezTo>
                      <a:pt x="3996" y="624"/>
                      <a:pt x="4509" y="2237"/>
                      <a:pt x="4069" y="3850"/>
                    </a:cubicBezTo>
                  </a:path>
                </a:pathLst>
              </a:custGeom>
              <a:noFill/>
              <a:ln w="5500" cap="rnd" cmpd="sng">
                <a:solidFill>
                  <a:srgbClr val="4E342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104;p46">
                <a:extLst>
                  <a:ext uri="{FF2B5EF4-FFF2-40B4-BE49-F238E27FC236}">
                    <a16:creationId xmlns:a16="http://schemas.microsoft.com/office/drawing/2014/main" id="{EE7A28E0-334D-0CB3-0F15-1B71CDAA66B1}"/>
                  </a:ext>
                </a:extLst>
              </p:cNvPr>
              <p:cNvSpPr/>
              <p:nvPr/>
            </p:nvSpPr>
            <p:spPr>
              <a:xfrm>
                <a:off x="5438075" y="2768975"/>
                <a:ext cx="870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4148" extrusionOk="0">
                    <a:moveTo>
                      <a:pt x="2028" y="1"/>
                    </a:moveTo>
                    <a:cubicBezTo>
                      <a:pt x="1329" y="1"/>
                      <a:pt x="588" y="685"/>
                      <a:pt x="330" y="1653"/>
                    </a:cubicBezTo>
                    <a:cubicBezTo>
                      <a:pt x="0" y="2789"/>
                      <a:pt x="367" y="3889"/>
                      <a:pt x="1173" y="4109"/>
                    </a:cubicBezTo>
                    <a:cubicBezTo>
                      <a:pt x="1265" y="4135"/>
                      <a:pt x="1360" y="4148"/>
                      <a:pt x="1455" y="4148"/>
                    </a:cubicBezTo>
                    <a:cubicBezTo>
                      <a:pt x="2154" y="4148"/>
                      <a:pt x="2899" y="3464"/>
                      <a:pt x="3189" y="2496"/>
                    </a:cubicBezTo>
                    <a:cubicBezTo>
                      <a:pt x="3483" y="1359"/>
                      <a:pt x="3116" y="260"/>
                      <a:pt x="2310" y="40"/>
                    </a:cubicBezTo>
                    <a:cubicBezTo>
                      <a:pt x="2217" y="13"/>
                      <a:pt x="2123" y="1"/>
                      <a:pt x="2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105;p46">
                <a:extLst>
                  <a:ext uri="{FF2B5EF4-FFF2-40B4-BE49-F238E27FC236}">
                    <a16:creationId xmlns:a16="http://schemas.microsoft.com/office/drawing/2014/main" id="{926E6103-CE43-4CC2-9E2E-DC2D0C88802E}"/>
                  </a:ext>
                </a:extLst>
              </p:cNvPr>
              <p:cNvSpPr/>
              <p:nvPr/>
            </p:nvSpPr>
            <p:spPr>
              <a:xfrm>
                <a:off x="5427975" y="2773825"/>
                <a:ext cx="2570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569" extrusionOk="0">
                    <a:moveTo>
                      <a:pt x="405" y="0"/>
                    </a:moveTo>
                    <a:cubicBezTo>
                      <a:pt x="275" y="0"/>
                      <a:pt x="155" y="68"/>
                      <a:pt x="74" y="176"/>
                    </a:cubicBezTo>
                    <a:cubicBezTo>
                      <a:pt x="38" y="249"/>
                      <a:pt x="1" y="359"/>
                      <a:pt x="1" y="432"/>
                    </a:cubicBezTo>
                    <a:cubicBezTo>
                      <a:pt x="1" y="909"/>
                      <a:pt x="221" y="1349"/>
                      <a:pt x="624" y="1569"/>
                    </a:cubicBezTo>
                    <a:cubicBezTo>
                      <a:pt x="661" y="1129"/>
                      <a:pt x="771" y="689"/>
                      <a:pt x="1027" y="286"/>
                    </a:cubicBezTo>
                    <a:cubicBezTo>
                      <a:pt x="881" y="176"/>
                      <a:pt x="734" y="66"/>
                      <a:pt x="551" y="29"/>
                    </a:cubicBezTo>
                    <a:cubicBezTo>
                      <a:pt x="502" y="9"/>
                      <a:pt x="453" y="0"/>
                      <a:pt x="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106;p46">
                <a:extLst>
                  <a:ext uri="{FF2B5EF4-FFF2-40B4-BE49-F238E27FC236}">
                    <a16:creationId xmlns:a16="http://schemas.microsoft.com/office/drawing/2014/main" id="{8654F6BB-FE30-21F0-C3AB-597A6565294E}"/>
                  </a:ext>
                </a:extLst>
              </p:cNvPr>
              <p:cNvSpPr/>
              <p:nvPr/>
            </p:nvSpPr>
            <p:spPr>
              <a:xfrm>
                <a:off x="5717575" y="2865275"/>
                <a:ext cx="30275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430" extrusionOk="0">
                    <a:moveTo>
                      <a:pt x="221" y="0"/>
                    </a:moveTo>
                    <a:cubicBezTo>
                      <a:pt x="221" y="477"/>
                      <a:pt x="148" y="917"/>
                      <a:pt x="1" y="1356"/>
                    </a:cubicBezTo>
                    <a:cubicBezTo>
                      <a:pt x="184" y="1430"/>
                      <a:pt x="367" y="1430"/>
                      <a:pt x="551" y="1430"/>
                    </a:cubicBezTo>
                    <a:cubicBezTo>
                      <a:pt x="734" y="1430"/>
                      <a:pt x="917" y="1356"/>
                      <a:pt x="1027" y="1210"/>
                    </a:cubicBezTo>
                    <a:cubicBezTo>
                      <a:pt x="1174" y="1063"/>
                      <a:pt x="1211" y="843"/>
                      <a:pt x="1174" y="660"/>
                    </a:cubicBezTo>
                    <a:cubicBezTo>
                      <a:pt x="1101" y="477"/>
                      <a:pt x="954" y="293"/>
                      <a:pt x="807" y="183"/>
                    </a:cubicBezTo>
                    <a:cubicBezTo>
                      <a:pt x="624" y="73"/>
                      <a:pt x="404" y="37"/>
                      <a:pt x="2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107;p46">
                <a:extLst>
                  <a:ext uri="{FF2B5EF4-FFF2-40B4-BE49-F238E27FC236}">
                    <a16:creationId xmlns:a16="http://schemas.microsoft.com/office/drawing/2014/main" id="{16C068DB-AED0-F68C-4316-73CEF02BD7DA}"/>
                  </a:ext>
                </a:extLst>
              </p:cNvPr>
              <p:cNvSpPr/>
              <p:nvPr/>
            </p:nvSpPr>
            <p:spPr>
              <a:xfrm>
                <a:off x="5483900" y="2727800"/>
                <a:ext cx="6142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211" fill="none" extrusionOk="0">
                    <a:moveTo>
                      <a:pt x="0" y="624"/>
                    </a:moveTo>
                    <a:cubicBezTo>
                      <a:pt x="843" y="0"/>
                      <a:pt x="2016" y="294"/>
                      <a:pt x="2456" y="121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108;p46">
                <a:extLst>
                  <a:ext uri="{FF2B5EF4-FFF2-40B4-BE49-F238E27FC236}">
                    <a16:creationId xmlns:a16="http://schemas.microsoft.com/office/drawing/2014/main" id="{C3121345-1C51-83DB-1BF4-1150B911F638}"/>
                  </a:ext>
                </a:extLst>
              </p:cNvPr>
              <p:cNvSpPr/>
              <p:nvPr/>
            </p:nvSpPr>
            <p:spPr>
              <a:xfrm>
                <a:off x="5641525" y="2775450"/>
                <a:ext cx="79750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797" fill="none" extrusionOk="0">
                    <a:moveTo>
                      <a:pt x="0" y="514"/>
                    </a:moveTo>
                    <a:cubicBezTo>
                      <a:pt x="1210" y="1"/>
                      <a:pt x="2640" y="587"/>
                      <a:pt x="3190" y="1797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109;p46">
                <a:extLst>
                  <a:ext uri="{FF2B5EF4-FFF2-40B4-BE49-F238E27FC236}">
                    <a16:creationId xmlns:a16="http://schemas.microsoft.com/office/drawing/2014/main" id="{3467AE67-F928-2549-A318-90FAD15D6C0D}"/>
                  </a:ext>
                </a:extLst>
              </p:cNvPr>
              <p:cNvSpPr/>
              <p:nvPr/>
            </p:nvSpPr>
            <p:spPr>
              <a:xfrm>
                <a:off x="5429825" y="2673325"/>
                <a:ext cx="10082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1887" extrusionOk="0">
                    <a:moveTo>
                      <a:pt x="1685" y="1"/>
                    </a:moveTo>
                    <a:cubicBezTo>
                      <a:pt x="1429" y="1"/>
                      <a:pt x="1170" y="42"/>
                      <a:pt x="917" y="127"/>
                    </a:cubicBezTo>
                    <a:cubicBezTo>
                      <a:pt x="770" y="200"/>
                      <a:pt x="587" y="273"/>
                      <a:pt x="477" y="383"/>
                    </a:cubicBezTo>
                    <a:cubicBezTo>
                      <a:pt x="293" y="750"/>
                      <a:pt x="147" y="1116"/>
                      <a:pt x="0" y="1520"/>
                    </a:cubicBezTo>
                    <a:cubicBezTo>
                      <a:pt x="517" y="1333"/>
                      <a:pt x="1061" y="1242"/>
                      <a:pt x="1605" y="1242"/>
                    </a:cubicBezTo>
                    <a:cubicBezTo>
                      <a:pt x="2451" y="1242"/>
                      <a:pt x="3296" y="1462"/>
                      <a:pt x="4033" y="1886"/>
                    </a:cubicBezTo>
                    <a:cubicBezTo>
                      <a:pt x="3886" y="1226"/>
                      <a:pt x="3446" y="640"/>
                      <a:pt x="2860" y="310"/>
                    </a:cubicBezTo>
                    <a:cubicBezTo>
                      <a:pt x="2498" y="107"/>
                      <a:pt x="2096" y="1"/>
                      <a:pt x="16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110;p46">
                <a:extLst>
                  <a:ext uri="{FF2B5EF4-FFF2-40B4-BE49-F238E27FC236}">
                    <a16:creationId xmlns:a16="http://schemas.microsoft.com/office/drawing/2014/main" id="{1A51787D-AB22-3CE1-8E1F-B3D81953B6A6}"/>
                  </a:ext>
                </a:extLst>
              </p:cNvPr>
              <p:cNvSpPr/>
              <p:nvPr/>
            </p:nvSpPr>
            <p:spPr>
              <a:xfrm>
                <a:off x="5645175" y="2730050"/>
                <a:ext cx="12192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2660" extrusionOk="0">
                    <a:moveTo>
                      <a:pt x="2276" y="1"/>
                    </a:moveTo>
                    <a:cubicBezTo>
                      <a:pt x="2104" y="1"/>
                      <a:pt x="1931" y="19"/>
                      <a:pt x="1760" y="57"/>
                    </a:cubicBezTo>
                    <a:cubicBezTo>
                      <a:pt x="1101" y="204"/>
                      <a:pt x="514" y="534"/>
                      <a:pt x="1" y="973"/>
                    </a:cubicBezTo>
                    <a:cubicBezTo>
                      <a:pt x="208" y="952"/>
                      <a:pt x="415" y="942"/>
                      <a:pt x="621" y="942"/>
                    </a:cubicBezTo>
                    <a:cubicBezTo>
                      <a:pt x="2204" y="942"/>
                      <a:pt x="3741" y="1557"/>
                      <a:pt x="4876" y="2660"/>
                    </a:cubicBezTo>
                    <a:cubicBezTo>
                      <a:pt x="4766" y="2220"/>
                      <a:pt x="4656" y="1817"/>
                      <a:pt x="4473" y="1413"/>
                    </a:cubicBezTo>
                    <a:cubicBezTo>
                      <a:pt x="4290" y="1010"/>
                      <a:pt x="4033" y="680"/>
                      <a:pt x="3667" y="424"/>
                    </a:cubicBezTo>
                    <a:cubicBezTo>
                      <a:pt x="3259" y="152"/>
                      <a:pt x="2770" y="1"/>
                      <a:pt x="2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111;p46">
                <a:extLst>
                  <a:ext uri="{FF2B5EF4-FFF2-40B4-BE49-F238E27FC236}">
                    <a16:creationId xmlns:a16="http://schemas.microsoft.com/office/drawing/2014/main" id="{491234A8-CFB4-6062-2F1E-49EE595A71E8}"/>
                  </a:ext>
                </a:extLst>
              </p:cNvPr>
              <p:cNvSpPr/>
              <p:nvPr/>
            </p:nvSpPr>
            <p:spPr>
              <a:xfrm>
                <a:off x="5438075" y="2873525"/>
                <a:ext cx="90750" cy="9072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629" extrusionOk="0">
                    <a:moveTo>
                      <a:pt x="3629" y="0"/>
                    </a:moveTo>
                    <a:lnTo>
                      <a:pt x="2969" y="770"/>
                    </a:lnTo>
                    <a:cubicBezTo>
                      <a:pt x="2713" y="513"/>
                      <a:pt x="2420" y="367"/>
                      <a:pt x="2053" y="257"/>
                    </a:cubicBezTo>
                    <a:cubicBezTo>
                      <a:pt x="1888" y="202"/>
                      <a:pt x="1714" y="174"/>
                      <a:pt x="1540" y="174"/>
                    </a:cubicBezTo>
                    <a:cubicBezTo>
                      <a:pt x="1366" y="174"/>
                      <a:pt x="1192" y="202"/>
                      <a:pt x="1027" y="257"/>
                    </a:cubicBezTo>
                    <a:cubicBezTo>
                      <a:pt x="403" y="513"/>
                      <a:pt x="0" y="1100"/>
                      <a:pt x="37" y="1796"/>
                    </a:cubicBezTo>
                    <a:cubicBezTo>
                      <a:pt x="73" y="2456"/>
                      <a:pt x="477" y="3043"/>
                      <a:pt x="1063" y="3336"/>
                    </a:cubicBezTo>
                    <a:cubicBezTo>
                      <a:pt x="1420" y="3537"/>
                      <a:pt x="1805" y="3629"/>
                      <a:pt x="2191" y="3629"/>
                    </a:cubicBezTo>
                    <a:cubicBezTo>
                      <a:pt x="2440" y="3629"/>
                      <a:pt x="2689" y="3591"/>
                      <a:pt x="2933" y="3519"/>
                    </a:cubicBezTo>
                    <a:lnTo>
                      <a:pt x="3629" y="0"/>
                    </a:ln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12;p46">
                <a:extLst>
                  <a:ext uri="{FF2B5EF4-FFF2-40B4-BE49-F238E27FC236}">
                    <a16:creationId xmlns:a16="http://schemas.microsoft.com/office/drawing/2014/main" id="{70560AA2-D81B-F40E-4006-111172694C8B}"/>
                  </a:ext>
                </a:extLst>
              </p:cNvPr>
              <p:cNvSpPr/>
              <p:nvPr/>
            </p:nvSpPr>
            <p:spPr>
              <a:xfrm>
                <a:off x="5438075" y="2873525"/>
                <a:ext cx="9075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703" fill="none" extrusionOk="0">
                    <a:moveTo>
                      <a:pt x="2933" y="3519"/>
                    </a:moveTo>
                    <a:cubicBezTo>
                      <a:pt x="2310" y="3702"/>
                      <a:pt x="1650" y="3666"/>
                      <a:pt x="1063" y="3336"/>
                    </a:cubicBezTo>
                    <a:cubicBezTo>
                      <a:pt x="477" y="3043"/>
                      <a:pt x="73" y="2456"/>
                      <a:pt x="37" y="1796"/>
                    </a:cubicBezTo>
                    <a:cubicBezTo>
                      <a:pt x="0" y="1100"/>
                      <a:pt x="403" y="513"/>
                      <a:pt x="1027" y="257"/>
                    </a:cubicBezTo>
                    <a:cubicBezTo>
                      <a:pt x="1356" y="147"/>
                      <a:pt x="1723" y="147"/>
                      <a:pt x="2053" y="257"/>
                    </a:cubicBezTo>
                    <a:cubicBezTo>
                      <a:pt x="2420" y="367"/>
                      <a:pt x="2713" y="513"/>
                      <a:pt x="2969" y="770"/>
                    </a:cubicBezTo>
                    <a:lnTo>
                      <a:pt x="3629" y="0"/>
                    </a:ln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3;p46">
                <a:extLst>
                  <a:ext uri="{FF2B5EF4-FFF2-40B4-BE49-F238E27FC236}">
                    <a16:creationId xmlns:a16="http://schemas.microsoft.com/office/drawing/2014/main" id="{1840E2AF-60A5-81CA-8A65-21916F4C9429}"/>
                  </a:ext>
                </a:extLst>
              </p:cNvPr>
              <p:cNvSpPr/>
              <p:nvPr/>
            </p:nvSpPr>
            <p:spPr>
              <a:xfrm>
                <a:off x="5416075" y="3014650"/>
                <a:ext cx="326275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3051" h="5746" extrusionOk="0">
                    <a:moveTo>
                      <a:pt x="11768" y="0"/>
                    </a:moveTo>
                    <a:lnTo>
                      <a:pt x="1137" y="74"/>
                    </a:lnTo>
                    <a:lnTo>
                      <a:pt x="0" y="74"/>
                    </a:lnTo>
                    <a:cubicBezTo>
                      <a:pt x="550" y="1650"/>
                      <a:pt x="1137" y="3300"/>
                      <a:pt x="2383" y="4399"/>
                    </a:cubicBezTo>
                    <a:cubicBezTo>
                      <a:pt x="3417" y="5271"/>
                      <a:pt x="4735" y="5745"/>
                      <a:pt x="6062" y="5745"/>
                    </a:cubicBezTo>
                    <a:cubicBezTo>
                      <a:pt x="6241" y="5745"/>
                      <a:pt x="6420" y="5736"/>
                      <a:pt x="6599" y="5719"/>
                    </a:cubicBezTo>
                    <a:cubicBezTo>
                      <a:pt x="6965" y="5646"/>
                      <a:pt x="7369" y="5572"/>
                      <a:pt x="7699" y="5499"/>
                    </a:cubicBezTo>
                    <a:cubicBezTo>
                      <a:pt x="8798" y="5169"/>
                      <a:pt x="9788" y="4583"/>
                      <a:pt x="10631" y="3813"/>
                    </a:cubicBezTo>
                    <a:cubicBezTo>
                      <a:pt x="10741" y="3703"/>
                      <a:pt x="10888" y="3556"/>
                      <a:pt x="10998" y="3446"/>
                    </a:cubicBezTo>
                    <a:cubicBezTo>
                      <a:pt x="11914" y="2456"/>
                      <a:pt x="12611" y="1283"/>
                      <a:pt x="13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14;p46">
                <a:extLst>
                  <a:ext uri="{FF2B5EF4-FFF2-40B4-BE49-F238E27FC236}">
                    <a16:creationId xmlns:a16="http://schemas.microsoft.com/office/drawing/2014/main" id="{24BA8F9A-1F77-BD36-FD0B-9F67EFF3DBC0}"/>
                  </a:ext>
                </a:extLst>
              </p:cNvPr>
              <p:cNvSpPr/>
              <p:nvPr/>
            </p:nvSpPr>
            <p:spPr>
              <a:xfrm>
                <a:off x="5444475" y="3014650"/>
                <a:ext cx="2658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1890" extrusionOk="0">
                    <a:moveTo>
                      <a:pt x="10632" y="0"/>
                    </a:moveTo>
                    <a:lnTo>
                      <a:pt x="1" y="74"/>
                    </a:lnTo>
                    <a:cubicBezTo>
                      <a:pt x="257" y="734"/>
                      <a:pt x="661" y="1320"/>
                      <a:pt x="1137" y="1833"/>
                    </a:cubicBezTo>
                    <a:cubicBezTo>
                      <a:pt x="1614" y="1871"/>
                      <a:pt x="2092" y="1890"/>
                      <a:pt x="2570" y="1890"/>
                    </a:cubicBezTo>
                    <a:cubicBezTo>
                      <a:pt x="5357" y="1890"/>
                      <a:pt x="8128" y="1252"/>
                      <a:pt x="10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15;p46">
                <a:extLst>
                  <a:ext uri="{FF2B5EF4-FFF2-40B4-BE49-F238E27FC236}">
                    <a16:creationId xmlns:a16="http://schemas.microsoft.com/office/drawing/2014/main" id="{1B7C3D55-2469-5791-F55E-FF529A34510D}"/>
                  </a:ext>
                </a:extLst>
              </p:cNvPr>
              <p:cNvSpPr/>
              <p:nvPr/>
            </p:nvSpPr>
            <p:spPr>
              <a:xfrm>
                <a:off x="5588375" y="3065025"/>
                <a:ext cx="10450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3485" extrusionOk="0">
                    <a:moveTo>
                      <a:pt x="2703" y="0"/>
                    </a:moveTo>
                    <a:cubicBezTo>
                      <a:pt x="1530" y="0"/>
                      <a:pt x="541" y="760"/>
                      <a:pt x="147" y="1834"/>
                    </a:cubicBezTo>
                    <a:cubicBezTo>
                      <a:pt x="0" y="2164"/>
                      <a:pt x="0" y="2568"/>
                      <a:pt x="183" y="2934"/>
                    </a:cubicBezTo>
                    <a:cubicBezTo>
                      <a:pt x="293" y="3191"/>
                      <a:pt x="550" y="3374"/>
                      <a:pt x="843" y="3484"/>
                    </a:cubicBezTo>
                    <a:cubicBezTo>
                      <a:pt x="1906" y="3154"/>
                      <a:pt x="2933" y="2568"/>
                      <a:pt x="3739" y="1798"/>
                    </a:cubicBezTo>
                    <a:cubicBezTo>
                      <a:pt x="3886" y="1688"/>
                      <a:pt x="3996" y="1541"/>
                      <a:pt x="4106" y="1431"/>
                    </a:cubicBezTo>
                    <a:cubicBezTo>
                      <a:pt x="4179" y="1065"/>
                      <a:pt x="4069" y="661"/>
                      <a:pt x="3813" y="368"/>
                    </a:cubicBezTo>
                    <a:cubicBezTo>
                      <a:pt x="3519" y="112"/>
                      <a:pt x="3153" y="2"/>
                      <a:pt x="2786" y="2"/>
                    </a:cubicBezTo>
                    <a:cubicBezTo>
                      <a:pt x="2758" y="1"/>
                      <a:pt x="2731" y="0"/>
                      <a:pt x="2703" y="0"/>
                    </a:cubicBezTo>
                    <a:close/>
                  </a:path>
                </a:pathLst>
              </a:custGeom>
              <a:solidFill>
                <a:srgbClr val="FF8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16;p46">
                <a:extLst>
                  <a:ext uri="{FF2B5EF4-FFF2-40B4-BE49-F238E27FC236}">
                    <a16:creationId xmlns:a16="http://schemas.microsoft.com/office/drawing/2014/main" id="{B46A79FB-F83F-5599-DFB3-32460B704D24}"/>
                  </a:ext>
                </a:extLst>
              </p:cNvPr>
              <p:cNvSpPr/>
              <p:nvPr/>
            </p:nvSpPr>
            <p:spPr>
              <a:xfrm>
                <a:off x="5833975" y="3058125"/>
                <a:ext cx="130150" cy="9952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981" extrusionOk="0">
                    <a:moveTo>
                      <a:pt x="3018" y="0"/>
                    </a:moveTo>
                    <a:cubicBezTo>
                      <a:pt x="2917" y="0"/>
                      <a:pt x="2815" y="7"/>
                      <a:pt x="2713" y="21"/>
                    </a:cubicBezTo>
                    <a:cubicBezTo>
                      <a:pt x="2017" y="94"/>
                      <a:pt x="917" y="498"/>
                      <a:pt x="477" y="1047"/>
                    </a:cubicBezTo>
                    <a:cubicBezTo>
                      <a:pt x="0" y="1597"/>
                      <a:pt x="257" y="2587"/>
                      <a:pt x="660" y="3100"/>
                    </a:cubicBezTo>
                    <a:cubicBezTo>
                      <a:pt x="1192" y="3687"/>
                      <a:pt x="1916" y="3980"/>
                      <a:pt x="2640" y="3980"/>
                    </a:cubicBezTo>
                    <a:cubicBezTo>
                      <a:pt x="3364" y="3980"/>
                      <a:pt x="4088" y="3687"/>
                      <a:pt x="4619" y="3100"/>
                    </a:cubicBezTo>
                    <a:cubicBezTo>
                      <a:pt x="5133" y="2477"/>
                      <a:pt x="5206" y="1634"/>
                      <a:pt x="4803" y="937"/>
                    </a:cubicBezTo>
                    <a:cubicBezTo>
                      <a:pt x="4386" y="329"/>
                      <a:pt x="3718" y="0"/>
                      <a:pt x="3018" y="0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17;p46">
                <a:extLst>
                  <a:ext uri="{FF2B5EF4-FFF2-40B4-BE49-F238E27FC236}">
                    <a16:creationId xmlns:a16="http://schemas.microsoft.com/office/drawing/2014/main" id="{01E81CB4-BFD5-B6E4-67F3-9418091AEB4E}"/>
                  </a:ext>
                </a:extLst>
              </p:cNvPr>
              <p:cNvSpPr/>
              <p:nvPr/>
            </p:nvSpPr>
            <p:spPr>
              <a:xfrm>
                <a:off x="5872475" y="3097125"/>
                <a:ext cx="6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918" fill="none" extrusionOk="0">
                    <a:moveTo>
                      <a:pt x="0" y="844"/>
                    </a:moveTo>
                    <a:cubicBezTo>
                      <a:pt x="697" y="1"/>
                      <a:pt x="1980" y="37"/>
                      <a:pt x="2639" y="917"/>
                    </a:cubicBezTo>
                  </a:path>
                </a:pathLst>
              </a:custGeom>
              <a:noFill/>
              <a:ln w="2750" cap="rnd" cmpd="sng">
                <a:solidFill>
                  <a:srgbClr val="8F442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18;p46">
                <a:extLst>
                  <a:ext uri="{FF2B5EF4-FFF2-40B4-BE49-F238E27FC236}">
                    <a16:creationId xmlns:a16="http://schemas.microsoft.com/office/drawing/2014/main" id="{5350CBAE-52B0-B09F-95F2-D307FFF8356F}"/>
                  </a:ext>
                </a:extLst>
              </p:cNvPr>
              <p:cNvSpPr/>
              <p:nvPr/>
            </p:nvSpPr>
            <p:spPr>
              <a:xfrm>
                <a:off x="5468300" y="2471250"/>
                <a:ext cx="546250" cy="640575"/>
              </a:xfrm>
              <a:custGeom>
                <a:avLst/>
                <a:gdLst/>
                <a:ahLst/>
                <a:cxnLst/>
                <a:rect l="l" t="t" r="r" b="b"/>
                <a:pathLst>
                  <a:path w="21850" h="25623" extrusionOk="0">
                    <a:moveTo>
                      <a:pt x="11055" y="0"/>
                    </a:moveTo>
                    <a:cubicBezTo>
                      <a:pt x="9846" y="0"/>
                      <a:pt x="8629" y="175"/>
                      <a:pt x="7442" y="365"/>
                    </a:cubicBezTo>
                    <a:cubicBezTo>
                      <a:pt x="6013" y="511"/>
                      <a:pt x="4620" y="915"/>
                      <a:pt x="3300" y="1464"/>
                    </a:cubicBezTo>
                    <a:cubicBezTo>
                      <a:pt x="1944" y="2088"/>
                      <a:pt x="917" y="3187"/>
                      <a:pt x="441" y="4544"/>
                    </a:cubicBezTo>
                    <a:cubicBezTo>
                      <a:pt x="367" y="4837"/>
                      <a:pt x="221" y="4727"/>
                      <a:pt x="1" y="4947"/>
                    </a:cubicBezTo>
                    <a:cubicBezTo>
                      <a:pt x="288" y="4929"/>
                      <a:pt x="575" y="4919"/>
                      <a:pt x="862" y="4919"/>
                    </a:cubicBezTo>
                    <a:cubicBezTo>
                      <a:pt x="2296" y="4919"/>
                      <a:pt x="3722" y="5149"/>
                      <a:pt x="5096" y="5607"/>
                    </a:cubicBezTo>
                    <a:cubicBezTo>
                      <a:pt x="8322" y="6743"/>
                      <a:pt x="11841" y="7256"/>
                      <a:pt x="14224" y="9676"/>
                    </a:cubicBezTo>
                    <a:cubicBezTo>
                      <a:pt x="13674" y="11399"/>
                      <a:pt x="13161" y="13158"/>
                      <a:pt x="13454" y="14918"/>
                    </a:cubicBezTo>
                    <a:cubicBezTo>
                      <a:pt x="13674" y="16054"/>
                      <a:pt x="14188" y="17117"/>
                      <a:pt x="14994" y="17924"/>
                    </a:cubicBezTo>
                    <a:cubicBezTo>
                      <a:pt x="16937" y="19903"/>
                      <a:pt x="14847" y="23789"/>
                      <a:pt x="12795" y="25622"/>
                    </a:cubicBezTo>
                    <a:cubicBezTo>
                      <a:pt x="13601" y="25072"/>
                      <a:pt x="14444" y="24559"/>
                      <a:pt x="15324" y="24156"/>
                    </a:cubicBezTo>
                    <a:cubicBezTo>
                      <a:pt x="16204" y="23716"/>
                      <a:pt x="17194" y="23459"/>
                      <a:pt x="18147" y="23423"/>
                    </a:cubicBezTo>
                    <a:cubicBezTo>
                      <a:pt x="20016" y="20600"/>
                      <a:pt x="21153" y="17337"/>
                      <a:pt x="21483" y="13965"/>
                    </a:cubicBezTo>
                    <a:cubicBezTo>
                      <a:pt x="21849" y="10592"/>
                      <a:pt x="21006" y="7183"/>
                      <a:pt x="19100" y="4360"/>
                    </a:cubicBezTo>
                    <a:cubicBezTo>
                      <a:pt x="17670" y="2234"/>
                      <a:pt x="15507" y="768"/>
                      <a:pt x="13014" y="181"/>
                    </a:cubicBezTo>
                    <a:cubicBezTo>
                      <a:pt x="12368" y="52"/>
                      <a:pt x="11713" y="0"/>
                      <a:pt x="110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19;p46">
                <a:extLst>
                  <a:ext uri="{FF2B5EF4-FFF2-40B4-BE49-F238E27FC236}">
                    <a16:creationId xmlns:a16="http://schemas.microsoft.com/office/drawing/2014/main" id="{0C19A80C-1925-B609-C1DE-B0267731B77B}"/>
                  </a:ext>
                </a:extLst>
              </p:cNvPr>
              <p:cNvSpPr/>
              <p:nvPr/>
            </p:nvSpPr>
            <p:spPr>
              <a:xfrm>
                <a:off x="5601200" y="2462025"/>
                <a:ext cx="358350" cy="347350"/>
              </a:xfrm>
              <a:custGeom>
                <a:avLst/>
                <a:gdLst/>
                <a:ahLst/>
                <a:cxnLst/>
                <a:rect l="l" t="t" r="r" b="b"/>
                <a:pathLst>
                  <a:path w="14334" h="13894" fill="none" extrusionOk="0">
                    <a:moveTo>
                      <a:pt x="0" y="5206"/>
                    </a:moveTo>
                    <a:cubicBezTo>
                      <a:pt x="1027" y="2750"/>
                      <a:pt x="3116" y="954"/>
                      <a:pt x="5682" y="330"/>
                    </a:cubicBezTo>
                    <a:cubicBezTo>
                      <a:pt x="6855" y="1"/>
                      <a:pt x="8065" y="37"/>
                      <a:pt x="9238" y="440"/>
                    </a:cubicBezTo>
                    <a:cubicBezTo>
                      <a:pt x="10521" y="990"/>
                      <a:pt x="11621" y="1980"/>
                      <a:pt x="12391" y="3190"/>
                    </a:cubicBezTo>
                    <a:cubicBezTo>
                      <a:pt x="14334" y="6159"/>
                      <a:pt x="13967" y="10815"/>
                      <a:pt x="12171" y="13894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20;p46">
                <a:extLst>
                  <a:ext uri="{FF2B5EF4-FFF2-40B4-BE49-F238E27FC236}">
                    <a16:creationId xmlns:a16="http://schemas.microsoft.com/office/drawing/2014/main" id="{403FD517-5EC4-9EE2-59BB-EF638E9D3A0F}"/>
                  </a:ext>
                </a:extLst>
              </p:cNvPr>
              <p:cNvSpPr/>
              <p:nvPr/>
            </p:nvSpPr>
            <p:spPr>
              <a:xfrm>
                <a:off x="5618600" y="2487675"/>
                <a:ext cx="290550" cy="317125"/>
              </a:xfrm>
              <a:custGeom>
                <a:avLst/>
                <a:gdLst/>
                <a:ahLst/>
                <a:cxnLst/>
                <a:rect l="l" t="t" r="r" b="b"/>
                <a:pathLst>
                  <a:path w="11622" h="12685" fill="none" extrusionOk="0">
                    <a:moveTo>
                      <a:pt x="10448" y="5060"/>
                    </a:moveTo>
                    <a:cubicBezTo>
                      <a:pt x="8725" y="441"/>
                      <a:pt x="2310" y="1"/>
                      <a:pt x="1" y="4400"/>
                    </a:cubicBezTo>
                    <a:cubicBezTo>
                      <a:pt x="2457" y="3117"/>
                      <a:pt x="5646" y="3557"/>
                      <a:pt x="7956" y="5023"/>
                    </a:cubicBezTo>
                    <a:cubicBezTo>
                      <a:pt x="10302" y="6489"/>
                      <a:pt x="11621" y="9129"/>
                      <a:pt x="11401" y="12685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21;p46">
                <a:extLst>
                  <a:ext uri="{FF2B5EF4-FFF2-40B4-BE49-F238E27FC236}">
                    <a16:creationId xmlns:a16="http://schemas.microsoft.com/office/drawing/2014/main" id="{FEEEB39A-88AA-71FA-237F-C2E2B61114BE}"/>
                  </a:ext>
                </a:extLst>
              </p:cNvPr>
              <p:cNvSpPr/>
              <p:nvPr/>
            </p:nvSpPr>
            <p:spPr>
              <a:xfrm>
                <a:off x="5625025" y="2602250"/>
                <a:ext cx="279550" cy="206225"/>
              </a:xfrm>
              <a:custGeom>
                <a:avLst/>
                <a:gdLst/>
                <a:ahLst/>
                <a:cxnLst/>
                <a:rect l="l" t="t" r="r" b="b"/>
                <a:pathLst>
                  <a:path w="11182" h="8249" fill="none" extrusionOk="0">
                    <a:moveTo>
                      <a:pt x="0" y="293"/>
                    </a:moveTo>
                    <a:cubicBezTo>
                      <a:pt x="2310" y="0"/>
                      <a:pt x="4619" y="587"/>
                      <a:pt x="6526" y="1870"/>
                    </a:cubicBezTo>
                    <a:cubicBezTo>
                      <a:pt x="8432" y="3153"/>
                      <a:pt x="10631" y="6012"/>
                      <a:pt x="11181" y="8248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122;p46">
                <a:extLst>
                  <a:ext uri="{FF2B5EF4-FFF2-40B4-BE49-F238E27FC236}">
                    <a16:creationId xmlns:a16="http://schemas.microsoft.com/office/drawing/2014/main" id="{BC49F63B-E1F6-CD30-9ABC-ABE8A0E4AC86}"/>
                  </a:ext>
                </a:extLst>
              </p:cNvPr>
              <p:cNvSpPr/>
              <p:nvPr/>
            </p:nvSpPr>
            <p:spPr>
              <a:xfrm>
                <a:off x="5426150" y="2526175"/>
                <a:ext cx="14575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2091" fill="none" extrusionOk="0">
                    <a:moveTo>
                      <a:pt x="1" y="74"/>
                    </a:moveTo>
                    <a:cubicBezTo>
                      <a:pt x="2127" y="1"/>
                      <a:pt x="4180" y="734"/>
                      <a:pt x="5829" y="209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123;p46">
                <a:extLst>
                  <a:ext uri="{FF2B5EF4-FFF2-40B4-BE49-F238E27FC236}">
                    <a16:creationId xmlns:a16="http://schemas.microsoft.com/office/drawing/2014/main" id="{261CFD6C-A2FE-FE77-3B41-7C9198A97B89}"/>
                  </a:ext>
                </a:extLst>
              </p:cNvPr>
              <p:cNvSpPr/>
              <p:nvPr/>
            </p:nvSpPr>
            <p:spPr>
              <a:xfrm>
                <a:off x="5471050" y="2491350"/>
                <a:ext cx="130175" cy="75175"/>
              </a:xfrm>
              <a:custGeom>
                <a:avLst/>
                <a:gdLst/>
                <a:ahLst/>
                <a:cxnLst/>
                <a:rect l="l" t="t" r="r" b="b"/>
                <a:pathLst>
                  <a:path w="5207" h="3007" fill="none" extrusionOk="0">
                    <a:moveTo>
                      <a:pt x="1" y="404"/>
                    </a:moveTo>
                    <a:cubicBezTo>
                      <a:pt x="2127" y="1"/>
                      <a:pt x="4217" y="1064"/>
                      <a:pt x="5206" y="3007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124;p46">
                <a:extLst>
                  <a:ext uri="{FF2B5EF4-FFF2-40B4-BE49-F238E27FC236}">
                    <a16:creationId xmlns:a16="http://schemas.microsoft.com/office/drawing/2014/main" id="{F2DA28DF-81F1-F22A-865D-CFCC202264F8}"/>
                  </a:ext>
                </a:extLst>
              </p:cNvPr>
              <p:cNvSpPr/>
              <p:nvPr/>
            </p:nvSpPr>
            <p:spPr>
              <a:xfrm>
                <a:off x="5557200" y="2476700"/>
                <a:ext cx="641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2163" fill="none" extrusionOk="0">
                    <a:moveTo>
                      <a:pt x="1" y="0"/>
                    </a:moveTo>
                    <a:cubicBezTo>
                      <a:pt x="1174" y="220"/>
                      <a:pt x="2164" y="1027"/>
                      <a:pt x="2567" y="2163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125;p46">
                <a:extLst>
                  <a:ext uri="{FF2B5EF4-FFF2-40B4-BE49-F238E27FC236}">
                    <a16:creationId xmlns:a16="http://schemas.microsoft.com/office/drawing/2014/main" id="{B847CE48-432C-D910-8940-088FAE9F077B}"/>
                  </a:ext>
                </a:extLst>
              </p:cNvPr>
              <p:cNvSpPr/>
              <p:nvPr/>
            </p:nvSpPr>
            <p:spPr>
              <a:xfrm>
                <a:off x="5622275" y="2481275"/>
                <a:ext cx="165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71" fill="none" extrusionOk="0">
                    <a:moveTo>
                      <a:pt x="0" y="0"/>
                    </a:moveTo>
                    <a:cubicBezTo>
                      <a:pt x="330" y="147"/>
                      <a:pt x="587" y="404"/>
                      <a:pt x="660" y="77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26;p46">
                <a:extLst>
                  <a:ext uri="{FF2B5EF4-FFF2-40B4-BE49-F238E27FC236}">
                    <a16:creationId xmlns:a16="http://schemas.microsoft.com/office/drawing/2014/main" id="{8274D1AD-224A-E1C4-3743-35A2169B282F}"/>
                  </a:ext>
                </a:extLst>
              </p:cNvPr>
              <p:cNvSpPr/>
              <p:nvPr/>
            </p:nvSpPr>
            <p:spPr>
              <a:xfrm>
                <a:off x="5828475" y="2720475"/>
                <a:ext cx="144825" cy="223625"/>
              </a:xfrm>
              <a:custGeom>
                <a:avLst/>
                <a:gdLst/>
                <a:ahLst/>
                <a:cxnLst/>
                <a:rect l="l" t="t" r="r" b="b"/>
                <a:pathLst>
                  <a:path w="5793" h="8945" fill="none" extrusionOk="0">
                    <a:moveTo>
                      <a:pt x="330" y="0"/>
                    </a:moveTo>
                    <a:cubicBezTo>
                      <a:pt x="1" y="3849"/>
                      <a:pt x="2200" y="7478"/>
                      <a:pt x="5792" y="8945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127;p46">
                <a:extLst>
                  <a:ext uri="{FF2B5EF4-FFF2-40B4-BE49-F238E27FC236}">
                    <a16:creationId xmlns:a16="http://schemas.microsoft.com/office/drawing/2014/main" id="{597879A5-D1B0-2F6D-3B45-0AC182F4AB76}"/>
                  </a:ext>
                </a:extLst>
              </p:cNvPr>
              <p:cNvSpPr/>
              <p:nvPr/>
            </p:nvSpPr>
            <p:spPr>
              <a:xfrm>
                <a:off x="5457300" y="2560075"/>
                <a:ext cx="10450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1651" fill="none" extrusionOk="0">
                    <a:moveTo>
                      <a:pt x="1" y="74"/>
                    </a:moveTo>
                    <a:cubicBezTo>
                      <a:pt x="1541" y="1"/>
                      <a:pt x="3044" y="587"/>
                      <a:pt x="4180" y="165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128;p46">
                <a:extLst>
                  <a:ext uri="{FF2B5EF4-FFF2-40B4-BE49-F238E27FC236}">
                    <a16:creationId xmlns:a16="http://schemas.microsoft.com/office/drawing/2014/main" id="{4DCB7327-50B6-0664-1E03-5691B9BD472D}"/>
                  </a:ext>
                </a:extLst>
              </p:cNvPr>
              <p:cNvSpPr/>
              <p:nvPr/>
            </p:nvSpPr>
            <p:spPr>
              <a:xfrm>
                <a:off x="5920125" y="2797450"/>
                <a:ext cx="733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593" fill="none" extrusionOk="0">
                    <a:moveTo>
                      <a:pt x="0" y="0"/>
                    </a:moveTo>
                    <a:cubicBezTo>
                      <a:pt x="440" y="1577"/>
                      <a:pt x="1503" y="2860"/>
                      <a:pt x="2933" y="3593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129;p46">
                <a:extLst>
                  <a:ext uri="{FF2B5EF4-FFF2-40B4-BE49-F238E27FC236}">
                    <a16:creationId xmlns:a16="http://schemas.microsoft.com/office/drawing/2014/main" id="{6E4365EA-4ECC-876C-5EEF-8CEC705494CE}"/>
                  </a:ext>
                </a:extLst>
              </p:cNvPr>
              <p:cNvSpPr/>
              <p:nvPr/>
            </p:nvSpPr>
            <p:spPr>
              <a:xfrm>
                <a:off x="5940275" y="2742450"/>
                <a:ext cx="65100" cy="10085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4034" fill="none" extrusionOk="0">
                    <a:moveTo>
                      <a:pt x="1" y="1"/>
                    </a:moveTo>
                    <a:cubicBezTo>
                      <a:pt x="1357" y="954"/>
                      <a:pt x="2274" y="2384"/>
                      <a:pt x="2604" y="4033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130;p46">
                <a:extLst>
                  <a:ext uri="{FF2B5EF4-FFF2-40B4-BE49-F238E27FC236}">
                    <a16:creationId xmlns:a16="http://schemas.microsoft.com/office/drawing/2014/main" id="{F22318F8-E771-937A-39CB-D47C9F50ED48}"/>
                  </a:ext>
                </a:extLst>
              </p:cNvPr>
              <p:cNvSpPr/>
              <p:nvPr/>
            </p:nvSpPr>
            <p:spPr>
              <a:xfrm>
                <a:off x="5950375" y="2638900"/>
                <a:ext cx="6417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6050" fill="none" extrusionOk="0">
                    <a:moveTo>
                      <a:pt x="0" y="1"/>
                    </a:moveTo>
                    <a:cubicBezTo>
                      <a:pt x="1650" y="1577"/>
                      <a:pt x="2566" y="3776"/>
                      <a:pt x="2566" y="6049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131;p46">
                <a:extLst>
                  <a:ext uri="{FF2B5EF4-FFF2-40B4-BE49-F238E27FC236}">
                    <a16:creationId xmlns:a16="http://schemas.microsoft.com/office/drawing/2014/main" id="{C984DAAD-7613-53ED-83B7-8798C2BF414C}"/>
                  </a:ext>
                </a:extLst>
              </p:cNvPr>
              <p:cNvSpPr/>
              <p:nvPr/>
            </p:nvSpPr>
            <p:spPr>
              <a:xfrm>
                <a:off x="5806475" y="2803875"/>
                <a:ext cx="145750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8102" fill="none" extrusionOk="0">
                    <a:moveTo>
                      <a:pt x="1" y="0"/>
                    </a:moveTo>
                    <a:cubicBezTo>
                      <a:pt x="441" y="3519"/>
                      <a:pt x="2640" y="6562"/>
                      <a:pt x="5829" y="810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132;p46">
                <a:extLst>
                  <a:ext uri="{FF2B5EF4-FFF2-40B4-BE49-F238E27FC236}">
                    <a16:creationId xmlns:a16="http://schemas.microsoft.com/office/drawing/2014/main" id="{E83D61D0-E6B7-D92A-F50C-A390F18E4AFC}"/>
                  </a:ext>
                </a:extLst>
              </p:cNvPr>
              <p:cNvSpPr/>
              <p:nvPr/>
            </p:nvSpPr>
            <p:spPr>
              <a:xfrm>
                <a:off x="5864225" y="2999975"/>
                <a:ext cx="696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138" fill="none" extrusionOk="0">
                    <a:moveTo>
                      <a:pt x="0" y="1"/>
                    </a:moveTo>
                    <a:cubicBezTo>
                      <a:pt x="807" y="624"/>
                      <a:pt x="1796" y="991"/>
                      <a:pt x="2786" y="1137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133;p46">
                <a:extLst>
                  <a:ext uri="{FF2B5EF4-FFF2-40B4-BE49-F238E27FC236}">
                    <a16:creationId xmlns:a16="http://schemas.microsoft.com/office/drawing/2014/main" id="{9743AE9B-F694-CE8B-69CE-8D269F8E293A}"/>
                  </a:ext>
                </a:extLst>
              </p:cNvPr>
              <p:cNvSpPr/>
              <p:nvPr/>
            </p:nvSpPr>
            <p:spPr>
              <a:xfrm>
                <a:off x="5850475" y="3041225"/>
                <a:ext cx="50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624" fill="none" extrusionOk="0">
                    <a:moveTo>
                      <a:pt x="0" y="0"/>
                    </a:moveTo>
                    <a:cubicBezTo>
                      <a:pt x="587" y="404"/>
                      <a:pt x="1283" y="624"/>
                      <a:pt x="2016" y="624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134;p46">
                <a:extLst>
                  <a:ext uri="{FF2B5EF4-FFF2-40B4-BE49-F238E27FC236}">
                    <a16:creationId xmlns:a16="http://schemas.microsoft.com/office/drawing/2014/main" id="{CFF95B31-BD2A-795F-A4D5-865BDF9EDA58}"/>
                  </a:ext>
                </a:extLst>
              </p:cNvPr>
              <p:cNvSpPr/>
              <p:nvPr/>
            </p:nvSpPr>
            <p:spPr>
              <a:xfrm>
                <a:off x="5446325" y="2596750"/>
                <a:ext cx="385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31" fill="none" extrusionOk="0">
                    <a:moveTo>
                      <a:pt x="0" y="330"/>
                    </a:moveTo>
                    <a:cubicBezTo>
                      <a:pt x="477" y="110"/>
                      <a:pt x="1026" y="0"/>
                      <a:pt x="1540" y="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135;p46">
                <a:extLst>
                  <a:ext uri="{FF2B5EF4-FFF2-40B4-BE49-F238E27FC236}">
                    <a16:creationId xmlns:a16="http://schemas.microsoft.com/office/drawing/2014/main" id="{B4567D13-3564-6FF0-6606-F7FB0E15F3CE}"/>
                  </a:ext>
                </a:extLst>
              </p:cNvPr>
              <p:cNvSpPr/>
              <p:nvPr/>
            </p:nvSpPr>
            <p:spPr>
              <a:xfrm>
                <a:off x="5423400" y="2632475"/>
                <a:ext cx="403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918" fill="none" extrusionOk="0">
                    <a:moveTo>
                      <a:pt x="1" y="917"/>
                    </a:moveTo>
                    <a:cubicBezTo>
                      <a:pt x="404" y="441"/>
                      <a:pt x="990" y="111"/>
                      <a:pt x="1614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136;p46">
                <a:extLst>
                  <a:ext uri="{FF2B5EF4-FFF2-40B4-BE49-F238E27FC236}">
                    <a16:creationId xmlns:a16="http://schemas.microsoft.com/office/drawing/2014/main" id="{4C75560B-2F7B-A5F3-51C0-CE1CD6A58836}"/>
                  </a:ext>
                </a:extLst>
              </p:cNvPr>
              <p:cNvSpPr/>
              <p:nvPr/>
            </p:nvSpPr>
            <p:spPr>
              <a:xfrm>
                <a:off x="5406900" y="2671900"/>
                <a:ext cx="3302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2200" fill="none" extrusionOk="0">
                    <a:moveTo>
                      <a:pt x="1" y="2200"/>
                    </a:moveTo>
                    <a:cubicBezTo>
                      <a:pt x="111" y="1283"/>
                      <a:pt x="587" y="513"/>
                      <a:pt x="1320" y="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137;p46">
                <a:extLst>
                  <a:ext uri="{FF2B5EF4-FFF2-40B4-BE49-F238E27FC236}">
                    <a16:creationId xmlns:a16="http://schemas.microsoft.com/office/drawing/2014/main" id="{B301716D-B4ED-63A9-F85E-8BF31904A585}"/>
                  </a:ext>
                </a:extLst>
              </p:cNvPr>
              <p:cNvSpPr/>
              <p:nvPr/>
            </p:nvSpPr>
            <p:spPr>
              <a:xfrm>
                <a:off x="5395000" y="2747950"/>
                <a:ext cx="2017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128" fill="none" extrusionOk="0">
                    <a:moveTo>
                      <a:pt x="37" y="2127"/>
                    </a:moveTo>
                    <a:cubicBezTo>
                      <a:pt x="0" y="1321"/>
                      <a:pt x="257" y="587"/>
                      <a:pt x="807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" name="Google Shape;1032;p46">
            <a:extLst>
              <a:ext uri="{FF2B5EF4-FFF2-40B4-BE49-F238E27FC236}">
                <a16:creationId xmlns:a16="http://schemas.microsoft.com/office/drawing/2014/main" id="{9C879B48-2065-3945-1796-76061EAD25D7}"/>
              </a:ext>
            </a:extLst>
          </p:cNvPr>
          <p:cNvGrpSpPr/>
          <p:nvPr/>
        </p:nvGrpSpPr>
        <p:grpSpPr>
          <a:xfrm>
            <a:off x="3625218" y="2153571"/>
            <a:ext cx="1987436" cy="1805218"/>
            <a:chOff x="7502172" y="80150"/>
            <a:chExt cx="1403160" cy="1274511"/>
          </a:xfrm>
        </p:grpSpPr>
        <p:grpSp>
          <p:nvGrpSpPr>
            <p:cNvPr id="137" name="Google Shape;1033;p46">
              <a:extLst>
                <a:ext uri="{FF2B5EF4-FFF2-40B4-BE49-F238E27FC236}">
                  <a16:creationId xmlns:a16="http://schemas.microsoft.com/office/drawing/2014/main" id="{3A7B80E2-FB43-C6CC-20E2-23910D09595B}"/>
                </a:ext>
              </a:extLst>
            </p:cNvPr>
            <p:cNvGrpSpPr/>
            <p:nvPr/>
          </p:nvGrpSpPr>
          <p:grpSpPr>
            <a:xfrm>
              <a:off x="7502172" y="80150"/>
              <a:ext cx="1403160" cy="1274511"/>
              <a:chOff x="11324450" y="1413600"/>
              <a:chExt cx="1599225" cy="1452600"/>
            </a:xfrm>
          </p:grpSpPr>
          <p:sp>
            <p:nvSpPr>
              <p:cNvPr id="141" name="Google Shape;1034;p46">
                <a:extLst>
                  <a:ext uri="{FF2B5EF4-FFF2-40B4-BE49-F238E27FC236}">
                    <a16:creationId xmlns:a16="http://schemas.microsoft.com/office/drawing/2014/main" id="{DDC47FB3-4864-F899-38B9-4C90426BDA29}"/>
                  </a:ext>
                </a:extLst>
              </p:cNvPr>
              <p:cNvSpPr/>
              <p:nvPr/>
            </p:nvSpPr>
            <p:spPr>
              <a:xfrm>
                <a:off x="11324450" y="1413600"/>
                <a:ext cx="1599225" cy="1452600"/>
              </a:xfrm>
              <a:custGeom>
                <a:avLst/>
                <a:gdLst/>
                <a:ahLst/>
                <a:cxnLst/>
                <a:rect l="l" t="t" r="r" b="b"/>
                <a:pathLst>
                  <a:path w="63969" h="58104" extrusionOk="0">
                    <a:moveTo>
                      <a:pt x="57114" y="0"/>
                    </a:moveTo>
                    <a:lnTo>
                      <a:pt x="0" y="7809"/>
                    </a:lnTo>
                    <a:lnTo>
                      <a:pt x="6855" y="58103"/>
                    </a:lnTo>
                    <a:lnTo>
                      <a:pt x="63969" y="50295"/>
                    </a:lnTo>
                    <a:lnTo>
                      <a:pt x="571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035;p46">
                <a:extLst>
                  <a:ext uri="{FF2B5EF4-FFF2-40B4-BE49-F238E27FC236}">
                    <a16:creationId xmlns:a16="http://schemas.microsoft.com/office/drawing/2014/main" id="{21372726-A9F4-83CE-7BCB-7B776C1FC281}"/>
                  </a:ext>
                </a:extLst>
              </p:cNvPr>
              <p:cNvSpPr/>
              <p:nvPr/>
            </p:nvSpPr>
            <p:spPr>
              <a:xfrm>
                <a:off x="11526075" y="1700450"/>
                <a:ext cx="417000" cy="32170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2868" extrusionOk="0">
                    <a:moveTo>
                      <a:pt x="15763" y="0"/>
                    </a:moveTo>
                    <a:lnTo>
                      <a:pt x="0" y="734"/>
                    </a:lnTo>
                    <a:lnTo>
                      <a:pt x="2896" y="12867"/>
                    </a:lnTo>
                    <a:lnTo>
                      <a:pt x="16680" y="9971"/>
                    </a:lnTo>
                    <a:lnTo>
                      <a:pt x="1576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036;p46">
                <a:extLst>
                  <a:ext uri="{FF2B5EF4-FFF2-40B4-BE49-F238E27FC236}">
                    <a16:creationId xmlns:a16="http://schemas.microsoft.com/office/drawing/2014/main" id="{01C7D037-2778-74D2-1637-A3EDCC6954F7}"/>
                  </a:ext>
                </a:extLst>
              </p:cNvPr>
              <p:cNvSpPr/>
              <p:nvPr/>
            </p:nvSpPr>
            <p:spPr>
              <a:xfrm>
                <a:off x="11612225" y="2199000"/>
                <a:ext cx="389500" cy="353775"/>
              </a:xfrm>
              <a:custGeom>
                <a:avLst/>
                <a:gdLst/>
                <a:ahLst/>
                <a:cxnLst/>
                <a:rect l="l" t="t" r="r" b="b"/>
                <a:pathLst>
                  <a:path w="15580" h="14151" extrusionOk="0">
                    <a:moveTo>
                      <a:pt x="367" y="0"/>
                    </a:moveTo>
                    <a:lnTo>
                      <a:pt x="0" y="11804"/>
                    </a:lnTo>
                    <a:lnTo>
                      <a:pt x="13600" y="14150"/>
                    </a:lnTo>
                    <a:lnTo>
                      <a:pt x="15580" y="234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037;p46">
                <a:extLst>
                  <a:ext uri="{FF2B5EF4-FFF2-40B4-BE49-F238E27FC236}">
                    <a16:creationId xmlns:a16="http://schemas.microsoft.com/office/drawing/2014/main" id="{61132064-2D8B-643D-3630-393A20968628}"/>
                  </a:ext>
                </a:extLst>
              </p:cNvPr>
              <p:cNvSpPr/>
              <p:nvPr/>
            </p:nvSpPr>
            <p:spPr>
              <a:xfrm>
                <a:off x="11979700" y="1990975"/>
                <a:ext cx="203500" cy="18512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405" extrusionOk="0">
                    <a:moveTo>
                      <a:pt x="184" y="0"/>
                    </a:moveTo>
                    <a:lnTo>
                      <a:pt x="1" y="6892"/>
                    </a:lnTo>
                    <a:lnTo>
                      <a:pt x="8139" y="7405"/>
                    </a:lnTo>
                    <a:lnTo>
                      <a:pt x="7223" y="55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038;p46">
                <a:extLst>
                  <a:ext uri="{FF2B5EF4-FFF2-40B4-BE49-F238E27FC236}">
                    <a16:creationId xmlns:a16="http://schemas.microsoft.com/office/drawing/2014/main" id="{5BB3C320-7A46-A4AA-519E-DD2F10F2A528}"/>
                  </a:ext>
                </a:extLst>
              </p:cNvPr>
              <p:cNvSpPr/>
              <p:nvPr/>
            </p:nvSpPr>
            <p:spPr>
              <a:xfrm>
                <a:off x="12124500" y="2303475"/>
                <a:ext cx="344625" cy="303375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12135" extrusionOk="0">
                    <a:moveTo>
                      <a:pt x="10888" y="0"/>
                    </a:moveTo>
                    <a:lnTo>
                      <a:pt x="1" y="2163"/>
                    </a:lnTo>
                    <a:lnTo>
                      <a:pt x="2714" y="12134"/>
                    </a:lnTo>
                    <a:lnTo>
                      <a:pt x="13784" y="8505"/>
                    </a:lnTo>
                    <a:lnTo>
                      <a:pt x="108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039;p46">
              <a:extLst>
                <a:ext uri="{FF2B5EF4-FFF2-40B4-BE49-F238E27FC236}">
                  <a16:creationId xmlns:a16="http://schemas.microsoft.com/office/drawing/2014/main" id="{78E534E7-3227-3A6D-F3BE-969F16BA1837}"/>
                </a:ext>
              </a:extLst>
            </p:cNvPr>
            <p:cNvGrpSpPr/>
            <p:nvPr/>
          </p:nvGrpSpPr>
          <p:grpSpPr>
            <a:xfrm>
              <a:off x="8213143" y="201869"/>
              <a:ext cx="525559" cy="498427"/>
              <a:chOff x="1887325" y="1286225"/>
              <a:chExt cx="688625" cy="653075"/>
            </a:xfrm>
          </p:grpSpPr>
          <p:sp>
            <p:nvSpPr>
              <p:cNvPr id="139" name="Google Shape;1040;p46">
                <a:extLst>
                  <a:ext uri="{FF2B5EF4-FFF2-40B4-BE49-F238E27FC236}">
                    <a16:creationId xmlns:a16="http://schemas.microsoft.com/office/drawing/2014/main" id="{F61AB926-F0F3-6F5A-17AD-4828D387D715}"/>
                  </a:ext>
                </a:extLst>
              </p:cNvPr>
              <p:cNvSpPr/>
              <p:nvPr/>
            </p:nvSpPr>
            <p:spPr>
              <a:xfrm>
                <a:off x="1922525" y="1286250"/>
                <a:ext cx="652475" cy="652475"/>
              </a:xfrm>
              <a:custGeom>
                <a:avLst/>
                <a:gdLst/>
                <a:ahLst/>
                <a:cxnLst/>
                <a:rect l="l" t="t" r="r" b="b"/>
                <a:pathLst>
                  <a:path w="26099" h="26099" extrusionOk="0">
                    <a:moveTo>
                      <a:pt x="13049" y="1"/>
                    </a:moveTo>
                    <a:cubicBezTo>
                      <a:pt x="5821" y="1"/>
                      <a:pt x="0" y="5821"/>
                      <a:pt x="0" y="13050"/>
                    </a:cubicBezTo>
                    <a:cubicBezTo>
                      <a:pt x="0" y="20278"/>
                      <a:pt x="5821" y="26099"/>
                      <a:pt x="13049" y="26099"/>
                    </a:cubicBezTo>
                    <a:cubicBezTo>
                      <a:pt x="20278" y="26099"/>
                      <a:pt x="26099" y="20278"/>
                      <a:pt x="26099" y="13050"/>
                    </a:cubicBezTo>
                    <a:cubicBezTo>
                      <a:pt x="26099" y="5821"/>
                      <a:pt x="20278" y="1"/>
                      <a:pt x="130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041;p46">
                <a:extLst>
                  <a:ext uri="{FF2B5EF4-FFF2-40B4-BE49-F238E27FC236}">
                    <a16:creationId xmlns:a16="http://schemas.microsoft.com/office/drawing/2014/main" id="{849347BA-B8FC-E2A9-F585-5AD7489E946F}"/>
                  </a:ext>
                </a:extLst>
              </p:cNvPr>
              <p:cNvSpPr/>
              <p:nvPr/>
            </p:nvSpPr>
            <p:spPr>
              <a:xfrm>
                <a:off x="1887325" y="1286225"/>
                <a:ext cx="688625" cy="653075"/>
              </a:xfrm>
              <a:custGeom>
                <a:avLst/>
                <a:gdLst/>
                <a:ahLst/>
                <a:cxnLst/>
                <a:rect l="l" t="t" r="r" b="b"/>
                <a:pathLst>
                  <a:path w="27545" h="26123" extrusionOk="0">
                    <a:moveTo>
                      <a:pt x="14445" y="0"/>
                    </a:moveTo>
                    <a:cubicBezTo>
                      <a:pt x="12187" y="0"/>
                      <a:pt x="9906" y="583"/>
                      <a:pt x="7838" y="1790"/>
                    </a:cubicBezTo>
                    <a:cubicBezTo>
                      <a:pt x="2397" y="4986"/>
                      <a:pt x="1" y="11643"/>
                      <a:pt x="2207" y="17578"/>
                    </a:cubicBezTo>
                    <a:cubicBezTo>
                      <a:pt x="4136" y="22766"/>
                      <a:pt x="9060" y="26123"/>
                      <a:pt x="14436" y="26123"/>
                    </a:cubicBezTo>
                    <a:cubicBezTo>
                      <a:pt x="15210" y="26123"/>
                      <a:pt x="15993" y="26053"/>
                      <a:pt x="16778" y="25910"/>
                    </a:cubicBezTo>
                    <a:cubicBezTo>
                      <a:pt x="22979" y="24806"/>
                      <a:pt x="27545" y="19366"/>
                      <a:pt x="27507" y="13051"/>
                    </a:cubicBezTo>
                    <a:lnTo>
                      <a:pt x="14457" y="13051"/>
                    </a:lnTo>
                    <a:lnTo>
                      <a:pt x="24387" y="4567"/>
                    </a:lnTo>
                    <a:cubicBezTo>
                      <a:pt x="21830" y="1584"/>
                      <a:pt x="18167" y="0"/>
                      <a:pt x="14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695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udi Flag - صور متحركة Gif Images">
            <a:extLst>
              <a:ext uri="{FF2B5EF4-FFF2-40B4-BE49-F238E27FC236}">
                <a16:creationId xmlns:a16="http://schemas.microsoft.com/office/drawing/2014/main" id="{944690EA-D09C-FF9F-3E62-E5B0CF684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238894"/>
            <a:ext cx="4793457" cy="47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إحسان»: 1.2 مليار ريال إجمالي التبرعات لـ2.95 مليون مستفيد - أخبار السعودية  | صحيفة عكاظ">
            <a:extLst>
              <a:ext uri="{FF2B5EF4-FFF2-40B4-BE49-F238E27FC236}">
                <a16:creationId xmlns:a16="http://schemas.microsoft.com/office/drawing/2014/main" id="{B9108AD3-83C6-3B06-063B-596A9681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328738"/>
            <a:ext cx="3469482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1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807660E-862B-FB15-2EB8-C62CBDD5759B}"/>
              </a:ext>
            </a:extLst>
          </p:cNvPr>
          <p:cNvSpPr txBox="1"/>
          <p:nvPr/>
        </p:nvSpPr>
        <p:spPr>
          <a:xfrm>
            <a:off x="1371600" y="1919167"/>
            <a:ext cx="6657975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i="0" dirty="0">
                <a:solidFill>
                  <a:srgbClr val="343A40"/>
                </a:solidFill>
                <a:effectLst/>
                <a:latin typeface="omnes-arabic"/>
              </a:rPr>
              <a:t>قال رسول الله صلى الله عليه وسلم: " إن الصدقة لتطفئ غضب الرب وتدفع ميتة السوء"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23670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5433B7-C4A3-B71D-CD69-586C2CDA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Spelling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093D15C4-7511-054D-F92E-BAF1A21035AB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674906" y="2734737"/>
            <a:ext cx="2294700" cy="454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i="0" u="none" strike="noStrike" baseline="0" dirty="0">
                <a:solidFill>
                  <a:schemeClr val="tx1"/>
                </a:solidFill>
                <a:latin typeface="ProximaNova-Light"/>
              </a:rPr>
              <a:t>Cup</a:t>
            </a:r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ProximaNova-Light"/>
              </a:rPr>
              <a:t>Forks</a:t>
            </a:r>
          </a:p>
          <a:p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FDA41B-95AD-EACC-3E06-9781D3843738}"/>
              </a:ext>
            </a:extLst>
          </p:cNvPr>
          <p:cNvSpPr txBox="1"/>
          <p:nvPr/>
        </p:nvSpPr>
        <p:spPr>
          <a:xfrm>
            <a:off x="635793" y="1330057"/>
            <a:ext cx="4572000" cy="1404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175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pace Mono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ce Mono"/>
                <a:sym typeface="Space Mono"/>
              </a:rPr>
              <a:t>Saw</a:t>
            </a:r>
          </a:p>
          <a:p>
            <a:pPr marL="457200" marR="0" lvl="0" indent="-3175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pace Mon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Nova-Light"/>
                <a:sym typeface="Space Mono"/>
              </a:rPr>
              <a:t>Plates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47FEE05-27BC-97C5-937A-A2F04CC57F7D}"/>
              </a:ext>
            </a:extLst>
          </p:cNvPr>
          <p:cNvSpPr txBox="1"/>
          <p:nvPr/>
        </p:nvSpPr>
        <p:spPr>
          <a:xfrm>
            <a:off x="2771775" y="1674523"/>
            <a:ext cx="4572000" cy="734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175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pace Mon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Nova-Light"/>
                <a:sym typeface="Space Mono"/>
              </a:rPr>
              <a:t>Sweeper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328420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43"/>
          <p:cNvGrpSpPr/>
          <p:nvPr/>
        </p:nvGrpSpPr>
        <p:grpSpPr>
          <a:xfrm>
            <a:off x="2574050" y="330890"/>
            <a:ext cx="6020938" cy="3305998"/>
            <a:chOff x="2574050" y="330890"/>
            <a:chExt cx="6020938" cy="3305998"/>
          </a:xfrm>
        </p:grpSpPr>
        <p:sp>
          <p:nvSpPr>
            <p:cNvPr id="792" name="Google Shape;792;p43"/>
            <p:cNvSpPr/>
            <p:nvPr/>
          </p:nvSpPr>
          <p:spPr>
            <a:xfrm>
              <a:off x="2574050" y="31681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7978188" y="3021013"/>
              <a:ext cx="616800" cy="615875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4817213" y="149496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5613850" y="330890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43"/>
          <p:cNvGrpSpPr/>
          <p:nvPr/>
        </p:nvGrpSpPr>
        <p:grpSpPr>
          <a:xfrm>
            <a:off x="385944" y="1210509"/>
            <a:ext cx="913683" cy="868197"/>
            <a:chOff x="562290" y="976082"/>
            <a:chExt cx="995840" cy="946264"/>
          </a:xfrm>
        </p:grpSpPr>
        <p:sp>
          <p:nvSpPr>
            <p:cNvPr id="806" name="Google Shape;806;p43"/>
            <p:cNvSpPr/>
            <p:nvPr/>
          </p:nvSpPr>
          <p:spPr>
            <a:xfrm rot="-810640">
              <a:off x="640459" y="1066293"/>
              <a:ext cx="839501" cy="768623"/>
            </a:xfrm>
            <a:custGeom>
              <a:avLst/>
              <a:gdLst/>
              <a:ahLst/>
              <a:cxnLst/>
              <a:rect l="l" t="t" r="r" b="b"/>
              <a:pathLst>
                <a:path w="22966" h="21027" extrusionOk="0">
                  <a:moveTo>
                    <a:pt x="3915" y="1"/>
                  </a:moveTo>
                  <a:lnTo>
                    <a:pt x="3244" y="3020"/>
                  </a:lnTo>
                  <a:lnTo>
                    <a:pt x="1" y="17187"/>
                  </a:lnTo>
                  <a:lnTo>
                    <a:pt x="18566" y="21027"/>
                  </a:lnTo>
                  <a:lnTo>
                    <a:pt x="22294" y="6711"/>
                  </a:lnTo>
                  <a:lnTo>
                    <a:pt x="22965" y="4064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3"/>
            <p:cNvSpPr/>
            <p:nvPr/>
          </p:nvSpPr>
          <p:spPr>
            <a:xfrm rot="-810640">
              <a:off x="696275" y="1056900"/>
              <a:ext cx="720920" cy="245351"/>
            </a:xfrm>
            <a:custGeom>
              <a:avLst/>
              <a:gdLst/>
              <a:ahLst/>
              <a:cxnLst/>
              <a:rect l="l" t="t" r="r" b="b"/>
              <a:pathLst>
                <a:path w="19722" h="6712" extrusionOk="0">
                  <a:moveTo>
                    <a:pt x="671" y="1"/>
                  </a:moveTo>
                  <a:lnTo>
                    <a:pt x="0" y="3020"/>
                  </a:lnTo>
                  <a:lnTo>
                    <a:pt x="19050" y="6711"/>
                  </a:lnTo>
                  <a:lnTo>
                    <a:pt x="19721" y="4064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8" name="Google Shape;808;p43"/>
          <p:cNvGrpSpPr/>
          <p:nvPr/>
        </p:nvGrpSpPr>
        <p:grpSpPr>
          <a:xfrm>
            <a:off x="2670331" y="1293798"/>
            <a:ext cx="913683" cy="868197"/>
            <a:chOff x="3150978" y="973845"/>
            <a:chExt cx="995840" cy="946264"/>
          </a:xfrm>
        </p:grpSpPr>
        <p:sp>
          <p:nvSpPr>
            <p:cNvPr id="809" name="Google Shape;809;p43"/>
            <p:cNvSpPr/>
            <p:nvPr/>
          </p:nvSpPr>
          <p:spPr>
            <a:xfrm rot="-810640">
              <a:off x="3229147" y="1064056"/>
              <a:ext cx="839501" cy="768623"/>
            </a:xfrm>
            <a:custGeom>
              <a:avLst/>
              <a:gdLst/>
              <a:ahLst/>
              <a:cxnLst/>
              <a:rect l="l" t="t" r="r" b="b"/>
              <a:pathLst>
                <a:path w="22966" h="21027" extrusionOk="0">
                  <a:moveTo>
                    <a:pt x="3915" y="1"/>
                  </a:moveTo>
                  <a:lnTo>
                    <a:pt x="3244" y="3020"/>
                  </a:lnTo>
                  <a:lnTo>
                    <a:pt x="1" y="17187"/>
                  </a:lnTo>
                  <a:lnTo>
                    <a:pt x="18566" y="21027"/>
                  </a:lnTo>
                  <a:lnTo>
                    <a:pt x="22294" y="6711"/>
                  </a:lnTo>
                  <a:lnTo>
                    <a:pt x="22965" y="4064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3"/>
            <p:cNvSpPr/>
            <p:nvPr/>
          </p:nvSpPr>
          <p:spPr>
            <a:xfrm rot="-810640">
              <a:off x="3284963" y="1054663"/>
              <a:ext cx="720920" cy="245351"/>
            </a:xfrm>
            <a:custGeom>
              <a:avLst/>
              <a:gdLst/>
              <a:ahLst/>
              <a:cxnLst/>
              <a:rect l="l" t="t" r="r" b="b"/>
              <a:pathLst>
                <a:path w="19722" h="6712" extrusionOk="0">
                  <a:moveTo>
                    <a:pt x="671" y="1"/>
                  </a:moveTo>
                  <a:lnTo>
                    <a:pt x="0" y="3020"/>
                  </a:lnTo>
                  <a:lnTo>
                    <a:pt x="19050" y="6711"/>
                  </a:lnTo>
                  <a:lnTo>
                    <a:pt x="19721" y="4064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43"/>
          <p:cNvGrpSpPr/>
          <p:nvPr/>
        </p:nvGrpSpPr>
        <p:grpSpPr>
          <a:xfrm>
            <a:off x="5039747" y="1181333"/>
            <a:ext cx="913683" cy="868197"/>
            <a:chOff x="5739678" y="973845"/>
            <a:chExt cx="995840" cy="946264"/>
          </a:xfrm>
        </p:grpSpPr>
        <p:sp>
          <p:nvSpPr>
            <p:cNvPr id="812" name="Google Shape;812;p43"/>
            <p:cNvSpPr/>
            <p:nvPr/>
          </p:nvSpPr>
          <p:spPr>
            <a:xfrm rot="-810640">
              <a:off x="5817847" y="1064056"/>
              <a:ext cx="839501" cy="768623"/>
            </a:xfrm>
            <a:custGeom>
              <a:avLst/>
              <a:gdLst/>
              <a:ahLst/>
              <a:cxnLst/>
              <a:rect l="l" t="t" r="r" b="b"/>
              <a:pathLst>
                <a:path w="22966" h="21027" extrusionOk="0">
                  <a:moveTo>
                    <a:pt x="3915" y="1"/>
                  </a:moveTo>
                  <a:lnTo>
                    <a:pt x="3244" y="3020"/>
                  </a:lnTo>
                  <a:lnTo>
                    <a:pt x="1" y="17187"/>
                  </a:lnTo>
                  <a:lnTo>
                    <a:pt x="18566" y="21027"/>
                  </a:lnTo>
                  <a:lnTo>
                    <a:pt x="22294" y="6711"/>
                  </a:lnTo>
                  <a:lnTo>
                    <a:pt x="22965" y="4064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3"/>
            <p:cNvSpPr/>
            <p:nvPr/>
          </p:nvSpPr>
          <p:spPr>
            <a:xfrm rot="-810640">
              <a:off x="5873663" y="1054663"/>
              <a:ext cx="720920" cy="245351"/>
            </a:xfrm>
            <a:custGeom>
              <a:avLst/>
              <a:gdLst/>
              <a:ahLst/>
              <a:cxnLst/>
              <a:rect l="l" t="t" r="r" b="b"/>
              <a:pathLst>
                <a:path w="19722" h="6712" extrusionOk="0">
                  <a:moveTo>
                    <a:pt x="671" y="1"/>
                  </a:moveTo>
                  <a:lnTo>
                    <a:pt x="0" y="3020"/>
                  </a:lnTo>
                  <a:lnTo>
                    <a:pt x="19050" y="6711"/>
                  </a:lnTo>
                  <a:lnTo>
                    <a:pt x="19721" y="4064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4" name="Google Shape;814;p43"/>
          <p:cNvSpPr txBox="1">
            <a:spLocks noGrp="1"/>
          </p:cNvSpPr>
          <p:nvPr>
            <p:ph type="subTitle" idx="1"/>
          </p:nvPr>
        </p:nvSpPr>
        <p:spPr>
          <a:xfrm>
            <a:off x="-147879" y="2706287"/>
            <a:ext cx="2425500" cy="42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number of tools </a:t>
            </a:r>
            <a:endParaRPr dirty="0"/>
          </a:p>
        </p:txBody>
      </p:sp>
      <p:sp>
        <p:nvSpPr>
          <p:cNvPr id="815" name="Google Shape;815;p43"/>
          <p:cNvSpPr txBox="1">
            <a:spLocks noGrp="1"/>
          </p:cNvSpPr>
          <p:nvPr>
            <p:ph type="subTitle" idx="2"/>
          </p:nvPr>
        </p:nvSpPr>
        <p:spPr>
          <a:xfrm>
            <a:off x="4390686" y="2637475"/>
            <a:ext cx="2805395" cy="42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o the conversation at the garage sale  </a:t>
            </a:r>
            <a:endParaRPr dirty="0"/>
          </a:p>
        </p:txBody>
      </p:sp>
      <p:sp>
        <p:nvSpPr>
          <p:cNvPr id="816" name="Google Shape;816;p43"/>
          <p:cNvSpPr txBox="1">
            <a:spLocks noGrp="1"/>
          </p:cNvSpPr>
          <p:nvPr>
            <p:ph type="subTitle" idx="3"/>
          </p:nvPr>
        </p:nvSpPr>
        <p:spPr>
          <a:xfrm>
            <a:off x="4390686" y="1873963"/>
            <a:ext cx="2425500" cy="620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howcard Gothic" panose="04020904020102020604" pitchFamily="82" charset="0"/>
              </a:rPr>
              <a:t>L</a:t>
            </a:r>
            <a:r>
              <a:rPr lang="en" dirty="0">
                <a:latin typeface="Showcard Gothic" panose="04020904020102020604" pitchFamily="82" charset="0"/>
              </a:rPr>
              <a:t>isten </a:t>
            </a:r>
            <a:r>
              <a:rPr lang="en" dirty="0"/>
              <a:t> </a:t>
            </a:r>
            <a:endParaRPr dirty="0"/>
          </a:p>
        </p:txBody>
      </p:sp>
      <p:sp>
        <p:nvSpPr>
          <p:cNvPr id="817" name="Google Shape;817;p43"/>
          <p:cNvSpPr txBox="1">
            <a:spLocks noGrp="1"/>
          </p:cNvSpPr>
          <p:nvPr>
            <p:ph type="title"/>
          </p:nvPr>
        </p:nvSpPr>
        <p:spPr>
          <a:xfrm>
            <a:off x="509597" y="1490012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18" name="Google Shape;818;p43"/>
          <p:cNvSpPr txBox="1">
            <a:spLocks noGrp="1"/>
          </p:cNvSpPr>
          <p:nvPr>
            <p:ph type="title" idx="4"/>
          </p:nvPr>
        </p:nvSpPr>
        <p:spPr>
          <a:xfrm>
            <a:off x="5166589" y="1434083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825" name="Google Shape;825;p43"/>
          <p:cNvSpPr txBox="1">
            <a:spLocks noGrp="1"/>
          </p:cNvSpPr>
          <p:nvPr>
            <p:ph type="subTitle" idx="14"/>
          </p:nvPr>
        </p:nvSpPr>
        <p:spPr>
          <a:xfrm>
            <a:off x="478643" y="1834753"/>
            <a:ext cx="2425500" cy="620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howcard Gothic" panose="04020904020102020604" pitchFamily="82" charset="0"/>
              </a:rPr>
              <a:t>L</a:t>
            </a:r>
            <a:r>
              <a:rPr lang="en" dirty="0">
                <a:latin typeface="Showcard Gothic" panose="04020904020102020604" pitchFamily="82" charset="0"/>
              </a:rPr>
              <a:t>ist </a:t>
            </a:r>
            <a:endParaRPr dirty="0">
              <a:latin typeface="Showcard Gothic" panose="04020904020102020604" pitchFamily="82" charset="0"/>
            </a:endParaRPr>
          </a:p>
        </p:txBody>
      </p:sp>
      <p:sp>
        <p:nvSpPr>
          <p:cNvPr id="826" name="Google Shape;826;p43"/>
          <p:cNvSpPr txBox="1">
            <a:spLocks noGrp="1"/>
          </p:cNvSpPr>
          <p:nvPr>
            <p:ph type="subTitle" idx="15"/>
          </p:nvPr>
        </p:nvSpPr>
        <p:spPr>
          <a:xfrm>
            <a:off x="2212116" y="2651913"/>
            <a:ext cx="2425500" cy="42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Tools according to usage</a:t>
            </a:r>
            <a:endParaRPr dirty="0"/>
          </a:p>
        </p:txBody>
      </p:sp>
      <p:sp>
        <p:nvSpPr>
          <p:cNvPr id="827" name="Google Shape;827;p43"/>
          <p:cNvSpPr txBox="1">
            <a:spLocks noGrp="1"/>
          </p:cNvSpPr>
          <p:nvPr>
            <p:ph type="subTitle" idx="16"/>
          </p:nvPr>
        </p:nvSpPr>
        <p:spPr>
          <a:xfrm>
            <a:off x="2097001" y="2131498"/>
            <a:ext cx="2060344" cy="36009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howcard Gothic" panose="04020904020102020604" pitchFamily="82" charset="0"/>
              </a:rPr>
              <a:t>Sort 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828" name="Google Shape;828;p43"/>
          <p:cNvSpPr txBox="1">
            <a:spLocks noGrp="1"/>
          </p:cNvSpPr>
          <p:nvPr>
            <p:ph type="title" idx="17"/>
          </p:nvPr>
        </p:nvSpPr>
        <p:spPr>
          <a:xfrm>
            <a:off x="2831314" y="1563948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832" name="Google Shape;832;p4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howcard Gothic" panose="04020904020102020604" pitchFamily="82" charset="0"/>
              </a:rPr>
              <a:t>Goals :</a:t>
            </a:r>
            <a:endParaRPr b="1" dirty="0">
              <a:latin typeface="Showcard Gothic" panose="04020904020102020604" pitchFamily="82" charset="0"/>
            </a:endParaRPr>
          </a:p>
        </p:txBody>
      </p:sp>
      <p:grpSp>
        <p:nvGrpSpPr>
          <p:cNvPr id="833" name="Google Shape;833;p43"/>
          <p:cNvGrpSpPr/>
          <p:nvPr/>
        </p:nvGrpSpPr>
        <p:grpSpPr>
          <a:xfrm>
            <a:off x="7502172" y="80150"/>
            <a:ext cx="1403160" cy="1274511"/>
            <a:chOff x="7502172" y="80150"/>
            <a:chExt cx="1403160" cy="1274511"/>
          </a:xfrm>
        </p:grpSpPr>
        <p:grpSp>
          <p:nvGrpSpPr>
            <p:cNvPr id="834" name="Google Shape;834;p43"/>
            <p:cNvGrpSpPr/>
            <p:nvPr/>
          </p:nvGrpSpPr>
          <p:grpSpPr>
            <a:xfrm>
              <a:off x="7502172" y="80150"/>
              <a:ext cx="1403160" cy="1274511"/>
              <a:chOff x="11324450" y="1413600"/>
              <a:chExt cx="1599225" cy="1452600"/>
            </a:xfrm>
          </p:grpSpPr>
          <p:sp>
            <p:nvSpPr>
              <p:cNvPr id="835" name="Google Shape;835;p43"/>
              <p:cNvSpPr/>
              <p:nvPr/>
            </p:nvSpPr>
            <p:spPr>
              <a:xfrm>
                <a:off x="11324450" y="1413600"/>
                <a:ext cx="1599225" cy="1452600"/>
              </a:xfrm>
              <a:custGeom>
                <a:avLst/>
                <a:gdLst/>
                <a:ahLst/>
                <a:cxnLst/>
                <a:rect l="l" t="t" r="r" b="b"/>
                <a:pathLst>
                  <a:path w="63969" h="58104" extrusionOk="0">
                    <a:moveTo>
                      <a:pt x="57114" y="0"/>
                    </a:moveTo>
                    <a:lnTo>
                      <a:pt x="0" y="7809"/>
                    </a:lnTo>
                    <a:lnTo>
                      <a:pt x="6855" y="58103"/>
                    </a:lnTo>
                    <a:lnTo>
                      <a:pt x="63969" y="50295"/>
                    </a:lnTo>
                    <a:lnTo>
                      <a:pt x="571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43"/>
              <p:cNvSpPr/>
              <p:nvPr/>
            </p:nvSpPr>
            <p:spPr>
              <a:xfrm>
                <a:off x="11526075" y="1700450"/>
                <a:ext cx="417000" cy="32170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2868" extrusionOk="0">
                    <a:moveTo>
                      <a:pt x="15763" y="0"/>
                    </a:moveTo>
                    <a:lnTo>
                      <a:pt x="0" y="734"/>
                    </a:lnTo>
                    <a:lnTo>
                      <a:pt x="2896" y="12867"/>
                    </a:lnTo>
                    <a:lnTo>
                      <a:pt x="16680" y="9971"/>
                    </a:lnTo>
                    <a:lnTo>
                      <a:pt x="1576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3"/>
              <p:cNvSpPr/>
              <p:nvPr/>
            </p:nvSpPr>
            <p:spPr>
              <a:xfrm>
                <a:off x="11612225" y="2199000"/>
                <a:ext cx="389500" cy="353775"/>
              </a:xfrm>
              <a:custGeom>
                <a:avLst/>
                <a:gdLst/>
                <a:ahLst/>
                <a:cxnLst/>
                <a:rect l="l" t="t" r="r" b="b"/>
                <a:pathLst>
                  <a:path w="15580" h="14151" extrusionOk="0">
                    <a:moveTo>
                      <a:pt x="367" y="0"/>
                    </a:moveTo>
                    <a:lnTo>
                      <a:pt x="0" y="11804"/>
                    </a:lnTo>
                    <a:lnTo>
                      <a:pt x="13600" y="14150"/>
                    </a:lnTo>
                    <a:lnTo>
                      <a:pt x="15580" y="234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3"/>
              <p:cNvSpPr/>
              <p:nvPr/>
            </p:nvSpPr>
            <p:spPr>
              <a:xfrm>
                <a:off x="11979700" y="1990975"/>
                <a:ext cx="203500" cy="18512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405" extrusionOk="0">
                    <a:moveTo>
                      <a:pt x="184" y="0"/>
                    </a:moveTo>
                    <a:lnTo>
                      <a:pt x="1" y="6892"/>
                    </a:lnTo>
                    <a:lnTo>
                      <a:pt x="8139" y="7405"/>
                    </a:lnTo>
                    <a:lnTo>
                      <a:pt x="7223" y="55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3"/>
              <p:cNvSpPr/>
              <p:nvPr/>
            </p:nvSpPr>
            <p:spPr>
              <a:xfrm>
                <a:off x="12124500" y="2303475"/>
                <a:ext cx="344625" cy="303375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12135" extrusionOk="0">
                    <a:moveTo>
                      <a:pt x="10888" y="0"/>
                    </a:moveTo>
                    <a:lnTo>
                      <a:pt x="1" y="2163"/>
                    </a:lnTo>
                    <a:lnTo>
                      <a:pt x="2714" y="12134"/>
                    </a:lnTo>
                    <a:lnTo>
                      <a:pt x="13784" y="8505"/>
                    </a:lnTo>
                    <a:lnTo>
                      <a:pt x="108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0" name="Google Shape;840;p43"/>
            <p:cNvGrpSpPr/>
            <p:nvPr/>
          </p:nvGrpSpPr>
          <p:grpSpPr>
            <a:xfrm>
              <a:off x="8213143" y="201869"/>
              <a:ext cx="525559" cy="498427"/>
              <a:chOff x="1887325" y="1286225"/>
              <a:chExt cx="688625" cy="653075"/>
            </a:xfrm>
          </p:grpSpPr>
          <p:sp>
            <p:nvSpPr>
              <p:cNvPr id="841" name="Google Shape;841;p43"/>
              <p:cNvSpPr/>
              <p:nvPr/>
            </p:nvSpPr>
            <p:spPr>
              <a:xfrm>
                <a:off x="1922525" y="1286250"/>
                <a:ext cx="652475" cy="652475"/>
              </a:xfrm>
              <a:custGeom>
                <a:avLst/>
                <a:gdLst/>
                <a:ahLst/>
                <a:cxnLst/>
                <a:rect l="l" t="t" r="r" b="b"/>
                <a:pathLst>
                  <a:path w="26099" h="26099" extrusionOk="0">
                    <a:moveTo>
                      <a:pt x="13049" y="1"/>
                    </a:moveTo>
                    <a:cubicBezTo>
                      <a:pt x="5821" y="1"/>
                      <a:pt x="0" y="5821"/>
                      <a:pt x="0" y="13050"/>
                    </a:cubicBezTo>
                    <a:cubicBezTo>
                      <a:pt x="0" y="20278"/>
                      <a:pt x="5821" y="26099"/>
                      <a:pt x="13049" y="26099"/>
                    </a:cubicBezTo>
                    <a:cubicBezTo>
                      <a:pt x="20278" y="26099"/>
                      <a:pt x="26099" y="20278"/>
                      <a:pt x="26099" y="13050"/>
                    </a:cubicBezTo>
                    <a:cubicBezTo>
                      <a:pt x="26099" y="5821"/>
                      <a:pt x="20278" y="1"/>
                      <a:pt x="130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43"/>
              <p:cNvSpPr/>
              <p:nvPr/>
            </p:nvSpPr>
            <p:spPr>
              <a:xfrm>
                <a:off x="1887325" y="1286225"/>
                <a:ext cx="688625" cy="653075"/>
              </a:xfrm>
              <a:custGeom>
                <a:avLst/>
                <a:gdLst/>
                <a:ahLst/>
                <a:cxnLst/>
                <a:rect l="l" t="t" r="r" b="b"/>
                <a:pathLst>
                  <a:path w="27545" h="26123" extrusionOk="0">
                    <a:moveTo>
                      <a:pt x="14445" y="0"/>
                    </a:moveTo>
                    <a:cubicBezTo>
                      <a:pt x="12187" y="0"/>
                      <a:pt x="9906" y="583"/>
                      <a:pt x="7838" y="1790"/>
                    </a:cubicBezTo>
                    <a:cubicBezTo>
                      <a:pt x="2397" y="4986"/>
                      <a:pt x="1" y="11643"/>
                      <a:pt x="2207" y="17578"/>
                    </a:cubicBezTo>
                    <a:cubicBezTo>
                      <a:pt x="4136" y="22766"/>
                      <a:pt x="9060" y="26123"/>
                      <a:pt x="14436" y="26123"/>
                    </a:cubicBezTo>
                    <a:cubicBezTo>
                      <a:pt x="15210" y="26123"/>
                      <a:pt x="15993" y="26053"/>
                      <a:pt x="16778" y="25910"/>
                    </a:cubicBezTo>
                    <a:cubicBezTo>
                      <a:pt x="22979" y="24806"/>
                      <a:pt x="27545" y="19366"/>
                      <a:pt x="27507" y="13051"/>
                    </a:cubicBezTo>
                    <a:lnTo>
                      <a:pt x="14457" y="13051"/>
                    </a:lnTo>
                    <a:lnTo>
                      <a:pt x="24387" y="4567"/>
                    </a:lnTo>
                    <a:cubicBezTo>
                      <a:pt x="21830" y="1584"/>
                      <a:pt x="18167" y="0"/>
                      <a:pt x="144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52" name="Picture 4" descr="tips learning GIF">
            <a:extLst>
              <a:ext uri="{FF2B5EF4-FFF2-40B4-BE49-F238E27FC236}">
                <a16:creationId xmlns:a16="http://schemas.microsoft.com/office/drawing/2014/main" id="{916757A1-EF6D-B259-295B-B1A1B724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89" y="311728"/>
            <a:ext cx="1045688" cy="10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oogle Shape;811;p43">
            <a:extLst>
              <a:ext uri="{FF2B5EF4-FFF2-40B4-BE49-F238E27FC236}">
                <a16:creationId xmlns:a16="http://schemas.microsoft.com/office/drawing/2014/main" id="{C695EAFA-6097-FD6D-AF74-DDD6FF58A31C}"/>
              </a:ext>
            </a:extLst>
          </p:cNvPr>
          <p:cNvGrpSpPr/>
          <p:nvPr/>
        </p:nvGrpSpPr>
        <p:grpSpPr>
          <a:xfrm>
            <a:off x="7562239" y="1234830"/>
            <a:ext cx="913683" cy="868197"/>
            <a:chOff x="5739678" y="973845"/>
            <a:chExt cx="995840" cy="946264"/>
          </a:xfrm>
        </p:grpSpPr>
        <p:sp>
          <p:nvSpPr>
            <p:cNvPr id="21" name="Google Shape;812;p43">
              <a:extLst>
                <a:ext uri="{FF2B5EF4-FFF2-40B4-BE49-F238E27FC236}">
                  <a16:creationId xmlns:a16="http://schemas.microsoft.com/office/drawing/2014/main" id="{22E287CE-622F-B85B-EE20-8BF8408DA287}"/>
                </a:ext>
              </a:extLst>
            </p:cNvPr>
            <p:cNvSpPr/>
            <p:nvPr/>
          </p:nvSpPr>
          <p:spPr>
            <a:xfrm rot="-810640">
              <a:off x="5817847" y="1064056"/>
              <a:ext cx="839501" cy="768623"/>
            </a:xfrm>
            <a:custGeom>
              <a:avLst/>
              <a:gdLst/>
              <a:ahLst/>
              <a:cxnLst/>
              <a:rect l="l" t="t" r="r" b="b"/>
              <a:pathLst>
                <a:path w="22966" h="21027" extrusionOk="0">
                  <a:moveTo>
                    <a:pt x="3915" y="1"/>
                  </a:moveTo>
                  <a:lnTo>
                    <a:pt x="3244" y="3020"/>
                  </a:lnTo>
                  <a:lnTo>
                    <a:pt x="1" y="17187"/>
                  </a:lnTo>
                  <a:lnTo>
                    <a:pt x="18566" y="21027"/>
                  </a:lnTo>
                  <a:lnTo>
                    <a:pt x="22294" y="6711"/>
                  </a:lnTo>
                  <a:lnTo>
                    <a:pt x="22965" y="4064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13;p43">
              <a:extLst>
                <a:ext uri="{FF2B5EF4-FFF2-40B4-BE49-F238E27FC236}">
                  <a16:creationId xmlns:a16="http://schemas.microsoft.com/office/drawing/2014/main" id="{1222C5A9-4AA7-ED61-E3BF-DEF28B936F3C}"/>
                </a:ext>
              </a:extLst>
            </p:cNvPr>
            <p:cNvSpPr/>
            <p:nvPr/>
          </p:nvSpPr>
          <p:spPr>
            <a:xfrm rot="-810640">
              <a:off x="5873663" y="1054663"/>
              <a:ext cx="720920" cy="245351"/>
            </a:xfrm>
            <a:custGeom>
              <a:avLst/>
              <a:gdLst/>
              <a:ahLst/>
              <a:cxnLst/>
              <a:rect l="l" t="t" r="r" b="b"/>
              <a:pathLst>
                <a:path w="19722" h="6712" extrusionOk="0">
                  <a:moveTo>
                    <a:pt x="671" y="1"/>
                  </a:moveTo>
                  <a:lnTo>
                    <a:pt x="0" y="3020"/>
                  </a:lnTo>
                  <a:lnTo>
                    <a:pt x="19050" y="6711"/>
                  </a:lnTo>
                  <a:lnTo>
                    <a:pt x="19721" y="4064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818;p43">
            <a:extLst>
              <a:ext uri="{FF2B5EF4-FFF2-40B4-BE49-F238E27FC236}">
                <a16:creationId xmlns:a16="http://schemas.microsoft.com/office/drawing/2014/main" id="{1A389FA0-2900-FB42-1F18-D8BC9D5E391E}"/>
              </a:ext>
            </a:extLst>
          </p:cNvPr>
          <p:cNvSpPr txBox="1">
            <a:spLocks/>
          </p:cNvSpPr>
          <p:nvPr/>
        </p:nvSpPr>
        <p:spPr>
          <a:xfrm>
            <a:off x="7682044" y="1515291"/>
            <a:ext cx="660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pace Mono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ce Mono"/>
                <a:sym typeface="Space Mono"/>
              </a:rPr>
              <a:t>04</a:t>
            </a:r>
          </a:p>
        </p:txBody>
      </p:sp>
      <p:sp>
        <p:nvSpPr>
          <p:cNvPr id="24" name="Google Shape;816;p43">
            <a:extLst>
              <a:ext uri="{FF2B5EF4-FFF2-40B4-BE49-F238E27FC236}">
                <a16:creationId xmlns:a16="http://schemas.microsoft.com/office/drawing/2014/main" id="{2E799584-AD67-3ED9-98C9-F1E19D717EFA}"/>
              </a:ext>
            </a:extLst>
          </p:cNvPr>
          <p:cNvSpPr txBox="1">
            <a:spLocks/>
          </p:cNvSpPr>
          <p:nvPr/>
        </p:nvSpPr>
        <p:spPr>
          <a:xfrm>
            <a:off x="6864338" y="1876684"/>
            <a:ext cx="24255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pace Mono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sym typeface="Space Mono"/>
              </a:rPr>
              <a:t>Confirm 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ce Mono"/>
                <a:sym typeface="Space Mono"/>
              </a:rPr>
              <a:t> </a:t>
            </a:r>
          </a:p>
        </p:txBody>
      </p:sp>
      <p:sp>
        <p:nvSpPr>
          <p:cNvPr id="25" name="Google Shape;815;p43">
            <a:extLst>
              <a:ext uri="{FF2B5EF4-FFF2-40B4-BE49-F238E27FC236}">
                <a16:creationId xmlns:a16="http://schemas.microsoft.com/office/drawing/2014/main" id="{5415CAAF-FBCB-90A4-F401-81E0B1FD6B7E}"/>
              </a:ext>
            </a:extLst>
          </p:cNvPr>
          <p:cNvSpPr txBox="1">
            <a:spLocks/>
          </p:cNvSpPr>
          <p:nvPr/>
        </p:nvSpPr>
        <p:spPr>
          <a:xfrm>
            <a:off x="6763665" y="2625050"/>
            <a:ext cx="2805395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anrope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"/>
                <a:sym typeface="Manrope"/>
              </a:rPr>
              <a:t>Information </a:t>
            </a:r>
          </a:p>
        </p:txBody>
      </p:sp>
      <p:grpSp>
        <p:nvGrpSpPr>
          <p:cNvPr id="26" name="Google Shape;808;p43">
            <a:extLst>
              <a:ext uri="{FF2B5EF4-FFF2-40B4-BE49-F238E27FC236}">
                <a16:creationId xmlns:a16="http://schemas.microsoft.com/office/drawing/2014/main" id="{94A1E891-8110-CD6C-DD82-0BE8E4364AE1}"/>
              </a:ext>
            </a:extLst>
          </p:cNvPr>
          <p:cNvGrpSpPr/>
          <p:nvPr/>
        </p:nvGrpSpPr>
        <p:grpSpPr>
          <a:xfrm>
            <a:off x="2231873" y="3025471"/>
            <a:ext cx="913683" cy="868197"/>
            <a:chOff x="3150978" y="973845"/>
            <a:chExt cx="995840" cy="946264"/>
          </a:xfrm>
        </p:grpSpPr>
        <p:sp>
          <p:nvSpPr>
            <p:cNvPr id="27" name="Google Shape;809;p43">
              <a:extLst>
                <a:ext uri="{FF2B5EF4-FFF2-40B4-BE49-F238E27FC236}">
                  <a16:creationId xmlns:a16="http://schemas.microsoft.com/office/drawing/2014/main" id="{BB3075CA-FB18-163F-CC08-53CEA6A245F5}"/>
                </a:ext>
              </a:extLst>
            </p:cNvPr>
            <p:cNvSpPr/>
            <p:nvPr/>
          </p:nvSpPr>
          <p:spPr>
            <a:xfrm rot="-810640">
              <a:off x="3229147" y="1064056"/>
              <a:ext cx="839501" cy="768623"/>
            </a:xfrm>
            <a:custGeom>
              <a:avLst/>
              <a:gdLst/>
              <a:ahLst/>
              <a:cxnLst/>
              <a:rect l="l" t="t" r="r" b="b"/>
              <a:pathLst>
                <a:path w="22966" h="21027" extrusionOk="0">
                  <a:moveTo>
                    <a:pt x="3915" y="1"/>
                  </a:moveTo>
                  <a:lnTo>
                    <a:pt x="3244" y="3020"/>
                  </a:lnTo>
                  <a:lnTo>
                    <a:pt x="1" y="17187"/>
                  </a:lnTo>
                  <a:lnTo>
                    <a:pt x="18566" y="21027"/>
                  </a:lnTo>
                  <a:lnTo>
                    <a:pt x="22294" y="6711"/>
                  </a:lnTo>
                  <a:lnTo>
                    <a:pt x="22965" y="4064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810;p43">
              <a:extLst>
                <a:ext uri="{FF2B5EF4-FFF2-40B4-BE49-F238E27FC236}">
                  <a16:creationId xmlns:a16="http://schemas.microsoft.com/office/drawing/2014/main" id="{8340F513-5A60-4A59-D0C1-50EB72AA6098}"/>
                </a:ext>
              </a:extLst>
            </p:cNvPr>
            <p:cNvSpPr/>
            <p:nvPr/>
          </p:nvSpPr>
          <p:spPr>
            <a:xfrm rot="-810640">
              <a:off x="3284963" y="1054663"/>
              <a:ext cx="720920" cy="245351"/>
            </a:xfrm>
            <a:custGeom>
              <a:avLst/>
              <a:gdLst/>
              <a:ahLst/>
              <a:cxnLst/>
              <a:rect l="l" t="t" r="r" b="b"/>
              <a:pathLst>
                <a:path w="19722" h="6712" extrusionOk="0">
                  <a:moveTo>
                    <a:pt x="671" y="1"/>
                  </a:moveTo>
                  <a:lnTo>
                    <a:pt x="0" y="3020"/>
                  </a:lnTo>
                  <a:lnTo>
                    <a:pt x="19050" y="6711"/>
                  </a:lnTo>
                  <a:lnTo>
                    <a:pt x="19721" y="4064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828;p43">
            <a:extLst>
              <a:ext uri="{FF2B5EF4-FFF2-40B4-BE49-F238E27FC236}">
                <a16:creationId xmlns:a16="http://schemas.microsoft.com/office/drawing/2014/main" id="{722BC955-9568-1292-ECE3-6D19675DF175}"/>
              </a:ext>
            </a:extLst>
          </p:cNvPr>
          <p:cNvSpPr txBox="1">
            <a:spLocks/>
          </p:cNvSpPr>
          <p:nvPr/>
        </p:nvSpPr>
        <p:spPr>
          <a:xfrm>
            <a:off x="2339368" y="3328298"/>
            <a:ext cx="660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pace Mono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ce Mono"/>
                <a:sym typeface="Space Mono"/>
              </a:rPr>
              <a:t>05</a:t>
            </a:r>
          </a:p>
        </p:txBody>
      </p:sp>
      <p:sp>
        <p:nvSpPr>
          <p:cNvPr id="30" name="Google Shape;815;p43">
            <a:extLst>
              <a:ext uri="{FF2B5EF4-FFF2-40B4-BE49-F238E27FC236}">
                <a16:creationId xmlns:a16="http://schemas.microsoft.com/office/drawing/2014/main" id="{942F6B40-0BCA-7466-21BF-8CB5ED2E25E0}"/>
              </a:ext>
            </a:extLst>
          </p:cNvPr>
          <p:cNvSpPr txBox="1">
            <a:spLocks/>
          </p:cNvSpPr>
          <p:nvPr/>
        </p:nvSpPr>
        <p:spPr>
          <a:xfrm>
            <a:off x="1178916" y="4567188"/>
            <a:ext cx="2805395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anrope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"/>
                <a:sym typeface="Manrope"/>
              </a:rPr>
              <a:t>About common items at garage sale  </a:t>
            </a:r>
          </a:p>
        </p:txBody>
      </p:sp>
      <p:sp>
        <p:nvSpPr>
          <p:cNvPr id="31" name="Google Shape;816;p43">
            <a:extLst>
              <a:ext uri="{FF2B5EF4-FFF2-40B4-BE49-F238E27FC236}">
                <a16:creationId xmlns:a16="http://schemas.microsoft.com/office/drawing/2014/main" id="{DEED2F37-B2B5-EDC9-E0CD-370327ED9B72}"/>
              </a:ext>
            </a:extLst>
          </p:cNvPr>
          <p:cNvSpPr txBox="1">
            <a:spLocks/>
          </p:cNvSpPr>
          <p:nvPr/>
        </p:nvSpPr>
        <p:spPr>
          <a:xfrm>
            <a:off x="1394712" y="3753491"/>
            <a:ext cx="24255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pace Mono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sym typeface="Space Mono"/>
              </a:rPr>
              <a:t>Talk 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ce Mono"/>
                <a:sym typeface="Space Mono"/>
              </a:rPr>
              <a:t> </a:t>
            </a:r>
          </a:p>
        </p:txBody>
      </p:sp>
      <p:grpSp>
        <p:nvGrpSpPr>
          <p:cNvPr id="32" name="Google Shape;808;p43">
            <a:extLst>
              <a:ext uri="{FF2B5EF4-FFF2-40B4-BE49-F238E27FC236}">
                <a16:creationId xmlns:a16="http://schemas.microsoft.com/office/drawing/2014/main" id="{1D3178DC-F13E-A841-3BEA-31F11A483732}"/>
              </a:ext>
            </a:extLst>
          </p:cNvPr>
          <p:cNvGrpSpPr/>
          <p:nvPr/>
        </p:nvGrpSpPr>
        <p:grpSpPr>
          <a:xfrm>
            <a:off x="4788888" y="3112607"/>
            <a:ext cx="913683" cy="868197"/>
            <a:chOff x="3150978" y="973845"/>
            <a:chExt cx="995840" cy="946264"/>
          </a:xfrm>
        </p:grpSpPr>
        <p:sp>
          <p:nvSpPr>
            <p:cNvPr id="33" name="Google Shape;809;p43">
              <a:extLst>
                <a:ext uri="{FF2B5EF4-FFF2-40B4-BE49-F238E27FC236}">
                  <a16:creationId xmlns:a16="http://schemas.microsoft.com/office/drawing/2014/main" id="{78A036B4-ECB9-630F-F895-B97660E9742D}"/>
                </a:ext>
              </a:extLst>
            </p:cNvPr>
            <p:cNvSpPr/>
            <p:nvPr/>
          </p:nvSpPr>
          <p:spPr>
            <a:xfrm rot="-810640">
              <a:off x="3229147" y="1064056"/>
              <a:ext cx="839501" cy="768623"/>
            </a:xfrm>
            <a:custGeom>
              <a:avLst/>
              <a:gdLst/>
              <a:ahLst/>
              <a:cxnLst/>
              <a:rect l="l" t="t" r="r" b="b"/>
              <a:pathLst>
                <a:path w="22966" h="21027" extrusionOk="0">
                  <a:moveTo>
                    <a:pt x="3915" y="1"/>
                  </a:moveTo>
                  <a:lnTo>
                    <a:pt x="3244" y="3020"/>
                  </a:lnTo>
                  <a:lnTo>
                    <a:pt x="1" y="17187"/>
                  </a:lnTo>
                  <a:lnTo>
                    <a:pt x="18566" y="21027"/>
                  </a:lnTo>
                  <a:lnTo>
                    <a:pt x="22294" y="6711"/>
                  </a:lnTo>
                  <a:lnTo>
                    <a:pt x="22965" y="4064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810;p43">
              <a:extLst>
                <a:ext uri="{FF2B5EF4-FFF2-40B4-BE49-F238E27FC236}">
                  <a16:creationId xmlns:a16="http://schemas.microsoft.com/office/drawing/2014/main" id="{56B6028A-A14F-2710-E330-9DE54F1AB43C}"/>
                </a:ext>
              </a:extLst>
            </p:cNvPr>
            <p:cNvSpPr/>
            <p:nvPr/>
          </p:nvSpPr>
          <p:spPr>
            <a:xfrm rot="-810640">
              <a:off x="3284963" y="1054663"/>
              <a:ext cx="720920" cy="245351"/>
            </a:xfrm>
            <a:custGeom>
              <a:avLst/>
              <a:gdLst/>
              <a:ahLst/>
              <a:cxnLst/>
              <a:rect l="l" t="t" r="r" b="b"/>
              <a:pathLst>
                <a:path w="19722" h="6712" extrusionOk="0">
                  <a:moveTo>
                    <a:pt x="671" y="1"/>
                  </a:moveTo>
                  <a:lnTo>
                    <a:pt x="0" y="3020"/>
                  </a:lnTo>
                  <a:lnTo>
                    <a:pt x="19050" y="6711"/>
                  </a:lnTo>
                  <a:lnTo>
                    <a:pt x="19721" y="4064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828;p43">
            <a:extLst>
              <a:ext uri="{FF2B5EF4-FFF2-40B4-BE49-F238E27FC236}">
                <a16:creationId xmlns:a16="http://schemas.microsoft.com/office/drawing/2014/main" id="{AFF762F3-44CF-CC3F-F463-ECF14A52D5B6}"/>
              </a:ext>
            </a:extLst>
          </p:cNvPr>
          <p:cNvSpPr txBox="1">
            <a:spLocks/>
          </p:cNvSpPr>
          <p:nvPr/>
        </p:nvSpPr>
        <p:spPr>
          <a:xfrm>
            <a:off x="4912541" y="3375624"/>
            <a:ext cx="660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pace Mono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ce Mono"/>
                <a:sym typeface="Space Mono"/>
              </a:rPr>
              <a:t>06</a:t>
            </a:r>
          </a:p>
        </p:txBody>
      </p:sp>
      <p:sp>
        <p:nvSpPr>
          <p:cNvPr id="36" name="Google Shape;816;p43">
            <a:extLst>
              <a:ext uri="{FF2B5EF4-FFF2-40B4-BE49-F238E27FC236}">
                <a16:creationId xmlns:a16="http://schemas.microsoft.com/office/drawing/2014/main" id="{D73B5827-B0B4-EF55-7F50-D34FE5FADB73}"/>
              </a:ext>
            </a:extLst>
          </p:cNvPr>
          <p:cNvSpPr txBox="1">
            <a:spLocks/>
          </p:cNvSpPr>
          <p:nvPr/>
        </p:nvSpPr>
        <p:spPr>
          <a:xfrm>
            <a:off x="4029791" y="3680751"/>
            <a:ext cx="24255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pace Mono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sym typeface="Space Mono"/>
              </a:rPr>
              <a:t>Listen  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ce Mono"/>
                <a:sym typeface="Space Mono"/>
              </a:rPr>
              <a:t> </a:t>
            </a:r>
          </a:p>
        </p:txBody>
      </p:sp>
      <p:sp>
        <p:nvSpPr>
          <p:cNvPr id="37" name="Google Shape;815;p43">
            <a:extLst>
              <a:ext uri="{FF2B5EF4-FFF2-40B4-BE49-F238E27FC236}">
                <a16:creationId xmlns:a16="http://schemas.microsoft.com/office/drawing/2014/main" id="{39AAA708-5114-BD66-2A2D-16259D01D94D}"/>
              </a:ext>
            </a:extLst>
          </p:cNvPr>
          <p:cNvSpPr txBox="1">
            <a:spLocks/>
          </p:cNvSpPr>
          <p:nvPr/>
        </p:nvSpPr>
        <p:spPr>
          <a:xfrm>
            <a:off x="4029791" y="4508519"/>
            <a:ext cx="2805395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anrope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"/>
                <a:sym typeface="Manrope"/>
              </a:rPr>
              <a:t>To conversation between two man about misunderstanding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DCB198C-BA70-9225-C7E7-B80BB599B140}"/>
              </a:ext>
            </a:extLst>
          </p:cNvPr>
          <p:cNvSpPr/>
          <p:nvPr/>
        </p:nvSpPr>
        <p:spPr>
          <a:xfrm>
            <a:off x="-1613575" y="-4296102"/>
            <a:ext cx="36179207" cy="1053015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2" name="Picture 4" descr="Gtea Sticker - Gtea Stickers">
            <a:extLst>
              <a:ext uri="{FF2B5EF4-FFF2-40B4-BE49-F238E27FC236}">
                <a16:creationId xmlns:a16="http://schemas.microsoft.com/office/drawing/2014/main" id="{DFCB6640-7B17-1D8B-E128-19D823DD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89" y="-216333"/>
            <a:ext cx="4805279" cy="41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0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55"/>
          <p:cNvGrpSpPr/>
          <p:nvPr/>
        </p:nvGrpSpPr>
        <p:grpSpPr>
          <a:xfrm>
            <a:off x="350549" y="-656277"/>
            <a:ext cx="8585195" cy="6455984"/>
            <a:chOff x="350549" y="-656277"/>
            <a:chExt cx="8585195" cy="6455984"/>
          </a:xfrm>
        </p:grpSpPr>
        <p:grpSp>
          <p:nvGrpSpPr>
            <p:cNvPr id="1720" name="Google Shape;1720;p55"/>
            <p:cNvGrpSpPr/>
            <p:nvPr/>
          </p:nvGrpSpPr>
          <p:grpSpPr>
            <a:xfrm>
              <a:off x="850559" y="-656277"/>
              <a:ext cx="7442882" cy="6455984"/>
              <a:chOff x="1042859" y="534268"/>
              <a:chExt cx="5342293" cy="4633925"/>
            </a:xfrm>
          </p:grpSpPr>
          <p:sp>
            <p:nvSpPr>
              <p:cNvPr id="1721" name="Google Shape;1721;p55"/>
              <p:cNvSpPr/>
              <p:nvPr/>
            </p:nvSpPr>
            <p:spPr>
              <a:xfrm>
                <a:off x="1308582" y="534268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55"/>
              <p:cNvSpPr/>
              <p:nvPr/>
            </p:nvSpPr>
            <p:spPr>
              <a:xfrm rot="10800000">
                <a:off x="1042859" y="591919"/>
                <a:ext cx="5342293" cy="4518673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3" name="Google Shape;1723;p55"/>
            <p:cNvSpPr/>
            <p:nvPr/>
          </p:nvSpPr>
          <p:spPr>
            <a:xfrm>
              <a:off x="7218030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5"/>
            <p:cNvSpPr/>
            <p:nvPr/>
          </p:nvSpPr>
          <p:spPr>
            <a:xfrm>
              <a:off x="6981488" y="454595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5"/>
            <p:cNvSpPr/>
            <p:nvPr/>
          </p:nvSpPr>
          <p:spPr>
            <a:xfrm>
              <a:off x="7834813" y="10673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5"/>
            <p:cNvSpPr/>
            <p:nvPr/>
          </p:nvSpPr>
          <p:spPr>
            <a:xfrm>
              <a:off x="1018838" y="17551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5"/>
            <p:cNvSpPr/>
            <p:nvPr/>
          </p:nvSpPr>
          <p:spPr>
            <a:xfrm>
              <a:off x="802913" y="29723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5"/>
            <p:cNvSpPr/>
            <p:nvPr/>
          </p:nvSpPr>
          <p:spPr>
            <a:xfrm>
              <a:off x="350549" y="1127603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5"/>
            <p:cNvSpPr/>
            <p:nvPr/>
          </p:nvSpPr>
          <p:spPr>
            <a:xfrm flipH="1">
              <a:off x="8065799" y="310141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5"/>
            <p:cNvSpPr/>
            <p:nvPr/>
          </p:nvSpPr>
          <p:spPr>
            <a:xfrm flipH="1">
              <a:off x="850540" y="898073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5"/>
            <p:cNvSpPr/>
            <p:nvPr/>
          </p:nvSpPr>
          <p:spPr>
            <a:xfrm>
              <a:off x="1119051" y="4159946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2" name="Google Shape;1732;p55"/>
          <p:cNvSpPr txBox="1">
            <a:spLocks noGrp="1"/>
          </p:cNvSpPr>
          <p:nvPr>
            <p:ph type="title"/>
          </p:nvPr>
        </p:nvSpPr>
        <p:spPr>
          <a:xfrm>
            <a:off x="1146297" y="328179"/>
            <a:ext cx="6211800" cy="31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Homework</a:t>
            </a:r>
            <a:br>
              <a:rPr lang="en" dirty="0"/>
            </a:br>
            <a:r>
              <a:rPr lang="en" sz="4000" dirty="0"/>
              <a:t>p.209 </a:t>
            </a:r>
            <a:endParaRPr b="1" dirty="0"/>
          </a:p>
        </p:txBody>
      </p:sp>
      <p:pic>
        <p:nvPicPr>
          <p:cNvPr id="2" name="Picture 2" descr="ماهية منصة كلاسيرا ؟ - مدارس معالم الصفوة">
            <a:extLst>
              <a:ext uri="{FF2B5EF4-FFF2-40B4-BE49-F238E27FC236}">
                <a16:creationId xmlns:a16="http://schemas.microsoft.com/office/drawing/2014/main" id="{35CD03A0-7E9A-34BD-4ACC-79A294CCD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91" y="2848899"/>
            <a:ext cx="4280534" cy="14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6" name="Google Shape;1346;p50"/>
          <p:cNvGrpSpPr/>
          <p:nvPr/>
        </p:nvGrpSpPr>
        <p:grpSpPr>
          <a:xfrm>
            <a:off x="-1286150" y="589232"/>
            <a:ext cx="6975625" cy="6295916"/>
            <a:chOff x="-1286150" y="589231"/>
            <a:chExt cx="6975625" cy="6295916"/>
          </a:xfrm>
        </p:grpSpPr>
        <p:sp>
          <p:nvSpPr>
            <p:cNvPr id="1347" name="Google Shape;1347;p50"/>
            <p:cNvSpPr/>
            <p:nvPr/>
          </p:nvSpPr>
          <p:spPr>
            <a:xfrm>
              <a:off x="-1286150" y="2128650"/>
              <a:ext cx="5623466" cy="4756498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8" name="Google Shape;1348;p50"/>
            <p:cNvGrpSpPr/>
            <p:nvPr/>
          </p:nvGrpSpPr>
          <p:grpSpPr>
            <a:xfrm>
              <a:off x="310683" y="589232"/>
              <a:ext cx="2378256" cy="4554271"/>
              <a:chOff x="8949000" y="923438"/>
              <a:chExt cx="1929150" cy="3694250"/>
            </a:xfrm>
          </p:grpSpPr>
          <p:sp>
            <p:nvSpPr>
              <p:cNvPr id="1349" name="Google Shape;1349;p50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0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0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0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0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0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0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0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0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0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0" name="Google Shape;1360;p50"/>
            <p:cNvSpPr/>
            <p:nvPr/>
          </p:nvSpPr>
          <p:spPr>
            <a:xfrm>
              <a:off x="3480088" y="1405950"/>
              <a:ext cx="616800" cy="615875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2449849" y="1013365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4645625" y="2472863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4630975" y="3932388"/>
              <a:ext cx="616800" cy="615875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4953925" y="1629248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5" name="Google Shape;1365;p50"/>
            <p:cNvGrpSpPr/>
            <p:nvPr/>
          </p:nvGrpSpPr>
          <p:grpSpPr>
            <a:xfrm>
              <a:off x="1084217" y="1987401"/>
              <a:ext cx="3101221" cy="3196934"/>
              <a:chOff x="-693396" y="2054200"/>
              <a:chExt cx="3101221" cy="3196934"/>
            </a:xfrm>
          </p:grpSpPr>
          <p:sp>
            <p:nvSpPr>
              <p:cNvPr id="1366" name="Google Shape;1366;p50"/>
              <p:cNvSpPr/>
              <p:nvPr/>
            </p:nvSpPr>
            <p:spPr>
              <a:xfrm rot="-6299950" flipH="1">
                <a:off x="-641286" y="4736956"/>
                <a:ext cx="462009" cy="462413"/>
              </a:xfrm>
              <a:custGeom>
                <a:avLst/>
                <a:gdLst/>
                <a:ahLst/>
                <a:cxnLst/>
                <a:rect l="l" t="t" r="r" b="b"/>
                <a:pathLst>
                  <a:path w="11423" h="11433" extrusionOk="0">
                    <a:moveTo>
                      <a:pt x="9643" y="0"/>
                    </a:moveTo>
                    <a:cubicBezTo>
                      <a:pt x="9268" y="0"/>
                      <a:pt x="8945" y="304"/>
                      <a:pt x="8945" y="716"/>
                    </a:cubicBezTo>
                    <a:cubicBezTo>
                      <a:pt x="8076" y="2389"/>
                      <a:pt x="6950" y="3934"/>
                      <a:pt x="5599" y="5253"/>
                    </a:cubicBezTo>
                    <a:cubicBezTo>
                      <a:pt x="4188" y="6603"/>
                      <a:pt x="2330" y="7618"/>
                      <a:pt x="416" y="7618"/>
                    </a:cubicBezTo>
                    <a:cubicBezTo>
                      <a:pt x="277" y="7618"/>
                      <a:pt x="139" y="7613"/>
                      <a:pt x="0" y="7602"/>
                    </a:cubicBezTo>
                    <a:lnTo>
                      <a:pt x="0" y="7602"/>
                    </a:lnTo>
                    <a:lnTo>
                      <a:pt x="161" y="7859"/>
                    </a:lnTo>
                    <a:cubicBezTo>
                      <a:pt x="644" y="8599"/>
                      <a:pt x="708" y="9307"/>
                      <a:pt x="1255" y="9983"/>
                    </a:cubicBezTo>
                    <a:cubicBezTo>
                      <a:pt x="1802" y="10658"/>
                      <a:pt x="2606" y="11431"/>
                      <a:pt x="3539" y="11431"/>
                    </a:cubicBezTo>
                    <a:cubicBezTo>
                      <a:pt x="3564" y="11432"/>
                      <a:pt x="3589" y="11432"/>
                      <a:pt x="3614" y="11432"/>
                    </a:cubicBezTo>
                    <a:cubicBezTo>
                      <a:pt x="4420" y="11432"/>
                      <a:pt x="5135" y="10932"/>
                      <a:pt x="5759" y="10401"/>
                    </a:cubicBezTo>
                    <a:cubicBezTo>
                      <a:pt x="6982" y="9436"/>
                      <a:pt x="8655" y="8245"/>
                      <a:pt x="9685" y="7151"/>
                    </a:cubicBezTo>
                    <a:cubicBezTo>
                      <a:pt x="10328" y="6444"/>
                      <a:pt x="10843" y="5607"/>
                      <a:pt x="11197" y="4738"/>
                    </a:cubicBezTo>
                    <a:cubicBezTo>
                      <a:pt x="11294" y="4545"/>
                      <a:pt x="11326" y="4352"/>
                      <a:pt x="11294" y="4159"/>
                    </a:cubicBezTo>
                    <a:cubicBezTo>
                      <a:pt x="11250" y="4027"/>
                      <a:pt x="11101" y="3925"/>
                      <a:pt x="10970" y="3925"/>
                    </a:cubicBezTo>
                    <a:cubicBezTo>
                      <a:pt x="10909" y="3925"/>
                      <a:pt x="10852" y="3947"/>
                      <a:pt x="10811" y="3998"/>
                    </a:cubicBezTo>
                    <a:cubicBezTo>
                      <a:pt x="10586" y="4191"/>
                      <a:pt x="10361" y="4320"/>
                      <a:pt x="10103" y="4449"/>
                    </a:cubicBezTo>
                    <a:cubicBezTo>
                      <a:pt x="10779" y="3837"/>
                      <a:pt x="11229" y="3001"/>
                      <a:pt x="11390" y="2100"/>
                    </a:cubicBezTo>
                    <a:cubicBezTo>
                      <a:pt x="11422" y="1907"/>
                      <a:pt x="11422" y="1682"/>
                      <a:pt x="11261" y="1585"/>
                    </a:cubicBezTo>
                    <a:cubicBezTo>
                      <a:pt x="11220" y="1552"/>
                      <a:pt x="11176" y="1538"/>
                      <a:pt x="11131" y="1538"/>
                    </a:cubicBezTo>
                    <a:cubicBezTo>
                      <a:pt x="11005" y="1538"/>
                      <a:pt x="10874" y="1651"/>
                      <a:pt x="10779" y="1746"/>
                    </a:cubicBezTo>
                    <a:cubicBezTo>
                      <a:pt x="10660" y="1865"/>
                      <a:pt x="10513" y="2039"/>
                      <a:pt x="10339" y="2039"/>
                    </a:cubicBezTo>
                    <a:cubicBezTo>
                      <a:pt x="10325" y="2039"/>
                      <a:pt x="10311" y="2038"/>
                      <a:pt x="10296" y="2035"/>
                    </a:cubicBezTo>
                    <a:cubicBezTo>
                      <a:pt x="10393" y="1649"/>
                      <a:pt x="10425" y="1263"/>
                      <a:pt x="10393" y="845"/>
                    </a:cubicBezTo>
                    <a:cubicBezTo>
                      <a:pt x="10361" y="459"/>
                      <a:pt x="10135" y="137"/>
                      <a:pt x="9749" y="8"/>
                    </a:cubicBezTo>
                    <a:cubicBezTo>
                      <a:pt x="9713" y="3"/>
                      <a:pt x="9678" y="0"/>
                      <a:pt x="9643" y="0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0"/>
              <p:cNvSpPr/>
              <p:nvPr/>
            </p:nvSpPr>
            <p:spPr>
              <a:xfrm rot="-6299950" flipH="1">
                <a:off x="-512285" y="4454534"/>
                <a:ext cx="606440" cy="748282"/>
              </a:xfrm>
              <a:custGeom>
                <a:avLst/>
                <a:gdLst/>
                <a:ahLst/>
                <a:cxnLst/>
                <a:rect l="l" t="t" r="r" b="b"/>
                <a:pathLst>
                  <a:path w="14994" h="18501" extrusionOk="0">
                    <a:moveTo>
                      <a:pt x="4923" y="0"/>
                    </a:moveTo>
                    <a:cubicBezTo>
                      <a:pt x="4698" y="1577"/>
                      <a:pt x="4633" y="3475"/>
                      <a:pt x="3186" y="4215"/>
                    </a:cubicBezTo>
                    <a:cubicBezTo>
                      <a:pt x="2156" y="4762"/>
                      <a:pt x="1641" y="5985"/>
                      <a:pt x="1673" y="7175"/>
                    </a:cubicBezTo>
                    <a:cubicBezTo>
                      <a:pt x="1738" y="8398"/>
                      <a:pt x="2027" y="9588"/>
                      <a:pt x="2510" y="10715"/>
                    </a:cubicBezTo>
                    <a:lnTo>
                      <a:pt x="0" y="15283"/>
                    </a:lnTo>
                    <a:cubicBezTo>
                      <a:pt x="933" y="15927"/>
                      <a:pt x="1480" y="17407"/>
                      <a:pt x="1545" y="18501"/>
                    </a:cubicBezTo>
                    <a:cubicBezTo>
                      <a:pt x="3765" y="16152"/>
                      <a:pt x="5695" y="13546"/>
                      <a:pt x="7336" y="10747"/>
                    </a:cubicBezTo>
                    <a:cubicBezTo>
                      <a:pt x="10168" y="9138"/>
                      <a:pt x="13803" y="7497"/>
                      <a:pt x="14930" y="4440"/>
                    </a:cubicBezTo>
                    <a:cubicBezTo>
                      <a:pt x="14994" y="4215"/>
                      <a:pt x="14897" y="3958"/>
                      <a:pt x="14672" y="3861"/>
                    </a:cubicBezTo>
                    <a:cubicBezTo>
                      <a:pt x="14620" y="3831"/>
                      <a:pt x="14562" y="3819"/>
                      <a:pt x="14502" y="3819"/>
                    </a:cubicBezTo>
                    <a:cubicBezTo>
                      <a:pt x="14304" y="3819"/>
                      <a:pt x="14080" y="3955"/>
                      <a:pt x="13932" y="4054"/>
                    </a:cubicBezTo>
                    <a:cubicBezTo>
                      <a:pt x="11809" y="5856"/>
                      <a:pt x="9428" y="8366"/>
                      <a:pt x="6661" y="8366"/>
                    </a:cubicBezTo>
                    <a:lnTo>
                      <a:pt x="4183" y="5663"/>
                    </a:lnTo>
                    <a:cubicBezTo>
                      <a:pt x="5052" y="4247"/>
                      <a:pt x="5470" y="2606"/>
                      <a:pt x="5406" y="933"/>
                    </a:cubicBezTo>
                    <a:cubicBezTo>
                      <a:pt x="5406" y="740"/>
                      <a:pt x="5374" y="579"/>
                      <a:pt x="5309" y="386"/>
                    </a:cubicBezTo>
                    <a:cubicBezTo>
                      <a:pt x="5213" y="225"/>
                      <a:pt x="5116" y="0"/>
                      <a:pt x="4923" y="0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50"/>
              <p:cNvSpPr/>
              <p:nvPr/>
            </p:nvSpPr>
            <p:spPr>
              <a:xfrm>
                <a:off x="1945794" y="3476418"/>
                <a:ext cx="462032" cy="462436"/>
              </a:xfrm>
              <a:custGeom>
                <a:avLst/>
                <a:gdLst/>
                <a:ahLst/>
                <a:cxnLst/>
                <a:rect l="l" t="t" r="r" b="b"/>
                <a:pathLst>
                  <a:path w="11423" h="11433" extrusionOk="0">
                    <a:moveTo>
                      <a:pt x="9643" y="0"/>
                    </a:moveTo>
                    <a:cubicBezTo>
                      <a:pt x="9268" y="0"/>
                      <a:pt x="8945" y="304"/>
                      <a:pt x="8945" y="716"/>
                    </a:cubicBezTo>
                    <a:cubicBezTo>
                      <a:pt x="8076" y="2389"/>
                      <a:pt x="6950" y="3934"/>
                      <a:pt x="5599" y="5253"/>
                    </a:cubicBezTo>
                    <a:cubicBezTo>
                      <a:pt x="4188" y="6603"/>
                      <a:pt x="2330" y="7618"/>
                      <a:pt x="416" y="7618"/>
                    </a:cubicBezTo>
                    <a:cubicBezTo>
                      <a:pt x="277" y="7618"/>
                      <a:pt x="139" y="7613"/>
                      <a:pt x="0" y="7602"/>
                    </a:cubicBezTo>
                    <a:lnTo>
                      <a:pt x="0" y="7602"/>
                    </a:lnTo>
                    <a:lnTo>
                      <a:pt x="161" y="7859"/>
                    </a:lnTo>
                    <a:cubicBezTo>
                      <a:pt x="644" y="8599"/>
                      <a:pt x="708" y="9307"/>
                      <a:pt x="1255" y="9983"/>
                    </a:cubicBezTo>
                    <a:cubicBezTo>
                      <a:pt x="1802" y="10658"/>
                      <a:pt x="2606" y="11431"/>
                      <a:pt x="3539" y="11431"/>
                    </a:cubicBezTo>
                    <a:cubicBezTo>
                      <a:pt x="3564" y="11432"/>
                      <a:pt x="3589" y="11432"/>
                      <a:pt x="3614" y="11432"/>
                    </a:cubicBezTo>
                    <a:cubicBezTo>
                      <a:pt x="4420" y="11432"/>
                      <a:pt x="5135" y="10932"/>
                      <a:pt x="5759" y="10401"/>
                    </a:cubicBezTo>
                    <a:cubicBezTo>
                      <a:pt x="6982" y="9436"/>
                      <a:pt x="8655" y="8245"/>
                      <a:pt x="9685" y="7151"/>
                    </a:cubicBezTo>
                    <a:cubicBezTo>
                      <a:pt x="10328" y="6444"/>
                      <a:pt x="10843" y="5607"/>
                      <a:pt x="11197" y="4738"/>
                    </a:cubicBezTo>
                    <a:cubicBezTo>
                      <a:pt x="11294" y="4545"/>
                      <a:pt x="11326" y="4352"/>
                      <a:pt x="11294" y="4159"/>
                    </a:cubicBezTo>
                    <a:cubicBezTo>
                      <a:pt x="11250" y="4027"/>
                      <a:pt x="11101" y="3925"/>
                      <a:pt x="10970" y="3925"/>
                    </a:cubicBezTo>
                    <a:cubicBezTo>
                      <a:pt x="10909" y="3925"/>
                      <a:pt x="10852" y="3947"/>
                      <a:pt x="10811" y="3998"/>
                    </a:cubicBezTo>
                    <a:cubicBezTo>
                      <a:pt x="10586" y="4191"/>
                      <a:pt x="10361" y="4320"/>
                      <a:pt x="10103" y="4449"/>
                    </a:cubicBezTo>
                    <a:cubicBezTo>
                      <a:pt x="10779" y="3837"/>
                      <a:pt x="11229" y="3001"/>
                      <a:pt x="11390" y="2100"/>
                    </a:cubicBezTo>
                    <a:cubicBezTo>
                      <a:pt x="11422" y="1907"/>
                      <a:pt x="11422" y="1682"/>
                      <a:pt x="11261" y="1585"/>
                    </a:cubicBezTo>
                    <a:cubicBezTo>
                      <a:pt x="11220" y="1552"/>
                      <a:pt x="11176" y="1538"/>
                      <a:pt x="11131" y="1538"/>
                    </a:cubicBezTo>
                    <a:cubicBezTo>
                      <a:pt x="11005" y="1538"/>
                      <a:pt x="10874" y="1651"/>
                      <a:pt x="10779" y="1746"/>
                    </a:cubicBezTo>
                    <a:cubicBezTo>
                      <a:pt x="10660" y="1865"/>
                      <a:pt x="10513" y="2039"/>
                      <a:pt x="10339" y="2039"/>
                    </a:cubicBezTo>
                    <a:cubicBezTo>
                      <a:pt x="10325" y="2039"/>
                      <a:pt x="10311" y="2038"/>
                      <a:pt x="10296" y="2035"/>
                    </a:cubicBezTo>
                    <a:cubicBezTo>
                      <a:pt x="10393" y="1649"/>
                      <a:pt x="10425" y="1263"/>
                      <a:pt x="10393" y="845"/>
                    </a:cubicBezTo>
                    <a:cubicBezTo>
                      <a:pt x="10361" y="459"/>
                      <a:pt x="10135" y="137"/>
                      <a:pt x="9749" y="8"/>
                    </a:cubicBezTo>
                    <a:cubicBezTo>
                      <a:pt x="9713" y="3"/>
                      <a:pt x="9678" y="0"/>
                      <a:pt x="9643" y="0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50"/>
              <p:cNvSpPr/>
              <p:nvPr/>
            </p:nvSpPr>
            <p:spPr>
              <a:xfrm>
                <a:off x="1790920" y="3563947"/>
                <a:ext cx="606470" cy="748319"/>
              </a:xfrm>
              <a:custGeom>
                <a:avLst/>
                <a:gdLst/>
                <a:ahLst/>
                <a:cxnLst/>
                <a:rect l="l" t="t" r="r" b="b"/>
                <a:pathLst>
                  <a:path w="14994" h="18501" extrusionOk="0">
                    <a:moveTo>
                      <a:pt x="4923" y="0"/>
                    </a:moveTo>
                    <a:cubicBezTo>
                      <a:pt x="4698" y="1577"/>
                      <a:pt x="4633" y="3475"/>
                      <a:pt x="3186" y="4215"/>
                    </a:cubicBezTo>
                    <a:cubicBezTo>
                      <a:pt x="2156" y="4762"/>
                      <a:pt x="1641" y="5985"/>
                      <a:pt x="1673" y="7175"/>
                    </a:cubicBezTo>
                    <a:cubicBezTo>
                      <a:pt x="1738" y="8398"/>
                      <a:pt x="2027" y="9588"/>
                      <a:pt x="2510" y="10715"/>
                    </a:cubicBezTo>
                    <a:lnTo>
                      <a:pt x="0" y="15283"/>
                    </a:lnTo>
                    <a:cubicBezTo>
                      <a:pt x="933" y="15927"/>
                      <a:pt x="1480" y="17407"/>
                      <a:pt x="1545" y="18501"/>
                    </a:cubicBezTo>
                    <a:cubicBezTo>
                      <a:pt x="3765" y="16152"/>
                      <a:pt x="5695" y="13546"/>
                      <a:pt x="7336" y="10747"/>
                    </a:cubicBezTo>
                    <a:cubicBezTo>
                      <a:pt x="10168" y="9138"/>
                      <a:pt x="13803" y="7497"/>
                      <a:pt x="14930" y="4440"/>
                    </a:cubicBezTo>
                    <a:cubicBezTo>
                      <a:pt x="14994" y="4215"/>
                      <a:pt x="14897" y="3958"/>
                      <a:pt x="14672" y="3861"/>
                    </a:cubicBezTo>
                    <a:cubicBezTo>
                      <a:pt x="14620" y="3831"/>
                      <a:pt x="14562" y="3819"/>
                      <a:pt x="14502" y="3819"/>
                    </a:cubicBezTo>
                    <a:cubicBezTo>
                      <a:pt x="14304" y="3819"/>
                      <a:pt x="14080" y="3955"/>
                      <a:pt x="13932" y="4054"/>
                    </a:cubicBezTo>
                    <a:cubicBezTo>
                      <a:pt x="11809" y="5856"/>
                      <a:pt x="9428" y="8366"/>
                      <a:pt x="6661" y="8366"/>
                    </a:cubicBezTo>
                    <a:lnTo>
                      <a:pt x="4183" y="5663"/>
                    </a:lnTo>
                    <a:cubicBezTo>
                      <a:pt x="5052" y="4247"/>
                      <a:pt x="5470" y="2606"/>
                      <a:pt x="5406" y="933"/>
                    </a:cubicBezTo>
                    <a:cubicBezTo>
                      <a:pt x="5406" y="740"/>
                      <a:pt x="5374" y="579"/>
                      <a:pt x="5309" y="386"/>
                    </a:cubicBezTo>
                    <a:cubicBezTo>
                      <a:pt x="5213" y="225"/>
                      <a:pt x="5116" y="0"/>
                      <a:pt x="4923" y="0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50"/>
              <p:cNvSpPr/>
              <p:nvPr/>
            </p:nvSpPr>
            <p:spPr>
              <a:xfrm>
                <a:off x="857796" y="3555695"/>
                <a:ext cx="1127070" cy="1132530"/>
              </a:xfrm>
              <a:custGeom>
                <a:avLst/>
                <a:gdLst/>
                <a:ahLst/>
                <a:cxnLst/>
                <a:rect l="l" t="t" r="r" b="b"/>
                <a:pathLst>
                  <a:path w="27865" h="28000" extrusionOk="0">
                    <a:moveTo>
                      <a:pt x="1625" y="0"/>
                    </a:moveTo>
                    <a:cubicBezTo>
                      <a:pt x="1169" y="0"/>
                      <a:pt x="714" y="216"/>
                      <a:pt x="419" y="622"/>
                    </a:cubicBezTo>
                    <a:cubicBezTo>
                      <a:pt x="0" y="1330"/>
                      <a:pt x="387" y="2778"/>
                      <a:pt x="483" y="3550"/>
                    </a:cubicBezTo>
                    <a:cubicBezTo>
                      <a:pt x="708" y="5899"/>
                      <a:pt x="1127" y="8216"/>
                      <a:pt x="1738" y="10500"/>
                    </a:cubicBezTo>
                    <a:cubicBezTo>
                      <a:pt x="2671" y="14072"/>
                      <a:pt x="3894" y="17740"/>
                      <a:pt x="6114" y="20732"/>
                    </a:cubicBezTo>
                    <a:cubicBezTo>
                      <a:pt x="8076" y="23531"/>
                      <a:pt x="10811" y="25687"/>
                      <a:pt x="13997" y="27006"/>
                    </a:cubicBezTo>
                    <a:cubicBezTo>
                      <a:pt x="15674" y="27663"/>
                      <a:pt x="17488" y="27999"/>
                      <a:pt x="19292" y="27999"/>
                    </a:cubicBezTo>
                    <a:cubicBezTo>
                      <a:pt x="22437" y="27999"/>
                      <a:pt x="25554" y="26977"/>
                      <a:pt x="27864" y="24850"/>
                    </a:cubicBezTo>
                    <a:lnTo>
                      <a:pt x="22716" y="13814"/>
                    </a:lnTo>
                    <a:cubicBezTo>
                      <a:pt x="21140" y="15487"/>
                      <a:pt x="19048" y="16614"/>
                      <a:pt x="16796" y="17032"/>
                    </a:cubicBezTo>
                    <a:cubicBezTo>
                      <a:pt x="16249" y="17138"/>
                      <a:pt x="15697" y="17191"/>
                      <a:pt x="15146" y="17191"/>
                    </a:cubicBezTo>
                    <a:cubicBezTo>
                      <a:pt x="13367" y="17191"/>
                      <a:pt x="11610" y="16641"/>
                      <a:pt x="10136" y="15584"/>
                    </a:cubicBezTo>
                    <a:cubicBezTo>
                      <a:pt x="7690" y="13782"/>
                      <a:pt x="6532" y="10790"/>
                      <a:pt x="5502" y="7958"/>
                    </a:cubicBezTo>
                    <a:lnTo>
                      <a:pt x="3089" y="1427"/>
                    </a:lnTo>
                    <a:cubicBezTo>
                      <a:pt x="3025" y="1041"/>
                      <a:pt x="2832" y="655"/>
                      <a:pt x="2574" y="365"/>
                    </a:cubicBezTo>
                    <a:cubicBezTo>
                      <a:pt x="2301" y="119"/>
                      <a:pt x="1963" y="0"/>
                      <a:pt x="16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0"/>
              <p:cNvSpPr/>
              <p:nvPr/>
            </p:nvSpPr>
            <p:spPr>
              <a:xfrm>
                <a:off x="1624317" y="4093607"/>
                <a:ext cx="387892" cy="592192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14641" extrusionOk="0">
                    <a:moveTo>
                      <a:pt x="3926" y="1"/>
                    </a:moveTo>
                    <a:lnTo>
                      <a:pt x="1" y="2446"/>
                    </a:lnTo>
                    <a:lnTo>
                      <a:pt x="5471" y="14640"/>
                    </a:lnTo>
                    <a:cubicBezTo>
                      <a:pt x="6951" y="14640"/>
                      <a:pt x="8399" y="13836"/>
                      <a:pt x="9589" y="12903"/>
                    </a:cubicBezTo>
                    <a:lnTo>
                      <a:pt x="39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0"/>
              <p:cNvSpPr/>
              <p:nvPr/>
            </p:nvSpPr>
            <p:spPr>
              <a:xfrm>
                <a:off x="-438425" y="2124461"/>
                <a:ext cx="1003422" cy="1761893"/>
              </a:xfrm>
              <a:custGeom>
                <a:avLst/>
                <a:gdLst/>
                <a:ahLst/>
                <a:cxnLst/>
                <a:rect l="l" t="t" r="r" b="b"/>
                <a:pathLst>
                  <a:path w="24808" h="43560" extrusionOk="0">
                    <a:moveTo>
                      <a:pt x="7422" y="33344"/>
                    </a:moveTo>
                    <a:cubicBezTo>
                      <a:pt x="7415" y="33363"/>
                      <a:pt x="7408" y="33382"/>
                      <a:pt x="7401" y="33401"/>
                    </a:cubicBezTo>
                    <a:cubicBezTo>
                      <a:pt x="7409" y="33382"/>
                      <a:pt x="7416" y="33363"/>
                      <a:pt x="7422" y="33344"/>
                    </a:cubicBezTo>
                    <a:close/>
                    <a:moveTo>
                      <a:pt x="16473" y="1"/>
                    </a:moveTo>
                    <a:cubicBezTo>
                      <a:pt x="13784" y="1"/>
                      <a:pt x="11151" y="1482"/>
                      <a:pt x="9525" y="3671"/>
                    </a:cubicBezTo>
                    <a:cubicBezTo>
                      <a:pt x="7723" y="6020"/>
                      <a:pt x="7015" y="9077"/>
                      <a:pt x="7111" y="12037"/>
                    </a:cubicBezTo>
                    <a:cubicBezTo>
                      <a:pt x="7176" y="14997"/>
                      <a:pt x="7948" y="17893"/>
                      <a:pt x="8913" y="20692"/>
                    </a:cubicBezTo>
                    <a:cubicBezTo>
                      <a:pt x="9879" y="23491"/>
                      <a:pt x="11037" y="26258"/>
                      <a:pt x="11873" y="29090"/>
                    </a:cubicBezTo>
                    <a:cubicBezTo>
                      <a:pt x="12388" y="30827"/>
                      <a:pt x="11616" y="32629"/>
                      <a:pt x="10876" y="34270"/>
                    </a:cubicBezTo>
                    <a:cubicBezTo>
                      <a:pt x="10104" y="35943"/>
                      <a:pt x="8720" y="37391"/>
                      <a:pt x="6983" y="37841"/>
                    </a:cubicBezTo>
                    <a:cubicBezTo>
                      <a:pt x="6693" y="37922"/>
                      <a:pt x="6396" y="37962"/>
                      <a:pt x="6098" y="37962"/>
                    </a:cubicBezTo>
                    <a:cubicBezTo>
                      <a:pt x="5800" y="37962"/>
                      <a:pt x="5503" y="37922"/>
                      <a:pt x="5213" y="37841"/>
                    </a:cubicBezTo>
                    <a:cubicBezTo>
                      <a:pt x="4087" y="37423"/>
                      <a:pt x="3476" y="36136"/>
                      <a:pt x="3379" y="34914"/>
                    </a:cubicBezTo>
                    <a:cubicBezTo>
                      <a:pt x="3250" y="34045"/>
                      <a:pt x="3443" y="33144"/>
                      <a:pt x="3926" y="32372"/>
                    </a:cubicBezTo>
                    <a:cubicBezTo>
                      <a:pt x="4339" y="31738"/>
                      <a:pt x="5060" y="31340"/>
                      <a:pt x="5824" y="31340"/>
                    </a:cubicBezTo>
                    <a:cubicBezTo>
                      <a:pt x="5952" y="31340"/>
                      <a:pt x="6081" y="31351"/>
                      <a:pt x="6211" y="31374"/>
                    </a:cubicBezTo>
                    <a:cubicBezTo>
                      <a:pt x="7059" y="31563"/>
                      <a:pt x="7692" y="32549"/>
                      <a:pt x="7422" y="33344"/>
                    </a:cubicBezTo>
                    <a:lnTo>
                      <a:pt x="7422" y="33344"/>
                    </a:lnTo>
                    <a:cubicBezTo>
                      <a:pt x="7603" y="32846"/>
                      <a:pt x="7724" y="32319"/>
                      <a:pt x="7755" y="31793"/>
                    </a:cubicBezTo>
                    <a:cubicBezTo>
                      <a:pt x="7787" y="31278"/>
                      <a:pt x="7594" y="30731"/>
                      <a:pt x="7208" y="30345"/>
                    </a:cubicBezTo>
                    <a:cubicBezTo>
                      <a:pt x="6790" y="30023"/>
                      <a:pt x="6243" y="29862"/>
                      <a:pt x="5696" y="29862"/>
                    </a:cubicBezTo>
                    <a:cubicBezTo>
                      <a:pt x="3508" y="29862"/>
                      <a:pt x="1449" y="31471"/>
                      <a:pt x="676" y="33562"/>
                    </a:cubicBezTo>
                    <a:cubicBezTo>
                      <a:pt x="1" y="35686"/>
                      <a:pt x="387" y="38035"/>
                      <a:pt x="1738" y="39836"/>
                    </a:cubicBezTo>
                    <a:cubicBezTo>
                      <a:pt x="3090" y="41606"/>
                      <a:pt x="5020" y="42861"/>
                      <a:pt x="7208" y="43311"/>
                    </a:cubicBezTo>
                    <a:cubicBezTo>
                      <a:pt x="7901" y="43474"/>
                      <a:pt x="8606" y="43560"/>
                      <a:pt x="9309" y="43560"/>
                    </a:cubicBezTo>
                    <a:cubicBezTo>
                      <a:pt x="9715" y="43560"/>
                      <a:pt x="10121" y="43531"/>
                      <a:pt x="10522" y="43472"/>
                    </a:cubicBezTo>
                    <a:cubicBezTo>
                      <a:pt x="11713" y="43247"/>
                      <a:pt x="12839" y="42829"/>
                      <a:pt x="13868" y="42282"/>
                    </a:cubicBezTo>
                    <a:cubicBezTo>
                      <a:pt x="15734" y="41413"/>
                      <a:pt x="17408" y="40190"/>
                      <a:pt x="18855" y="38710"/>
                    </a:cubicBezTo>
                    <a:cubicBezTo>
                      <a:pt x="20175" y="37230"/>
                      <a:pt x="21558" y="35911"/>
                      <a:pt x="22395" y="34109"/>
                    </a:cubicBezTo>
                    <a:cubicBezTo>
                      <a:pt x="23264" y="32339"/>
                      <a:pt x="23939" y="30473"/>
                      <a:pt x="24390" y="28543"/>
                    </a:cubicBezTo>
                    <a:cubicBezTo>
                      <a:pt x="24808" y="26612"/>
                      <a:pt x="24744" y="24585"/>
                      <a:pt x="24164" y="22687"/>
                    </a:cubicBezTo>
                    <a:cubicBezTo>
                      <a:pt x="22588" y="18021"/>
                      <a:pt x="17343" y="15126"/>
                      <a:pt x="16249" y="10299"/>
                    </a:cubicBezTo>
                    <a:cubicBezTo>
                      <a:pt x="16024" y="9302"/>
                      <a:pt x="16024" y="8144"/>
                      <a:pt x="16700" y="7371"/>
                    </a:cubicBezTo>
                    <a:cubicBezTo>
                      <a:pt x="17182" y="6889"/>
                      <a:pt x="17828" y="6636"/>
                      <a:pt x="18498" y="6636"/>
                    </a:cubicBezTo>
                    <a:cubicBezTo>
                      <a:pt x="18766" y="6636"/>
                      <a:pt x="19039" y="6677"/>
                      <a:pt x="19306" y="6760"/>
                    </a:cubicBezTo>
                    <a:cubicBezTo>
                      <a:pt x="20207" y="7050"/>
                      <a:pt x="20979" y="7597"/>
                      <a:pt x="21590" y="8305"/>
                    </a:cubicBezTo>
                    <a:cubicBezTo>
                      <a:pt x="22717" y="7597"/>
                      <a:pt x="23617" y="6599"/>
                      <a:pt x="24261" y="5441"/>
                    </a:cubicBezTo>
                    <a:cubicBezTo>
                      <a:pt x="24518" y="4830"/>
                      <a:pt x="24518" y="4186"/>
                      <a:pt x="24325" y="3575"/>
                    </a:cubicBezTo>
                    <a:cubicBezTo>
                      <a:pt x="22170" y="1966"/>
                      <a:pt x="19885" y="293"/>
                      <a:pt x="17182" y="35"/>
                    </a:cubicBezTo>
                    <a:cubicBezTo>
                      <a:pt x="16946" y="12"/>
                      <a:pt x="16709" y="1"/>
                      <a:pt x="164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0"/>
              <p:cNvSpPr/>
              <p:nvPr/>
            </p:nvSpPr>
            <p:spPr>
              <a:xfrm>
                <a:off x="338525" y="2054200"/>
                <a:ext cx="1181741" cy="1350003"/>
              </a:xfrm>
              <a:custGeom>
                <a:avLst/>
                <a:gdLst/>
                <a:ahLst/>
                <a:cxnLst/>
                <a:rect l="l" t="t" r="r" b="b"/>
                <a:pathLst>
                  <a:path w="28219" h="32380" extrusionOk="0">
                    <a:moveTo>
                      <a:pt x="14296" y="0"/>
                    </a:moveTo>
                    <a:cubicBezTo>
                      <a:pt x="10993" y="0"/>
                      <a:pt x="7397" y="1641"/>
                      <a:pt x="4988" y="3769"/>
                    </a:cubicBezTo>
                    <a:cubicBezTo>
                      <a:pt x="4312" y="4348"/>
                      <a:pt x="3669" y="5024"/>
                      <a:pt x="3122" y="5731"/>
                    </a:cubicBezTo>
                    <a:cubicBezTo>
                      <a:pt x="966" y="8466"/>
                      <a:pt x="1" y="11941"/>
                      <a:pt x="419" y="15416"/>
                    </a:cubicBezTo>
                    <a:cubicBezTo>
                      <a:pt x="837" y="18923"/>
                      <a:pt x="2350" y="22237"/>
                      <a:pt x="4763" y="24844"/>
                    </a:cubicBezTo>
                    <a:cubicBezTo>
                      <a:pt x="6500" y="26710"/>
                      <a:pt x="8527" y="28319"/>
                      <a:pt x="10812" y="29541"/>
                    </a:cubicBezTo>
                    <a:cubicBezTo>
                      <a:pt x="12775" y="30635"/>
                      <a:pt x="14866" y="31536"/>
                      <a:pt x="17022" y="32244"/>
                    </a:cubicBezTo>
                    <a:cubicBezTo>
                      <a:pt x="17317" y="32337"/>
                      <a:pt x="17604" y="32380"/>
                      <a:pt x="17883" y="32380"/>
                    </a:cubicBezTo>
                    <a:cubicBezTo>
                      <a:pt x="19428" y="32380"/>
                      <a:pt x="20731" y="31082"/>
                      <a:pt x="21848" y="29992"/>
                    </a:cubicBezTo>
                    <a:cubicBezTo>
                      <a:pt x="24840" y="27032"/>
                      <a:pt x="26835" y="23138"/>
                      <a:pt x="27479" y="18956"/>
                    </a:cubicBezTo>
                    <a:cubicBezTo>
                      <a:pt x="28219" y="14419"/>
                      <a:pt x="27447" y="9560"/>
                      <a:pt x="24840" y="5796"/>
                    </a:cubicBezTo>
                    <a:cubicBezTo>
                      <a:pt x="24454" y="5249"/>
                      <a:pt x="24036" y="4702"/>
                      <a:pt x="23553" y="4219"/>
                    </a:cubicBezTo>
                    <a:cubicBezTo>
                      <a:pt x="21237" y="1774"/>
                      <a:pt x="17923" y="101"/>
                      <a:pt x="14576" y="4"/>
                    </a:cubicBezTo>
                    <a:cubicBezTo>
                      <a:pt x="14483" y="2"/>
                      <a:pt x="14390" y="0"/>
                      <a:pt x="14296" y="0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0"/>
              <p:cNvSpPr/>
              <p:nvPr/>
            </p:nvSpPr>
            <p:spPr>
              <a:xfrm>
                <a:off x="781027" y="2578686"/>
                <a:ext cx="387851" cy="384049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9495" extrusionOk="0">
                    <a:moveTo>
                      <a:pt x="4799" y="1"/>
                    </a:moveTo>
                    <a:cubicBezTo>
                      <a:pt x="2343" y="1"/>
                      <a:pt x="254" y="1878"/>
                      <a:pt x="32" y="4346"/>
                    </a:cubicBezTo>
                    <a:cubicBezTo>
                      <a:pt x="0" y="4507"/>
                      <a:pt x="0" y="4668"/>
                      <a:pt x="0" y="4829"/>
                    </a:cubicBezTo>
                    <a:cubicBezTo>
                      <a:pt x="64" y="7403"/>
                      <a:pt x="2188" y="9494"/>
                      <a:pt x="4794" y="9494"/>
                    </a:cubicBezTo>
                    <a:cubicBezTo>
                      <a:pt x="7400" y="9494"/>
                      <a:pt x="9524" y="7403"/>
                      <a:pt x="9588" y="4829"/>
                    </a:cubicBezTo>
                    <a:cubicBezTo>
                      <a:pt x="9588" y="4732"/>
                      <a:pt x="9588" y="4636"/>
                      <a:pt x="9588" y="4571"/>
                    </a:cubicBezTo>
                    <a:cubicBezTo>
                      <a:pt x="9460" y="2062"/>
                      <a:pt x="7433" y="67"/>
                      <a:pt x="4923" y="2"/>
                    </a:cubicBezTo>
                    <a:cubicBezTo>
                      <a:pt x="4882" y="1"/>
                      <a:pt x="4840" y="1"/>
                      <a:pt x="4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50"/>
              <p:cNvSpPr/>
              <p:nvPr/>
            </p:nvSpPr>
            <p:spPr>
              <a:xfrm>
                <a:off x="1231289" y="2570961"/>
                <a:ext cx="193946" cy="373533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9235" extrusionOk="0">
                    <a:moveTo>
                      <a:pt x="2382" y="0"/>
                    </a:moveTo>
                    <a:cubicBezTo>
                      <a:pt x="1063" y="0"/>
                      <a:pt x="1" y="2060"/>
                      <a:pt x="1" y="4601"/>
                    </a:cubicBezTo>
                    <a:lnTo>
                      <a:pt x="1" y="4634"/>
                    </a:lnTo>
                    <a:cubicBezTo>
                      <a:pt x="1" y="7176"/>
                      <a:pt x="1063" y="9235"/>
                      <a:pt x="2382" y="9235"/>
                    </a:cubicBezTo>
                    <a:cubicBezTo>
                      <a:pt x="3701" y="9235"/>
                      <a:pt x="4795" y="7143"/>
                      <a:pt x="4795" y="4601"/>
                    </a:cubicBezTo>
                    <a:cubicBezTo>
                      <a:pt x="4795" y="3990"/>
                      <a:pt x="4731" y="3411"/>
                      <a:pt x="4602" y="2800"/>
                    </a:cubicBezTo>
                    <a:cubicBezTo>
                      <a:pt x="4216" y="1159"/>
                      <a:pt x="3379" y="0"/>
                      <a:pt x="2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50"/>
              <p:cNvSpPr/>
              <p:nvPr/>
            </p:nvSpPr>
            <p:spPr>
              <a:xfrm>
                <a:off x="912441" y="2681382"/>
                <a:ext cx="266832" cy="271929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6723" extrusionOk="0">
                    <a:moveTo>
                      <a:pt x="3519" y="1"/>
                    </a:moveTo>
                    <a:cubicBezTo>
                      <a:pt x="2221" y="1"/>
                      <a:pt x="952" y="1019"/>
                      <a:pt x="516" y="2547"/>
                    </a:cubicBezTo>
                    <a:cubicBezTo>
                      <a:pt x="1" y="4349"/>
                      <a:pt x="805" y="6183"/>
                      <a:pt x="2350" y="6633"/>
                    </a:cubicBezTo>
                    <a:cubicBezTo>
                      <a:pt x="2567" y="6694"/>
                      <a:pt x="2788" y="6722"/>
                      <a:pt x="3008" y="6722"/>
                    </a:cubicBezTo>
                    <a:cubicBezTo>
                      <a:pt x="4319" y="6722"/>
                      <a:pt x="5609" y="5699"/>
                      <a:pt x="6050" y="4156"/>
                    </a:cubicBezTo>
                    <a:cubicBezTo>
                      <a:pt x="6597" y="2354"/>
                      <a:pt x="5760" y="552"/>
                      <a:pt x="4216" y="102"/>
                    </a:cubicBezTo>
                    <a:cubicBezTo>
                      <a:pt x="3986" y="33"/>
                      <a:pt x="3752" y="1"/>
                      <a:pt x="3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0"/>
              <p:cNvSpPr/>
              <p:nvPr/>
            </p:nvSpPr>
            <p:spPr>
              <a:xfrm>
                <a:off x="1224777" y="2697400"/>
                <a:ext cx="177039" cy="241431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5969" extrusionOk="0">
                    <a:moveTo>
                      <a:pt x="1895" y="0"/>
                    </a:moveTo>
                    <a:cubicBezTo>
                      <a:pt x="1811" y="0"/>
                      <a:pt x="1726" y="9"/>
                      <a:pt x="1642" y="28"/>
                    </a:cubicBezTo>
                    <a:cubicBezTo>
                      <a:pt x="580" y="221"/>
                      <a:pt x="1" y="1701"/>
                      <a:pt x="290" y="3342"/>
                    </a:cubicBezTo>
                    <a:cubicBezTo>
                      <a:pt x="589" y="4863"/>
                      <a:pt x="1550" y="5969"/>
                      <a:pt x="2509" y="5969"/>
                    </a:cubicBezTo>
                    <a:cubicBezTo>
                      <a:pt x="2585" y="5969"/>
                      <a:pt x="2660" y="5962"/>
                      <a:pt x="2736" y="5948"/>
                    </a:cubicBezTo>
                    <a:cubicBezTo>
                      <a:pt x="3765" y="5755"/>
                      <a:pt x="4377" y="4275"/>
                      <a:pt x="4055" y="2634"/>
                    </a:cubicBezTo>
                    <a:cubicBezTo>
                      <a:pt x="3789" y="1127"/>
                      <a:pt x="284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0"/>
              <p:cNvSpPr/>
              <p:nvPr/>
            </p:nvSpPr>
            <p:spPr>
              <a:xfrm>
                <a:off x="775809" y="2576097"/>
                <a:ext cx="399581" cy="190103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700" extrusionOk="0">
                    <a:moveTo>
                      <a:pt x="4927" y="1"/>
                    </a:moveTo>
                    <a:cubicBezTo>
                      <a:pt x="2376" y="1"/>
                      <a:pt x="254" y="1942"/>
                      <a:pt x="0" y="4474"/>
                    </a:cubicBezTo>
                    <a:lnTo>
                      <a:pt x="9878" y="4700"/>
                    </a:lnTo>
                    <a:cubicBezTo>
                      <a:pt x="9750" y="2126"/>
                      <a:pt x="7626" y="66"/>
                      <a:pt x="5052" y="2"/>
                    </a:cubicBezTo>
                    <a:cubicBezTo>
                      <a:pt x="5010" y="1"/>
                      <a:pt x="4969" y="1"/>
                      <a:pt x="4927" y="1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0"/>
              <p:cNvSpPr/>
              <p:nvPr/>
            </p:nvSpPr>
            <p:spPr>
              <a:xfrm>
                <a:off x="656085" y="2733640"/>
                <a:ext cx="53228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3160" h="998" extrusionOk="0">
                    <a:moveTo>
                      <a:pt x="644" y="0"/>
                    </a:moveTo>
                    <a:cubicBezTo>
                      <a:pt x="32" y="0"/>
                      <a:pt x="0" y="933"/>
                      <a:pt x="644" y="966"/>
                    </a:cubicBezTo>
                    <a:lnTo>
                      <a:pt x="12903" y="998"/>
                    </a:lnTo>
                    <a:cubicBezTo>
                      <a:pt x="13160" y="998"/>
                      <a:pt x="13160" y="612"/>
                      <a:pt x="12903" y="612"/>
                    </a:cubicBezTo>
                    <a:lnTo>
                      <a:pt x="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50"/>
              <p:cNvSpPr/>
              <p:nvPr/>
            </p:nvSpPr>
            <p:spPr>
              <a:xfrm>
                <a:off x="1226111" y="2564449"/>
                <a:ext cx="196534" cy="200458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4956" extrusionOk="0">
                    <a:moveTo>
                      <a:pt x="2542" y="1"/>
                    </a:moveTo>
                    <a:cubicBezTo>
                      <a:pt x="1126" y="1"/>
                      <a:pt x="0" y="2221"/>
                      <a:pt x="0" y="4923"/>
                    </a:cubicBezTo>
                    <a:lnTo>
                      <a:pt x="0" y="4956"/>
                    </a:lnTo>
                    <a:lnTo>
                      <a:pt x="4859" y="2993"/>
                    </a:lnTo>
                    <a:cubicBezTo>
                      <a:pt x="4472" y="1223"/>
                      <a:pt x="3572" y="1"/>
                      <a:pt x="2542" y="1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50"/>
              <p:cNvSpPr/>
              <p:nvPr/>
            </p:nvSpPr>
            <p:spPr>
              <a:xfrm>
                <a:off x="1217779" y="2642067"/>
                <a:ext cx="294296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3206" extrusionOk="0">
                    <a:moveTo>
                      <a:pt x="6363" y="0"/>
                    </a:moveTo>
                    <a:cubicBezTo>
                      <a:pt x="6269" y="0"/>
                      <a:pt x="6167" y="24"/>
                      <a:pt x="6062" y="76"/>
                    </a:cubicBezTo>
                    <a:lnTo>
                      <a:pt x="206" y="2811"/>
                    </a:lnTo>
                    <a:cubicBezTo>
                      <a:pt x="1" y="2929"/>
                      <a:pt x="89" y="3206"/>
                      <a:pt x="301" y="3206"/>
                    </a:cubicBezTo>
                    <a:cubicBezTo>
                      <a:pt x="322" y="3206"/>
                      <a:pt x="344" y="3203"/>
                      <a:pt x="367" y="3197"/>
                    </a:cubicBezTo>
                    <a:lnTo>
                      <a:pt x="6512" y="1299"/>
                    </a:lnTo>
                    <a:lnTo>
                      <a:pt x="6609" y="1267"/>
                    </a:lnTo>
                    <a:cubicBezTo>
                      <a:pt x="7276" y="934"/>
                      <a:pt x="6959" y="0"/>
                      <a:pt x="63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50"/>
              <p:cNvSpPr/>
              <p:nvPr/>
            </p:nvSpPr>
            <p:spPr>
              <a:xfrm>
                <a:off x="788833" y="2525417"/>
                <a:ext cx="370944" cy="221288"/>
              </a:xfrm>
              <a:custGeom>
                <a:avLst/>
                <a:gdLst/>
                <a:ahLst/>
                <a:cxnLst/>
                <a:rect l="l" t="t" r="r" b="b"/>
                <a:pathLst>
                  <a:path w="9171" h="5471" fill="none" extrusionOk="0">
                    <a:moveTo>
                      <a:pt x="0" y="4762"/>
                    </a:moveTo>
                    <a:cubicBezTo>
                      <a:pt x="1480" y="0"/>
                      <a:pt x="8398" y="515"/>
                      <a:pt x="9170" y="5470"/>
                    </a:cubicBezTo>
                    <a:lnTo>
                      <a:pt x="1512" y="4987"/>
                    </a:ln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50"/>
              <p:cNvSpPr/>
              <p:nvPr/>
            </p:nvSpPr>
            <p:spPr>
              <a:xfrm>
                <a:off x="1240430" y="2583985"/>
                <a:ext cx="165309" cy="15228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5" fill="none" extrusionOk="0">
                    <a:moveTo>
                      <a:pt x="0" y="3765"/>
                    </a:moveTo>
                    <a:lnTo>
                      <a:pt x="4086" y="1802"/>
                    </a:lnTo>
                    <a:cubicBezTo>
                      <a:pt x="3925" y="933"/>
                      <a:pt x="3024" y="258"/>
                      <a:pt x="2188" y="129"/>
                    </a:cubicBezTo>
                    <a:cubicBezTo>
                      <a:pt x="1287" y="0"/>
                      <a:pt x="418" y="483"/>
                      <a:pt x="0" y="1287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50"/>
              <p:cNvSpPr/>
              <p:nvPr/>
            </p:nvSpPr>
            <p:spPr>
              <a:xfrm>
                <a:off x="1167543" y="2832535"/>
                <a:ext cx="223877" cy="243251"/>
              </a:xfrm>
              <a:custGeom>
                <a:avLst/>
                <a:gdLst/>
                <a:ahLst/>
                <a:cxnLst/>
                <a:rect l="l" t="t" r="r" b="b"/>
                <a:pathLst>
                  <a:path w="5535" h="6014" extrusionOk="0">
                    <a:moveTo>
                      <a:pt x="1609" y="1"/>
                    </a:moveTo>
                    <a:lnTo>
                      <a:pt x="547" y="4055"/>
                    </a:lnTo>
                    <a:cubicBezTo>
                      <a:pt x="193" y="4280"/>
                      <a:pt x="0" y="4698"/>
                      <a:pt x="32" y="5117"/>
                    </a:cubicBezTo>
                    <a:cubicBezTo>
                      <a:pt x="65" y="5535"/>
                      <a:pt x="386" y="5889"/>
                      <a:pt x="805" y="5953"/>
                    </a:cubicBezTo>
                    <a:cubicBezTo>
                      <a:pt x="1047" y="5993"/>
                      <a:pt x="1290" y="6013"/>
                      <a:pt x="1533" y="6013"/>
                    </a:cubicBezTo>
                    <a:cubicBezTo>
                      <a:pt x="2839" y="6013"/>
                      <a:pt x="4119" y="5440"/>
                      <a:pt x="4987" y="4409"/>
                    </a:cubicBezTo>
                    <a:cubicBezTo>
                      <a:pt x="5180" y="4183"/>
                      <a:pt x="5341" y="3926"/>
                      <a:pt x="5406" y="3604"/>
                    </a:cubicBezTo>
                    <a:cubicBezTo>
                      <a:pt x="5534" y="3347"/>
                      <a:pt x="5470" y="3057"/>
                      <a:pt x="5309" y="2864"/>
                    </a:cubicBezTo>
                    <a:cubicBezTo>
                      <a:pt x="4376" y="2768"/>
                      <a:pt x="3379" y="2639"/>
                      <a:pt x="2671" y="1996"/>
                    </a:cubicBezTo>
                    <a:cubicBezTo>
                      <a:pt x="2156" y="1416"/>
                      <a:pt x="1802" y="741"/>
                      <a:pt x="1609" y="1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50"/>
              <p:cNvSpPr/>
              <p:nvPr/>
            </p:nvSpPr>
            <p:spPr>
              <a:xfrm>
                <a:off x="1167543" y="2832535"/>
                <a:ext cx="223877" cy="251219"/>
              </a:xfrm>
              <a:custGeom>
                <a:avLst/>
                <a:gdLst/>
                <a:ahLst/>
                <a:cxnLst/>
                <a:rect l="l" t="t" r="r" b="b"/>
                <a:pathLst>
                  <a:path w="5535" h="6211" fill="none" extrusionOk="0">
                    <a:moveTo>
                      <a:pt x="1609" y="1"/>
                    </a:moveTo>
                    <a:cubicBezTo>
                      <a:pt x="1802" y="741"/>
                      <a:pt x="2156" y="1416"/>
                      <a:pt x="2671" y="1996"/>
                    </a:cubicBezTo>
                    <a:cubicBezTo>
                      <a:pt x="3379" y="2639"/>
                      <a:pt x="4376" y="2768"/>
                      <a:pt x="5309" y="2864"/>
                    </a:cubicBezTo>
                    <a:cubicBezTo>
                      <a:pt x="5470" y="3057"/>
                      <a:pt x="5534" y="3347"/>
                      <a:pt x="5406" y="3604"/>
                    </a:cubicBezTo>
                    <a:cubicBezTo>
                      <a:pt x="5341" y="3926"/>
                      <a:pt x="5180" y="4183"/>
                      <a:pt x="4987" y="4409"/>
                    </a:cubicBezTo>
                    <a:cubicBezTo>
                      <a:pt x="3958" y="5631"/>
                      <a:pt x="2349" y="6211"/>
                      <a:pt x="805" y="5953"/>
                    </a:cubicBezTo>
                    <a:cubicBezTo>
                      <a:pt x="386" y="5889"/>
                      <a:pt x="65" y="5535"/>
                      <a:pt x="32" y="5117"/>
                    </a:cubicBezTo>
                    <a:cubicBezTo>
                      <a:pt x="0" y="4698"/>
                      <a:pt x="193" y="4280"/>
                      <a:pt x="547" y="4055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50"/>
              <p:cNvSpPr/>
              <p:nvPr/>
            </p:nvSpPr>
            <p:spPr>
              <a:xfrm>
                <a:off x="778398" y="2475707"/>
                <a:ext cx="322811" cy="112201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2774" extrusionOk="0">
                    <a:moveTo>
                      <a:pt x="5860" y="1"/>
                    </a:moveTo>
                    <a:cubicBezTo>
                      <a:pt x="5794" y="1"/>
                      <a:pt x="5729" y="3"/>
                      <a:pt x="5664" y="7"/>
                    </a:cubicBezTo>
                    <a:cubicBezTo>
                      <a:pt x="3476" y="103"/>
                      <a:pt x="1416" y="1101"/>
                      <a:pt x="1" y="2774"/>
                    </a:cubicBezTo>
                    <a:cubicBezTo>
                      <a:pt x="1965" y="1647"/>
                      <a:pt x="4186" y="1075"/>
                      <a:pt x="6437" y="1075"/>
                    </a:cubicBezTo>
                    <a:cubicBezTo>
                      <a:pt x="6951" y="1075"/>
                      <a:pt x="7466" y="1105"/>
                      <a:pt x="7980" y="1165"/>
                    </a:cubicBezTo>
                    <a:cubicBezTo>
                      <a:pt x="7884" y="714"/>
                      <a:pt x="7594" y="393"/>
                      <a:pt x="7176" y="264"/>
                    </a:cubicBezTo>
                    <a:cubicBezTo>
                      <a:pt x="6755" y="95"/>
                      <a:pt x="6309" y="1"/>
                      <a:pt x="5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50"/>
              <p:cNvSpPr/>
              <p:nvPr/>
            </p:nvSpPr>
            <p:spPr>
              <a:xfrm>
                <a:off x="1236506" y="2471460"/>
                <a:ext cx="175744" cy="7090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1753" extrusionOk="0">
                    <a:moveTo>
                      <a:pt x="1769" y="0"/>
                    </a:moveTo>
                    <a:cubicBezTo>
                      <a:pt x="1069" y="0"/>
                      <a:pt x="383" y="375"/>
                      <a:pt x="0" y="1013"/>
                    </a:cubicBezTo>
                    <a:cubicBezTo>
                      <a:pt x="464" y="872"/>
                      <a:pt x="939" y="803"/>
                      <a:pt x="1413" y="803"/>
                    </a:cubicBezTo>
                    <a:cubicBezTo>
                      <a:pt x="2453" y="803"/>
                      <a:pt x="3482" y="1134"/>
                      <a:pt x="4344" y="1753"/>
                    </a:cubicBezTo>
                    <a:cubicBezTo>
                      <a:pt x="3926" y="948"/>
                      <a:pt x="3186" y="337"/>
                      <a:pt x="2317" y="79"/>
                    </a:cubicBezTo>
                    <a:cubicBezTo>
                      <a:pt x="2137" y="26"/>
                      <a:pt x="1952" y="0"/>
                      <a:pt x="17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50"/>
              <p:cNvSpPr/>
              <p:nvPr/>
            </p:nvSpPr>
            <p:spPr>
              <a:xfrm>
                <a:off x="757568" y="2997803"/>
                <a:ext cx="486786" cy="29462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7284" extrusionOk="0">
                    <a:moveTo>
                      <a:pt x="226" y="1"/>
                    </a:moveTo>
                    <a:lnTo>
                      <a:pt x="226" y="1"/>
                    </a:lnTo>
                    <a:cubicBezTo>
                      <a:pt x="1" y="1996"/>
                      <a:pt x="677" y="3991"/>
                      <a:pt x="2060" y="5406"/>
                    </a:cubicBezTo>
                    <a:cubicBezTo>
                      <a:pt x="2671" y="6018"/>
                      <a:pt x="3379" y="6500"/>
                      <a:pt x="4152" y="6790"/>
                    </a:cubicBezTo>
                    <a:cubicBezTo>
                      <a:pt x="4949" y="7114"/>
                      <a:pt x="5786" y="7284"/>
                      <a:pt x="6631" y="7284"/>
                    </a:cubicBezTo>
                    <a:cubicBezTo>
                      <a:pt x="6877" y="7284"/>
                      <a:pt x="7123" y="7269"/>
                      <a:pt x="7369" y="7240"/>
                    </a:cubicBezTo>
                    <a:cubicBezTo>
                      <a:pt x="9332" y="6919"/>
                      <a:pt x="11037" y="5760"/>
                      <a:pt x="12035" y="4023"/>
                    </a:cubicBezTo>
                    <a:lnTo>
                      <a:pt x="10683" y="3572"/>
                    </a:lnTo>
                    <a:lnTo>
                      <a:pt x="580" y="130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50"/>
              <p:cNvSpPr/>
              <p:nvPr/>
            </p:nvSpPr>
            <p:spPr>
              <a:xfrm>
                <a:off x="779692" y="3001727"/>
                <a:ext cx="410016" cy="200458"/>
              </a:xfrm>
              <a:custGeom>
                <a:avLst/>
                <a:gdLst/>
                <a:ahLst/>
                <a:cxnLst/>
                <a:rect l="l" t="t" r="r" b="b"/>
                <a:pathLst>
                  <a:path w="10137" h="49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64" y="2896"/>
                      <a:pt x="5181" y="4730"/>
                      <a:pt x="8688" y="4955"/>
                    </a:cubicBezTo>
                    <a:lnTo>
                      <a:pt x="10136" y="34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50"/>
              <p:cNvSpPr/>
              <p:nvPr/>
            </p:nvSpPr>
            <p:spPr>
              <a:xfrm>
                <a:off x="779692" y="3110166"/>
                <a:ext cx="170527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12" extrusionOk="0">
                    <a:moveTo>
                      <a:pt x="574" y="0"/>
                    </a:moveTo>
                    <a:cubicBezTo>
                      <a:pt x="375" y="0"/>
                      <a:pt x="182" y="50"/>
                      <a:pt x="1" y="151"/>
                    </a:cubicBezTo>
                    <a:cubicBezTo>
                      <a:pt x="290" y="1084"/>
                      <a:pt x="805" y="1921"/>
                      <a:pt x="1513" y="2628"/>
                    </a:cubicBezTo>
                    <a:cubicBezTo>
                      <a:pt x="2092" y="3240"/>
                      <a:pt x="2800" y="3690"/>
                      <a:pt x="3605" y="4012"/>
                    </a:cubicBezTo>
                    <a:cubicBezTo>
                      <a:pt x="3991" y="3819"/>
                      <a:pt x="4216" y="3368"/>
                      <a:pt x="4087" y="2950"/>
                    </a:cubicBezTo>
                    <a:cubicBezTo>
                      <a:pt x="3991" y="2693"/>
                      <a:pt x="3862" y="2468"/>
                      <a:pt x="3669" y="2274"/>
                    </a:cubicBezTo>
                    <a:cubicBezTo>
                      <a:pt x="3122" y="1599"/>
                      <a:pt x="2511" y="1020"/>
                      <a:pt x="1803" y="505"/>
                    </a:cubicBezTo>
                    <a:cubicBezTo>
                      <a:pt x="1545" y="312"/>
                      <a:pt x="1256" y="151"/>
                      <a:pt x="934" y="54"/>
                    </a:cubicBezTo>
                    <a:cubicBezTo>
                      <a:pt x="813" y="18"/>
                      <a:pt x="693" y="0"/>
                      <a:pt x="574" y="0"/>
                    </a:cubicBezTo>
                    <a:close/>
                  </a:path>
                </a:pathLst>
              </a:custGeom>
              <a:solidFill>
                <a:srgbClr val="FFA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50"/>
              <p:cNvSpPr/>
              <p:nvPr/>
            </p:nvSpPr>
            <p:spPr>
              <a:xfrm>
                <a:off x="338531" y="2944493"/>
                <a:ext cx="268126" cy="186625"/>
              </a:xfrm>
              <a:custGeom>
                <a:avLst/>
                <a:gdLst/>
                <a:ahLst/>
                <a:cxnLst/>
                <a:rect l="l" t="t" r="r" b="b"/>
                <a:pathLst>
                  <a:path w="6629" h="4614" extrusionOk="0">
                    <a:moveTo>
                      <a:pt x="2106" y="0"/>
                    </a:moveTo>
                    <a:cubicBezTo>
                      <a:pt x="1407" y="0"/>
                      <a:pt x="683" y="281"/>
                      <a:pt x="387" y="901"/>
                    </a:cubicBezTo>
                    <a:cubicBezTo>
                      <a:pt x="0" y="1609"/>
                      <a:pt x="290" y="2509"/>
                      <a:pt x="805" y="3121"/>
                    </a:cubicBezTo>
                    <a:cubicBezTo>
                      <a:pt x="1480" y="3989"/>
                      <a:pt x="2478" y="4504"/>
                      <a:pt x="3572" y="4601"/>
                    </a:cubicBezTo>
                    <a:cubicBezTo>
                      <a:pt x="3663" y="4609"/>
                      <a:pt x="3771" y="4614"/>
                      <a:pt x="3891" y="4614"/>
                    </a:cubicBezTo>
                    <a:cubicBezTo>
                      <a:pt x="4703" y="4614"/>
                      <a:pt x="6059" y="4405"/>
                      <a:pt x="6339" y="3732"/>
                    </a:cubicBezTo>
                    <a:cubicBezTo>
                      <a:pt x="6629" y="3024"/>
                      <a:pt x="5309" y="1737"/>
                      <a:pt x="4859" y="1287"/>
                    </a:cubicBezTo>
                    <a:cubicBezTo>
                      <a:pt x="4215" y="643"/>
                      <a:pt x="3411" y="193"/>
                      <a:pt x="2510" y="32"/>
                    </a:cubicBezTo>
                    <a:cubicBezTo>
                      <a:pt x="2379" y="11"/>
                      <a:pt x="2243" y="0"/>
                      <a:pt x="2106" y="0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50"/>
              <p:cNvSpPr/>
              <p:nvPr/>
            </p:nvSpPr>
            <p:spPr>
              <a:xfrm>
                <a:off x="390587" y="3009533"/>
                <a:ext cx="138007" cy="62491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545" fill="none" extrusionOk="0">
                    <a:moveTo>
                      <a:pt x="0" y="387"/>
                    </a:moveTo>
                    <a:cubicBezTo>
                      <a:pt x="1255" y="1"/>
                      <a:pt x="2639" y="451"/>
                      <a:pt x="3411" y="1545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50"/>
              <p:cNvSpPr/>
              <p:nvPr/>
            </p:nvSpPr>
            <p:spPr>
              <a:xfrm>
                <a:off x="118578" y="2336689"/>
                <a:ext cx="294175" cy="195281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4828" fill="none" extrusionOk="0">
                    <a:moveTo>
                      <a:pt x="7272" y="773"/>
                    </a:moveTo>
                    <a:cubicBezTo>
                      <a:pt x="6178" y="323"/>
                      <a:pt x="5020" y="65"/>
                      <a:pt x="3830" y="33"/>
                    </a:cubicBezTo>
                    <a:cubicBezTo>
                      <a:pt x="2639" y="1"/>
                      <a:pt x="1513" y="516"/>
                      <a:pt x="741" y="1449"/>
                    </a:cubicBezTo>
                    <a:cubicBezTo>
                      <a:pt x="65" y="2414"/>
                      <a:pt x="1" y="3669"/>
                      <a:pt x="65" y="4827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50"/>
              <p:cNvSpPr/>
              <p:nvPr/>
            </p:nvSpPr>
            <p:spPr>
              <a:xfrm>
                <a:off x="18389" y="2243012"/>
                <a:ext cx="421706" cy="199163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4924" fill="none" extrusionOk="0">
                    <a:moveTo>
                      <a:pt x="10425" y="1448"/>
                    </a:moveTo>
                    <a:cubicBezTo>
                      <a:pt x="8752" y="451"/>
                      <a:pt x="6789" y="0"/>
                      <a:pt x="4859" y="161"/>
                    </a:cubicBezTo>
                    <a:cubicBezTo>
                      <a:pt x="4087" y="225"/>
                      <a:pt x="3314" y="451"/>
                      <a:pt x="2606" y="837"/>
                    </a:cubicBezTo>
                    <a:cubicBezTo>
                      <a:pt x="1223" y="1706"/>
                      <a:pt x="547" y="3379"/>
                      <a:pt x="0" y="4923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50"/>
              <p:cNvSpPr/>
              <p:nvPr/>
            </p:nvSpPr>
            <p:spPr>
              <a:xfrm>
                <a:off x="-381151" y="2623017"/>
                <a:ext cx="743142" cy="1143977"/>
              </a:xfrm>
              <a:custGeom>
                <a:avLst/>
                <a:gdLst/>
                <a:ahLst/>
                <a:cxnLst/>
                <a:rect l="l" t="t" r="r" b="b"/>
                <a:pathLst>
                  <a:path w="18373" h="28283" fill="none" extrusionOk="0">
                    <a:moveTo>
                      <a:pt x="12678" y="0"/>
                    </a:moveTo>
                    <a:cubicBezTo>
                      <a:pt x="12388" y="1770"/>
                      <a:pt x="12967" y="3604"/>
                      <a:pt x="13739" y="5213"/>
                    </a:cubicBezTo>
                    <a:cubicBezTo>
                      <a:pt x="14544" y="6822"/>
                      <a:pt x="15573" y="8334"/>
                      <a:pt x="16378" y="9943"/>
                    </a:cubicBezTo>
                    <a:cubicBezTo>
                      <a:pt x="17375" y="11970"/>
                      <a:pt x="17986" y="14158"/>
                      <a:pt x="18147" y="16410"/>
                    </a:cubicBezTo>
                    <a:cubicBezTo>
                      <a:pt x="18373" y="19016"/>
                      <a:pt x="17954" y="21783"/>
                      <a:pt x="16281" y="23778"/>
                    </a:cubicBezTo>
                    <a:cubicBezTo>
                      <a:pt x="15348" y="24840"/>
                      <a:pt x="14190" y="25709"/>
                      <a:pt x="12935" y="26352"/>
                    </a:cubicBezTo>
                    <a:cubicBezTo>
                      <a:pt x="11294" y="27285"/>
                      <a:pt x="9492" y="27864"/>
                      <a:pt x="7626" y="28089"/>
                    </a:cubicBezTo>
                    <a:cubicBezTo>
                      <a:pt x="5728" y="28283"/>
                      <a:pt x="3829" y="27768"/>
                      <a:pt x="2317" y="26642"/>
                    </a:cubicBezTo>
                    <a:cubicBezTo>
                      <a:pt x="869" y="25483"/>
                      <a:pt x="0" y="23488"/>
                      <a:pt x="451" y="21654"/>
                    </a:cubicBezTo>
                    <a:cubicBezTo>
                      <a:pt x="612" y="20914"/>
                      <a:pt x="1062" y="20142"/>
                      <a:pt x="1802" y="19917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50"/>
              <p:cNvSpPr/>
              <p:nvPr/>
            </p:nvSpPr>
            <p:spPr>
              <a:xfrm>
                <a:off x="-18054" y="2582690"/>
                <a:ext cx="216071" cy="109192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26996" fill="none" extrusionOk="0">
                    <a:moveTo>
                      <a:pt x="65" y="26995"/>
                    </a:moveTo>
                    <a:cubicBezTo>
                      <a:pt x="1867" y="25772"/>
                      <a:pt x="3314" y="24131"/>
                      <a:pt x="4215" y="22169"/>
                    </a:cubicBezTo>
                    <a:cubicBezTo>
                      <a:pt x="5116" y="20174"/>
                      <a:pt x="5341" y="17954"/>
                      <a:pt x="4827" y="15830"/>
                    </a:cubicBezTo>
                    <a:cubicBezTo>
                      <a:pt x="4280" y="13771"/>
                      <a:pt x="3025" y="11969"/>
                      <a:pt x="2124" y="10039"/>
                    </a:cubicBezTo>
                    <a:cubicBezTo>
                      <a:pt x="612" y="6918"/>
                      <a:pt x="0" y="3443"/>
                      <a:pt x="322" y="0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50"/>
              <p:cNvSpPr/>
              <p:nvPr/>
            </p:nvSpPr>
            <p:spPr>
              <a:xfrm>
                <a:off x="415301" y="3177430"/>
                <a:ext cx="54725" cy="322771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7980" fill="none" extrusionOk="0">
                    <a:moveTo>
                      <a:pt x="805" y="0"/>
                    </a:moveTo>
                    <a:cubicBezTo>
                      <a:pt x="1352" y="2671"/>
                      <a:pt x="1063" y="5470"/>
                      <a:pt x="1" y="7980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50"/>
              <p:cNvSpPr/>
              <p:nvPr/>
            </p:nvSpPr>
            <p:spPr>
              <a:xfrm>
                <a:off x="217513" y="4835414"/>
                <a:ext cx="882403" cy="380045"/>
              </a:xfrm>
              <a:custGeom>
                <a:avLst/>
                <a:gdLst/>
                <a:ahLst/>
                <a:cxnLst/>
                <a:rect l="l" t="t" r="r" b="b"/>
                <a:pathLst>
                  <a:path w="21816" h="9396" extrusionOk="0">
                    <a:moveTo>
                      <a:pt x="64" y="0"/>
                    </a:moveTo>
                    <a:lnTo>
                      <a:pt x="0" y="9396"/>
                    </a:lnTo>
                    <a:lnTo>
                      <a:pt x="21815" y="9396"/>
                    </a:lnTo>
                    <a:cubicBezTo>
                      <a:pt x="19788" y="7015"/>
                      <a:pt x="18437" y="3829"/>
                      <a:pt x="17536" y="837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50"/>
              <p:cNvSpPr/>
              <p:nvPr/>
            </p:nvSpPr>
            <p:spPr>
              <a:xfrm>
                <a:off x="192759" y="3444910"/>
                <a:ext cx="967019" cy="1518642"/>
              </a:xfrm>
              <a:custGeom>
                <a:avLst/>
                <a:gdLst/>
                <a:ahLst/>
                <a:cxnLst/>
                <a:rect l="l" t="t" r="r" b="b"/>
                <a:pathLst>
                  <a:path w="23908" h="37546" extrusionOk="0">
                    <a:moveTo>
                      <a:pt x="13470" y="1"/>
                    </a:moveTo>
                    <a:cubicBezTo>
                      <a:pt x="12671" y="1"/>
                      <a:pt x="11894" y="224"/>
                      <a:pt x="11230" y="659"/>
                    </a:cubicBezTo>
                    <a:cubicBezTo>
                      <a:pt x="11069" y="755"/>
                      <a:pt x="10940" y="852"/>
                      <a:pt x="10780" y="948"/>
                    </a:cubicBezTo>
                    <a:cubicBezTo>
                      <a:pt x="10040" y="1560"/>
                      <a:pt x="9460" y="2300"/>
                      <a:pt x="9010" y="3136"/>
                    </a:cubicBezTo>
                    <a:cubicBezTo>
                      <a:pt x="7819" y="5356"/>
                      <a:pt x="7530" y="7963"/>
                      <a:pt x="8238" y="10376"/>
                    </a:cubicBezTo>
                    <a:cubicBezTo>
                      <a:pt x="8849" y="12499"/>
                      <a:pt x="10200" y="14430"/>
                      <a:pt x="10040" y="16650"/>
                    </a:cubicBezTo>
                    <a:cubicBezTo>
                      <a:pt x="9911" y="18902"/>
                      <a:pt x="8688" y="20865"/>
                      <a:pt x="7369" y="22699"/>
                    </a:cubicBezTo>
                    <a:cubicBezTo>
                      <a:pt x="6050" y="24501"/>
                      <a:pt x="4538" y="26174"/>
                      <a:pt x="3250" y="28040"/>
                    </a:cubicBezTo>
                    <a:cubicBezTo>
                      <a:pt x="1738" y="30260"/>
                      <a:pt x="644" y="32705"/>
                      <a:pt x="1" y="35344"/>
                    </a:cubicBezTo>
                    <a:cubicBezTo>
                      <a:pt x="2800" y="36953"/>
                      <a:pt x="6114" y="37403"/>
                      <a:pt x="9364" y="37532"/>
                    </a:cubicBezTo>
                    <a:cubicBezTo>
                      <a:pt x="9685" y="37541"/>
                      <a:pt x="10007" y="37546"/>
                      <a:pt x="10328" y="37546"/>
                    </a:cubicBezTo>
                    <a:cubicBezTo>
                      <a:pt x="13250" y="37546"/>
                      <a:pt x="16149" y="37172"/>
                      <a:pt x="19049" y="36824"/>
                    </a:cubicBezTo>
                    <a:cubicBezTo>
                      <a:pt x="18630" y="33574"/>
                      <a:pt x="18019" y="30582"/>
                      <a:pt x="17601" y="27364"/>
                    </a:cubicBezTo>
                    <a:cubicBezTo>
                      <a:pt x="17311" y="25112"/>
                      <a:pt x="16989" y="22763"/>
                      <a:pt x="17697" y="20575"/>
                    </a:cubicBezTo>
                    <a:cubicBezTo>
                      <a:pt x="18309" y="18677"/>
                      <a:pt x="19628" y="17068"/>
                      <a:pt x="20850" y="15492"/>
                    </a:cubicBezTo>
                    <a:cubicBezTo>
                      <a:pt x="22073" y="13915"/>
                      <a:pt x="23907" y="11566"/>
                      <a:pt x="23650" y="9410"/>
                    </a:cubicBezTo>
                    <a:cubicBezTo>
                      <a:pt x="23328" y="7190"/>
                      <a:pt x="22331" y="5099"/>
                      <a:pt x="20754" y="3458"/>
                    </a:cubicBezTo>
                    <a:cubicBezTo>
                      <a:pt x="20336" y="3008"/>
                      <a:pt x="19853" y="2557"/>
                      <a:pt x="19306" y="2171"/>
                    </a:cubicBezTo>
                    <a:cubicBezTo>
                      <a:pt x="18373" y="1495"/>
                      <a:pt x="17279" y="948"/>
                      <a:pt x="16153" y="562"/>
                    </a:cubicBezTo>
                    <a:cubicBezTo>
                      <a:pt x="15606" y="369"/>
                      <a:pt x="15027" y="240"/>
                      <a:pt x="14448" y="112"/>
                    </a:cubicBezTo>
                    <a:cubicBezTo>
                      <a:pt x="14122" y="37"/>
                      <a:pt x="13795" y="1"/>
                      <a:pt x="134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50"/>
              <p:cNvSpPr/>
              <p:nvPr/>
            </p:nvSpPr>
            <p:spPr>
              <a:xfrm>
                <a:off x="627448" y="3446204"/>
                <a:ext cx="412564" cy="348051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8605" extrusionOk="0">
                    <a:moveTo>
                      <a:pt x="2723" y="1"/>
                    </a:moveTo>
                    <a:cubicBezTo>
                      <a:pt x="1924" y="1"/>
                      <a:pt x="1147" y="224"/>
                      <a:pt x="483" y="659"/>
                    </a:cubicBezTo>
                    <a:cubicBezTo>
                      <a:pt x="322" y="755"/>
                      <a:pt x="193" y="852"/>
                      <a:pt x="33" y="949"/>
                    </a:cubicBezTo>
                    <a:cubicBezTo>
                      <a:pt x="0" y="1560"/>
                      <a:pt x="97" y="2171"/>
                      <a:pt x="258" y="2750"/>
                    </a:cubicBezTo>
                    <a:cubicBezTo>
                      <a:pt x="1352" y="5871"/>
                      <a:pt x="4087" y="8124"/>
                      <a:pt x="7369" y="8574"/>
                    </a:cubicBezTo>
                    <a:cubicBezTo>
                      <a:pt x="7563" y="8592"/>
                      <a:pt x="7762" y="8605"/>
                      <a:pt x="7960" y="8605"/>
                    </a:cubicBezTo>
                    <a:cubicBezTo>
                      <a:pt x="8483" y="8605"/>
                      <a:pt x="8999" y="8515"/>
                      <a:pt x="9396" y="8188"/>
                    </a:cubicBezTo>
                    <a:cubicBezTo>
                      <a:pt x="9910" y="7673"/>
                      <a:pt x="10200" y="6965"/>
                      <a:pt x="10136" y="6257"/>
                    </a:cubicBezTo>
                    <a:cubicBezTo>
                      <a:pt x="10136" y="4745"/>
                      <a:pt x="9589" y="3297"/>
                      <a:pt x="8559" y="2171"/>
                    </a:cubicBezTo>
                    <a:cubicBezTo>
                      <a:pt x="7626" y="1495"/>
                      <a:pt x="6532" y="949"/>
                      <a:pt x="5406" y="562"/>
                    </a:cubicBezTo>
                    <a:cubicBezTo>
                      <a:pt x="4859" y="369"/>
                      <a:pt x="4280" y="241"/>
                      <a:pt x="3701" y="112"/>
                    </a:cubicBezTo>
                    <a:cubicBezTo>
                      <a:pt x="3375" y="38"/>
                      <a:pt x="3048" y="1"/>
                      <a:pt x="2723" y="1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50"/>
              <p:cNvSpPr/>
              <p:nvPr/>
            </p:nvSpPr>
            <p:spPr>
              <a:xfrm>
                <a:off x="132896" y="3439004"/>
                <a:ext cx="676768" cy="1620286"/>
              </a:xfrm>
              <a:custGeom>
                <a:avLst/>
                <a:gdLst/>
                <a:ahLst/>
                <a:cxnLst/>
                <a:rect l="l" t="t" r="r" b="b"/>
                <a:pathLst>
                  <a:path w="16732" h="40059" extrusionOk="0">
                    <a:moveTo>
                      <a:pt x="14287" y="0"/>
                    </a:moveTo>
                    <a:cubicBezTo>
                      <a:pt x="8173" y="2542"/>
                      <a:pt x="8431" y="7272"/>
                      <a:pt x="9042" y="9975"/>
                    </a:cubicBezTo>
                    <a:cubicBezTo>
                      <a:pt x="9428" y="11487"/>
                      <a:pt x="9911" y="12999"/>
                      <a:pt x="10490" y="14447"/>
                    </a:cubicBezTo>
                    <a:cubicBezTo>
                      <a:pt x="10908" y="15412"/>
                      <a:pt x="11037" y="16474"/>
                      <a:pt x="10876" y="17504"/>
                    </a:cubicBezTo>
                    <a:cubicBezTo>
                      <a:pt x="10619" y="18469"/>
                      <a:pt x="10200" y="19370"/>
                      <a:pt x="9589" y="20142"/>
                    </a:cubicBezTo>
                    <a:cubicBezTo>
                      <a:pt x="7626" y="22974"/>
                      <a:pt x="5310" y="25548"/>
                      <a:pt x="3379" y="28411"/>
                    </a:cubicBezTo>
                    <a:cubicBezTo>
                      <a:pt x="1481" y="31275"/>
                      <a:pt x="33" y="34718"/>
                      <a:pt x="1" y="38160"/>
                    </a:cubicBezTo>
                    <a:cubicBezTo>
                      <a:pt x="2382" y="39254"/>
                      <a:pt x="4956" y="39898"/>
                      <a:pt x="7594" y="40059"/>
                    </a:cubicBezTo>
                    <a:cubicBezTo>
                      <a:pt x="7240" y="37806"/>
                      <a:pt x="7819" y="35490"/>
                      <a:pt x="8720" y="33398"/>
                    </a:cubicBezTo>
                    <a:cubicBezTo>
                      <a:pt x="9621" y="31275"/>
                      <a:pt x="10844" y="29312"/>
                      <a:pt x="11906" y="27317"/>
                    </a:cubicBezTo>
                    <a:cubicBezTo>
                      <a:pt x="14126" y="23102"/>
                      <a:pt x="15413" y="18469"/>
                      <a:pt x="15670" y="13707"/>
                    </a:cubicBezTo>
                    <a:cubicBezTo>
                      <a:pt x="15895" y="8977"/>
                      <a:pt x="16732" y="4054"/>
                      <a:pt x="14287" y="0"/>
                    </a:cubicBezTo>
                    <a:close/>
                  </a:path>
                </a:pathLst>
              </a:custGeom>
              <a:solidFill>
                <a:srgbClr val="656E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50"/>
              <p:cNvSpPr/>
              <p:nvPr/>
            </p:nvSpPr>
            <p:spPr>
              <a:xfrm>
                <a:off x="814841" y="3484548"/>
                <a:ext cx="373533" cy="1589061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39287" extrusionOk="0">
                    <a:moveTo>
                      <a:pt x="2285" y="1"/>
                    </a:moveTo>
                    <a:cubicBezTo>
                      <a:pt x="2382" y="129"/>
                      <a:pt x="2156" y="65"/>
                      <a:pt x="2285" y="161"/>
                    </a:cubicBezTo>
                    <a:cubicBezTo>
                      <a:pt x="6050" y="3186"/>
                      <a:pt x="7337" y="8334"/>
                      <a:pt x="5406" y="12742"/>
                    </a:cubicBezTo>
                    <a:cubicBezTo>
                      <a:pt x="4376" y="15059"/>
                      <a:pt x="2317" y="16635"/>
                      <a:pt x="1352" y="18952"/>
                    </a:cubicBezTo>
                    <a:cubicBezTo>
                      <a:pt x="162" y="21783"/>
                      <a:pt x="1" y="24904"/>
                      <a:pt x="226" y="27961"/>
                    </a:cubicBezTo>
                    <a:cubicBezTo>
                      <a:pt x="548" y="31886"/>
                      <a:pt x="1545" y="35715"/>
                      <a:pt x="3218" y="39287"/>
                    </a:cubicBezTo>
                    <a:lnTo>
                      <a:pt x="7498" y="39287"/>
                    </a:lnTo>
                    <a:cubicBezTo>
                      <a:pt x="5406" y="34525"/>
                      <a:pt x="3797" y="29216"/>
                      <a:pt x="3379" y="24068"/>
                    </a:cubicBezTo>
                    <a:cubicBezTo>
                      <a:pt x="3186" y="21558"/>
                      <a:pt x="3186" y="18920"/>
                      <a:pt x="4376" y="16699"/>
                    </a:cubicBezTo>
                    <a:cubicBezTo>
                      <a:pt x="5181" y="15219"/>
                      <a:pt x="6404" y="14029"/>
                      <a:pt x="7433" y="12678"/>
                    </a:cubicBezTo>
                    <a:cubicBezTo>
                      <a:pt x="8463" y="11326"/>
                      <a:pt x="9235" y="9653"/>
                      <a:pt x="8849" y="8012"/>
                    </a:cubicBezTo>
                    <a:cubicBezTo>
                      <a:pt x="8012" y="4473"/>
                      <a:pt x="5599" y="1513"/>
                      <a:pt x="2285" y="1"/>
                    </a:cubicBezTo>
                    <a:close/>
                  </a:path>
                </a:pathLst>
              </a:custGeom>
              <a:solidFill>
                <a:srgbClr val="656E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50"/>
              <p:cNvSpPr/>
              <p:nvPr/>
            </p:nvSpPr>
            <p:spPr>
              <a:xfrm>
                <a:off x="741955" y="3199555"/>
                <a:ext cx="178333" cy="377416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9331" extrusionOk="0">
                    <a:moveTo>
                      <a:pt x="1" y="0"/>
                    </a:moveTo>
                    <a:lnTo>
                      <a:pt x="387" y="8366"/>
                    </a:lnTo>
                    <a:lnTo>
                      <a:pt x="4409" y="9331"/>
                    </a:lnTo>
                    <a:lnTo>
                      <a:pt x="4055" y="23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50"/>
              <p:cNvSpPr/>
              <p:nvPr/>
            </p:nvSpPr>
            <p:spPr>
              <a:xfrm>
                <a:off x="-265309" y="3496278"/>
                <a:ext cx="929241" cy="1447212"/>
              </a:xfrm>
              <a:custGeom>
                <a:avLst/>
                <a:gdLst/>
                <a:ahLst/>
                <a:cxnLst/>
                <a:rect l="l" t="t" r="r" b="b"/>
                <a:pathLst>
                  <a:path w="22974" h="35780" extrusionOk="0">
                    <a:moveTo>
                      <a:pt x="21590" y="0"/>
                    </a:moveTo>
                    <a:cubicBezTo>
                      <a:pt x="20721" y="161"/>
                      <a:pt x="19370" y="1738"/>
                      <a:pt x="18823" y="2413"/>
                    </a:cubicBezTo>
                    <a:cubicBezTo>
                      <a:pt x="16699" y="5019"/>
                      <a:pt x="14704" y="7690"/>
                      <a:pt x="12838" y="10457"/>
                    </a:cubicBezTo>
                    <a:cubicBezTo>
                      <a:pt x="10296" y="14061"/>
                      <a:pt x="7465" y="17439"/>
                      <a:pt x="4344" y="20560"/>
                    </a:cubicBezTo>
                    <a:lnTo>
                      <a:pt x="0" y="24904"/>
                    </a:lnTo>
                    <a:lnTo>
                      <a:pt x="4762" y="35779"/>
                    </a:lnTo>
                    <a:cubicBezTo>
                      <a:pt x="11744" y="27220"/>
                      <a:pt x="17536" y="17729"/>
                      <a:pt x="22008" y="7626"/>
                    </a:cubicBezTo>
                    <a:cubicBezTo>
                      <a:pt x="22973" y="5502"/>
                      <a:pt x="22909" y="1995"/>
                      <a:pt x="215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50"/>
              <p:cNvSpPr/>
              <p:nvPr/>
            </p:nvSpPr>
            <p:spPr>
              <a:xfrm>
                <a:off x="-280962" y="4331762"/>
                <a:ext cx="363138" cy="644248"/>
              </a:xfrm>
              <a:custGeom>
                <a:avLst/>
                <a:gdLst/>
                <a:ahLst/>
                <a:cxnLst/>
                <a:rect l="l" t="t" r="r" b="b"/>
                <a:pathLst>
                  <a:path w="8978" h="15928" extrusionOk="0">
                    <a:moveTo>
                      <a:pt x="4184" y="1"/>
                    </a:moveTo>
                    <a:lnTo>
                      <a:pt x="1" y="4312"/>
                    </a:lnTo>
                    <a:lnTo>
                      <a:pt x="5052" y="15927"/>
                    </a:lnTo>
                    <a:lnTo>
                      <a:pt x="8978" y="10812"/>
                    </a:lnTo>
                    <a:lnTo>
                      <a:pt x="41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50"/>
              <p:cNvSpPr/>
              <p:nvPr/>
            </p:nvSpPr>
            <p:spPr>
              <a:xfrm>
                <a:off x="549344" y="3783860"/>
                <a:ext cx="106781" cy="190063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4699" fill="none" extrusionOk="0">
                    <a:moveTo>
                      <a:pt x="1" y="4698"/>
                    </a:moveTo>
                    <a:lnTo>
                      <a:pt x="2639" y="1"/>
                    </a:lnTo>
                  </a:path>
                </a:pathLst>
              </a:custGeom>
              <a:noFill/>
              <a:ln w="4825" cap="rnd" cmpd="sng">
                <a:solidFill>
                  <a:srgbClr val="2F34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50"/>
              <p:cNvSpPr/>
              <p:nvPr/>
            </p:nvSpPr>
            <p:spPr>
              <a:xfrm>
                <a:off x="296889" y="2061205"/>
                <a:ext cx="1086779" cy="995130"/>
              </a:xfrm>
              <a:custGeom>
                <a:avLst/>
                <a:gdLst/>
                <a:ahLst/>
                <a:cxnLst/>
                <a:rect l="l" t="t" r="r" b="b"/>
                <a:pathLst>
                  <a:path w="25677" h="24603" extrusionOk="0">
                    <a:moveTo>
                      <a:pt x="14502" y="1"/>
                    </a:moveTo>
                    <a:cubicBezTo>
                      <a:pt x="9778" y="1"/>
                      <a:pt x="5125" y="2822"/>
                      <a:pt x="2639" y="6874"/>
                    </a:cubicBezTo>
                    <a:cubicBezTo>
                      <a:pt x="33" y="11250"/>
                      <a:pt x="0" y="16687"/>
                      <a:pt x="2510" y="21128"/>
                    </a:cubicBezTo>
                    <a:cubicBezTo>
                      <a:pt x="3894" y="21707"/>
                      <a:pt x="5020" y="22768"/>
                      <a:pt x="5631" y="24120"/>
                    </a:cubicBezTo>
                    <a:cubicBezTo>
                      <a:pt x="6082" y="24442"/>
                      <a:pt x="7401" y="24570"/>
                      <a:pt x="7916" y="24602"/>
                    </a:cubicBezTo>
                    <a:cubicBezTo>
                      <a:pt x="7176" y="22511"/>
                      <a:pt x="6436" y="18875"/>
                      <a:pt x="7240" y="17299"/>
                    </a:cubicBezTo>
                    <a:cubicBezTo>
                      <a:pt x="8366" y="15014"/>
                      <a:pt x="8623" y="13309"/>
                      <a:pt x="8720" y="10767"/>
                    </a:cubicBezTo>
                    <a:cubicBezTo>
                      <a:pt x="9267" y="10252"/>
                      <a:pt x="9782" y="9673"/>
                      <a:pt x="10200" y="9062"/>
                    </a:cubicBezTo>
                    <a:cubicBezTo>
                      <a:pt x="12838" y="8740"/>
                      <a:pt x="15284" y="7614"/>
                      <a:pt x="17246" y="5876"/>
                    </a:cubicBezTo>
                    <a:cubicBezTo>
                      <a:pt x="17305" y="5878"/>
                      <a:pt x="17363" y="5879"/>
                      <a:pt x="17422" y="5879"/>
                    </a:cubicBezTo>
                    <a:cubicBezTo>
                      <a:pt x="18521" y="5879"/>
                      <a:pt x="19617" y="5593"/>
                      <a:pt x="20625" y="5104"/>
                    </a:cubicBezTo>
                    <a:cubicBezTo>
                      <a:pt x="21224" y="5212"/>
                      <a:pt x="21671" y="5248"/>
                      <a:pt x="22008" y="5248"/>
                    </a:cubicBezTo>
                    <a:cubicBezTo>
                      <a:pt x="22577" y="5248"/>
                      <a:pt x="22832" y="5145"/>
                      <a:pt x="22974" y="5104"/>
                    </a:cubicBezTo>
                    <a:cubicBezTo>
                      <a:pt x="23585" y="5683"/>
                      <a:pt x="24840" y="5683"/>
                      <a:pt x="25676" y="5844"/>
                    </a:cubicBezTo>
                    <a:cubicBezTo>
                      <a:pt x="23585" y="2273"/>
                      <a:pt x="19306" y="278"/>
                      <a:pt x="15187" y="21"/>
                    </a:cubicBezTo>
                    <a:cubicBezTo>
                      <a:pt x="14959" y="7"/>
                      <a:pt x="14731" y="1"/>
                      <a:pt x="14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50"/>
              <p:cNvSpPr/>
              <p:nvPr/>
            </p:nvSpPr>
            <p:spPr>
              <a:xfrm>
                <a:off x="409896" y="2199980"/>
                <a:ext cx="599280" cy="145773"/>
              </a:xfrm>
              <a:custGeom>
                <a:avLst/>
                <a:gdLst/>
                <a:ahLst/>
                <a:cxnLst/>
                <a:rect l="l" t="t" r="r" b="b"/>
                <a:pathLst>
                  <a:path w="14159" h="3604" fill="none" extrusionOk="0">
                    <a:moveTo>
                      <a:pt x="1" y="3604"/>
                    </a:moveTo>
                    <a:cubicBezTo>
                      <a:pt x="4055" y="483"/>
                      <a:pt x="9589" y="0"/>
                      <a:pt x="14158" y="2381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50"/>
              <p:cNvSpPr/>
              <p:nvPr/>
            </p:nvSpPr>
            <p:spPr>
              <a:xfrm>
                <a:off x="659148" y="2054208"/>
                <a:ext cx="493002" cy="192651"/>
              </a:xfrm>
              <a:custGeom>
                <a:avLst/>
                <a:gdLst/>
                <a:ahLst/>
                <a:cxnLst/>
                <a:rect l="l" t="t" r="r" b="b"/>
                <a:pathLst>
                  <a:path w="11648" h="4763" fill="none" extrusionOk="0">
                    <a:moveTo>
                      <a:pt x="0" y="1706"/>
                    </a:moveTo>
                    <a:cubicBezTo>
                      <a:pt x="4119" y="0"/>
                      <a:pt x="8881" y="1255"/>
                      <a:pt x="11648" y="4762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50"/>
              <p:cNvSpPr/>
              <p:nvPr/>
            </p:nvSpPr>
            <p:spPr>
              <a:xfrm>
                <a:off x="1123496" y="2104969"/>
                <a:ext cx="149873" cy="139301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444" fill="none" extrusionOk="0">
                    <a:moveTo>
                      <a:pt x="1" y="0"/>
                    </a:moveTo>
                    <a:cubicBezTo>
                      <a:pt x="1417" y="869"/>
                      <a:pt x="2607" y="2027"/>
                      <a:pt x="3540" y="3443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50"/>
              <p:cNvSpPr/>
              <p:nvPr/>
            </p:nvSpPr>
            <p:spPr>
              <a:xfrm>
                <a:off x="335023" y="2425111"/>
                <a:ext cx="365011" cy="118471"/>
              </a:xfrm>
              <a:custGeom>
                <a:avLst/>
                <a:gdLst/>
                <a:ahLst/>
                <a:cxnLst/>
                <a:rect l="l" t="t" r="r" b="b"/>
                <a:pathLst>
                  <a:path w="8624" h="2929" fill="none" extrusionOk="0">
                    <a:moveTo>
                      <a:pt x="0" y="2928"/>
                    </a:moveTo>
                    <a:cubicBezTo>
                      <a:pt x="2896" y="2027"/>
                      <a:pt x="5760" y="1062"/>
                      <a:pt x="8623" y="0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50"/>
              <p:cNvSpPr/>
              <p:nvPr/>
            </p:nvSpPr>
            <p:spPr>
              <a:xfrm>
                <a:off x="337732" y="2520122"/>
                <a:ext cx="320062" cy="162720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4023" fill="none" extrusionOk="0">
                    <a:moveTo>
                      <a:pt x="1" y="3765"/>
                    </a:moveTo>
                    <a:cubicBezTo>
                      <a:pt x="3025" y="4022"/>
                      <a:pt x="5921" y="2574"/>
                      <a:pt x="7562" y="0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50"/>
              <p:cNvSpPr/>
              <p:nvPr/>
            </p:nvSpPr>
            <p:spPr>
              <a:xfrm>
                <a:off x="345901" y="2655460"/>
                <a:ext cx="272404" cy="140596"/>
              </a:xfrm>
              <a:custGeom>
                <a:avLst/>
                <a:gdLst/>
                <a:ahLst/>
                <a:cxnLst/>
                <a:rect l="l" t="t" r="r" b="b"/>
                <a:pathLst>
                  <a:path w="6436" h="3476" fill="none" extrusionOk="0">
                    <a:moveTo>
                      <a:pt x="1" y="2896"/>
                    </a:moveTo>
                    <a:cubicBezTo>
                      <a:pt x="2543" y="3475"/>
                      <a:pt x="5181" y="2317"/>
                      <a:pt x="6436" y="0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50"/>
              <p:cNvSpPr/>
              <p:nvPr/>
            </p:nvSpPr>
            <p:spPr>
              <a:xfrm>
                <a:off x="385390" y="2824652"/>
                <a:ext cx="171628" cy="46879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1159" fill="none" extrusionOk="0">
                    <a:moveTo>
                      <a:pt x="1" y="837"/>
                    </a:moveTo>
                    <a:cubicBezTo>
                      <a:pt x="1417" y="1159"/>
                      <a:pt x="2897" y="837"/>
                      <a:pt x="4055" y="0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8" name="Google Shape;1418;p50"/>
          <p:cNvSpPr txBox="1">
            <a:spLocks noGrp="1"/>
          </p:cNvSpPr>
          <p:nvPr>
            <p:ph type="title"/>
          </p:nvPr>
        </p:nvSpPr>
        <p:spPr>
          <a:xfrm>
            <a:off x="3842131" y="1040914"/>
            <a:ext cx="4992900" cy="13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</a:t>
            </a:r>
            <a:r>
              <a:rPr lang="en" b="1" dirty="0"/>
              <a:t>ave a nice day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43"/>
          <p:cNvGrpSpPr/>
          <p:nvPr/>
        </p:nvGrpSpPr>
        <p:grpSpPr>
          <a:xfrm>
            <a:off x="2574050" y="330890"/>
            <a:ext cx="6020938" cy="3305998"/>
            <a:chOff x="2574050" y="330890"/>
            <a:chExt cx="6020938" cy="3305998"/>
          </a:xfrm>
        </p:grpSpPr>
        <p:sp>
          <p:nvSpPr>
            <p:cNvPr id="792" name="Google Shape;792;p43"/>
            <p:cNvSpPr/>
            <p:nvPr/>
          </p:nvSpPr>
          <p:spPr>
            <a:xfrm>
              <a:off x="2574050" y="31681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7978188" y="3021013"/>
              <a:ext cx="616800" cy="615875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4817213" y="149496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5613850" y="330890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43"/>
          <p:cNvGrpSpPr/>
          <p:nvPr/>
        </p:nvGrpSpPr>
        <p:grpSpPr>
          <a:xfrm>
            <a:off x="385944" y="1210509"/>
            <a:ext cx="913683" cy="868197"/>
            <a:chOff x="562290" y="976082"/>
            <a:chExt cx="995840" cy="946264"/>
          </a:xfrm>
        </p:grpSpPr>
        <p:sp>
          <p:nvSpPr>
            <p:cNvPr id="806" name="Google Shape;806;p43"/>
            <p:cNvSpPr/>
            <p:nvPr/>
          </p:nvSpPr>
          <p:spPr>
            <a:xfrm rot="-810640">
              <a:off x="640459" y="1066293"/>
              <a:ext cx="839501" cy="768623"/>
            </a:xfrm>
            <a:custGeom>
              <a:avLst/>
              <a:gdLst/>
              <a:ahLst/>
              <a:cxnLst/>
              <a:rect l="l" t="t" r="r" b="b"/>
              <a:pathLst>
                <a:path w="22966" h="21027" extrusionOk="0">
                  <a:moveTo>
                    <a:pt x="3915" y="1"/>
                  </a:moveTo>
                  <a:lnTo>
                    <a:pt x="3244" y="3020"/>
                  </a:lnTo>
                  <a:lnTo>
                    <a:pt x="1" y="17187"/>
                  </a:lnTo>
                  <a:lnTo>
                    <a:pt x="18566" y="21027"/>
                  </a:lnTo>
                  <a:lnTo>
                    <a:pt x="22294" y="6711"/>
                  </a:lnTo>
                  <a:lnTo>
                    <a:pt x="22965" y="4064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 rot="-810640">
              <a:off x="696275" y="1056900"/>
              <a:ext cx="720920" cy="245351"/>
            </a:xfrm>
            <a:custGeom>
              <a:avLst/>
              <a:gdLst/>
              <a:ahLst/>
              <a:cxnLst/>
              <a:rect l="l" t="t" r="r" b="b"/>
              <a:pathLst>
                <a:path w="19722" h="6712" extrusionOk="0">
                  <a:moveTo>
                    <a:pt x="671" y="1"/>
                  </a:moveTo>
                  <a:lnTo>
                    <a:pt x="0" y="3020"/>
                  </a:lnTo>
                  <a:lnTo>
                    <a:pt x="19050" y="6711"/>
                  </a:lnTo>
                  <a:lnTo>
                    <a:pt x="19721" y="4064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43"/>
          <p:cNvGrpSpPr/>
          <p:nvPr/>
        </p:nvGrpSpPr>
        <p:grpSpPr>
          <a:xfrm>
            <a:off x="2670331" y="1293798"/>
            <a:ext cx="913683" cy="868197"/>
            <a:chOff x="3150978" y="973845"/>
            <a:chExt cx="995840" cy="946264"/>
          </a:xfrm>
        </p:grpSpPr>
        <p:sp>
          <p:nvSpPr>
            <p:cNvPr id="809" name="Google Shape;809;p43"/>
            <p:cNvSpPr/>
            <p:nvPr/>
          </p:nvSpPr>
          <p:spPr>
            <a:xfrm rot="-810640">
              <a:off x="3229147" y="1064056"/>
              <a:ext cx="839501" cy="768623"/>
            </a:xfrm>
            <a:custGeom>
              <a:avLst/>
              <a:gdLst/>
              <a:ahLst/>
              <a:cxnLst/>
              <a:rect l="l" t="t" r="r" b="b"/>
              <a:pathLst>
                <a:path w="22966" h="21027" extrusionOk="0">
                  <a:moveTo>
                    <a:pt x="3915" y="1"/>
                  </a:moveTo>
                  <a:lnTo>
                    <a:pt x="3244" y="3020"/>
                  </a:lnTo>
                  <a:lnTo>
                    <a:pt x="1" y="17187"/>
                  </a:lnTo>
                  <a:lnTo>
                    <a:pt x="18566" y="21027"/>
                  </a:lnTo>
                  <a:lnTo>
                    <a:pt x="22294" y="6711"/>
                  </a:lnTo>
                  <a:lnTo>
                    <a:pt x="22965" y="4064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 rot="-810640">
              <a:off x="3284963" y="1054663"/>
              <a:ext cx="720920" cy="245351"/>
            </a:xfrm>
            <a:custGeom>
              <a:avLst/>
              <a:gdLst/>
              <a:ahLst/>
              <a:cxnLst/>
              <a:rect l="l" t="t" r="r" b="b"/>
              <a:pathLst>
                <a:path w="19722" h="6712" extrusionOk="0">
                  <a:moveTo>
                    <a:pt x="671" y="1"/>
                  </a:moveTo>
                  <a:lnTo>
                    <a:pt x="0" y="3020"/>
                  </a:lnTo>
                  <a:lnTo>
                    <a:pt x="19050" y="6711"/>
                  </a:lnTo>
                  <a:lnTo>
                    <a:pt x="19721" y="4064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43"/>
          <p:cNvGrpSpPr/>
          <p:nvPr/>
        </p:nvGrpSpPr>
        <p:grpSpPr>
          <a:xfrm>
            <a:off x="5039747" y="1181333"/>
            <a:ext cx="913683" cy="868197"/>
            <a:chOff x="5739678" y="973845"/>
            <a:chExt cx="995840" cy="946264"/>
          </a:xfrm>
        </p:grpSpPr>
        <p:sp>
          <p:nvSpPr>
            <p:cNvPr id="812" name="Google Shape;812;p43"/>
            <p:cNvSpPr/>
            <p:nvPr/>
          </p:nvSpPr>
          <p:spPr>
            <a:xfrm rot="-810640">
              <a:off x="5817847" y="1064056"/>
              <a:ext cx="839501" cy="768623"/>
            </a:xfrm>
            <a:custGeom>
              <a:avLst/>
              <a:gdLst/>
              <a:ahLst/>
              <a:cxnLst/>
              <a:rect l="l" t="t" r="r" b="b"/>
              <a:pathLst>
                <a:path w="22966" h="21027" extrusionOk="0">
                  <a:moveTo>
                    <a:pt x="3915" y="1"/>
                  </a:moveTo>
                  <a:lnTo>
                    <a:pt x="3244" y="3020"/>
                  </a:lnTo>
                  <a:lnTo>
                    <a:pt x="1" y="17187"/>
                  </a:lnTo>
                  <a:lnTo>
                    <a:pt x="18566" y="21027"/>
                  </a:lnTo>
                  <a:lnTo>
                    <a:pt x="22294" y="6711"/>
                  </a:lnTo>
                  <a:lnTo>
                    <a:pt x="22965" y="4064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 rot="-810640">
              <a:off x="5873663" y="1054663"/>
              <a:ext cx="720920" cy="245351"/>
            </a:xfrm>
            <a:custGeom>
              <a:avLst/>
              <a:gdLst/>
              <a:ahLst/>
              <a:cxnLst/>
              <a:rect l="l" t="t" r="r" b="b"/>
              <a:pathLst>
                <a:path w="19722" h="6712" extrusionOk="0">
                  <a:moveTo>
                    <a:pt x="671" y="1"/>
                  </a:moveTo>
                  <a:lnTo>
                    <a:pt x="0" y="3020"/>
                  </a:lnTo>
                  <a:lnTo>
                    <a:pt x="19050" y="6711"/>
                  </a:lnTo>
                  <a:lnTo>
                    <a:pt x="19721" y="4064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43"/>
          <p:cNvSpPr txBox="1">
            <a:spLocks noGrp="1"/>
          </p:cNvSpPr>
          <p:nvPr>
            <p:ph type="subTitle" idx="1"/>
          </p:nvPr>
        </p:nvSpPr>
        <p:spPr>
          <a:xfrm>
            <a:off x="-147879" y="2706287"/>
            <a:ext cx="2425500" cy="42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number of tools </a:t>
            </a:r>
            <a:endParaRPr dirty="0"/>
          </a:p>
        </p:txBody>
      </p:sp>
      <p:sp>
        <p:nvSpPr>
          <p:cNvPr id="815" name="Google Shape;815;p43"/>
          <p:cNvSpPr txBox="1">
            <a:spLocks noGrp="1"/>
          </p:cNvSpPr>
          <p:nvPr>
            <p:ph type="subTitle" idx="2"/>
          </p:nvPr>
        </p:nvSpPr>
        <p:spPr>
          <a:xfrm>
            <a:off x="4390686" y="2637475"/>
            <a:ext cx="2805395" cy="42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o the conversation at the garage sale  </a:t>
            </a:r>
            <a:endParaRPr dirty="0"/>
          </a:p>
        </p:txBody>
      </p:sp>
      <p:sp>
        <p:nvSpPr>
          <p:cNvPr id="816" name="Google Shape;816;p43"/>
          <p:cNvSpPr txBox="1">
            <a:spLocks noGrp="1"/>
          </p:cNvSpPr>
          <p:nvPr>
            <p:ph type="subTitle" idx="3"/>
          </p:nvPr>
        </p:nvSpPr>
        <p:spPr>
          <a:xfrm>
            <a:off x="4390686" y="1873963"/>
            <a:ext cx="2425500" cy="620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howcard Gothic" panose="04020904020102020604" pitchFamily="82" charset="0"/>
              </a:rPr>
              <a:t>L</a:t>
            </a:r>
            <a:r>
              <a:rPr lang="en" dirty="0">
                <a:latin typeface="Showcard Gothic" panose="04020904020102020604" pitchFamily="82" charset="0"/>
              </a:rPr>
              <a:t>isten </a:t>
            </a:r>
            <a:r>
              <a:rPr lang="en" dirty="0"/>
              <a:t> </a:t>
            </a:r>
            <a:endParaRPr dirty="0"/>
          </a:p>
        </p:txBody>
      </p:sp>
      <p:sp>
        <p:nvSpPr>
          <p:cNvPr id="817" name="Google Shape;817;p43"/>
          <p:cNvSpPr txBox="1">
            <a:spLocks noGrp="1"/>
          </p:cNvSpPr>
          <p:nvPr>
            <p:ph type="title"/>
          </p:nvPr>
        </p:nvSpPr>
        <p:spPr>
          <a:xfrm>
            <a:off x="509597" y="1490012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18" name="Google Shape;818;p43"/>
          <p:cNvSpPr txBox="1">
            <a:spLocks noGrp="1"/>
          </p:cNvSpPr>
          <p:nvPr>
            <p:ph type="title" idx="4"/>
          </p:nvPr>
        </p:nvSpPr>
        <p:spPr>
          <a:xfrm>
            <a:off x="5166589" y="1434083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825" name="Google Shape;825;p43"/>
          <p:cNvSpPr txBox="1">
            <a:spLocks noGrp="1"/>
          </p:cNvSpPr>
          <p:nvPr>
            <p:ph type="subTitle" idx="14"/>
          </p:nvPr>
        </p:nvSpPr>
        <p:spPr>
          <a:xfrm>
            <a:off x="478643" y="1834753"/>
            <a:ext cx="2425500" cy="620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howcard Gothic" panose="04020904020102020604" pitchFamily="82" charset="0"/>
              </a:rPr>
              <a:t>L</a:t>
            </a:r>
            <a:r>
              <a:rPr lang="en" dirty="0">
                <a:latin typeface="Showcard Gothic" panose="04020904020102020604" pitchFamily="82" charset="0"/>
              </a:rPr>
              <a:t>ist </a:t>
            </a:r>
            <a:endParaRPr dirty="0">
              <a:latin typeface="Showcard Gothic" panose="04020904020102020604" pitchFamily="82" charset="0"/>
            </a:endParaRPr>
          </a:p>
        </p:txBody>
      </p:sp>
      <p:sp>
        <p:nvSpPr>
          <p:cNvPr id="826" name="Google Shape;826;p43"/>
          <p:cNvSpPr txBox="1">
            <a:spLocks noGrp="1"/>
          </p:cNvSpPr>
          <p:nvPr>
            <p:ph type="subTitle" idx="15"/>
          </p:nvPr>
        </p:nvSpPr>
        <p:spPr>
          <a:xfrm>
            <a:off x="2212116" y="2651913"/>
            <a:ext cx="2425500" cy="42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Tools according to usage</a:t>
            </a:r>
            <a:endParaRPr dirty="0"/>
          </a:p>
        </p:txBody>
      </p:sp>
      <p:sp>
        <p:nvSpPr>
          <p:cNvPr id="827" name="Google Shape;827;p43"/>
          <p:cNvSpPr txBox="1">
            <a:spLocks noGrp="1"/>
          </p:cNvSpPr>
          <p:nvPr>
            <p:ph type="subTitle" idx="16"/>
          </p:nvPr>
        </p:nvSpPr>
        <p:spPr>
          <a:xfrm>
            <a:off x="2097001" y="2131498"/>
            <a:ext cx="2060344" cy="36009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howcard Gothic" panose="04020904020102020604" pitchFamily="82" charset="0"/>
              </a:rPr>
              <a:t>Sort 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828" name="Google Shape;828;p43"/>
          <p:cNvSpPr txBox="1">
            <a:spLocks noGrp="1"/>
          </p:cNvSpPr>
          <p:nvPr>
            <p:ph type="title" idx="17"/>
          </p:nvPr>
        </p:nvSpPr>
        <p:spPr>
          <a:xfrm>
            <a:off x="2831314" y="1563948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832" name="Google Shape;832;p4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howcard Gothic" panose="04020904020102020604" pitchFamily="82" charset="0"/>
              </a:rPr>
              <a:t>Goals :</a:t>
            </a:r>
            <a:endParaRPr b="1" dirty="0">
              <a:latin typeface="Showcard Gothic" panose="04020904020102020604" pitchFamily="82" charset="0"/>
            </a:endParaRPr>
          </a:p>
        </p:txBody>
      </p:sp>
      <p:grpSp>
        <p:nvGrpSpPr>
          <p:cNvPr id="833" name="Google Shape;833;p43"/>
          <p:cNvGrpSpPr/>
          <p:nvPr/>
        </p:nvGrpSpPr>
        <p:grpSpPr>
          <a:xfrm>
            <a:off x="7502172" y="80150"/>
            <a:ext cx="1403160" cy="1274511"/>
            <a:chOff x="7502172" y="80150"/>
            <a:chExt cx="1403160" cy="1274511"/>
          </a:xfrm>
        </p:grpSpPr>
        <p:grpSp>
          <p:nvGrpSpPr>
            <p:cNvPr id="834" name="Google Shape;834;p43"/>
            <p:cNvGrpSpPr/>
            <p:nvPr/>
          </p:nvGrpSpPr>
          <p:grpSpPr>
            <a:xfrm>
              <a:off x="7502172" y="80150"/>
              <a:ext cx="1403160" cy="1274511"/>
              <a:chOff x="11324450" y="1413600"/>
              <a:chExt cx="1599225" cy="1452600"/>
            </a:xfrm>
          </p:grpSpPr>
          <p:sp>
            <p:nvSpPr>
              <p:cNvPr id="835" name="Google Shape;835;p43"/>
              <p:cNvSpPr/>
              <p:nvPr/>
            </p:nvSpPr>
            <p:spPr>
              <a:xfrm>
                <a:off x="11324450" y="1413600"/>
                <a:ext cx="1599225" cy="1452600"/>
              </a:xfrm>
              <a:custGeom>
                <a:avLst/>
                <a:gdLst/>
                <a:ahLst/>
                <a:cxnLst/>
                <a:rect l="l" t="t" r="r" b="b"/>
                <a:pathLst>
                  <a:path w="63969" h="58104" extrusionOk="0">
                    <a:moveTo>
                      <a:pt x="57114" y="0"/>
                    </a:moveTo>
                    <a:lnTo>
                      <a:pt x="0" y="7809"/>
                    </a:lnTo>
                    <a:lnTo>
                      <a:pt x="6855" y="58103"/>
                    </a:lnTo>
                    <a:lnTo>
                      <a:pt x="63969" y="50295"/>
                    </a:lnTo>
                    <a:lnTo>
                      <a:pt x="571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3"/>
              <p:cNvSpPr/>
              <p:nvPr/>
            </p:nvSpPr>
            <p:spPr>
              <a:xfrm>
                <a:off x="11526075" y="1700450"/>
                <a:ext cx="417000" cy="32170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2868" extrusionOk="0">
                    <a:moveTo>
                      <a:pt x="15763" y="0"/>
                    </a:moveTo>
                    <a:lnTo>
                      <a:pt x="0" y="734"/>
                    </a:lnTo>
                    <a:lnTo>
                      <a:pt x="2896" y="12867"/>
                    </a:lnTo>
                    <a:lnTo>
                      <a:pt x="16680" y="9971"/>
                    </a:lnTo>
                    <a:lnTo>
                      <a:pt x="1576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3"/>
              <p:cNvSpPr/>
              <p:nvPr/>
            </p:nvSpPr>
            <p:spPr>
              <a:xfrm>
                <a:off x="11612225" y="2199000"/>
                <a:ext cx="389500" cy="353775"/>
              </a:xfrm>
              <a:custGeom>
                <a:avLst/>
                <a:gdLst/>
                <a:ahLst/>
                <a:cxnLst/>
                <a:rect l="l" t="t" r="r" b="b"/>
                <a:pathLst>
                  <a:path w="15580" h="14151" extrusionOk="0">
                    <a:moveTo>
                      <a:pt x="367" y="0"/>
                    </a:moveTo>
                    <a:lnTo>
                      <a:pt x="0" y="11804"/>
                    </a:lnTo>
                    <a:lnTo>
                      <a:pt x="13600" y="14150"/>
                    </a:lnTo>
                    <a:lnTo>
                      <a:pt x="15580" y="234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3"/>
              <p:cNvSpPr/>
              <p:nvPr/>
            </p:nvSpPr>
            <p:spPr>
              <a:xfrm>
                <a:off x="11979700" y="1990975"/>
                <a:ext cx="203500" cy="18512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405" extrusionOk="0">
                    <a:moveTo>
                      <a:pt x="184" y="0"/>
                    </a:moveTo>
                    <a:lnTo>
                      <a:pt x="1" y="6892"/>
                    </a:lnTo>
                    <a:lnTo>
                      <a:pt x="8139" y="7405"/>
                    </a:lnTo>
                    <a:lnTo>
                      <a:pt x="7223" y="55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3"/>
              <p:cNvSpPr/>
              <p:nvPr/>
            </p:nvSpPr>
            <p:spPr>
              <a:xfrm>
                <a:off x="12124500" y="2303475"/>
                <a:ext cx="344625" cy="303375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12135" extrusionOk="0">
                    <a:moveTo>
                      <a:pt x="10888" y="0"/>
                    </a:moveTo>
                    <a:lnTo>
                      <a:pt x="1" y="2163"/>
                    </a:lnTo>
                    <a:lnTo>
                      <a:pt x="2714" y="12134"/>
                    </a:lnTo>
                    <a:lnTo>
                      <a:pt x="13784" y="8505"/>
                    </a:lnTo>
                    <a:lnTo>
                      <a:pt x="108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0" name="Google Shape;840;p43"/>
            <p:cNvGrpSpPr/>
            <p:nvPr/>
          </p:nvGrpSpPr>
          <p:grpSpPr>
            <a:xfrm>
              <a:off x="8213143" y="201869"/>
              <a:ext cx="525559" cy="498427"/>
              <a:chOff x="1887325" y="1286225"/>
              <a:chExt cx="688625" cy="653075"/>
            </a:xfrm>
          </p:grpSpPr>
          <p:sp>
            <p:nvSpPr>
              <p:cNvPr id="841" name="Google Shape;841;p43"/>
              <p:cNvSpPr/>
              <p:nvPr/>
            </p:nvSpPr>
            <p:spPr>
              <a:xfrm>
                <a:off x="1922525" y="1286250"/>
                <a:ext cx="652475" cy="652475"/>
              </a:xfrm>
              <a:custGeom>
                <a:avLst/>
                <a:gdLst/>
                <a:ahLst/>
                <a:cxnLst/>
                <a:rect l="l" t="t" r="r" b="b"/>
                <a:pathLst>
                  <a:path w="26099" h="26099" extrusionOk="0">
                    <a:moveTo>
                      <a:pt x="13049" y="1"/>
                    </a:moveTo>
                    <a:cubicBezTo>
                      <a:pt x="5821" y="1"/>
                      <a:pt x="0" y="5821"/>
                      <a:pt x="0" y="13050"/>
                    </a:cubicBezTo>
                    <a:cubicBezTo>
                      <a:pt x="0" y="20278"/>
                      <a:pt x="5821" y="26099"/>
                      <a:pt x="13049" y="26099"/>
                    </a:cubicBezTo>
                    <a:cubicBezTo>
                      <a:pt x="20278" y="26099"/>
                      <a:pt x="26099" y="20278"/>
                      <a:pt x="26099" y="13050"/>
                    </a:cubicBezTo>
                    <a:cubicBezTo>
                      <a:pt x="26099" y="5821"/>
                      <a:pt x="20278" y="1"/>
                      <a:pt x="130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3"/>
              <p:cNvSpPr/>
              <p:nvPr/>
            </p:nvSpPr>
            <p:spPr>
              <a:xfrm>
                <a:off x="1887325" y="1286225"/>
                <a:ext cx="688625" cy="653075"/>
              </a:xfrm>
              <a:custGeom>
                <a:avLst/>
                <a:gdLst/>
                <a:ahLst/>
                <a:cxnLst/>
                <a:rect l="l" t="t" r="r" b="b"/>
                <a:pathLst>
                  <a:path w="27545" h="26123" extrusionOk="0">
                    <a:moveTo>
                      <a:pt x="14445" y="0"/>
                    </a:moveTo>
                    <a:cubicBezTo>
                      <a:pt x="12187" y="0"/>
                      <a:pt x="9906" y="583"/>
                      <a:pt x="7838" y="1790"/>
                    </a:cubicBezTo>
                    <a:cubicBezTo>
                      <a:pt x="2397" y="4986"/>
                      <a:pt x="1" y="11643"/>
                      <a:pt x="2207" y="17578"/>
                    </a:cubicBezTo>
                    <a:cubicBezTo>
                      <a:pt x="4136" y="22766"/>
                      <a:pt x="9060" y="26123"/>
                      <a:pt x="14436" y="26123"/>
                    </a:cubicBezTo>
                    <a:cubicBezTo>
                      <a:pt x="15210" y="26123"/>
                      <a:pt x="15993" y="26053"/>
                      <a:pt x="16778" y="25910"/>
                    </a:cubicBezTo>
                    <a:cubicBezTo>
                      <a:pt x="22979" y="24806"/>
                      <a:pt x="27545" y="19366"/>
                      <a:pt x="27507" y="13051"/>
                    </a:cubicBezTo>
                    <a:lnTo>
                      <a:pt x="14457" y="13051"/>
                    </a:lnTo>
                    <a:lnTo>
                      <a:pt x="24387" y="4567"/>
                    </a:lnTo>
                    <a:cubicBezTo>
                      <a:pt x="21830" y="1584"/>
                      <a:pt x="18167" y="0"/>
                      <a:pt x="144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2" name="Picture 4" descr="tips learning GIF">
            <a:extLst>
              <a:ext uri="{FF2B5EF4-FFF2-40B4-BE49-F238E27FC236}">
                <a16:creationId xmlns:a16="http://schemas.microsoft.com/office/drawing/2014/main" id="{916757A1-EF6D-B259-295B-B1A1B724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89" y="311728"/>
            <a:ext cx="1045688" cy="10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oogle Shape;811;p43">
            <a:extLst>
              <a:ext uri="{FF2B5EF4-FFF2-40B4-BE49-F238E27FC236}">
                <a16:creationId xmlns:a16="http://schemas.microsoft.com/office/drawing/2014/main" id="{C695EAFA-6097-FD6D-AF74-DDD6FF58A31C}"/>
              </a:ext>
            </a:extLst>
          </p:cNvPr>
          <p:cNvGrpSpPr/>
          <p:nvPr/>
        </p:nvGrpSpPr>
        <p:grpSpPr>
          <a:xfrm>
            <a:off x="7562239" y="1234830"/>
            <a:ext cx="913683" cy="868197"/>
            <a:chOff x="5739678" y="973845"/>
            <a:chExt cx="995840" cy="946264"/>
          </a:xfrm>
        </p:grpSpPr>
        <p:sp>
          <p:nvSpPr>
            <p:cNvPr id="21" name="Google Shape;812;p43">
              <a:extLst>
                <a:ext uri="{FF2B5EF4-FFF2-40B4-BE49-F238E27FC236}">
                  <a16:creationId xmlns:a16="http://schemas.microsoft.com/office/drawing/2014/main" id="{22E287CE-622F-B85B-EE20-8BF8408DA287}"/>
                </a:ext>
              </a:extLst>
            </p:cNvPr>
            <p:cNvSpPr/>
            <p:nvPr/>
          </p:nvSpPr>
          <p:spPr>
            <a:xfrm rot="-810640">
              <a:off x="5817847" y="1064056"/>
              <a:ext cx="839501" cy="768623"/>
            </a:xfrm>
            <a:custGeom>
              <a:avLst/>
              <a:gdLst/>
              <a:ahLst/>
              <a:cxnLst/>
              <a:rect l="l" t="t" r="r" b="b"/>
              <a:pathLst>
                <a:path w="22966" h="21027" extrusionOk="0">
                  <a:moveTo>
                    <a:pt x="3915" y="1"/>
                  </a:moveTo>
                  <a:lnTo>
                    <a:pt x="3244" y="3020"/>
                  </a:lnTo>
                  <a:lnTo>
                    <a:pt x="1" y="17187"/>
                  </a:lnTo>
                  <a:lnTo>
                    <a:pt x="18566" y="21027"/>
                  </a:lnTo>
                  <a:lnTo>
                    <a:pt x="22294" y="6711"/>
                  </a:lnTo>
                  <a:lnTo>
                    <a:pt x="22965" y="4064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3;p43">
              <a:extLst>
                <a:ext uri="{FF2B5EF4-FFF2-40B4-BE49-F238E27FC236}">
                  <a16:creationId xmlns:a16="http://schemas.microsoft.com/office/drawing/2014/main" id="{1222C5A9-4AA7-ED61-E3BF-DEF28B936F3C}"/>
                </a:ext>
              </a:extLst>
            </p:cNvPr>
            <p:cNvSpPr/>
            <p:nvPr/>
          </p:nvSpPr>
          <p:spPr>
            <a:xfrm rot="-810640">
              <a:off x="5873663" y="1054663"/>
              <a:ext cx="720920" cy="245351"/>
            </a:xfrm>
            <a:custGeom>
              <a:avLst/>
              <a:gdLst/>
              <a:ahLst/>
              <a:cxnLst/>
              <a:rect l="l" t="t" r="r" b="b"/>
              <a:pathLst>
                <a:path w="19722" h="6712" extrusionOk="0">
                  <a:moveTo>
                    <a:pt x="671" y="1"/>
                  </a:moveTo>
                  <a:lnTo>
                    <a:pt x="0" y="3020"/>
                  </a:lnTo>
                  <a:lnTo>
                    <a:pt x="19050" y="6711"/>
                  </a:lnTo>
                  <a:lnTo>
                    <a:pt x="19721" y="4064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818;p43">
            <a:extLst>
              <a:ext uri="{FF2B5EF4-FFF2-40B4-BE49-F238E27FC236}">
                <a16:creationId xmlns:a16="http://schemas.microsoft.com/office/drawing/2014/main" id="{1A389FA0-2900-FB42-1F18-D8BC9D5E391E}"/>
              </a:ext>
            </a:extLst>
          </p:cNvPr>
          <p:cNvSpPr txBox="1">
            <a:spLocks/>
          </p:cNvSpPr>
          <p:nvPr/>
        </p:nvSpPr>
        <p:spPr>
          <a:xfrm>
            <a:off x="7682044" y="1515291"/>
            <a:ext cx="660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24" name="Google Shape;816;p43">
            <a:extLst>
              <a:ext uri="{FF2B5EF4-FFF2-40B4-BE49-F238E27FC236}">
                <a16:creationId xmlns:a16="http://schemas.microsoft.com/office/drawing/2014/main" id="{2E799584-AD67-3ED9-98C9-F1E19D717EFA}"/>
              </a:ext>
            </a:extLst>
          </p:cNvPr>
          <p:cNvSpPr txBox="1">
            <a:spLocks/>
          </p:cNvSpPr>
          <p:nvPr/>
        </p:nvSpPr>
        <p:spPr>
          <a:xfrm>
            <a:off x="6864338" y="1876684"/>
            <a:ext cx="24255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marL="0" indent="0" algn="ctr"/>
            <a:r>
              <a:rPr lang="en-US" dirty="0">
                <a:latin typeface="Showcard Gothic" panose="04020904020102020604" pitchFamily="82" charset="0"/>
              </a:rPr>
              <a:t>Confirm  </a:t>
            </a:r>
            <a:r>
              <a:rPr lang="en-US" dirty="0"/>
              <a:t> </a:t>
            </a:r>
          </a:p>
        </p:txBody>
      </p:sp>
      <p:sp>
        <p:nvSpPr>
          <p:cNvPr id="25" name="Google Shape;815;p43">
            <a:extLst>
              <a:ext uri="{FF2B5EF4-FFF2-40B4-BE49-F238E27FC236}">
                <a16:creationId xmlns:a16="http://schemas.microsoft.com/office/drawing/2014/main" id="{5415CAAF-FBCB-90A4-F401-81E0B1FD6B7E}"/>
              </a:ext>
            </a:extLst>
          </p:cNvPr>
          <p:cNvSpPr txBox="1">
            <a:spLocks/>
          </p:cNvSpPr>
          <p:nvPr/>
        </p:nvSpPr>
        <p:spPr>
          <a:xfrm>
            <a:off x="6763665" y="2625050"/>
            <a:ext cx="2805395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/>
            <a:r>
              <a:rPr lang="en-US" dirty="0"/>
              <a:t>Information </a:t>
            </a:r>
          </a:p>
        </p:txBody>
      </p:sp>
      <p:grpSp>
        <p:nvGrpSpPr>
          <p:cNvPr id="26" name="Google Shape;808;p43">
            <a:extLst>
              <a:ext uri="{FF2B5EF4-FFF2-40B4-BE49-F238E27FC236}">
                <a16:creationId xmlns:a16="http://schemas.microsoft.com/office/drawing/2014/main" id="{94A1E891-8110-CD6C-DD82-0BE8E4364AE1}"/>
              </a:ext>
            </a:extLst>
          </p:cNvPr>
          <p:cNvGrpSpPr/>
          <p:nvPr/>
        </p:nvGrpSpPr>
        <p:grpSpPr>
          <a:xfrm>
            <a:off x="2231873" y="3025471"/>
            <a:ext cx="913683" cy="868197"/>
            <a:chOff x="3150978" y="973845"/>
            <a:chExt cx="995840" cy="946264"/>
          </a:xfrm>
        </p:grpSpPr>
        <p:sp>
          <p:nvSpPr>
            <p:cNvPr id="27" name="Google Shape;809;p43">
              <a:extLst>
                <a:ext uri="{FF2B5EF4-FFF2-40B4-BE49-F238E27FC236}">
                  <a16:creationId xmlns:a16="http://schemas.microsoft.com/office/drawing/2014/main" id="{BB3075CA-FB18-163F-CC08-53CEA6A245F5}"/>
                </a:ext>
              </a:extLst>
            </p:cNvPr>
            <p:cNvSpPr/>
            <p:nvPr/>
          </p:nvSpPr>
          <p:spPr>
            <a:xfrm rot="-810640">
              <a:off x="3229147" y="1064056"/>
              <a:ext cx="839501" cy="768623"/>
            </a:xfrm>
            <a:custGeom>
              <a:avLst/>
              <a:gdLst/>
              <a:ahLst/>
              <a:cxnLst/>
              <a:rect l="l" t="t" r="r" b="b"/>
              <a:pathLst>
                <a:path w="22966" h="21027" extrusionOk="0">
                  <a:moveTo>
                    <a:pt x="3915" y="1"/>
                  </a:moveTo>
                  <a:lnTo>
                    <a:pt x="3244" y="3020"/>
                  </a:lnTo>
                  <a:lnTo>
                    <a:pt x="1" y="17187"/>
                  </a:lnTo>
                  <a:lnTo>
                    <a:pt x="18566" y="21027"/>
                  </a:lnTo>
                  <a:lnTo>
                    <a:pt x="22294" y="6711"/>
                  </a:lnTo>
                  <a:lnTo>
                    <a:pt x="22965" y="4064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10;p43">
              <a:extLst>
                <a:ext uri="{FF2B5EF4-FFF2-40B4-BE49-F238E27FC236}">
                  <a16:creationId xmlns:a16="http://schemas.microsoft.com/office/drawing/2014/main" id="{8340F513-5A60-4A59-D0C1-50EB72AA6098}"/>
                </a:ext>
              </a:extLst>
            </p:cNvPr>
            <p:cNvSpPr/>
            <p:nvPr/>
          </p:nvSpPr>
          <p:spPr>
            <a:xfrm rot="-810640">
              <a:off x="3284963" y="1054663"/>
              <a:ext cx="720920" cy="245351"/>
            </a:xfrm>
            <a:custGeom>
              <a:avLst/>
              <a:gdLst/>
              <a:ahLst/>
              <a:cxnLst/>
              <a:rect l="l" t="t" r="r" b="b"/>
              <a:pathLst>
                <a:path w="19722" h="6712" extrusionOk="0">
                  <a:moveTo>
                    <a:pt x="671" y="1"/>
                  </a:moveTo>
                  <a:lnTo>
                    <a:pt x="0" y="3020"/>
                  </a:lnTo>
                  <a:lnTo>
                    <a:pt x="19050" y="6711"/>
                  </a:lnTo>
                  <a:lnTo>
                    <a:pt x="19721" y="4064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828;p43">
            <a:extLst>
              <a:ext uri="{FF2B5EF4-FFF2-40B4-BE49-F238E27FC236}">
                <a16:creationId xmlns:a16="http://schemas.microsoft.com/office/drawing/2014/main" id="{722BC955-9568-1292-ECE3-6D19675DF175}"/>
              </a:ext>
            </a:extLst>
          </p:cNvPr>
          <p:cNvSpPr txBox="1">
            <a:spLocks/>
          </p:cNvSpPr>
          <p:nvPr/>
        </p:nvSpPr>
        <p:spPr>
          <a:xfrm>
            <a:off x="2339368" y="3328298"/>
            <a:ext cx="660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30" name="Google Shape;815;p43">
            <a:extLst>
              <a:ext uri="{FF2B5EF4-FFF2-40B4-BE49-F238E27FC236}">
                <a16:creationId xmlns:a16="http://schemas.microsoft.com/office/drawing/2014/main" id="{942F6B40-0BCA-7466-21BF-8CB5ED2E25E0}"/>
              </a:ext>
            </a:extLst>
          </p:cNvPr>
          <p:cNvSpPr txBox="1">
            <a:spLocks/>
          </p:cNvSpPr>
          <p:nvPr/>
        </p:nvSpPr>
        <p:spPr>
          <a:xfrm>
            <a:off x="1178916" y="4567188"/>
            <a:ext cx="2805395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/>
            <a:r>
              <a:rPr lang="en-US" dirty="0"/>
              <a:t>About common items at garage sale  </a:t>
            </a:r>
          </a:p>
        </p:txBody>
      </p:sp>
      <p:sp>
        <p:nvSpPr>
          <p:cNvPr id="31" name="Google Shape;816;p43">
            <a:extLst>
              <a:ext uri="{FF2B5EF4-FFF2-40B4-BE49-F238E27FC236}">
                <a16:creationId xmlns:a16="http://schemas.microsoft.com/office/drawing/2014/main" id="{DEED2F37-B2B5-EDC9-E0CD-370327ED9B72}"/>
              </a:ext>
            </a:extLst>
          </p:cNvPr>
          <p:cNvSpPr txBox="1">
            <a:spLocks/>
          </p:cNvSpPr>
          <p:nvPr/>
        </p:nvSpPr>
        <p:spPr>
          <a:xfrm>
            <a:off x="1394712" y="3753491"/>
            <a:ext cx="24255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marL="0" indent="0" algn="ctr"/>
            <a:r>
              <a:rPr lang="en-US" dirty="0">
                <a:latin typeface="Showcard Gothic" panose="04020904020102020604" pitchFamily="82" charset="0"/>
              </a:rPr>
              <a:t>Talk  </a:t>
            </a:r>
            <a:r>
              <a:rPr lang="en-US" dirty="0"/>
              <a:t> </a:t>
            </a:r>
          </a:p>
        </p:txBody>
      </p:sp>
      <p:grpSp>
        <p:nvGrpSpPr>
          <p:cNvPr id="32" name="Google Shape;808;p43">
            <a:extLst>
              <a:ext uri="{FF2B5EF4-FFF2-40B4-BE49-F238E27FC236}">
                <a16:creationId xmlns:a16="http://schemas.microsoft.com/office/drawing/2014/main" id="{1D3178DC-F13E-A841-3BEA-31F11A483732}"/>
              </a:ext>
            </a:extLst>
          </p:cNvPr>
          <p:cNvGrpSpPr/>
          <p:nvPr/>
        </p:nvGrpSpPr>
        <p:grpSpPr>
          <a:xfrm>
            <a:off x="4788888" y="3112607"/>
            <a:ext cx="913683" cy="868197"/>
            <a:chOff x="3150978" y="973845"/>
            <a:chExt cx="995840" cy="946264"/>
          </a:xfrm>
        </p:grpSpPr>
        <p:sp>
          <p:nvSpPr>
            <p:cNvPr id="33" name="Google Shape;809;p43">
              <a:extLst>
                <a:ext uri="{FF2B5EF4-FFF2-40B4-BE49-F238E27FC236}">
                  <a16:creationId xmlns:a16="http://schemas.microsoft.com/office/drawing/2014/main" id="{78A036B4-ECB9-630F-F895-B97660E9742D}"/>
                </a:ext>
              </a:extLst>
            </p:cNvPr>
            <p:cNvSpPr/>
            <p:nvPr/>
          </p:nvSpPr>
          <p:spPr>
            <a:xfrm rot="-810640">
              <a:off x="3229147" y="1064056"/>
              <a:ext cx="839501" cy="768623"/>
            </a:xfrm>
            <a:custGeom>
              <a:avLst/>
              <a:gdLst/>
              <a:ahLst/>
              <a:cxnLst/>
              <a:rect l="l" t="t" r="r" b="b"/>
              <a:pathLst>
                <a:path w="22966" h="21027" extrusionOk="0">
                  <a:moveTo>
                    <a:pt x="3915" y="1"/>
                  </a:moveTo>
                  <a:lnTo>
                    <a:pt x="3244" y="3020"/>
                  </a:lnTo>
                  <a:lnTo>
                    <a:pt x="1" y="17187"/>
                  </a:lnTo>
                  <a:lnTo>
                    <a:pt x="18566" y="21027"/>
                  </a:lnTo>
                  <a:lnTo>
                    <a:pt x="22294" y="6711"/>
                  </a:lnTo>
                  <a:lnTo>
                    <a:pt x="22965" y="4064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0;p43">
              <a:extLst>
                <a:ext uri="{FF2B5EF4-FFF2-40B4-BE49-F238E27FC236}">
                  <a16:creationId xmlns:a16="http://schemas.microsoft.com/office/drawing/2014/main" id="{56B6028A-A14F-2710-E330-9DE54F1AB43C}"/>
                </a:ext>
              </a:extLst>
            </p:cNvPr>
            <p:cNvSpPr/>
            <p:nvPr/>
          </p:nvSpPr>
          <p:spPr>
            <a:xfrm rot="-810640">
              <a:off x="3284963" y="1054663"/>
              <a:ext cx="720920" cy="245351"/>
            </a:xfrm>
            <a:custGeom>
              <a:avLst/>
              <a:gdLst/>
              <a:ahLst/>
              <a:cxnLst/>
              <a:rect l="l" t="t" r="r" b="b"/>
              <a:pathLst>
                <a:path w="19722" h="6712" extrusionOk="0">
                  <a:moveTo>
                    <a:pt x="671" y="1"/>
                  </a:moveTo>
                  <a:lnTo>
                    <a:pt x="0" y="3020"/>
                  </a:lnTo>
                  <a:lnTo>
                    <a:pt x="19050" y="6711"/>
                  </a:lnTo>
                  <a:lnTo>
                    <a:pt x="19721" y="4064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828;p43">
            <a:extLst>
              <a:ext uri="{FF2B5EF4-FFF2-40B4-BE49-F238E27FC236}">
                <a16:creationId xmlns:a16="http://schemas.microsoft.com/office/drawing/2014/main" id="{AFF762F3-44CF-CC3F-F463-ECF14A52D5B6}"/>
              </a:ext>
            </a:extLst>
          </p:cNvPr>
          <p:cNvSpPr txBox="1">
            <a:spLocks/>
          </p:cNvSpPr>
          <p:nvPr/>
        </p:nvSpPr>
        <p:spPr>
          <a:xfrm>
            <a:off x="4912541" y="3375624"/>
            <a:ext cx="660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36" name="Google Shape;816;p43">
            <a:extLst>
              <a:ext uri="{FF2B5EF4-FFF2-40B4-BE49-F238E27FC236}">
                <a16:creationId xmlns:a16="http://schemas.microsoft.com/office/drawing/2014/main" id="{D73B5827-B0B4-EF55-7F50-D34FE5FADB73}"/>
              </a:ext>
            </a:extLst>
          </p:cNvPr>
          <p:cNvSpPr txBox="1">
            <a:spLocks/>
          </p:cNvSpPr>
          <p:nvPr/>
        </p:nvSpPr>
        <p:spPr>
          <a:xfrm>
            <a:off x="4029791" y="3680751"/>
            <a:ext cx="24255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marL="0" indent="0" algn="ctr"/>
            <a:r>
              <a:rPr lang="en-US" dirty="0">
                <a:latin typeface="Showcard Gothic" panose="04020904020102020604" pitchFamily="82" charset="0"/>
              </a:rPr>
              <a:t>Listen   </a:t>
            </a:r>
            <a:r>
              <a:rPr lang="en-US" dirty="0"/>
              <a:t> </a:t>
            </a:r>
          </a:p>
        </p:txBody>
      </p:sp>
      <p:sp>
        <p:nvSpPr>
          <p:cNvPr id="37" name="Google Shape;815;p43">
            <a:extLst>
              <a:ext uri="{FF2B5EF4-FFF2-40B4-BE49-F238E27FC236}">
                <a16:creationId xmlns:a16="http://schemas.microsoft.com/office/drawing/2014/main" id="{39AAA708-5114-BD66-2A2D-16259D01D94D}"/>
              </a:ext>
            </a:extLst>
          </p:cNvPr>
          <p:cNvSpPr txBox="1">
            <a:spLocks/>
          </p:cNvSpPr>
          <p:nvPr/>
        </p:nvSpPr>
        <p:spPr>
          <a:xfrm>
            <a:off x="4029791" y="4508519"/>
            <a:ext cx="2805395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/>
            <a:r>
              <a:rPr lang="en-US" dirty="0"/>
              <a:t>To conversation between two man about misunderstanding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فرعي 1">
            <a:extLst>
              <a:ext uri="{FF2B5EF4-FFF2-40B4-BE49-F238E27FC236}">
                <a16:creationId xmlns:a16="http://schemas.microsoft.com/office/drawing/2014/main" id="{D388DF10-DD3D-1DD3-4275-F686B0FDF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24465" y="363377"/>
            <a:ext cx="8145769" cy="1958400"/>
          </a:xfrm>
        </p:spPr>
        <p:txBody>
          <a:bodyPr/>
          <a:lstStyle/>
          <a:p>
            <a:pPr marL="4826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Do you have things in your home that you longer use?</a:t>
            </a:r>
            <a:endParaRPr lang="ar-SA" sz="2000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026" name="Picture 2" descr="Free Vector | Family moving and packing things. parents, kid, carton boxes  flat vector illustration. new home, property buying, mortgage concept">
            <a:extLst>
              <a:ext uri="{FF2B5EF4-FFF2-40B4-BE49-F238E27FC236}">
                <a16:creationId xmlns:a16="http://schemas.microsoft.com/office/drawing/2014/main" id="{9B1CB379-F9C5-35AB-FE8A-8E6C46DE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071688"/>
            <a:ext cx="5267325" cy="350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63AE7A43-7736-5381-FA39-631847D0C72F}"/>
              </a:ext>
            </a:extLst>
          </p:cNvPr>
          <p:cNvSpPr txBox="1"/>
          <p:nvPr/>
        </p:nvSpPr>
        <p:spPr>
          <a:xfrm>
            <a:off x="531603" y="1249292"/>
            <a:ext cx="7062281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What do you do with things that you don’t want or need anymore?</a:t>
            </a:r>
            <a:endParaRPr lang="ar-SA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1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8979F7-AACC-9AC9-7ADB-90A707EE0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t="19301" r="25817" b="7536"/>
          <a:stretch/>
        </p:blipFill>
        <p:spPr bwMode="auto">
          <a:xfrm>
            <a:off x="51620" y="147484"/>
            <a:ext cx="4350959" cy="484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1C6F5A-B77F-0EEB-A797-AB9A5D793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24219" r="50000" b="21875"/>
          <a:stretch/>
        </p:blipFill>
        <p:spPr bwMode="auto">
          <a:xfrm>
            <a:off x="4344462" y="138266"/>
            <a:ext cx="4605747" cy="469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F0ED9ED-88D5-7D09-4A63-D25C661990CF}"/>
              </a:ext>
            </a:extLst>
          </p:cNvPr>
          <p:cNvSpPr/>
          <p:nvPr/>
        </p:nvSpPr>
        <p:spPr>
          <a:xfrm>
            <a:off x="17994" y="0"/>
            <a:ext cx="9126006" cy="514350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2" descr="Tag Think It Up GIF">
            <a:extLst>
              <a:ext uri="{FF2B5EF4-FFF2-40B4-BE49-F238E27FC236}">
                <a16:creationId xmlns:a16="http://schemas.microsoft.com/office/drawing/2014/main" id="{2C096D48-58BF-B192-619A-72CBF333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17" y="558605"/>
            <a:ext cx="3003663" cy="302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C4FE17E-3B93-8AEE-345F-6511F347F4C2}"/>
              </a:ext>
            </a:extLst>
          </p:cNvPr>
          <p:cNvSpPr txBox="1"/>
          <p:nvPr/>
        </p:nvSpPr>
        <p:spPr>
          <a:xfrm>
            <a:off x="2603160" y="3577876"/>
            <a:ext cx="318763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Open your book p. 68+ 69</a:t>
            </a:r>
            <a:r>
              <a:rPr lang="en-US" sz="4000" b="1" dirty="0"/>
              <a:t>.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6591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C76093C-F392-AD0B-EB5E-57F57C3FC545}"/>
              </a:ext>
            </a:extLst>
          </p:cNvPr>
          <p:cNvSpPr/>
          <p:nvPr/>
        </p:nvSpPr>
        <p:spPr>
          <a:xfrm>
            <a:off x="4240161" y="219347"/>
            <a:ext cx="4658033" cy="689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How many people are looking at the things for sale? 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5183B54-7A0E-323A-622E-01F5B45B5386}"/>
              </a:ext>
            </a:extLst>
          </p:cNvPr>
          <p:cNvSpPr txBox="1"/>
          <p:nvPr/>
        </p:nvSpPr>
        <p:spPr>
          <a:xfrm>
            <a:off x="6083710" y="905147"/>
            <a:ext cx="11577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11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4ECA340-3813-748A-2EEE-E9AADCE0EC00}"/>
              </a:ext>
            </a:extLst>
          </p:cNvPr>
          <p:cNvSpPr/>
          <p:nvPr/>
        </p:nvSpPr>
        <p:spPr>
          <a:xfrm>
            <a:off x="4259826" y="1382626"/>
            <a:ext cx="4638368" cy="689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What kind of tools do you see? </a:t>
            </a:r>
            <a:endParaRPr lang="ar-SA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824FB61-03D7-59C0-67D2-5C8D0F53D08B}"/>
              </a:ext>
            </a:extLst>
          </p:cNvPr>
          <p:cNvSpPr/>
          <p:nvPr/>
        </p:nvSpPr>
        <p:spPr>
          <a:xfrm>
            <a:off x="4249993" y="2480837"/>
            <a:ext cx="4638368" cy="689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What things do you see outside the house? </a:t>
            </a:r>
            <a:endParaRPr lang="ar-SA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82344F7B-800B-F596-558D-9F026805B5D0}"/>
              </a:ext>
            </a:extLst>
          </p:cNvPr>
          <p:cNvSpPr/>
          <p:nvPr/>
        </p:nvSpPr>
        <p:spPr>
          <a:xfrm>
            <a:off x="4249993" y="3746060"/>
            <a:ext cx="4638368" cy="689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What things do you see for the child? </a:t>
            </a:r>
            <a:endParaRPr lang="ar-SA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8BDAC3-1AA5-67E5-547E-2A0CAA288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1" y="1356450"/>
            <a:ext cx="837578" cy="49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A4119EC-A068-07D1-C171-9471CC79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29" y="1300497"/>
            <a:ext cx="653113" cy="6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lier PNG images free download">
            <a:extLst>
              <a:ext uri="{FF2B5EF4-FFF2-40B4-BE49-F238E27FC236}">
                <a16:creationId xmlns:a16="http://schemas.microsoft.com/office/drawing/2014/main" id="{85949BB4-3FD9-C746-D49C-61A01A8D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29" y="1203136"/>
            <a:ext cx="676748" cy="5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crewdriver Png Free Download, Transparent Png , Transparent Png Image -  PNGitem">
            <a:extLst>
              <a:ext uri="{FF2B5EF4-FFF2-40B4-BE49-F238E27FC236}">
                <a16:creationId xmlns:a16="http://schemas.microsoft.com/office/drawing/2014/main" id="{510B1653-C3DF-0A82-6E04-9477E9771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6F2"/>
              </a:clrFrom>
              <a:clrTo>
                <a:srgbClr val="FBF6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65" y="1284719"/>
            <a:ext cx="796908" cy="57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133580D-0767-29AB-9FDB-6F42CB0394FE}"/>
              </a:ext>
            </a:extLst>
          </p:cNvPr>
          <p:cNvSpPr txBox="1"/>
          <p:nvPr/>
        </p:nvSpPr>
        <p:spPr>
          <a:xfrm>
            <a:off x="-277910" y="1880712"/>
            <a:ext cx="17181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Saw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76C1BAD-CFA2-1E62-8E96-073B0173480D}"/>
              </a:ext>
            </a:extLst>
          </p:cNvPr>
          <p:cNvSpPr txBox="1"/>
          <p:nvPr/>
        </p:nvSpPr>
        <p:spPr>
          <a:xfrm>
            <a:off x="1139858" y="1862155"/>
            <a:ext cx="11577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hammer</a:t>
            </a:r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850FA87-EC91-B4EB-AA8A-492B59A3E3BB}"/>
              </a:ext>
            </a:extLst>
          </p:cNvPr>
          <p:cNvSpPr txBox="1"/>
          <p:nvPr/>
        </p:nvSpPr>
        <p:spPr>
          <a:xfrm>
            <a:off x="2228825" y="1800600"/>
            <a:ext cx="913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plier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B534A3C-1554-6954-D125-36F86E033E23}"/>
              </a:ext>
            </a:extLst>
          </p:cNvPr>
          <p:cNvSpPr txBox="1"/>
          <p:nvPr/>
        </p:nvSpPr>
        <p:spPr>
          <a:xfrm>
            <a:off x="2785610" y="1880712"/>
            <a:ext cx="2042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screw driver</a:t>
            </a:r>
            <a:endParaRPr lang="ar-SA" sz="2000" dirty="0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1EC9888F-F569-1710-F0CD-28FAF61A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7" y="2420682"/>
            <a:ext cx="754011" cy="7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083687E-79DD-72B0-C3F9-3478130A0D07}"/>
              </a:ext>
            </a:extLst>
          </p:cNvPr>
          <p:cNvSpPr txBox="1"/>
          <p:nvPr/>
        </p:nvSpPr>
        <p:spPr>
          <a:xfrm>
            <a:off x="0" y="3254474"/>
            <a:ext cx="1928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Lawn mower</a:t>
            </a:r>
            <a:endParaRPr lang="ar-SA" sz="1100" dirty="0"/>
          </a:p>
        </p:txBody>
      </p:sp>
      <p:pic>
        <p:nvPicPr>
          <p:cNvPr id="5132" name="Picture 12" descr="Garden Hose With Nozzle Icons PNG - Free PNG and Icons Downloads">
            <a:extLst>
              <a:ext uri="{FF2B5EF4-FFF2-40B4-BE49-F238E27FC236}">
                <a16:creationId xmlns:a16="http://schemas.microsoft.com/office/drawing/2014/main" id="{CD1C45B7-8EA1-2D4D-637B-92D96636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9FD"/>
              </a:clrFrom>
              <a:clrTo>
                <a:srgbClr val="F8F9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06" y="2485200"/>
            <a:ext cx="685255" cy="6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C1B691A-DF2D-5578-675E-E73D2B1DAFA0}"/>
              </a:ext>
            </a:extLst>
          </p:cNvPr>
          <p:cNvSpPr txBox="1"/>
          <p:nvPr/>
        </p:nvSpPr>
        <p:spPr>
          <a:xfrm>
            <a:off x="1139858" y="3252569"/>
            <a:ext cx="1928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Hose </a:t>
            </a:r>
            <a:endParaRPr lang="ar-SA" sz="1100" dirty="0"/>
          </a:p>
        </p:txBody>
      </p:sp>
      <p:pic>
        <p:nvPicPr>
          <p:cNvPr id="5134" name="Picture 14" descr="Work Stairs Ladder PNG Images &amp; PSDs for Download | PixelSquid - S113270866">
            <a:extLst>
              <a:ext uri="{FF2B5EF4-FFF2-40B4-BE49-F238E27FC236}">
                <a16:creationId xmlns:a16="http://schemas.microsoft.com/office/drawing/2014/main" id="{C93A7B88-65B3-553B-43B0-48C42435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38" y="2453550"/>
            <a:ext cx="924078" cy="7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3A400E5-1BEC-3DD9-39D7-9268FB1781FA}"/>
              </a:ext>
            </a:extLst>
          </p:cNvPr>
          <p:cNvSpPr txBox="1"/>
          <p:nvPr/>
        </p:nvSpPr>
        <p:spPr>
          <a:xfrm>
            <a:off x="2034104" y="3208215"/>
            <a:ext cx="1928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Ladder  </a:t>
            </a:r>
            <a:endParaRPr lang="ar-SA" sz="1100" dirty="0"/>
          </a:p>
        </p:txBody>
      </p:sp>
      <p:pic>
        <p:nvPicPr>
          <p:cNvPr id="5136" name="Picture 16" descr="Bear Png Drawn - Teddy Bear Clip Art Transparent Background Transparent PNG  - 600x907 - Free Download on NicePNG">
            <a:extLst>
              <a:ext uri="{FF2B5EF4-FFF2-40B4-BE49-F238E27FC236}">
                <a16:creationId xmlns:a16="http://schemas.microsoft.com/office/drawing/2014/main" id="{9C21B347-8557-D5B0-B0AD-DCF540FC6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08" y="3671481"/>
            <a:ext cx="694041" cy="8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14CE9AB-278C-84F1-C9AF-D310B5FAAC0D}"/>
              </a:ext>
            </a:extLst>
          </p:cNvPr>
          <p:cNvSpPr txBox="1"/>
          <p:nvPr/>
        </p:nvSpPr>
        <p:spPr>
          <a:xfrm>
            <a:off x="175713" y="4562870"/>
            <a:ext cx="1928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Teddy bear   </a:t>
            </a:r>
            <a:endParaRPr lang="ar-SA" sz="1100" dirty="0"/>
          </a:p>
        </p:txBody>
      </p:sp>
      <p:pic>
        <p:nvPicPr>
          <p:cNvPr id="5138" name="Picture 18" descr="Toys Images | Free Vectors, Stock Photos &amp; PSD">
            <a:extLst>
              <a:ext uri="{FF2B5EF4-FFF2-40B4-BE49-F238E27FC236}">
                <a16:creationId xmlns:a16="http://schemas.microsoft.com/office/drawing/2014/main" id="{444E7A93-DAB4-A2EC-A92E-E50A5C60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66" y="3529073"/>
            <a:ext cx="1446306" cy="9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CCE4233-6BC5-6D32-E513-B7E15CDEB223}"/>
              </a:ext>
            </a:extLst>
          </p:cNvPr>
          <p:cNvSpPr txBox="1"/>
          <p:nvPr/>
        </p:nvSpPr>
        <p:spPr>
          <a:xfrm>
            <a:off x="1821465" y="4537073"/>
            <a:ext cx="1928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Toys </a:t>
            </a:r>
            <a:endParaRPr lang="ar-SA" sz="1100" dirty="0"/>
          </a:p>
        </p:txBody>
      </p:sp>
    </p:spTree>
    <p:extLst>
      <p:ext uri="{BB962C8B-B14F-4D97-AF65-F5344CB8AC3E}">
        <p14:creationId xmlns:p14="http://schemas.microsoft.com/office/powerpoint/2010/main" val="28253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0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C76093C-F392-AD0B-EB5E-57F57C3FC545}"/>
              </a:ext>
            </a:extLst>
          </p:cNvPr>
          <p:cNvSpPr/>
          <p:nvPr/>
        </p:nvSpPr>
        <p:spPr>
          <a:xfrm>
            <a:off x="4259826" y="219347"/>
            <a:ext cx="4638368" cy="689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What appliances do you see? 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4ECA340-3813-748A-2EEE-E9AADCE0EC00}"/>
              </a:ext>
            </a:extLst>
          </p:cNvPr>
          <p:cNvSpPr/>
          <p:nvPr/>
        </p:nvSpPr>
        <p:spPr>
          <a:xfrm>
            <a:off x="114845" y="1724422"/>
            <a:ext cx="4638368" cy="689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What kitchen things do you see? </a:t>
            </a:r>
            <a:endParaRPr lang="ar-SA" dirty="0"/>
          </a:p>
        </p:txBody>
      </p:sp>
      <p:pic>
        <p:nvPicPr>
          <p:cNvPr id="4098" name="Picture 2" descr="Vacuum Cleaner PNG Clip Art - Best WEB Clipart">
            <a:extLst>
              <a:ext uri="{FF2B5EF4-FFF2-40B4-BE49-F238E27FC236}">
                <a16:creationId xmlns:a16="http://schemas.microsoft.com/office/drawing/2014/main" id="{38FF0695-12F7-D790-CAD6-B4924EC16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82" y="1262837"/>
            <a:ext cx="936523" cy="68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1283DB3-CFD5-5799-C134-976907284AD9}"/>
              </a:ext>
            </a:extLst>
          </p:cNvPr>
          <p:cNvSpPr txBox="1"/>
          <p:nvPr/>
        </p:nvSpPr>
        <p:spPr>
          <a:xfrm>
            <a:off x="5124750" y="2113294"/>
            <a:ext cx="2274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Vacuum cleaners </a:t>
            </a:r>
            <a:endParaRPr lang="ar-SA" dirty="0"/>
          </a:p>
        </p:txBody>
      </p:sp>
      <p:pic>
        <p:nvPicPr>
          <p:cNvPr id="4100" name="Picture 4" descr="Standing Fan PNG &amp; Download Transparent Standing Fan PNG Images for Free -  NicePNG">
            <a:extLst>
              <a:ext uri="{FF2B5EF4-FFF2-40B4-BE49-F238E27FC236}">
                <a16:creationId xmlns:a16="http://schemas.microsoft.com/office/drawing/2014/main" id="{887DE265-93E4-BBAF-4960-1D36B2B8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81" y="1162452"/>
            <a:ext cx="605630" cy="98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CF06381-1882-1BFB-D5DA-B22FAB257526}"/>
              </a:ext>
            </a:extLst>
          </p:cNvPr>
          <p:cNvSpPr txBox="1"/>
          <p:nvPr/>
        </p:nvSpPr>
        <p:spPr>
          <a:xfrm>
            <a:off x="7493475" y="2100389"/>
            <a:ext cx="1007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Fan </a:t>
            </a:r>
            <a:endParaRPr lang="ar-SA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206B38EA-6C06-AF82-F20D-40E43C77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0" y="2590288"/>
            <a:ext cx="785505" cy="7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048D13B-6022-6BB7-037C-31D8C667080B}"/>
              </a:ext>
            </a:extLst>
          </p:cNvPr>
          <p:cNvSpPr txBox="1"/>
          <p:nvPr/>
        </p:nvSpPr>
        <p:spPr>
          <a:xfrm>
            <a:off x="227213" y="3507835"/>
            <a:ext cx="1366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Pot </a:t>
            </a:r>
            <a:endParaRPr lang="ar-SA" dirty="0"/>
          </a:p>
        </p:txBody>
      </p:sp>
      <p:pic>
        <p:nvPicPr>
          <p:cNvPr id="4104" name="Picture 8" descr="Frying pan PNG image transparent image download with size: 3510x2469 px">
            <a:extLst>
              <a:ext uri="{FF2B5EF4-FFF2-40B4-BE49-F238E27FC236}">
                <a16:creationId xmlns:a16="http://schemas.microsoft.com/office/drawing/2014/main" id="{B933C9CC-F23A-1371-C8F6-5E3CCAA2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85" y="2571750"/>
            <a:ext cx="1056745" cy="7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C887A96-21D5-7BFD-4ACE-1C6B7A21DD3D}"/>
              </a:ext>
            </a:extLst>
          </p:cNvPr>
          <p:cNvSpPr txBox="1"/>
          <p:nvPr/>
        </p:nvSpPr>
        <p:spPr>
          <a:xfrm>
            <a:off x="1154975" y="3489297"/>
            <a:ext cx="2274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Frying pan</a:t>
            </a:r>
            <a:endParaRPr lang="ar-SA" dirty="0"/>
          </a:p>
        </p:txBody>
      </p:sp>
      <p:pic>
        <p:nvPicPr>
          <p:cNvPr id="4106" name="Picture 10" descr="Free Knife Png Transparent, Download Free Knife Png Transparent png images,  Free ClipArts on Clipart Library">
            <a:extLst>
              <a:ext uri="{FF2B5EF4-FFF2-40B4-BE49-F238E27FC236}">
                <a16:creationId xmlns:a16="http://schemas.microsoft.com/office/drawing/2014/main" id="{B0A21315-18D1-2B33-BB34-9F9B53E8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67" y="2590287"/>
            <a:ext cx="810885" cy="8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19FB824-F372-0A3F-7CF1-9BC6B4221AB8}"/>
              </a:ext>
            </a:extLst>
          </p:cNvPr>
          <p:cNvSpPr txBox="1"/>
          <p:nvPr/>
        </p:nvSpPr>
        <p:spPr>
          <a:xfrm>
            <a:off x="2521973" y="3498566"/>
            <a:ext cx="2274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Knife </a:t>
            </a:r>
            <a:endParaRPr lang="ar-SA" dirty="0"/>
          </a:p>
        </p:txBody>
      </p:sp>
      <p:pic>
        <p:nvPicPr>
          <p:cNvPr id="4108" name="Picture 12" descr="Fork PNG Images, Fork And Spoon Clipart Download - Free Transparent PNG  Logos">
            <a:extLst>
              <a:ext uri="{FF2B5EF4-FFF2-40B4-BE49-F238E27FC236}">
                <a16:creationId xmlns:a16="http://schemas.microsoft.com/office/drawing/2014/main" id="{8530904E-9488-084A-68FA-9F3ECF71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0" y="3977532"/>
            <a:ext cx="847049" cy="6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20965CD-4DFB-D990-4199-C95FEB00B2F1}"/>
              </a:ext>
            </a:extLst>
          </p:cNvPr>
          <p:cNvSpPr txBox="1"/>
          <p:nvPr/>
        </p:nvSpPr>
        <p:spPr>
          <a:xfrm>
            <a:off x="-90949" y="4590359"/>
            <a:ext cx="2274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Fork  </a:t>
            </a:r>
            <a:endParaRPr lang="ar-SA" dirty="0"/>
          </a:p>
        </p:txBody>
      </p:sp>
      <p:pic>
        <p:nvPicPr>
          <p:cNvPr id="4110" name="Picture 14" descr="Spoon PNG Clipart Image - Best WEB Clipart">
            <a:extLst>
              <a:ext uri="{FF2B5EF4-FFF2-40B4-BE49-F238E27FC236}">
                <a16:creationId xmlns:a16="http://schemas.microsoft.com/office/drawing/2014/main" id="{06CBAEF7-EA3A-E815-8378-457E2129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05" y="4050469"/>
            <a:ext cx="768468" cy="4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D4208B2-AA77-3181-1C65-131F23B56E9A}"/>
              </a:ext>
            </a:extLst>
          </p:cNvPr>
          <p:cNvSpPr txBox="1"/>
          <p:nvPr/>
        </p:nvSpPr>
        <p:spPr>
          <a:xfrm>
            <a:off x="1115183" y="4641019"/>
            <a:ext cx="2274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Spoon </a:t>
            </a:r>
            <a:endParaRPr lang="ar-SA" dirty="0"/>
          </a:p>
        </p:txBody>
      </p:sp>
      <p:pic>
        <p:nvPicPr>
          <p:cNvPr id="4112" name="Picture 16" descr="Plate Transparent Png - Dinner Plate Png PNG Image | Transparent PNG Free  Download on SeekPNG">
            <a:extLst>
              <a:ext uri="{FF2B5EF4-FFF2-40B4-BE49-F238E27FC236}">
                <a16:creationId xmlns:a16="http://schemas.microsoft.com/office/drawing/2014/main" id="{76CAAEA7-6795-7FA3-7463-3B3C355D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65" y="3803146"/>
            <a:ext cx="785506" cy="75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405A6F6-9EAB-4B57-7A99-23A3216D31C2}"/>
              </a:ext>
            </a:extLst>
          </p:cNvPr>
          <p:cNvSpPr txBox="1"/>
          <p:nvPr/>
        </p:nvSpPr>
        <p:spPr>
          <a:xfrm>
            <a:off x="2297606" y="4614421"/>
            <a:ext cx="2274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Plate  </a:t>
            </a:r>
            <a:endParaRPr lang="ar-SA" dirty="0"/>
          </a:p>
        </p:txBody>
      </p:sp>
      <p:pic>
        <p:nvPicPr>
          <p:cNvPr id="4114" name="Picture 18" descr="Teapots PNG Designs for T Shirt &amp; Merch">
            <a:extLst>
              <a:ext uri="{FF2B5EF4-FFF2-40B4-BE49-F238E27FC236}">
                <a16:creationId xmlns:a16="http://schemas.microsoft.com/office/drawing/2014/main" id="{D8F0BBDD-95B3-335A-6122-B7EA9355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41" y="2522113"/>
            <a:ext cx="913852" cy="91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BF91244-7EA5-518C-17CE-C0809B872E55}"/>
              </a:ext>
            </a:extLst>
          </p:cNvPr>
          <p:cNvSpPr txBox="1"/>
          <p:nvPr/>
        </p:nvSpPr>
        <p:spPr>
          <a:xfrm>
            <a:off x="3659170" y="3470758"/>
            <a:ext cx="2274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Tea pot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1290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824FB61-03D7-59C0-67D2-5C8D0F53D08B}"/>
              </a:ext>
            </a:extLst>
          </p:cNvPr>
          <p:cNvSpPr/>
          <p:nvPr/>
        </p:nvSpPr>
        <p:spPr>
          <a:xfrm>
            <a:off x="4304071" y="557874"/>
            <a:ext cx="4638368" cy="689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What travel items do you see? </a:t>
            </a: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82344F7B-800B-F596-558D-9F026805B5D0}"/>
              </a:ext>
            </a:extLst>
          </p:cNvPr>
          <p:cNvSpPr/>
          <p:nvPr/>
        </p:nvSpPr>
        <p:spPr>
          <a:xfrm>
            <a:off x="111269" y="2226941"/>
            <a:ext cx="4638368" cy="689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What sport equipment do you see? </a:t>
            </a: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6146" name="Picture 2" descr="Suitcase png images | PNGEgg">
            <a:extLst>
              <a:ext uri="{FF2B5EF4-FFF2-40B4-BE49-F238E27FC236}">
                <a16:creationId xmlns:a16="http://schemas.microsoft.com/office/drawing/2014/main" id="{F88979E7-6C2F-2BFC-C1BF-64D424CE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45" y="1367175"/>
            <a:ext cx="1166017" cy="13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B5216D2-EEFA-4B1A-883A-6A547F7B74C1}"/>
              </a:ext>
            </a:extLst>
          </p:cNvPr>
          <p:cNvSpPr txBox="1"/>
          <p:nvPr/>
        </p:nvSpPr>
        <p:spPr>
          <a:xfrm>
            <a:off x="6386052" y="1858272"/>
            <a:ext cx="27579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Luggage or suitcases </a:t>
            </a:r>
            <a:endParaRPr lang="ar-SA" sz="1600" dirty="0"/>
          </a:p>
        </p:txBody>
      </p:sp>
      <p:pic>
        <p:nvPicPr>
          <p:cNvPr id="6148" name="Picture 4" descr="Download Bicycle Png 8 HQ PNG Image | FreePNGImg">
            <a:extLst>
              <a:ext uri="{FF2B5EF4-FFF2-40B4-BE49-F238E27FC236}">
                <a16:creationId xmlns:a16="http://schemas.microsoft.com/office/drawing/2014/main" id="{1DFFA9B5-A964-3A7A-9576-46F6CA36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1" y="3200341"/>
            <a:ext cx="1078323" cy="63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7847984-DD9F-E3A0-E01B-D88DC816FFB4}"/>
              </a:ext>
            </a:extLst>
          </p:cNvPr>
          <p:cNvSpPr txBox="1"/>
          <p:nvPr/>
        </p:nvSpPr>
        <p:spPr>
          <a:xfrm>
            <a:off x="-168762" y="4023827"/>
            <a:ext cx="27579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/>
              <a:t>Bicycle </a:t>
            </a:r>
            <a:endParaRPr lang="ar-SA" sz="1600" dirty="0"/>
          </a:p>
        </p:txBody>
      </p:sp>
      <p:pic>
        <p:nvPicPr>
          <p:cNvPr id="6150" name="Picture 6" descr="Tennis Racquet Silhouette At Getdrawings - Tennis Rackets Clip Art PNG  Image | Transparent PNG Free Download on SeekPNG">
            <a:extLst>
              <a:ext uri="{FF2B5EF4-FFF2-40B4-BE49-F238E27FC236}">
                <a16:creationId xmlns:a16="http://schemas.microsoft.com/office/drawing/2014/main" id="{821402B1-3E8D-38A1-256A-69E93237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58" y="3273357"/>
            <a:ext cx="1078323" cy="6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4162914-B038-8B08-84F3-41E08B853813}"/>
              </a:ext>
            </a:extLst>
          </p:cNvPr>
          <p:cNvSpPr txBox="1"/>
          <p:nvPr/>
        </p:nvSpPr>
        <p:spPr>
          <a:xfrm>
            <a:off x="1210212" y="4020871"/>
            <a:ext cx="27579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/>
              <a:t>Tennis racket  </a:t>
            </a:r>
            <a:endParaRPr lang="ar-SA" sz="1600" dirty="0"/>
          </a:p>
        </p:txBody>
      </p:sp>
      <p:pic>
        <p:nvPicPr>
          <p:cNvPr id="6152" name="Picture 8" descr="Ball png images | PNGWing">
            <a:extLst>
              <a:ext uri="{FF2B5EF4-FFF2-40B4-BE49-F238E27FC236}">
                <a16:creationId xmlns:a16="http://schemas.microsoft.com/office/drawing/2014/main" id="{7432D3DB-5742-0CCA-F57C-D7BE2100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65" y="3200341"/>
            <a:ext cx="1010662" cy="8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143F384-F0EE-C64F-92C0-0085B91973D3}"/>
              </a:ext>
            </a:extLst>
          </p:cNvPr>
          <p:cNvSpPr txBox="1"/>
          <p:nvPr/>
        </p:nvSpPr>
        <p:spPr>
          <a:xfrm>
            <a:off x="2589186" y="4053569"/>
            <a:ext cx="27579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/>
              <a:t>Balls 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308257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DEF7BD2-0E00-5F8C-1095-E24F7379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t="19301" r="25817" b="7536"/>
          <a:stretch/>
        </p:blipFill>
        <p:spPr bwMode="auto">
          <a:xfrm>
            <a:off x="286021" y="350044"/>
            <a:ext cx="3479008" cy="454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7D64BA8-92E4-67C6-75DB-5A50EF466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24219" r="50000" b="21875"/>
          <a:stretch/>
        </p:blipFill>
        <p:spPr bwMode="auto">
          <a:xfrm>
            <a:off x="3752696" y="350044"/>
            <a:ext cx="3615089" cy="454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oogle Shape;1186;p48">
            <a:extLst>
              <a:ext uri="{FF2B5EF4-FFF2-40B4-BE49-F238E27FC236}">
                <a16:creationId xmlns:a16="http://schemas.microsoft.com/office/drawing/2014/main" id="{0783A9BD-3A14-D04E-7C44-3F08E70B7098}"/>
              </a:ext>
            </a:extLst>
          </p:cNvPr>
          <p:cNvGrpSpPr/>
          <p:nvPr/>
        </p:nvGrpSpPr>
        <p:grpSpPr>
          <a:xfrm>
            <a:off x="7492181" y="966020"/>
            <a:ext cx="1651819" cy="3929046"/>
            <a:chOff x="6020095" y="74215"/>
            <a:chExt cx="2410628" cy="5004760"/>
          </a:xfrm>
        </p:grpSpPr>
        <p:grpSp>
          <p:nvGrpSpPr>
            <p:cNvPr id="11" name="Google Shape;1188;p48">
              <a:extLst>
                <a:ext uri="{FF2B5EF4-FFF2-40B4-BE49-F238E27FC236}">
                  <a16:creationId xmlns:a16="http://schemas.microsoft.com/office/drawing/2014/main" id="{8C049739-B59F-B457-772B-5E970D867351}"/>
                </a:ext>
              </a:extLst>
            </p:cNvPr>
            <p:cNvGrpSpPr/>
            <p:nvPr/>
          </p:nvGrpSpPr>
          <p:grpSpPr>
            <a:xfrm>
              <a:off x="6020095" y="1576717"/>
              <a:ext cx="2410628" cy="3502258"/>
              <a:chOff x="6020145" y="1152367"/>
              <a:chExt cx="2410628" cy="3502258"/>
            </a:xfrm>
          </p:grpSpPr>
          <p:sp>
            <p:nvSpPr>
              <p:cNvPr id="18" name="Google Shape;1189;p48">
                <a:extLst>
                  <a:ext uri="{FF2B5EF4-FFF2-40B4-BE49-F238E27FC236}">
                    <a16:creationId xmlns:a16="http://schemas.microsoft.com/office/drawing/2014/main" id="{C8CDC00D-089E-1D32-B85D-639C19A0DE36}"/>
                  </a:ext>
                </a:extLst>
              </p:cNvPr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190;p48">
                <a:extLst>
                  <a:ext uri="{FF2B5EF4-FFF2-40B4-BE49-F238E27FC236}">
                    <a16:creationId xmlns:a16="http://schemas.microsoft.com/office/drawing/2014/main" id="{16813DEE-FAF6-BA1F-8E4B-D5D96B3DC883}"/>
                  </a:ext>
                </a:extLst>
              </p:cNvPr>
              <p:cNvGrpSpPr/>
              <p:nvPr/>
            </p:nvGrpSpPr>
            <p:grpSpPr>
              <a:xfrm flipH="1">
                <a:off x="6020145" y="1152367"/>
                <a:ext cx="2410628" cy="3456132"/>
                <a:chOff x="-184876" y="2303925"/>
                <a:chExt cx="2127651" cy="3050425"/>
              </a:xfrm>
            </p:grpSpPr>
            <p:sp>
              <p:nvSpPr>
                <p:cNvPr id="20" name="Google Shape;1191;p48">
                  <a:extLst>
                    <a:ext uri="{FF2B5EF4-FFF2-40B4-BE49-F238E27FC236}">
                      <a16:creationId xmlns:a16="http://schemas.microsoft.com/office/drawing/2014/main" id="{A8736CAE-576D-B68E-DB56-B0226EEF64A2}"/>
                    </a:ext>
                  </a:extLst>
                </p:cNvPr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192;p48">
                  <a:extLst>
                    <a:ext uri="{FF2B5EF4-FFF2-40B4-BE49-F238E27FC236}">
                      <a16:creationId xmlns:a16="http://schemas.microsoft.com/office/drawing/2014/main" id="{41261B86-ED51-2EDE-05F6-E4EFE8DA2E8D}"/>
                    </a:ext>
                  </a:extLst>
                </p:cNvPr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193;p48">
                  <a:extLst>
                    <a:ext uri="{FF2B5EF4-FFF2-40B4-BE49-F238E27FC236}">
                      <a16:creationId xmlns:a16="http://schemas.microsoft.com/office/drawing/2014/main" id="{140B0261-BBE6-C88E-A77F-80A22DBCCFF3}"/>
                    </a:ext>
                  </a:extLst>
                </p:cNvPr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194;p48">
                  <a:extLst>
                    <a:ext uri="{FF2B5EF4-FFF2-40B4-BE49-F238E27FC236}">
                      <a16:creationId xmlns:a16="http://schemas.microsoft.com/office/drawing/2014/main" id="{90B15B3F-2FDD-3C54-14EC-612AA57ED580}"/>
                    </a:ext>
                  </a:extLst>
                </p:cNvPr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195;p48">
                  <a:extLst>
                    <a:ext uri="{FF2B5EF4-FFF2-40B4-BE49-F238E27FC236}">
                      <a16:creationId xmlns:a16="http://schemas.microsoft.com/office/drawing/2014/main" id="{E43109C5-B2FE-7213-1DC4-DD5FE1A21D70}"/>
                    </a:ext>
                  </a:extLst>
                </p:cNvPr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196;p48">
                  <a:extLst>
                    <a:ext uri="{FF2B5EF4-FFF2-40B4-BE49-F238E27FC236}">
                      <a16:creationId xmlns:a16="http://schemas.microsoft.com/office/drawing/2014/main" id="{20F375BA-976C-A020-0E54-1FC80110B28E}"/>
                    </a:ext>
                  </a:extLst>
                </p:cNvPr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197;p48">
                  <a:extLst>
                    <a:ext uri="{FF2B5EF4-FFF2-40B4-BE49-F238E27FC236}">
                      <a16:creationId xmlns:a16="http://schemas.microsoft.com/office/drawing/2014/main" id="{272066D9-1C37-01CD-C5CA-7972BE93B5C0}"/>
                    </a:ext>
                  </a:extLst>
                </p:cNvPr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198;p48">
                  <a:extLst>
                    <a:ext uri="{FF2B5EF4-FFF2-40B4-BE49-F238E27FC236}">
                      <a16:creationId xmlns:a16="http://schemas.microsoft.com/office/drawing/2014/main" id="{A3812A01-DC05-040A-2E0F-C695E45ACBDE}"/>
                    </a:ext>
                  </a:extLst>
                </p:cNvPr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199;p48">
                  <a:extLst>
                    <a:ext uri="{FF2B5EF4-FFF2-40B4-BE49-F238E27FC236}">
                      <a16:creationId xmlns:a16="http://schemas.microsoft.com/office/drawing/2014/main" id="{C723B0B6-1EC8-BE8D-9280-714A62223D35}"/>
                    </a:ext>
                  </a:extLst>
                </p:cNvPr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200;p48">
                  <a:extLst>
                    <a:ext uri="{FF2B5EF4-FFF2-40B4-BE49-F238E27FC236}">
                      <a16:creationId xmlns:a16="http://schemas.microsoft.com/office/drawing/2014/main" id="{8CEAD51E-1C5E-3245-072D-11DE740DD46D}"/>
                    </a:ext>
                  </a:extLst>
                </p:cNvPr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201;p48">
                  <a:extLst>
                    <a:ext uri="{FF2B5EF4-FFF2-40B4-BE49-F238E27FC236}">
                      <a16:creationId xmlns:a16="http://schemas.microsoft.com/office/drawing/2014/main" id="{E7DC5D6F-9BFA-0198-0FE1-4CE3DD6ACE3B}"/>
                    </a:ext>
                  </a:extLst>
                </p:cNvPr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202;p48">
                  <a:extLst>
                    <a:ext uri="{FF2B5EF4-FFF2-40B4-BE49-F238E27FC236}">
                      <a16:creationId xmlns:a16="http://schemas.microsoft.com/office/drawing/2014/main" id="{312EF072-761A-EFC7-70ED-DBA6CE29F676}"/>
                    </a:ext>
                  </a:extLst>
                </p:cNvPr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203;p48">
                  <a:extLst>
                    <a:ext uri="{FF2B5EF4-FFF2-40B4-BE49-F238E27FC236}">
                      <a16:creationId xmlns:a16="http://schemas.microsoft.com/office/drawing/2014/main" id="{24CC41FB-E994-048E-B1F5-A20115F6029C}"/>
                    </a:ext>
                  </a:extLst>
                </p:cNvPr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204;p48">
                  <a:extLst>
                    <a:ext uri="{FF2B5EF4-FFF2-40B4-BE49-F238E27FC236}">
                      <a16:creationId xmlns:a16="http://schemas.microsoft.com/office/drawing/2014/main" id="{6A557DFE-7455-5D0A-3BB0-86E934741DC6}"/>
                    </a:ext>
                  </a:extLst>
                </p:cNvPr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205;p48">
                  <a:extLst>
                    <a:ext uri="{FF2B5EF4-FFF2-40B4-BE49-F238E27FC236}">
                      <a16:creationId xmlns:a16="http://schemas.microsoft.com/office/drawing/2014/main" id="{5CA33E47-F2FC-B3C6-8E51-66418851523A}"/>
                    </a:ext>
                  </a:extLst>
                </p:cNvPr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206;p48">
                  <a:extLst>
                    <a:ext uri="{FF2B5EF4-FFF2-40B4-BE49-F238E27FC236}">
                      <a16:creationId xmlns:a16="http://schemas.microsoft.com/office/drawing/2014/main" id="{CD0F87C1-FDBE-7BCE-FF70-9CC27444F730}"/>
                    </a:ext>
                  </a:extLst>
                </p:cNvPr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207;p48">
                  <a:extLst>
                    <a:ext uri="{FF2B5EF4-FFF2-40B4-BE49-F238E27FC236}">
                      <a16:creationId xmlns:a16="http://schemas.microsoft.com/office/drawing/2014/main" id="{CA8985C7-2A5C-22AC-5554-CBFF25386A3E}"/>
                    </a:ext>
                  </a:extLst>
                </p:cNvPr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208;p48">
                  <a:extLst>
                    <a:ext uri="{FF2B5EF4-FFF2-40B4-BE49-F238E27FC236}">
                      <a16:creationId xmlns:a16="http://schemas.microsoft.com/office/drawing/2014/main" id="{8D4D0F52-5676-A2D9-9B14-615DD1C4F65E}"/>
                    </a:ext>
                  </a:extLst>
                </p:cNvPr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209;p48">
                  <a:extLst>
                    <a:ext uri="{FF2B5EF4-FFF2-40B4-BE49-F238E27FC236}">
                      <a16:creationId xmlns:a16="http://schemas.microsoft.com/office/drawing/2014/main" id="{2AC670F1-6377-7B63-97E6-27453D79863C}"/>
                    </a:ext>
                  </a:extLst>
                </p:cNvPr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210;p48">
                  <a:extLst>
                    <a:ext uri="{FF2B5EF4-FFF2-40B4-BE49-F238E27FC236}">
                      <a16:creationId xmlns:a16="http://schemas.microsoft.com/office/drawing/2014/main" id="{9BF16054-EA2E-5502-06DA-09DD7F3E4C3C}"/>
                    </a:ext>
                  </a:extLst>
                </p:cNvPr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211;p48">
                  <a:extLst>
                    <a:ext uri="{FF2B5EF4-FFF2-40B4-BE49-F238E27FC236}">
                      <a16:creationId xmlns:a16="http://schemas.microsoft.com/office/drawing/2014/main" id="{3BE626E1-265F-C2A3-C5BD-11A47ED558C8}"/>
                    </a:ext>
                  </a:extLst>
                </p:cNvPr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212;p48">
                  <a:extLst>
                    <a:ext uri="{FF2B5EF4-FFF2-40B4-BE49-F238E27FC236}">
                      <a16:creationId xmlns:a16="http://schemas.microsoft.com/office/drawing/2014/main" id="{13BE2F7C-ED92-6CC7-9B9D-6BD50B2C489D}"/>
                    </a:ext>
                  </a:extLst>
                </p:cNvPr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213;p48">
                  <a:extLst>
                    <a:ext uri="{FF2B5EF4-FFF2-40B4-BE49-F238E27FC236}">
                      <a16:creationId xmlns:a16="http://schemas.microsoft.com/office/drawing/2014/main" id="{1678A006-3DEB-6A0F-C3A4-A8AEF9C607F6}"/>
                    </a:ext>
                  </a:extLst>
                </p:cNvPr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214;p48">
                  <a:extLst>
                    <a:ext uri="{FF2B5EF4-FFF2-40B4-BE49-F238E27FC236}">
                      <a16:creationId xmlns:a16="http://schemas.microsoft.com/office/drawing/2014/main" id="{6125F14A-D6F7-CF98-ACAC-1D6CFB4E99C1}"/>
                    </a:ext>
                  </a:extLst>
                </p:cNvPr>
                <p:cNvSpPr/>
                <p:nvPr/>
              </p:nvSpPr>
              <p:spPr>
                <a:xfrm>
                  <a:off x="-184876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215;p48">
                  <a:extLst>
                    <a:ext uri="{FF2B5EF4-FFF2-40B4-BE49-F238E27FC236}">
                      <a16:creationId xmlns:a16="http://schemas.microsoft.com/office/drawing/2014/main" id="{DBBE88E0-05A4-80E8-8803-A76AAA68C4FF}"/>
                    </a:ext>
                  </a:extLst>
                </p:cNvPr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216;p48">
                  <a:extLst>
                    <a:ext uri="{FF2B5EF4-FFF2-40B4-BE49-F238E27FC236}">
                      <a16:creationId xmlns:a16="http://schemas.microsoft.com/office/drawing/2014/main" id="{DF685BA2-63C9-E076-13F2-CC5705D6694B}"/>
                    </a:ext>
                  </a:extLst>
                </p:cNvPr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217;p48">
                  <a:extLst>
                    <a:ext uri="{FF2B5EF4-FFF2-40B4-BE49-F238E27FC236}">
                      <a16:creationId xmlns:a16="http://schemas.microsoft.com/office/drawing/2014/main" id="{F47AC293-56C1-9C6D-C7E5-D9061FB9B28A}"/>
                    </a:ext>
                  </a:extLst>
                </p:cNvPr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218;p48">
                  <a:extLst>
                    <a:ext uri="{FF2B5EF4-FFF2-40B4-BE49-F238E27FC236}">
                      <a16:creationId xmlns:a16="http://schemas.microsoft.com/office/drawing/2014/main" id="{62800D22-6BCB-8FFF-DB75-5C5425CF9F50}"/>
                    </a:ext>
                  </a:extLst>
                </p:cNvPr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219;p48">
                  <a:extLst>
                    <a:ext uri="{FF2B5EF4-FFF2-40B4-BE49-F238E27FC236}">
                      <a16:creationId xmlns:a16="http://schemas.microsoft.com/office/drawing/2014/main" id="{5F2BA990-E3B0-85FB-DB39-7EE6FCC3A78D}"/>
                    </a:ext>
                  </a:extLst>
                </p:cNvPr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220;p48">
                  <a:extLst>
                    <a:ext uri="{FF2B5EF4-FFF2-40B4-BE49-F238E27FC236}">
                      <a16:creationId xmlns:a16="http://schemas.microsoft.com/office/drawing/2014/main" id="{C972C84F-2BDA-5C88-7020-EE2D765C2596}"/>
                    </a:ext>
                  </a:extLst>
                </p:cNvPr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221;p48">
                  <a:extLst>
                    <a:ext uri="{FF2B5EF4-FFF2-40B4-BE49-F238E27FC236}">
                      <a16:creationId xmlns:a16="http://schemas.microsoft.com/office/drawing/2014/main" id="{1C1B2811-A070-B06F-03B7-41C325636369}"/>
                    </a:ext>
                  </a:extLst>
                </p:cNvPr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222;p48">
                  <a:extLst>
                    <a:ext uri="{FF2B5EF4-FFF2-40B4-BE49-F238E27FC236}">
                      <a16:creationId xmlns:a16="http://schemas.microsoft.com/office/drawing/2014/main" id="{B4B035B2-C0A1-3740-39F9-344ABD2A109B}"/>
                    </a:ext>
                  </a:extLst>
                </p:cNvPr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223;p48">
                  <a:extLst>
                    <a:ext uri="{FF2B5EF4-FFF2-40B4-BE49-F238E27FC236}">
                      <a16:creationId xmlns:a16="http://schemas.microsoft.com/office/drawing/2014/main" id="{C2570333-D776-29FD-913A-A00F2C062CF2}"/>
                    </a:ext>
                  </a:extLst>
                </p:cNvPr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224;p48">
                  <a:extLst>
                    <a:ext uri="{FF2B5EF4-FFF2-40B4-BE49-F238E27FC236}">
                      <a16:creationId xmlns:a16="http://schemas.microsoft.com/office/drawing/2014/main" id="{CAA0B5C2-2B9F-7D03-0A7D-42590651F158}"/>
                    </a:ext>
                  </a:extLst>
                </p:cNvPr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225;p48">
                  <a:extLst>
                    <a:ext uri="{FF2B5EF4-FFF2-40B4-BE49-F238E27FC236}">
                      <a16:creationId xmlns:a16="http://schemas.microsoft.com/office/drawing/2014/main" id="{40897849-1AB2-395C-4D48-54D72D0E38AD}"/>
                    </a:ext>
                  </a:extLst>
                </p:cNvPr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226;p48">
                  <a:extLst>
                    <a:ext uri="{FF2B5EF4-FFF2-40B4-BE49-F238E27FC236}">
                      <a16:creationId xmlns:a16="http://schemas.microsoft.com/office/drawing/2014/main" id="{7BA484FB-10F8-3CCE-1EF7-578911A02DA7}"/>
                    </a:ext>
                  </a:extLst>
                </p:cNvPr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227;p48">
                  <a:extLst>
                    <a:ext uri="{FF2B5EF4-FFF2-40B4-BE49-F238E27FC236}">
                      <a16:creationId xmlns:a16="http://schemas.microsoft.com/office/drawing/2014/main" id="{62133177-102C-59A3-08D7-8B0A6F3965C0}"/>
                    </a:ext>
                  </a:extLst>
                </p:cNvPr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228;p48">
                  <a:extLst>
                    <a:ext uri="{FF2B5EF4-FFF2-40B4-BE49-F238E27FC236}">
                      <a16:creationId xmlns:a16="http://schemas.microsoft.com/office/drawing/2014/main" id="{DD99E416-D89F-519D-FBB7-9097B3D10A13}"/>
                    </a:ext>
                  </a:extLst>
                </p:cNvPr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229;p48">
                  <a:extLst>
                    <a:ext uri="{FF2B5EF4-FFF2-40B4-BE49-F238E27FC236}">
                      <a16:creationId xmlns:a16="http://schemas.microsoft.com/office/drawing/2014/main" id="{CC5042EA-5F29-303C-FC91-3CBFF520B0E3}"/>
                    </a:ext>
                  </a:extLst>
                </p:cNvPr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230;p48">
                  <a:extLst>
                    <a:ext uri="{FF2B5EF4-FFF2-40B4-BE49-F238E27FC236}">
                      <a16:creationId xmlns:a16="http://schemas.microsoft.com/office/drawing/2014/main" id="{6CBA1CB0-6C41-E604-F57F-1909EE9D1EC0}"/>
                    </a:ext>
                  </a:extLst>
                </p:cNvPr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231;p48">
                  <a:extLst>
                    <a:ext uri="{FF2B5EF4-FFF2-40B4-BE49-F238E27FC236}">
                      <a16:creationId xmlns:a16="http://schemas.microsoft.com/office/drawing/2014/main" id="{45B40C23-0E6F-2641-8852-B4142250ED23}"/>
                    </a:ext>
                  </a:extLst>
                </p:cNvPr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232;p48">
                  <a:extLst>
                    <a:ext uri="{FF2B5EF4-FFF2-40B4-BE49-F238E27FC236}">
                      <a16:creationId xmlns:a16="http://schemas.microsoft.com/office/drawing/2014/main" id="{58862612-84C8-CB45-440E-BEF0C8ECDC24}"/>
                    </a:ext>
                  </a:extLst>
                </p:cNvPr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233;p48">
                  <a:extLst>
                    <a:ext uri="{FF2B5EF4-FFF2-40B4-BE49-F238E27FC236}">
                      <a16:creationId xmlns:a16="http://schemas.microsoft.com/office/drawing/2014/main" id="{883C04D8-9178-2CD1-4A06-AA928EEC6183}"/>
                    </a:ext>
                  </a:extLst>
                </p:cNvPr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234;p48">
                  <a:extLst>
                    <a:ext uri="{FF2B5EF4-FFF2-40B4-BE49-F238E27FC236}">
                      <a16:creationId xmlns:a16="http://schemas.microsoft.com/office/drawing/2014/main" id="{574EF052-7466-B6BD-36EF-CF9858441746}"/>
                    </a:ext>
                  </a:extLst>
                </p:cNvPr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235;p48">
                  <a:extLst>
                    <a:ext uri="{FF2B5EF4-FFF2-40B4-BE49-F238E27FC236}">
                      <a16:creationId xmlns:a16="http://schemas.microsoft.com/office/drawing/2014/main" id="{A3F4EAF2-6025-7C5F-B0BC-7EF1CF0A7033}"/>
                    </a:ext>
                  </a:extLst>
                </p:cNvPr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236;p48">
                  <a:extLst>
                    <a:ext uri="{FF2B5EF4-FFF2-40B4-BE49-F238E27FC236}">
                      <a16:creationId xmlns:a16="http://schemas.microsoft.com/office/drawing/2014/main" id="{45B85702-9EF8-EA61-DBB0-3AB15F25AF74}"/>
                    </a:ext>
                  </a:extLst>
                </p:cNvPr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237;p48">
                  <a:extLst>
                    <a:ext uri="{FF2B5EF4-FFF2-40B4-BE49-F238E27FC236}">
                      <a16:creationId xmlns:a16="http://schemas.microsoft.com/office/drawing/2014/main" id="{9275D45C-1638-7183-750E-6CA3D7F39A29}"/>
                    </a:ext>
                  </a:extLst>
                </p:cNvPr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238;p48">
                  <a:extLst>
                    <a:ext uri="{FF2B5EF4-FFF2-40B4-BE49-F238E27FC236}">
                      <a16:creationId xmlns:a16="http://schemas.microsoft.com/office/drawing/2014/main" id="{3DD42A77-1944-64CE-91F9-47DD7ADFAEE5}"/>
                    </a:ext>
                  </a:extLst>
                </p:cNvPr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239;p48">
                  <a:extLst>
                    <a:ext uri="{FF2B5EF4-FFF2-40B4-BE49-F238E27FC236}">
                      <a16:creationId xmlns:a16="http://schemas.microsoft.com/office/drawing/2014/main" id="{25FEA91C-37FF-242E-E35B-11E57D328D50}"/>
                    </a:ext>
                  </a:extLst>
                </p:cNvPr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240;p48">
                  <a:extLst>
                    <a:ext uri="{FF2B5EF4-FFF2-40B4-BE49-F238E27FC236}">
                      <a16:creationId xmlns:a16="http://schemas.microsoft.com/office/drawing/2014/main" id="{C221679F-8B29-2F44-E71A-95DFA70AF6D4}"/>
                    </a:ext>
                  </a:extLst>
                </p:cNvPr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241;p48">
                  <a:extLst>
                    <a:ext uri="{FF2B5EF4-FFF2-40B4-BE49-F238E27FC236}">
                      <a16:creationId xmlns:a16="http://schemas.microsoft.com/office/drawing/2014/main" id="{23170BE2-ED53-C211-6C8C-2CD3EF8A7B0A}"/>
                    </a:ext>
                  </a:extLst>
                </p:cNvPr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242;p48">
                  <a:extLst>
                    <a:ext uri="{FF2B5EF4-FFF2-40B4-BE49-F238E27FC236}">
                      <a16:creationId xmlns:a16="http://schemas.microsoft.com/office/drawing/2014/main" id="{BEE1749E-1012-6094-46EE-6F13E79BCC4E}"/>
                    </a:ext>
                  </a:extLst>
                </p:cNvPr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243;p48">
                  <a:extLst>
                    <a:ext uri="{FF2B5EF4-FFF2-40B4-BE49-F238E27FC236}">
                      <a16:creationId xmlns:a16="http://schemas.microsoft.com/office/drawing/2014/main" id="{5493499E-D94E-146F-F87C-E8A3C87D11FA}"/>
                    </a:ext>
                  </a:extLst>
                </p:cNvPr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244;p48">
                  <a:extLst>
                    <a:ext uri="{FF2B5EF4-FFF2-40B4-BE49-F238E27FC236}">
                      <a16:creationId xmlns:a16="http://schemas.microsoft.com/office/drawing/2014/main" id="{730BA0BE-A55F-12C2-3754-BABF5DAB7A8A}"/>
                    </a:ext>
                  </a:extLst>
                </p:cNvPr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245;p48">
                  <a:extLst>
                    <a:ext uri="{FF2B5EF4-FFF2-40B4-BE49-F238E27FC236}">
                      <a16:creationId xmlns:a16="http://schemas.microsoft.com/office/drawing/2014/main" id="{8BB1DA09-F96E-BA22-2444-10CA05ED5BB4}"/>
                    </a:ext>
                  </a:extLst>
                </p:cNvPr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1246;p48">
                  <a:extLst>
                    <a:ext uri="{FF2B5EF4-FFF2-40B4-BE49-F238E27FC236}">
                      <a16:creationId xmlns:a16="http://schemas.microsoft.com/office/drawing/2014/main" id="{43CEDC02-A591-3AED-3D7F-D06AE3BAD4C5}"/>
                    </a:ext>
                  </a:extLst>
                </p:cNvPr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247;p48">
                  <a:extLst>
                    <a:ext uri="{FF2B5EF4-FFF2-40B4-BE49-F238E27FC236}">
                      <a16:creationId xmlns:a16="http://schemas.microsoft.com/office/drawing/2014/main" id="{3C945A61-BFB8-C0BF-CD71-42B9D4471A2E}"/>
                    </a:ext>
                  </a:extLst>
                </p:cNvPr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1248;p48">
                  <a:extLst>
                    <a:ext uri="{FF2B5EF4-FFF2-40B4-BE49-F238E27FC236}">
                      <a16:creationId xmlns:a16="http://schemas.microsoft.com/office/drawing/2014/main" id="{AF73CF13-87FC-045A-F00B-9F6238594D5F}"/>
                    </a:ext>
                  </a:extLst>
                </p:cNvPr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1249;p48">
                  <a:extLst>
                    <a:ext uri="{FF2B5EF4-FFF2-40B4-BE49-F238E27FC236}">
                      <a16:creationId xmlns:a16="http://schemas.microsoft.com/office/drawing/2014/main" id="{96852BAD-2656-7DCD-3281-DD197826332B}"/>
                    </a:ext>
                  </a:extLst>
                </p:cNvPr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1250;p48">
                  <a:extLst>
                    <a:ext uri="{FF2B5EF4-FFF2-40B4-BE49-F238E27FC236}">
                      <a16:creationId xmlns:a16="http://schemas.microsoft.com/office/drawing/2014/main" id="{FC21F53D-AA34-519E-3FCB-0A86A2CB3E14}"/>
                    </a:ext>
                  </a:extLst>
                </p:cNvPr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1251;p48">
                  <a:extLst>
                    <a:ext uri="{FF2B5EF4-FFF2-40B4-BE49-F238E27FC236}">
                      <a16:creationId xmlns:a16="http://schemas.microsoft.com/office/drawing/2014/main" id="{3CDA1FF9-CD99-7F69-BF11-DE7F3D647E4D}"/>
                    </a:ext>
                  </a:extLst>
                </p:cNvPr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1252;p48">
                  <a:extLst>
                    <a:ext uri="{FF2B5EF4-FFF2-40B4-BE49-F238E27FC236}">
                      <a16:creationId xmlns:a16="http://schemas.microsoft.com/office/drawing/2014/main" id="{405EFAD8-9779-7E83-1511-D065D09F7C69}"/>
                    </a:ext>
                  </a:extLst>
                </p:cNvPr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1253;p48">
                  <a:extLst>
                    <a:ext uri="{FF2B5EF4-FFF2-40B4-BE49-F238E27FC236}">
                      <a16:creationId xmlns:a16="http://schemas.microsoft.com/office/drawing/2014/main" id="{389238F7-65B3-6A08-97BC-370714696B35}"/>
                    </a:ext>
                  </a:extLst>
                </p:cNvPr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1254;p48">
                  <a:extLst>
                    <a:ext uri="{FF2B5EF4-FFF2-40B4-BE49-F238E27FC236}">
                      <a16:creationId xmlns:a16="http://schemas.microsoft.com/office/drawing/2014/main" id="{D64B01DF-0AAF-C2A5-EC1A-08EA84A74D75}"/>
                    </a:ext>
                  </a:extLst>
                </p:cNvPr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1255;p48">
                  <a:extLst>
                    <a:ext uri="{FF2B5EF4-FFF2-40B4-BE49-F238E27FC236}">
                      <a16:creationId xmlns:a16="http://schemas.microsoft.com/office/drawing/2014/main" id="{28AFE618-2994-AE52-B270-8A5747D78CC0}"/>
                    </a:ext>
                  </a:extLst>
                </p:cNvPr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1256;p48">
                  <a:extLst>
                    <a:ext uri="{FF2B5EF4-FFF2-40B4-BE49-F238E27FC236}">
                      <a16:creationId xmlns:a16="http://schemas.microsoft.com/office/drawing/2014/main" id="{8F8C62BC-0F40-06D0-9EB3-5A36BE93ECBA}"/>
                    </a:ext>
                  </a:extLst>
                </p:cNvPr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257;p48">
                  <a:extLst>
                    <a:ext uri="{FF2B5EF4-FFF2-40B4-BE49-F238E27FC236}">
                      <a16:creationId xmlns:a16="http://schemas.microsoft.com/office/drawing/2014/main" id="{1F504A9E-DFFC-40A5-C376-F0E0A1135829}"/>
                    </a:ext>
                  </a:extLst>
                </p:cNvPr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258;p48">
                  <a:extLst>
                    <a:ext uri="{FF2B5EF4-FFF2-40B4-BE49-F238E27FC236}">
                      <a16:creationId xmlns:a16="http://schemas.microsoft.com/office/drawing/2014/main" id="{7177601D-C183-9F78-4E0E-146FD30A98F6}"/>
                    </a:ext>
                  </a:extLst>
                </p:cNvPr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" name="Google Shape;1261;p48">
              <a:extLst>
                <a:ext uri="{FF2B5EF4-FFF2-40B4-BE49-F238E27FC236}">
                  <a16:creationId xmlns:a16="http://schemas.microsoft.com/office/drawing/2014/main" id="{05074BF4-F6EF-3650-DBDB-3A4BC689EE81}"/>
                </a:ext>
              </a:extLst>
            </p:cNvPr>
            <p:cNvSpPr/>
            <p:nvPr/>
          </p:nvSpPr>
          <p:spPr>
            <a:xfrm>
              <a:off x="7372472" y="7421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62;p48">
              <a:extLst>
                <a:ext uri="{FF2B5EF4-FFF2-40B4-BE49-F238E27FC236}">
                  <a16:creationId xmlns:a16="http://schemas.microsoft.com/office/drawing/2014/main" id="{E8FF0CD0-8AEE-11C9-B014-6BCDAB7ED05E}"/>
                </a:ext>
              </a:extLst>
            </p:cNvPr>
            <p:cNvSpPr/>
            <p:nvPr/>
          </p:nvSpPr>
          <p:spPr>
            <a:xfrm>
              <a:off x="6412077" y="4147474"/>
              <a:ext cx="350902" cy="350902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64;p48">
              <a:extLst>
                <a:ext uri="{FF2B5EF4-FFF2-40B4-BE49-F238E27FC236}">
                  <a16:creationId xmlns:a16="http://schemas.microsoft.com/office/drawing/2014/main" id="{6CDDBAAC-77A7-54F4-ED58-FC0F1629F99E}"/>
                </a:ext>
              </a:extLst>
            </p:cNvPr>
            <p:cNvSpPr/>
            <p:nvPr/>
          </p:nvSpPr>
          <p:spPr>
            <a:xfrm>
              <a:off x="7908838" y="10776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72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E841DB7-EB27-9313-7F0C-8151CF9A9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4" t="25277" r="32109" b="61806"/>
          <a:stretch/>
        </p:blipFill>
        <p:spPr>
          <a:xfrm>
            <a:off x="150020" y="175571"/>
            <a:ext cx="6929436" cy="1067441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4AD3F478-B284-F751-F1DB-4B6EF25F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92385"/>
              </p:ext>
            </p:extLst>
          </p:nvPr>
        </p:nvGraphicFramePr>
        <p:xfrm>
          <a:off x="1524000" y="1489869"/>
          <a:ext cx="6096000" cy="2896394"/>
        </p:xfrm>
        <a:graphic>
          <a:graphicData uri="http://schemas.openxmlformats.org/drawingml/2006/table">
            <a:tbl>
              <a:tblPr rtl="1" firstRow="1" bandRow="1">
                <a:tableStyleId>{A1B0057B-0642-4C1D-B75E-63403EE63F4A}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48270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038706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43579409"/>
                    </a:ext>
                  </a:extLst>
                </a:gridCol>
              </a:tblGrid>
              <a:tr h="63548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Repairing</a:t>
                      </a:r>
                      <a:r>
                        <a:rPr lang="en-US" dirty="0"/>
                        <a:t>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Cleaning</a:t>
                      </a:r>
                      <a:r>
                        <a:rPr lang="en-US" dirty="0"/>
                        <a:t>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Kitchen</a:t>
                      </a:r>
                      <a:r>
                        <a:rPr lang="en-US" dirty="0"/>
                        <a:t> </a:t>
                      </a:r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786937"/>
                  </a:ext>
                </a:extLst>
              </a:tr>
              <a:tr h="226091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460807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A913DB1F-0FCB-FC81-9E1E-6B4A20AA9C0C}"/>
              </a:ext>
            </a:extLst>
          </p:cNvPr>
          <p:cNvSpPr txBox="1"/>
          <p:nvPr/>
        </p:nvSpPr>
        <p:spPr>
          <a:xfrm>
            <a:off x="1441951" y="2167162"/>
            <a:ext cx="20882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 u="none" strike="noStrike" baseline="0" dirty="0">
                <a:solidFill>
                  <a:schemeClr val="tx1"/>
                </a:solidFill>
                <a:latin typeface="ProximaNova-Light"/>
              </a:rPr>
              <a:t>Teapot</a:t>
            </a:r>
          </a:p>
          <a:p>
            <a:pPr algn="ctr"/>
            <a:r>
              <a:rPr lang="en-US" sz="1600" i="0" u="none" strike="noStrike" baseline="0" dirty="0">
                <a:solidFill>
                  <a:schemeClr val="tx1"/>
                </a:solidFill>
                <a:latin typeface="ProximaNova-Light"/>
              </a:rPr>
              <a:t> pot</a:t>
            </a:r>
          </a:p>
          <a:p>
            <a:pPr algn="ctr"/>
            <a:r>
              <a:rPr lang="en-US" sz="1600" i="0" u="none" strike="noStrike" baseline="0" dirty="0">
                <a:solidFill>
                  <a:schemeClr val="tx1"/>
                </a:solidFill>
                <a:latin typeface="ProximaNova-Light"/>
              </a:rPr>
              <a:t>plates</a:t>
            </a:r>
          </a:p>
          <a:p>
            <a:pPr algn="ctr"/>
            <a:r>
              <a:rPr lang="en-US" sz="1600" i="0" u="none" strike="noStrike" baseline="0" dirty="0">
                <a:solidFill>
                  <a:schemeClr val="tx1"/>
                </a:solidFill>
                <a:latin typeface="ProximaNova-Light"/>
              </a:rPr>
              <a:t>frying pan</a:t>
            </a:r>
          </a:p>
          <a:p>
            <a:pPr algn="ctr"/>
            <a:r>
              <a:rPr lang="en-US" sz="1600" i="0" u="none" strike="noStrike" baseline="0" dirty="0">
                <a:solidFill>
                  <a:schemeClr val="tx1"/>
                </a:solidFill>
                <a:latin typeface="ProximaNova-Light"/>
              </a:rPr>
              <a:t> cups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ProximaNova-Light"/>
              </a:rPr>
              <a:t>Forks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ProximaNova-Light"/>
              </a:rPr>
              <a:t>Spoons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ProximaNova-Light"/>
              </a:rPr>
              <a:t> saucers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ProximaNova-Light"/>
            </a:endParaRPr>
          </a:p>
          <a:p>
            <a:pPr algn="ctr"/>
            <a:endParaRPr lang="en-US" sz="1600" i="0" u="none" strike="noStrike" baseline="0" dirty="0">
              <a:solidFill>
                <a:schemeClr val="tx1"/>
              </a:solidFill>
              <a:latin typeface="ProximaNova-Light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B6BAF9A-7750-54DB-E03F-435FD49B2637}"/>
              </a:ext>
            </a:extLst>
          </p:cNvPr>
          <p:cNvSpPr txBox="1"/>
          <p:nvPr/>
        </p:nvSpPr>
        <p:spPr>
          <a:xfrm>
            <a:off x="3127536" y="2167162"/>
            <a:ext cx="2750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 u="none" strike="noStrike" baseline="0" dirty="0">
                <a:solidFill>
                  <a:schemeClr val="tx1"/>
                </a:solidFill>
                <a:latin typeface="ProximaNova-Light"/>
              </a:rPr>
              <a:t>Vacuum cleaner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ProximaNova-Light"/>
              </a:rPr>
              <a:t>Sweeper </a:t>
            </a:r>
          </a:p>
          <a:p>
            <a:pPr algn="ctr"/>
            <a:r>
              <a:rPr lang="en-US" sz="1600" i="0" u="none" strike="noStrike" baseline="0" dirty="0">
                <a:solidFill>
                  <a:schemeClr val="tx1"/>
                </a:solidFill>
                <a:latin typeface="ProximaNova-Light"/>
              </a:rPr>
              <a:t>Towels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ProximaNova-Light"/>
              </a:rPr>
              <a:t>Cleaning brush </a:t>
            </a:r>
            <a:endParaRPr lang="en-US" sz="1600" i="0" u="none" strike="noStrike" baseline="0" dirty="0">
              <a:solidFill>
                <a:schemeClr val="tx1"/>
              </a:solidFill>
              <a:latin typeface="ProximaNova-Light"/>
            </a:endParaRPr>
          </a:p>
          <a:p>
            <a:pPr algn="l"/>
            <a:endParaRPr lang="en-US" sz="1600" i="0" u="none" strike="noStrike" baseline="0" dirty="0">
              <a:solidFill>
                <a:schemeClr val="tx1"/>
              </a:solidFill>
              <a:latin typeface="ProximaNova-Light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F85F8E2-3502-39DB-9120-BBB2EAD2EE45}"/>
              </a:ext>
            </a:extLst>
          </p:cNvPr>
          <p:cNvSpPr txBox="1"/>
          <p:nvPr/>
        </p:nvSpPr>
        <p:spPr>
          <a:xfrm>
            <a:off x="5133719" y="2124255"/>
            <a:ext cx="2750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 u="none" strike="noStrike" baseline="0" dirty="0">
                <a:solidFill>
                  <a:schemeClr val="tx1"/>
                </a:solidFill>
                <a:latin typeface="ProximaNova-Light"/>
              </a:rPr>
              <a:t>Saw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ProximaNova-Light"/>
              </a:rPr>
              <a:t>Hammer </a:t>
            </a:r>
          </a:p>
          <a:p>
            <a:pPr algn="ctr"/>
            <a:r>
              <a:rPr lang="en-US" sz="1600" i="0" u="none" strike="noStrike" baseline="0" dirty="0">
                <a:solidFill>
                  <a:schemeClr val="tx1"/>
                </a:solidFill>
                <a:latin typeface="ProximaNova-Light"/>
              </a:rPr>
              <a:t>Screwdriver</a:t>
            </a:r>
            <a:r>
              <a:rPr lang="en-US" sz="1600" i="0" u="none" strike="noStrike" dirty="0">
                <a:solidFill>
                  <a:schemeClr val="tx1"/>
                </a:solidFill>
                <a:latin typeface="ProximaNova-Light"/>
              </a:rPr>
              <a:t> </a:t>
            </a:r>
          </a:p>
          <a:p>
            <a:pPr algn="ctr"/>
            <a:r>
              <a:rPr lang="en-US" sz="1600" baseline="0" dirty="0">
                <a:solidFill>
                  <a:schemeClr val="tx1"/>
                </a:solidFill>
                <a:latin typeface="ProximaNova-Light"/>
              </a:rPr>
              <a:t>Pliers </a:t>
            </a:r>
            <a:endParaRPr lang="en-US" sz="1600" i="0" u="none" strike="noStrike" baseline="0" dirty="0">
              <a:solidFill>
                <a:schemeClr val="tx1"/>
              </a:solidFill>
              <a:latin typeface="ProximaNova-Light"/>
            </a:endParaRPr>
          </a:p>
          <a:p>
            <a:pPr algn="l"/>
            <a:endParaRPr lang="en-US" sz="1600" i="0" u="none" strike="noStrike" baseline="0" dirty="0">
              <a:solidFill>
                <a:schemeClr val="tx1"/>
              </a:solidFill>
              <a:latin typeface="ProximaNova-Light"/>
            </a:endParaRPr>
          </a:p>
        </p:txBody>
      </p:sp>
    </p:spTree>
    <p:extLst>
      <p:ext uri="{BB962C8B-B14F-4D97-AF65-F5344CB8AC3E}">
        <p14:creationId xmlns:p14="http://schemas.microsoft.com/office/powerpoint/2010/main" val="23858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aching Methods: Project-Based Learning by Slidesgo">
  <a:themeElements>
    <a:clrScheme name="Simple Light">
      <a:dk1>
        <a:srgbClr val="000000"/>
      </a:dk1>
      <a:lt1>
        <a:srgbClr val="FFFFFF"/>
      </a:lt1>
      <a:dk2>
        <a:srgbClr val="FFC1C1"/>
      </a:dk2>
      <a:lt2>
        <a:srgbClr val="5D65A1"/>
      </a:lt2>
      <a:accent1>
        <a:srgbClr val="ADB6DF"/>
      </a:accent1>
      <a:accent2>
        <a:srgbClr val="FFBC73"/>
      </a:accent2>
      <a:accent3>
        <a:srgbClr val="A0C4AA"/>
      </a:accent3>
      <a:accent4>
        <a:srgbClr val="FFECED"/>
      </a:accent4>
      <a:accent5>
        <a:srgbClr val="CFE1D4"/>
      </a:accent5>
      <a:accent6>
        <a:srgbClr val="F3F3F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311</Words>
  <Application>Microsoft Office PowerPoint</Application>
  <PresentationFormat>عرض على الشاشة (16:9)</PresentationFormat>
  <Paragraphs>103</Paragraphs>
  <Slides>17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7" baseType="lpstr">
      <vt:lpstr>Showcard Gothic</vt:lpstr>
      <vt:lpstr>Space Mono</vt:lpstr>
      <vt:lpstr>ProximaNova-Light</vt:lpstr>
      <vt:lpstr>Do Hyeon</vt:lpstr>
      <vt:lpstr>Arial</vt:lpstr>
      <vt:lpstr>omnes-arabic</vt:lpstr>
      <vt:lpstr>Wingdings</vt:lpstr>
      <vt:lpstr>Times New Roman</vt:lpstr>
      <vt:lpstr>Manrope</vt:lpstr>
      <vt:lpstr>Teaching Methods: Project-Based Learning by Slidesgo</vt:lpstr>
      <vt:lpstr>عرض تقديمي في PowerPoint</vt:lpstr>
      <vt:lpstr>01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Spelling </vt:lpstr>
      <vt:lpstr>01</vt:lpstr>
      <vt:lpstr>Homework p.209 </vt:lpstr>
      <vt:lpstr>Have a nice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METHODS: PROJECT-BASED LEARNING</dc:title>
  <dc:creator>Shatha Hakami</dc:creator>
  <cp:lastModifiedBy>Shatha Hakami</cp:lastModifiedBy>
  <cp:revision>11</cp:revision>
  <dcterms:modified xsi:type="dcterms:W3CDTF">2022-12-28T05:36:15Z</dcterms:modified>
</cp:coreProperties>
</file>