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p3" ContentType="audio/unknown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892968" y="3545085"/>
            <a:ext cx="7358064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892968" y="4473773"/>
            <a:ext cx="7358064" cy="32147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16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892968" y="2998787"/>
            <a:ext cx="7358064" cy="431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919758" y="-35719"/>
            <a:ext cx="10394157" cy="6929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143000" y="263425"/>
            <a:ext cx="6858000" cy="4572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892968" y="4723804"/>
            <a:ext cx="7358064" cy="1000126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892968" y="5732859"/>
            <a:ext cx="7358064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892968" y="2268140"/>
            <a:ext cx="7358064" cy="232172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4482703" y="446484"/>
            <a:ext cx="5777508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69726" y="446484"/>
            <a:ext cx="3750470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69726" y="3321843"/>
            <a:ext cx="3750470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2678906" y="1821656"/>
            <a:ext cx="6630294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669726" y="1821656"/>
            <a:ext cx="3750470" cy="4420196"/>
          </a:xfrm>
          <a:prstGeom prst="rect">
            <a:avLst/>
          </a:prstGeom>
        </p:spPr>
        <p:txBody>
          <a:bodyPr/>
          <a:lstStyle>
            <a:lvl1pPr marL="220435" indent="-220435">
              <a:spcBef>
                <a:spcPts val="2200"/>
              </a:spcBef>
              <a:defRPr sz="1800"/>
            </a:lvl1pPr>
            <a:lvl2pPr marL="563335" indent="-220435">
              <a:spcBef>
                <a:spcPts val="2200"/>
              </a:spcBef>
              <a:defRPr sz="1800"/>
            </a:lvl2pPr>
            <a:lvl3pPr marL="906235" indent="-220435">
              <a:spcBef>
                <a:spcPts val="2200"/>
              </a:spcBef>
              <a:defRPr sz="1800"/>
            </a:lvl3pPr>
            <a:lvl4pPr marL="1249135" indent="-220435">
              <a:spcBef>
                <a:spcPts val="2200"/>
              </a:spcBef>
              <a:defRPr sz="1800"/>
            </a:lvl4pPr>
            <a:lvl5pPr marL="1592035" indent="-220435">
              <a:spcBef>
                <a:spcPts val="2200"/>
              </a:spcBef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669726" y="892968"/>
            <a:ext cx="7804548" cy="5072064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4609951" y="3580804"/>
            <a:ext cx="3978176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4723804" y="526851"/>
            <a:ext cx="3750470" cy="3750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1991321" y="625078"/>
            <a:ext cx="8411767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454163" y="6536531"/>
            <a:ext cx="230912" cy="242992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05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4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4155.png" descr="IMG_41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عنوان 1"/>
          <p:cNvSpPr txBox="1"/>
          <p:nvPr>
            <p:ph type="ctrTitle"/>
          </p:nvPr>
        </p:nvSpPr>
        <p:spPr>
          <a:xfrm>
            <a:off x="941495" y="1224278"/>
            <a:ext cx="4065551" cy="2753125"/>
          </a:xfrm>
          <a:prstGeom prst="rect">
            <a:avLst/>
          </a:prstGeom>
        </p:spPr>
        <p:txBody>
          <a:bodyPr anchor="ctr"/>
          <a:lstStyle/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224027">
              <a:defRPr sz="4116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54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838" y="1393329"/>
            <a:ext cx="8260324" cy="490515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4172.jpeg" descr="IMG_41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46" y="500913"/>
            <a:ext cx="8996708" cy="5856174"/>
          </a:xfrm>
          <a:prstGeom prst="rect">
            <a:avLst/>
          </a:prstGeom>
          <a:ln w="3175">
            <a:miter lim="400000"/>
          </a:ln>
        </p:spPr>
      </p:pic>
      <p:sp>
        <p:nvSpPr>
          <p:cNvPr id="123" name="عنوان 1"/>
          <p:cNvSpPr txBox="1"/>
          <p:nvPr>
            <p:ph type="ctrTitle"/>
          </p:nvPr>
        </p:nvSpPr>
        <p:spPr>
          <a:xfrm>
            <a:off x="2539225" y="1912738"/>
            <a:ext cx="4065550" cy="2753124"/>
          </a:xfrm>
          <a:prstGeom prst="rect">
            <a:avLst/>
          </a:prstGeom>
        </p:spPr>
        <p:txBody>
          <a:bodyPr anchor="ctr"/>
          <a:lstStyle/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224027">
              <a:defRPr sz="4116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sp>
        <p:nvSpPr>
          <p:cNvPr id="126" name="مربع نص 4"/>
          <p:cNvSpPr txBox="1"/>
          <p:nvPr/>
        </p:nvSpPr>
        <p:spPr>
          <a:xfrm>
            <a:off x="380284" y="1750498"/>
            <a:ext cx="8383432" cy="4291013"/>
          </a:xfrm>
          <a:prstGeom prst="rect">
            <a:avLst/>
          </a:prstGeom>
          <a:ln w="3175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sz="31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The objectives of the lesson : </a:t>
            </a:r>
          </a:p>
          <a:p>
            <a:pPr algn="l" rtl="0">
              <a:defRPr sz="3100">
                <a:latin typeface="Aharoni"/>
                <a:ea typeface="Aharoni"/>
                <a:cs typeface="Aharoni"/>
                <a:sym typeface="Aharoni"/>
              </a:defRPr>
            </a:pPr>
          </a:p>
          <a:p>
            <a:pPr algn="l" rtl="0">
              <a:defRPr sz="31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At the end of this session, the students will be able to : </a:t>
            </a:r>
          </a:p>
          <a:p>
            <a:pPr marL="442912" indent="-442912" algn="l" rtl="0">
              <a:lnSpc>
                <a:spcPct val="150000"/>
              </a:lnSpc>
              <a:buSzPct val="100000"/>
              <a:buChar char="-"/>
              <a:defRPr sz="31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Read a text to answer questions </a:t>
            </a:r>
          </a:p>
          <a:p>
            <a:pPr marL="442912" indent="-442912" algn="l" rtl="0">
              <a:lnSpc>
                <a:spcPct val="150000"/>
              </a:lnSpc>
              <a:buSzPct val="100000"/>
              <a:buChar char="-"/>
              <a:defRPr sz="31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Design a garage sale ad </a:t>
            </a:r>
          </a:p>
          <a:p>
            <a:pPr marL="442912" indent="-442912" algn="l" rtl="0">
              <a:lnSpc>
                <a:spcPct val="150000"/>
              </a:lnSpc>
              <a:buSzPct val="100000"/>
              <a:buChar char="-"/>
              <a:defRPr sz="31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Answer questions about the text  </a:t>
            </a:r>
          </a:p>
        </p:txBody>
      </p:sp>
      <p:pic>
        <p:nvPicPr>
          <p:cNvPr id="127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658" y="1007485"/>
            <a:ext cx="3211852" cy="6520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2"/>
      <p:bldP build="whole" bldLvl="1" animBg="1" rev="0" advAuto="0" spid="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30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493" y="918486"/>
            <a:ext cx="8325014" cy="1256914"/>
          </a:xfrm>
          <a:prstGeom prst="rect">
            <a:avLst/>
          </a:prstGeom>
          <a:ln w="3175">
            <a:miter lim="400000"/>
          </a:ln>
        </p:spPr>
      </p:pic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4500" y="2467882"/>
            <a:ext cx="5715000" cy="38100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whole" bldLvl="1" animBg="1" rev="0" advAuto="0" spid="1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797"/>
            <a:ext cx="9144001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34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173" y="888788"/>
            <a:ext cx="7081654" cy="5656720"/>
          </a:xfrm>
          <a:prstGeom prst="rect">
            <a:avLst/>
          </a:prstGeom>
          <a:ln w="3175">
            <a:miter lim="400000"/>
          </a:ln>
        </p:spPr>
      </p:pic>
      <p:pic>
        <p:nvPicPr>
          <p:cNvPr id="135" name="SG Bk 6 F-SA_2020_1-07" descr="SG Bk 6 F-SA_2020_1-07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7925480" y="43526"/>
            <a:ext cx="571501" cy="5715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333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12" fill="hold" display="0">
                  <p:stCondLst>
                    <p:cond delay="indefinite"/>
                  </p:stCondLst>
                </p:cTn>
                <p:tgtEl>
                  <p:spTgt spid="135"/>
                </p:tgtEl>
              </p:cMediaNode>
            </p:audio>
          </p:childTnLst>
        </p:cTn>
      </p:par>
    </p:tnLst>
    <p:bldLst>
      <p:bldP build="whole" bldLvl="1" animBg="1" rev="0" advAuto="0" spid="1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38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453" y="845004"/>
            <a:ext cx="7651094" cy="3377741"/>
          </a:xfrm>
          <a:prstGeom prst="rect">
            <a:avLst/>
          </a:prstGeom>
          <a:ln w="3175">
            <a:miter lim="400000"/>
          </a:ln>
        </p:spPr>
      </p:pic>
      <p:sp>
        <p:nvSpPr>
          <p:cNvPr id="139" name="مربع نص 3"/>
          <p:cNvSpPr txBox="1"/>
          <p:nvPr/>
        </p:nvSpPr>
        <p:spPr>
          <a:xfrm>
            <a:off x="640267" y="4371223"/>
            <a:ext cx="8121923" cy="2046673"/>
          </a:xfrm>
          <a:prstGeom prst="rect">
            <a:avLst/>
          </a:prstGeom>
          <a:solidFill>
            <a:srgbClr val="FBE5D6"/>
          </a:solidFill>
          <a:ln w="3175">
            <a:solidFill>
              <a:srgbClr val="843C0B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</a:t>
            </a:r>
            <a:r>
              <a:rPr b="0"/>
              <a:t>They met when another student introduced them. </a:t>
            </a:r>
            <a:endParaRPr b="0"/>
          </a:p>
          <a:p>
            <a:pPr algn="l" rtl="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2. </a:t>
            </a:r>
            <a:r>
              <a:rPr b="0"/>
              <a:t>One brother read the story about Bobby and Eddy and realized that he was their brother, too. </a:t>
            </a:r>
            <a:endParaRPr b="0"/>
          </a:p>
          <a:p>
            <a:pPr algn="l" rtl="0">
              <a:defRPr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</a:t>
            </a:r>
            <a:r>
              <a:rPr b="0"/>
              <a:t>They wore similar clothes, had the same favorite color, and liked coffee the same way. </a:t>
            </a:r>
            <a:endParaRPr b="0"/>
          </a:p>
          <a:p>
            <a:pPr algn="l" rtl="0"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4. </a:t>
            </a:r>
            <a:r>
              <a:rPr b="0"/>
              <a:t>They laughed a lot.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  <p:bldP build="p" bldLvl="5" animBg="1" rev="0" advAuto="0" spid="13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2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70" y="1739253"/>
            <a:ext cx="8532060" cy="3379494"/>
          </a:xfrm>
          <a:prstGeom prst="rect">
            <a:avLst/>
          </a:prstGeom>
          <a:ln w="3175">
            <a:miter lim="400000"/>
          </a:ln>
        </p:spPr>
      </p:pic>
      <p:sp>
        <p:nvSpPr>
          <p:cNvPr id="143" name="مربع نص 2"/>
          <p:cNvSpPr txBox="1"/>
          <p:nvPr/>
        </p:nvSpPr>
        <p:spPr>
          <a:xfrm>
            <a:off x="894029" y="2159899"/>
            <a:ext cx="296488" cy="28797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rtl="0">
              <a:defRPr sz="3000">
                <a:solidFill>
                  <a:srgbClr val="FF0000"/>
                </a:solidFill>
              </a:defRPr>
            </a:pPr>
            <a:r>
              <a:t>c </a:t>
            </a:r>
          </a:p>
          <a:p>
            <a:pPr rtl="0">
              <a:defRPr sz="3000">
                <a:solidFill>
                  <a:srgbClr val="000099"/>
                </a:solidFill>
              </a:defRPr>
            </a:pPr>
            <a:r>
              <a:t>b </a:t>
            </a:r>
          </a:p>
          <a:p>
            <a:pPr rtl="0">
              <a:defRPr sz="3000">
                <a:solidFill>
                  <a:srgbClr val="FF0000"/>
                </a:solidFill>
              </a:defRPr>
            </a:pPr>
            <a:r>
              <a:t>d </a:t>
            </a:r>
          </a:p>
          <a:p>
            <a:pPr rtl="0">
              <a:defRPr sz="3000">
                <a:solidFill>
                  <a:srgbClr val="000099"/>
                </a:solidFill>
              </a:defRPr>
            </a:pPr>
            <a:r>
              <a:t>e </a:t>
            </a:r>
          </a:p>
          <a:p>
            <a:pPr rtl="0">
              <a:defRPr sz="3000">
                <a:solidFill>
                  <a:srgbClr val="FF0000"/>
                </a:solidFill>
              </a:defRPr>
            </a:pPr>
            <a:r>
              <a:t>a </a:t>
            </a:r>
          </a:p>
          <a:p>
            <a:pPr rtl="0">
              <a:defRPr sz="3000">
                <a:solidFill>
                  <a:srgbClr val="000099"/>
                </a:solidFill>
              </a:defRPr>
            </a:pPr>
            <a:r>
              <a:t>f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  <p:bldP build="p" bldLvl="5" animBg="1" rev="0" advAuto="0" spid="14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6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433" y="1132633"/>
            <a:ext cx="8209134" cy="1065669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1023" y="2899310"/>
            <a:ext cx="3141954" cy="314195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whole" bldLvl="1" animBg="1" rev="0" advAuto="0" spid="1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50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897" y="1055433"/>
            <a:ext cx="7940206" cy="1758474"/>
          </a:xfrm>
          <a:prstGeom prst="rect">
            <a:avLst/>
          </a:prstGeom>
          <a:ln w="3175">
            <a:miter lim="400000"/>
          </a:ln>
        </p:spPr>
      </p:pic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8561" y="3165458"/>
            <a:ext cx="3726878" cy="30175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  <p:bldP build="whole" bldLvl="1" animBg="1" rev="0" advAuto="0" spid="15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