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10765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410765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410765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410765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410765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410765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410765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410765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410765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نص العنوان"/>
          <p:cNvSpPr txBox="1"/>
          <p:nvPr>
            <p:ph type="title"/>
          </p:nvPr>
        </p:nvSpPr>
        <p:spPr>
          <a:xfrm>
            <a:off x="892968" y="1151929"/>
            <a:ext cx="7358064" cy="2321720"/>
          </a:xfrm>
          <a:prstGeom prst="rect">
            <a:avLst/>
          </a:prstGeom>
        </p:spPr>
        <p:txBody>
          <a:bodyPr anchor="b"/>
          <a:lstStyle/>
          <a:p>
            <a:pPr/>
            <a:r>
              <a:t>نص العنوان</a:t>
            </a:r>
          </a:p>
        </p:txBody>
      </p:sp>
      <p:sp>
        <p:nvSpPr>
          <p:cNvPr id="12" name="مستوى النص الأول…"/>
          <p:cNvSpPr txBox="1"/>
          <p:nvPr>
            <p:ph type="body" sz="quarter" idx="1"/>
          </p:nvPr>
        </p:nvSpPr>
        <p:spPr>
          <a:xfrm>
            <a:off x="892968" y="3545085"/>
            <a:ext cx="7358064" cy="79474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600"/>
            </a:lvl1pPr>
            <a:lvl2pPr marL="0" indent="0" algn="ctr">
              <a:spcBef>
                <a:spcPts val="0"/>
              </a:spcBef>
              <a:buSzTx/>
              <a:buNone/>
              <a:defRPr sz="2600"/>
            </a:lvl2pPr>
            <a:lvl3pPr marL="0" indent="0" algn="ctr">
              <a:spcBef>
                <a:spcPts val="0"/>
              </a:spcBef>
              <a:buSzTx/>
              <a:buNone/>
              <a:defRPr sz="2600"/>
            </a:lvl3pPr>
            <a:lvl4pPr marL="0" indent="0" algn="ctr">
              <a:spcBef>
                <a:spcPts val="0"/>
              </a:spcBef>
              <a:buSzTx/>
              <a:buNone/>
              <a:defRPr sz="2600"/>
            </a:lvl4pPr>
            <a:lvl5pPr marL="0" indent="0" algn="ctr">
              <a:spcBef>
                <a:spcPts val="0"/>
              </a:spcBef>
              <a:buSzTx/>
              <a:buNone/>
              <a:defRPr sz="26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باسل أسعد"/>
          <p:cNvSpPr txBox="1"/>
          <p:nvPr>
            <p:ph type="body" sz="quarter" idx="21"/>
          </p:nvPr>
        </p:nvSpPr>
        <p:spPr>
          <a:xfrm>
            <a:off x="892968" y="4473773"/>
            <a:ext cx="7358064" cy="32147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1600"/>
            </a:lvl1pPr>
          </a:lstStyle>
          <a:p>
            <a:pPr/>
            <a:r>
              <a:t>– باسل أسعد</a:t>
            </a:r>
          </a:p>
        </p:txBody>
      </p:sp>
      <p:sp>
        <p:nvSpPr>
          <p:cNvPr id="94" name="&quot;قم بكتابة الرقم هنا.&quot;"/>
          <p:cNvSpPr txBox="1"/>
          <p:nvPr>
            <p:ph type="body" sz="quarter" idx="22"/>
          </p:nvPr>
        </p:nvSpPr>
        <p:spPr>
          <a:xfrm>
            <a:off x="892968" y="2998787"/>
            <a:ext cx="7358064" cy="4318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>
                <a:latin typeface="+mn-lt"/>
                <a:ea typeface="+mn-ea"/>
                <a:cs typeface="+mn-cs"/>
                <a:sym typeface="Geeza Pro Regular"/>
              </a:defRPr>
            </a:lvl1pPr>
          </a:lstStyle>
          <a:p>
            <a:pPr rtl="0">
              <a:defRPr/>
            </a:pPr>
            <a:r>
              <a:t>"قم بكتابة الرقم هنا."</a:t>
            </a:r>
          </a:p>
        </p:txBody>
      </p:sp>
      <p:sp>
        <p:nvSpPr>
          <p:cNvPr id="9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eg"/>
          <p:cNvSpPr/>
          <p:nvPr>
            <p:ph type="pic" idx="21"/>
          </p:nvPr>
        </p:nvSpPr>
        <p:spPr>
          <a:xfrm>
            <a:off x="-919758" y="-35719"/>
            <a:ext cx="10394157" cy="69294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أفق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eg"/>
          <p:cNvSpPr/>
          <p:nvPr>
            <p:ph type="pic" idx="21"/>
          </p:nvPr>
        </p:nvSpPr>
        <p:spPr>
          <a:xfrm>
            <a:off x="1143000" y="263425"/>
            <a:ext cx="6858000" cy="45720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نص العنوان"/>
          <p:cNvSpPr txBox="1"/>
          <p:nvPr>
            <p:ph type="title"/>
          </p:nvPr>
        </p:nvSpPr>
        <p:spPr>
          <a:xfrm>
            <a:off x="892968" y="4723804"/>
            <a:ext cx="7358064" cy="1000126"/>
          </a:xfrm>
          <a:prstGeom prst="rect">
            <a:avLst/>
          </a:prstGeom>
        </p:spPr>
        <p:txBody>
          <a:bodyPr anchor="b"/>
          <a:lstStyle/>
          <a:p>
            <a:pPr/>
            <a:r>
              <a:t>نص العنوان</a:t>
            </a:r>
          </a:p>
        </p:txBody>
      </p:sp>
      <p:sp>
        <p:nvSpPr>
          <p:cNvPr id="22" name="مستوى النص الأول…"/>
          <p:cNvSpPr txBox="1"/>
          <p:nvPr>
            <p:ph type="body" sz="quarter" idx="1"/>
          </p:nvPr>
        </p:nvSpPr>
        <p:spPr>
          <a:xfrm>
            <a:off x="892968" y="5732859"/>
            <a:ext cx="7358064" cy="794743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600"/>
            </a:lvl1pPr>
            <a:lvl2pPr marL="0" indent="0" algn="ctr">
              <a:spcBef>
                <a:spcPts val="0"/>
              </a:spcBef>
              <a:buSzTx/>
              <a:buNone/>
              <a:defRPr sz="2600"/>
            </a:lvl2pPr>
            <a:lvl3pPr marL="0" indent="0" algn="ctr">
              <a:spcBef>
                <a:spcPts val="0"/>
              </a:spcBef>
              <a:buSzTx/>
              <a:buNone/>
              <a:defRPr sz="2600"/>
            </a:lvl3pPr>
            <a:lvl4pPr marL="0" indent="0" algn="ctr">
              <a:spcBef>
                <a:spcPts val="0"/>
              </a:spcBef>
              <a:buSzTx/>
              <a:buNone/>
              <a:defRPr sz="2600"/>
            </a:lvl4pPr>
            <a:lvl5pPr marL="0" indent="0" algn="ctr">
              <a:spcBef>
                <a:spcPts val="0"/>
              </a:spcBef>
              <a:buSzTx/>
              <a:buNone/>
              <a:defRPr sz="26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- الوس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نص العنوان"/>
          <p:cNvSpPr txBox="1"/>
          <p:nvPr>
            <p:ph type="title"/>
          </p:nvPr>
        </p:nvSpPr>
        <p:spPr>
          <a:xfrm>
            <a:off x="892968" y="2268140"/>
            <a:ext cx="7358064" cy="2321720"/>
          </a:xfrm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3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رأس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eg"/>
          <p:cNvSpPr/>
          <p:nvPr>
            <p:ph type="pic" idx="21"/>
          </p:nvPr>
        </p:nvSpPr>
        <p:spPr>
          <a:xfrm>
            <a:off x="4482703" y="446484"/>
            <a:ext cx="5777508" cy="577750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نص العنوان"/>
          <p:cNvSpPr txBox="1"/>
          <p:nvPr>
            <p:ph type="title"/>
          </p:nvPr>
        </p:nvSpPr>
        <p:spPr>
          <a:xfrm>
            <a:off x="669726" y="446484"/>
            <a:ext cx="3750470" cy="2803923"/>
          </a:xfrm>
          <a:prstGeom prst="rect">
            <a:avLst/>
          </a:prstGeom>
        </p:spPr>
        <p:txBody>
          <a:bodyPr anchor="b"/>
          <a:lstStyle>
            <a:lvl1pPr>
              <a:defRPr sz="42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40" name="مستوى النص الأول…"/>
          <p:cNvSpPr txBox="1"/>
          <p:nvPr>
            <p:ph type="body" sz="quarter" idx="1"/>
          </p:nvPr>
        </p:nvSpPr>
        <p:spPr>
          <a:xfrm>
            <a:off x="669726" y="3321843"/>
            <a:ext cx="3750470" cy="289322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600"/>
            </a:lvl1pPr>
            <a:lvl2pPr marL="0" indent="0" algn="ctr">
              <a:spcBef>
                <a:spcPts val="0"/>
              </a:spcBef>
              <a:buSzTx/>
              <a:buNone/>
              <a:defRPr sz="2600"/>
            </a:lvl2pPr>
            <a:lvl3pPr marL="0" indent="0" algn="ctr">
              <a:spcBef>
                <a:spcPts val="0"/>
              </a:spcBef>
              <a:buSzTx/>
              <a:buNone/>
              <a:defRPr sz="2600"/>
            </a:lvl3pPr>
            <a:lvl4pPr marL="0" indent="0" algn="ctr">
              <a:spcBef>
                <a:spcPts val="0"/>
              </a:spcBef>
              <a:buSzTx/>
              <a:buNone/>
              <a:defRPr sz="2600"/>
            </a:lvl4pPr>
            <a:lvl5pPr marL="0" indent="0" algn="ctr">
              <a:spcBef>
                <a:spcPts val="0"/>
              </a:spcBef>
              <a:buSzTx/>
              <a:buNone/>
              <a:defRPr sz="26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-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49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57" name="مستوى النص الأول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العنوان، 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eg"/>
          <p:cNvSpPr/>
          <p:nvPr>
            <p:ph type="pic" idx="21"/>
          </p:nvPr>
        </p:nvSpPr>
        <p:spPr>
          <a:xfrm>
            <a:off x="2678906" y="1821656"/>
            <a:ext cx="6630294" cy="442019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67" name="مستوى النص الأول…"/>
          <p:cNvSpPr txBox="1"/>
          <p:nvPr>
            <p:ph type="body" sz="half" idx="1"/>
          </p:nvPr>
        </p:nvSpPr>
        <p:spPr>
          <a:xfrm>
            <a:off x="669726" y="1821656"/>
            <a:ext cx="3750470" cy="4420196"/>
          </a:xfrm>
          <a:prstGeom prst="rect">
            <a:avLst/>
          </a:prstGeom>
        </p:spPr>
        <p:txBody>
          <a:bodyPr/>
          <a:lstStyle>
            <a:lvl1pPr marL="220435" indent="-220435">
              <a:spcBef>
                <a:spcPts val="2200"/>
              </a:spcBef>
              <a:defRPr sz="1800"/>
            </a:lvl1pPr>
            <a:lvl2pPr marL="563335" indent="-220435">
              <a:spcBef>
                <a:spcPts val="2200"/>
              </a:spcBef>
              <a:defRPr sz="1800"/>
            </a:lvl2pPr>
            <a:lvl3pPr marL="906235" indent="-220435">
              <a:spcBef>
                <a:spcPts val="2200"/>
              </a:spcBef>
              <a:defRPr sz="1800"/>
            </a:lvl3pPr>
            <a:lvl4pPr marL="1249135" indent="-220435">
              <a:spcBef>
                <a:spcPts val="2200"/>
              </a:spcBef>
              <a:defRPr sz="1800"/>
            </a:lvl4pPr>
            <a:lvl5pPr marL="1592035" indent="-220435">
              <a:spcBef>
                <a:spcPts val="2200"/>
              </a:spcBef>
              <a:defRPr sz="18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مستوى النص الأول…"/>
          <p:cNvSpPr txBox="1"/>
          <p:nvPr>
            <p:ph type="body" idx="1"/>
          </p:nvPr>
        </p:nvSpPr>
        <p:spPr>
          <a:xfrm>
            <a:off x="669726" y="892968"/>
            <a:ext cx="7804548" cy="5072064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6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eg"/>
          <p:cNvSpPr/>
          <p:nvPr>
            <p:ph type="pic" sz="quarter" idx="21"/>
          </p:nvPr>
        </p:nvSpPr>
        <p:spPr>
          <a:xfrm>
            <a:off x="4609951" y="3580804"/>
            <a:ext cx="3978176" cy="26521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532204087_1355x1355.jpeg"/>
          <p:cNvSpPr/>
          <p:nvPr>
            <p:ph type="pic" sz="half" idx="22"/>
          </p:nvPr>
        </p:nvSpPr>
        <p:spPr>
          <a:xfrm>
            <a:off x="4723804" y="526851"/>
            <a:ext cx="3750470" cy="375047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532241774_2880x1920.jpeg"/>
          <p:cNvSpPr/>
          <p:nvPr>
            <p:ph type="pic" idx="23"/>
          </p:nvPr>
        </p:nvSpPr>
        <p:spPr>
          <a:xfrm>
            <a:off x="-1991321" y="625078"/>
            <a:ext cx="8411767" cy="560784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/>
          <p:nvPr>
            <p:ph type="title"/>
          </p:nvPr>
        </p:nvSpPr>
        <p:spPr>
          <a:xfrm>
            <a:off x="669726" y="178593"/>
            <a:ext cx="7804548" cy="151804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3" name="مستوى النص الأول…"/>
          <p:cNvSpPr txBox="1"/>
          <p:nvPr>
            <p:ph type="body" idx="1"/>
          </p:nvPr>
        </p:nvSpPr>
        <p:spPr>
          <a:xfrm>
            <a:off x="669726" y="1821656"/>
            <a:ext cx="7804548" cy="442019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4454163" y="6536531"/>
            <a:ext cx="230912" cy="242992"/>
          </a:xfrm>
          <a:prstGeom prst="rect">
            <a:avLst/>
          </a:prstGeom>
          <a:ln w="3175">
            <a:miter lim="400000"/>
          </a:ln>
        </p:spPr>
        <p:txBody>
          <a:bodyPr wrap="none" lIns="35718" tIns="35718" rIns="35718" bIns="35718">
            <a:spAutoFit/>
          </a:bodyPr>
          <a:lstStyle>
            <a:lvl1pPr>
              <a:defRPr b="0" sz="11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6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305593" marR="0" indent="-305593" algn="r" defTabSz="410765" rtl="1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750093" marR="0" indent="-305593" algn="r" defTabSz="410765" rtl="1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194593" marR="0" indent="-305593" algn="r" defTabSz="410765" rtl="1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639093" marR="0" indent="-305593" algn="r" defTabSz="410765" rtl="1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083593" marR="0" indent="-305593" algn="r" defTabSz="410765" rtl="1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528093" marR="0" indent="-305593" algn="r" defTabSz="410765" rtl="1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972593" marR="0" indent="-305593" algn="r" defTabSz="410765" rtl="1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417093" marR="0" indent="-305593" algn="r" defTabSz="410765" rtl="1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3861593" marR="0" indent="-305593" algn="r" defTabSz="410765" rtl="1" latinLnBrk="0">
        <a:lnSpc>
          <a:spcPct val="100000"/>
        </a:lnSpc>
        <a:spcBef>
          <a:spcPts val="2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2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410765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4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5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6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7.png"/><Relationship Id="rId4" Type="http://schemas.openxmlformats.org/officeDocument/2006/relationships/image" Target="../media/image3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G_4155.png" descr="IMG_4155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3175">
            <a:miter lim="400000"/>
          </a:ln>
        </p:spPr>
      </p:pic>
      <p:sp>
        <p:nvSpPr>
          <p:cNvPr id="120" name="عنوان 1"/>
          <p:cNvSpPr txBox="1"/>
          <p:nvPr>
            <p:ph type="ctrTitle"/>
          </p:nvPr>
        </p:nvSpPr>
        <p:spPr>
          <a:xfrm>
            <a:off x="941495" y="1224278"/>
            <a:ext cx="4065551" cy="2753125"/>
          </a:xfrm>
          <a:prstGeom prst="rect">
            <a:avLst/>
          </a:prstGeom>
        </p:spPr>
        <p:txBody>
          <a:bodyPr anchor="ctr"/>
          <a:lstStyle/>
          <a:p>
            <a:pPr defTabSz="201275" rtl="0">
              <a:defRPr sz="4116">
                <a:solidFill>
                  <a:srgbClr val="D6D5D5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t>Unit 1</a:t>
            </a:r>
          </a:p>
          <a:p>
            <a:pPr defTabSz="201275" rtl="0">
              <a:defRPr sz="4116">
                <a:solidFill>
                  <a:srgbClr val="D6D5D5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</a:p>
          <a:p>
            <a:pPr defTabSz="224027">
              <a:defRPr sz="4116">
                <a:solidFill>
                  <a:srgbClr val="D6D5D5"/>
                </a:solidFill>
                <a:uFill>
                  <a:solidFill>
                    <a:srgbClr val="002060"/>
                  </a:solidFill>
                </a:u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t>It’s a Good Deal, Isn’t It?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IMG_4172.jpeg" descr="IMG_417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46" y="500913"/>
            <a:ext cx="8996708" cy="5856174"/>
          </a:xfrm>
          <a:prstGeom prst="rect">
            <a:avLst/>
          </a:prstGeom>
          <a:ln w="3175">
            <a:miter lim="400000"/>
          </a:ln>
        </p:spPr>
      </p:pic>
      <p:sp>
        <p:nvSpPr>
          <p:cNvPr id="123" name="عنوان 1"/>
          <p:cNvSpPr txBox="1"/>
          <p:nvPr>
            <p:ph type="ctrTitle"/>
          </p:nvPr>
        </p:nvSpPr>
        <p:spPr>
          <a:xfrm>
            <a:off x="2539225" y="1912738"/>
            <a:ext cx="4065550" cy="2753124"/>
          </a:xfrm>
          <a:prstGeom prst="rect">
            <a:avLst/>
          </a:prstGeom>
        </p:spPr>
        <p:txBody>
          <a:bodyPr anchor="ctr"/>
          <a:lstStyle/>
          <a:p>
            <a:pPr defTabSz="201275" rtl="0">
              <a:defRPr sz="4116">
                <a:solidFill>
                  <a:srgbClr val="D6D5D5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t>Unit 1</a:t>
            </a:r>
          </a:p>
          <a:p>
            <a:pPr defTabSz="201275" rtl="0">
              <a:defRPr sz="4116">
                <a:solidFill>
                  <a:srgbClr val="D6D5D5"/>
                </a:solidFill>
                <a:latin typeface="Chalkduster"/>
                <a:ea typeface="Chalkduster"/>
                <a:cs typeface="Chalkduster"/>
                <a:sym typeface="Chalkduster"/>
              </a:defRPr>
            </a:pPr>
          </a:p>
          <a:p>
            <a:pPr defTabSz="224027">
              <a:defRPr sz="4116">
                <a:solidFill>
                  <a:srgbClr val="D6D5D5"/>
                </a:solidFill>
                <a:uFill>
                  <a:solidFill>
                    <a:srgbClr val="002060"/>
                  </a:solidFill>
                </a:uFill>
                <a:latin typeface="Chalkduster"/>
                <a:ea typeface="Chalkduster"/>
                <a:cs typeface="Chalkduster"/>
                <a:sym typeface="Chalkduster"/>
              </a:defRPr>
            </a:pPr>
            <a:r>
              <a:t>It’s a Good Deal, Isn’t It?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IMG_4168.jpeg" descr="IMG_416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797"/>
            <a:ext cx="9144000" cy="6844406"/>
          </a:xfrm>
          <a:prstGeom prst="rect">
            <a:avLst/>
          </a:prstGeom>
          <a:ln w="3175">
            <a:miter lim="400000"/>
          </a:ln>
        </p:spPr>
      </p:pic>
      <p:sp>
        <p:nvSpPr>
          <p:cNvPr id="126" name="مربع نص 4"/>
          <p:cNvSpPr txBox="1"/>
          <p:nvPr/>
        </p:nvSpPr>
        <p:spPr>
          <a:xfrm>
            <a:off x="472704" y="2982283"/>
            <a:ext cx="8198592" cy="2132013"/>
          </a:xfrm>
          <a:prstGeom prst="rect">
            <a:avLst/>
          </a:prstGeom>
          <a:ln w="3175">
            <a:solidFill>
              <a:srgbClr val="2F5597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/>
          <a:p>
            <a:pPr algn="l" rtl="0">
              <a:defRPr sz="3000">
                <a:solidFill>
                  <a:srgbClr val="FF0000"/>
                </a:solidFill>
                <a:latin typeface="Aharoni"/>
                <a:ea typeface="Aharoni"/>
                <a:cs typeface="Aharoni"/>
                <a:sym typeface="Aharoni"/>
              </a:defRPr>
            </a:pPr>
            <a:r>
              <a:t>The objectives of the lesson : </a:t>
            </a:r>
          </a:p>
          <a:p>
            <a:pPr algn="l" rtl="0">
              <a:defRPr sz="3000">
                <a:latin typeface="Aharoni"/>
                <a:ea typeface="Aharoni"/>
                <a:cs typeface="Aharoni"/>
                <a:sym typeface="Aharoni"/>
              </a:defRPr>
            </a:pPr>
          </a:p>
          <a:p>
            <a:pPr algn="l" rtl="0">
              <a:defRPr sz="22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At the end of this session, the students will be able to : </a:t>
            </a:r>
          </a:p>
          <a:p>
            <a:pPr algn="l" rtl="0">
              <a:defRPr sz="2200">
                <a:latin typeface="Comic Sans MS"/>
                <a:ea typeface="Comic Sans MS"/>
                <a:cs typeface="Comic Sans MS"/>
                <a:sym typeface="Comic Sans MS"/>
              </a:defRPr>
            </a:pPr>
          </a:p>
          <a:p>
            <a:pPr marL="314325" indent="-314325" algn="l" rtl="0">
              <a:lnSpc>
                <a:spcPct val="150000"/>
              </a:lnSpc>
              <a:buSzPct val="100000"/>
              <a:buChar char="-"/>
              <a:defRPr sz="2200">
                <a:solidFill>
                  <a:srgbClr val="002060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Make suggestions </a:t>
            </a:r>
          </a:p>
        </p:txBody>
      </p:sp>
      <p:pic>
        <p:nvPicPr>
          <p:cNvPr id="127" name="صورة 2" descr="صورة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2704" y="1297564"/>
            <a:ext cx="6515761" cy="64207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0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5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500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500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7" grpId="1"/>
      <p:bldP build="p" bldLvl="5" animBg="1" rev="0" advAuto="0" spid="126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IMG_4168.jpeg" descr="IMG_416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797"/>
            <a:ext cx="9144000" cy="6844406"/>
          </a:xfrm>
          <a:prstGeom prst="rect">
            <a:avLst/>
          </a:prstGeom>
          <a:ln w="3175">
            <a:miter lim="400000"/>
          </a:ln>
        </p:spPr>
      </p:pic>
      <p:sp>
        <p:nvSpPr>
          <p:cNvPr id="130" name="مربع نص 1"/>
          <p:cNvSpPr txBox="1"/>
          <p:nvPr/>
        </p:nvSpPr>
        <p:spPr>
          <a:xfrm>
            <a:off x="419792" y="894847"/>
            <a:ext cx="8304416" cy="448065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/>
          <a:p>
            <a:pPr algn="l" rtl="0">
              <a:defRPr i="1" sz="2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do we ask for suggestions? </a:t>
            </a:r>
            <a:r>
              <a:t> </a:t>
            </a:r>
          </a:p>
          <a:p>
            <a:pPr algn="l" rtl="0">
              <a:defRPr sz="2500">
                <a:latin typeface="Arial"/>
                <a:ea typeface="Arial"/>
                <a:cs typeface="Arial"/>
                <a:sym typeface="Arial"/>
              </a:defRPr>
            </a:pPr>
            <a:r>
              <a:t>(</a:t>
            </a:r>
            <a:r>
              <a:rPr i="1"/>
              <a:t>Should, Could/Can, Why don’t…, Let’s</a:t>
            </a:r>
            <a:r>
              <a:t>) </a:t>
            </a:r>
          </a:p>
          <a:p>
            <a:pPr algn="l" rtl="0">
              <a:defRPr sz="2500">
                <a:latin typeface="Arial"/>
                <a:ea typeface="Arial"/>
                <a:cs typeface="Arial"/>
                <a:sym typeface="Arial"/>
              </a:defRPr>
            </a:pPr>
          </a:p>
          <a:p>
            <a:pPr algn="l" rtl="0">
              <a:defRPr i="1" sz="2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do we respond to a suggestion when we agree? </a:t>
            </a:r>
          </a:p>
          <a:p>
            <a:pPr algn="l" rtl="0">
              <a:defRPr sz="2500">
                <a:latin typeface="Arial"/>
                <a:ea typeface="Arial"/>
                <a:cs typeface="Arial"/>
                <a:sym typeface="Arial"/>
              </a:defRPr>
            </a:pPr>
            <a:r>
              <a:t>we say: </a:t>
            </a:r>
          </a:p>
          <a:p>
            <a:pPr algn="l" rtl="0">
              <a:defRPr i="1" sz="25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OK; That’s a good idea; Sure; All right; </a:t>
            </a:r>
            <a:r>
              <a:rPr i="0"/>
              <a:t>or </a:t>
            </a:r>
            <a:r>
              <a:t>That sounds good.</a:t>
            </a:r>
          </a:p>
          <a:p>
            <a:pPr algn="l" rtl="0">
              <a:defRPr i="1" sz="2500">
                <a:latin typeface="Arial"/>
                <a:ea typeface="Arial"/>
                <a:cs typeface="Arial"/>
                <a:sym typeface="Arial"/>
              </a:defRPr>
            </a:pPr>
          </a:p>
          <a:p>
            <a:pPr algn="l" rtl="0">
              <a:defRPr i="1" sz="2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do we respond to a suggestion when we disagree? </a:t>
            </a:r>
          </a:p>
          <a:p>
            <a:pPr algn="l" rtl="0">
              <a:defRPr sz="2500">
                <a:latin typeface="Arial"/>
                <a:ea typeface="Arial"/>
                <a:cs typeface="Arial"/>
                <a:sym typeface="Arial"/>
              </a:defRPr>
            </a:pPr>
            <a:r>
              <a:t>we say: </a:t>
            </a:r>
          </a:p>
          <a:p>
            <a:pPr algn="l" rtl="0">
              <a:defRPr i="1" sz="2500">
                <a:solidFill>
                  <a:srgbClr val="00009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Sorry, I can’t; Let’s… instead.</a:t>
            </a:r>
          </a:p>
        </p:txBody>
      </p:sp>
      <p:pic>
        <p:nvPicPr>
          <p:cNvPr id="131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00756" y="4241751"/>
            <a:ext cx="2200423" cy="2200424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Class="entr" nodeType="withEffect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500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0" dur="5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4" dur="500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9" dur="500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4" dur="500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9" dur="500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Class="entr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3" dur="500"/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8" dur="500"/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3" dur="500"/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1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8" dur="500"/>
                                        <p:tgtEl>
                                          <p:spTgt spid="1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0" grpId="2"/>
      <p:bldP build="whole" bldLvl="1" animBg="1" rev="0" advAuto="0" spid="13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IMG_4168.jpeg" descr="IMG_416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797"/>
            <a:ext cx="9144000" cy="6844406"/>
          </a:xfrm>
          <a:prstGeom prst="rect">
            <a:avLst/>
          </a:prstGeom>
          <a:ln w="3175">
            <a:miter lim="400000"/>
          </a:ln>
        </p:spPr>
      </p:pic>
      <p:pic>
        <p:nvPicPr>
          <p:cNvPr id="134" name="صورة 3" descr="صورة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8653" y="955964"/>
            <a:ext cx="8506692" cy="5347856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IMG_4168.jpeg" descr="IMG_416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797"/>
            <a:ext cx="9144000" cy="6844406"/>
          </a:xfrm>
          <a:prstGeom prst="rect">
            <a:avLst/>
          </a:prstGeom>
          <a:ln w="3175">
            <a:miter lim="400000"/>
          </a:ln>
        </p:spPr>
      </p:pic>
      <p:pic>
        <p:nvPicPr>
          <p:cNvPr id="137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2563" y="976745"/>
            <a:ext cx="8298873" cy="5406737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200">
        <p:fad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IMG_4168.jpeg" descr="IMG_416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797"/>
            <a:ext cx="9144000" cy="6844406"/>
          </a:xfrm>
          <a:prstGeom prst="rect">
            <a:avLst/>
          </a:prstGeom>
          <a:ln w="3175">
            <a:miter lim="400000"/>
          </a:ln>
        </p:spPr>
      </p:pic>
      <p:pic>
        <p:nvPicPr>
          <p:cNvPr id="140" name="صورة 1" descr="صورة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8442" y="951453"/>
            <a:ext cx="8507116" cy="5440010"/>
          </a:xfrm>
          <a:prstGeom prst="rect">
            <a:avLst/>
          </a:prstGeom>
          <a:ln w="3175">
            <a:miter lim="400000"/>
          </a:ln>
        </p:spPr>
      </p:pic>
      <p:sp>
        <p:nvSpPr>
          <p:cNvPr id="141" name="مربع نص 2"/>
          <p:cNvSpPr txBox="1"/>
          <p:nvPr/>
        </p:nvSpPr>
        <p:spPr>
          <a:xfrm>
            <a:off x="1212683" y="1256459"/>
            <a:ext cx="781398" cy="36924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1900">
                <a:solidFill>
                  <a:srgbClr val="FF0000"/>
                </a:solidFill>
              </a:defRPr>
            </a:lvl1pPr>
          </a:lstStyle>
          <a:p>
            <a:pPr rtl="0">
              <a:defRPr/>
            </a:pPr>
            <a:r>
              <a:t>Let’s</a:t>
            </a:r>
          </a:p>
        </p:txBody>
      </p:sp>
      <p:sp>
        <p:nvSpPr>
          <p:cNvPr id="142" name="مربع نص 4"/>
          <p:cNvSpPr txBox="1"/>
          <p:nvPr/>
        </p:nvSpPr>
        <p:spPr>
          <a:xfrm>
            <a:off x="1777540" y="1559336"/>
            <a:ext cx="781398" cy="3569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1800">
                <a:solidFill>
                  <a:srgbClr val="000099"/>
                </a:solidFill>
              </a:defRPr>
            </a:lvl1pPr>
          </a:lstStyle>
          <a:p>
            <a:pPr rtl="0">
              <a:defRPr/>
            </a:pPr>
            <a:r>
              <a:t>can’t</a:t>
            </a:r>
          </a:p>
        </p:txBody>
      </p:sp>
      <p:sp>
        <p:nvSpPr>
          <p:cNvPr id="143" name="مربع نص 5"/>
          <p:cNvSpPr txBox="1"/>
          <p:nvPr/>
        </p:nvSpPr>
        <p:spPr>
          <a:xfrm>
            <a:off x="4763757" y="1748701"/>
            <a:ext cx="781398" cy="40623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2200">
                <a:solidFill>
                  <a:srgbClr val="FF0000"/>
                </a:solidFill>
              </a:defRPr>
            </a:lvl1pPr>
          </a:lstStyle>
          <a:p>
            <a:pPr rtl="0">
              <a:defRPr/>
            </a:pPr>
            <a:r>
              <a:t>Why </a:t>
            </a:r>
          </a:p>
        </p:txBody>
      </p:sp>
      <p:sp>
        <p:nvSpPr>
          <p:cNvPr id="144" name="مربع نص 6"/>
          <p:cNvSpPr txBox="1"/>
          <p:nvPr/>
        </p:nvSpPr>
        <p:spPr>
          <a:xfrm>
            <a:off x="3773578" y="1944337"/>
            <a:ext cx="879019" cy="40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2200">
                <a:solidFill>
                  <a:srgbClr val="000099"/>
                </a:solidFill>
              </a:defRPr>
            </a:lvl1pPr>
          </a:lstStyle>
          <a:p>
            <a:pPr rtl="0">
              <a:defRPr/>
            </a:pPr>
            <a:r>
              <a:t>could</a:t>
            </a:r>
          </a:p>
        </p:txBody>
      </p:sp>
      <p:sp>
        <p:nvSpPr>
          <p:cNvPr id="145" name="مربع نص 7"/>
          <p:cNvSpPr txBox="1"/>
          <p:nvPr/>
        </p:nvSpPr>
        <p:spPr>
          <a:xfrm>
            <a:off x="2123901" y="2250182"/>
            <a:ext cx="1044633" cy="40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2200">
                <a:solidFill>
                  <a:srgbClr val="000099"/>
                </a:solidFill>
              </a:defRPr>
            </a:lvl1pPr>
          </a:lstStyle>
          <a:p>
            <a:pPr rtl="0">
              <a:defRPr/>
            </a:pPr>
            <a:r>
              <a:t>sounds</a:t>
            </a:r>
          </a:p>
        </p:txBody>
      </p:sp>
      <p:sp>
        <p:nvSpPr>
          <p:cNvPr id="146" name="مربع نص 8"/>
          <p:cNvSpPr txBox="1"/>
          <p:nvPr/>
        </p:nvSpPr>
        <p:spPr>
          <a:xfrm>
            <a:off x="4049683" y="2307188"/>
            <a:ext cx="1044633" cy="40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2200">
                <a:solidFill>
                  <a:srgbClr val="FF0000"/>
                </a:solidFill>
              </a:defRPr>
            </a:lvl1pPr>
          </a:lstStyle>
          <a:p>
            <a:pPr rtl="0">
              <a:defRPr/>
            </a:pPr>
            <a:r>
              <a:t>should</a:t>
            </a:r>
          </a:p>
        </p:txBody>
      </p:sp>
      <p:sp>
        <p:nvSpPr>
          <p:cNvPr id="147" name="مربع نص 9"/>
          <p:cNvSpPr txBox="1"/>
          <p:nvPr/>
        </p:nvSpPr>
        <p:spPr>
          <a:xfrm>
            <a:off x="2255518" y="2467346"/>
            <a:ext cx="781398" cy="40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2200">
                <a:solidFill>
                  <a:srgbClr val="FF0000"/>
                </a:solidFill>
              </a:defRPr>
            </a:lvl1pPr>
          </a:lstStyle>
          <a:p>
            <a:pPr rtl="0">
              <a:defRPr/>
            </a:pPr>
            <a:r>
              <a:t>can’t</a:t>
            </a:r>
          </a:p>
        </p:txBody>
      </p:sp>
      <p:sp>
        <p:nvSpPr>
          <p:cNvPr id="148" name="مربع نص 10"/>
          <p:cNvSpPr txBox="1"/>
          <p:nvPr/>
        </p:nvSpPr>
        <p:spPr>
          <a:xfrm>
            <a:off x="1864221" y="2990355"/>
            <a:ext cx="1044633" cy="40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2200">
                <a:solidFill>
                  <a:srgbClr val="000099"/>
                </a:solidFill>
              </a:defRPr>
            </a:lvl1pPr>
          </a:lstStyle>
          <a:p>
            <a:pPr rtl="0">
              <a:defRPr/>
            </a:pPr>
            <a:r>
              <a:t>should</a:t>
            </a:r>
          </a:p>
        </p:txBody>
      </p:sp>
      <p:sp>
        <p:nvSpPr>
          <p:cNvPr id="149" name="مربع نص 11"/>
          <p:cNvSpPr txBox="1"/>
          <p:nvPr/>
        </p:nvSpPr>
        <p:spPr>
          <a:xfrm>
            <a:off x="1777540" y="3296577"/>
            <a:ext cx="781398" cy="40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2200">
                <a:solidFill>
                  <a:srgbClr val="FF0000"/>
                </a:solidFill>
              </a:defRPr>
            </a:lvl1pPr>
          </a:lstStyle>
          <a:p>
            <a:pPr rtl="0">
              <a:defRPr/>
            </a:pPr>
            <a:r>
              <a:t>can’t</a:t>
            </a:r>
          </a:p>
        </p:txBody>
      </p:sp>
      <p:sp>
        <p:nvSpPr>
          <p:cNvPr id="150" name="مربع نص 12"/>
          <p:cNvSpPr txBox="1"/>
          <p:nvPr/>
        </p:nvSpPr>
        <p:spPr>
          <a:xfrm>
            <a:off x="2123905" y="3802269"/>
            <a:ext cx="781397" cy="40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2200">
                <a:solidFill>
                  <a:srgbClr val="000099"/>
                </a:solidFill>
              </a:defRPr>
            </a:lvl1pPr>
          </a:lstStyle>
          <a:p>
            <a:pPr rtl="0">
              <a:defRPr/>
            </a:pPr>
            <a:r>
              <a:t>don’t</a:t>
            </a:r>
          </a:p>
        </p:txBody>
      </p:sp>
      <p:sp>
        <p:nvSpPr>
          <p:cNvPr id="151" name="مربع نص 13"/>
          <p:cNvSpPr txBox="1"/>
          <p:nvPr/>
        </p:nvSpPr>
        <p:spPr>
          <a:xfrm>
            <a:off x="2756366" y="4036373"/>
            <a:ext cx="781398" cy="40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2200">
                <a:solidFill>
                  <a:srgbClr val="FF0000"/>
                </a:solidFill>
              </a:defRPr>
            </a:lvl1pPr>
          </a:lstStyle>
          <a:p>
            <a:pPr rtl="0">
              <a:defRPr/>
            </a:pPr>
            <a:r>
              <a:t>idea</a:t>
            </a:r>
          </a:p>
        </p:txBody>
      </p:sp>
      <p:sp>
        <p:nvSpPr>
          <p:cNvPr id="152" name="مربع نص 14"/>
          <p:cNvSpPr txBox="1"/>
          <p:nvPr/>
        </p:nvSpPr>
        <p:spPr>
          <a:xfrm>
            <a:off x="3983599" y="4036373"/>
            <a:ext cx="864518" cy="40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2200">
                <a:solidFill>
                  <a:srgbClr val="000099"/>
                </a:solidFill>
              </a:defRPr>
            </a:lvl1pPr>
          </a:lstStyle>
          <a:p>
            <a:pPr rtl="0">
              <a:defRPr/>
            </a:pPr>
            <a:r>
              <a:t>could</a:t>
            </a:r>
          </a:p>
        </p:txBody>
      </p:sp>
      <p:sp>
        <p:nvSpPr>
          <p:cNvPr id="153" name="مربع نص 15"/>
          <p:cNvSpPr txBox="1"/>
          <p:nvPr/>
        </p:nvSpPr>
        <p:spPr>
          <a:xfrm>
            <a:off x="1896253" y="4401432"/>
            <a:ext cx="781397" cy="40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2200">
                <a:solidFill>
                  <a:srgbClr val="000099"/>
                </a:solidFill>
              </a:defRPr>
            </a:lvl1pPr>
          </a:lstStyle>
          <a:p>
            <a:pPr rtl="0">
              <a:defRPr/>
            </a:pPr>
            <a:r>
              <a:t>can</a:t>
            </a:r>
          </a:p>
        </p:txBody>
      </p:sp>
      <p:sp>
        <p:nvSpPr>
          <p:cNvPr id="154" name="مربع نص 16"/>
          <p:cNvSpPr txBox="1"/>
          <p:nvPr/>
        </p:nvSpPr>
        <p:spPr>
          <a:xfrm>
            <a:off x="1777540" y="4648818"/>
            <a:ext cx="781398" cy="38157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2000">
                <a:solidFill>
                  <a:srgbClr val="FF0000"/>
                </a:solidFill>
              </a:defRPr>
            </a:lvl1pPr>
          </a:lstStyle>
          <a:p>
            <a:pPr rtl="0">
              <a:defRPr/>
            </a:pPr>
            <a:r>
              <a:t>can</a:t>
            </a:r>
          </a:p>
        </p:txBody>
      </p:sp>
      <p:sp>
        <p:nvSpPr>
          <p:cNvPr id="155" name="مربع نص 17"/>
          <p:cNvSpPr txBox="1"/>
          <p:nvPr/>
        </p:nvSpPr>
        <p:spPr>
          <a:xfrm>
            <a:off x="5537169" y="4667315"/>
            <a:ext cx="1110808" cy="36924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1900">
                <a:solidFill>
                  <a:srgbClr val="FF0000"/>
                </a:solidFill>
              </a:defRPr>
            </a:lvl1pPr>
          </a:lstStyle>
          <a:p>
            <a:pPr rtl="0">
              <a:defRPr/>
            </a:pPr>
            <a:r>
              <a:t>should</a:t>
            </a:r>
          </a:p>
        </p:txBody>
      </p:sp>
      <p:sp>
        <p:nvSpPr>
          <p:cNvPr id="156" name="مربع نص 18"/>
          <p:cNvSpPr txBox="1"/>
          <p:nvPr/>
        </p:nvSpPr>
        <p:spPr>
          <a:xfrm>
            <a:off x="1212683" y="4929612"/>
            <a:ext cx="781398" cy="3569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1800">
                <a:solidFill>
                  <a:srgbClr val="000099"/>
                </a:solidFill>
              </a:defRPr>
            </a:lvl1pPr>
          </a:lstStyle>
          <a:p>
            <a:pPr rtl="0">
              <a:defRPr/>
            </a:pPr>
            <a:r>
              <a:t>Why </a:t>
            </a:r>
          </a:p>
        </p:txBody>
      </p:sp>
      <p:sp>
        <p:nvSpPr>
          <p:cNvPr id="157" name="مربع نص 19"/>
          <p:cNvSpPr txBox="1"/>
          <p:nvPr/>
        </p:nvSpPr>
        <p:spPr>
          <a:xfrm>
            <a:off x="1896253" y="5208990"/>
            <a:ext cx="781397" cy="3569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1800">
                <a:solidFill>
                  <a:srgbClr val="FF0000"/>
                </a:solidFill>
              </a:defRPr>
            </a:lvl1pPr>
          </a:lstStyle>
          <a:p>
            <a:pPr rtl="0">
              <a:defRPr/>
            </a:pPr>
            <a:r>
              <a:t>Let’s</a:t>
            </a:r>
          </a:p>
        </p:txBody>
      </p:sp>
      <p:sp>
        <p:nvSpPr>
          <p:cNvPr id="158" name="مربع نص 20"/>
          <p:cNvSpPr txBox="1"/>
          <p:nvPr/>
        </p:nvSpPr>
        <p:spPr>
          <a:xfrm>
            <a:off x="1626089" y="5744498"/>
            <a:ext cx="1321724" cy="29451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1500">
                <a:solidFill>
                  <a:srgbClr val="000099"/>
                </a:solidFill>
              </a:defRPr>
            </a:lvl1pPr>
          </a:lstStyle>
          <a:p>
            <a:pPr rtl="0">
              <a:defRPr/>
            </a:pPr>
            <a:r>
              <a:t>shouldn’t</a:t>
            </a:r>
          </a:p>
        </p:txBody>
      </p:sp>
      <p:sp>
        <p:nvSpPr>
          <p:cNvPr id="159" name="مربع نص 21"/>
          <p:cNvSpPr txBox="1"/>
          <p:nvPr/>
        </p:nvSpPr>
        <p:spPr>
          <a:xfrm>
            <a:off x="3559154" y="5713301"/>
            <a:ext cx="1307867" cy="3569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1800">
                <a:solidFill>
                  <a:srgbClr val="000099"/>
                </a:solidFill>
              </a:defRPr>
            </a:lvl1pPr>
          </a:lstStyle>
          <a:p>
            <a:pPr rtl="0">
              <a:defRPr/>
            </a:pPr>
            <a:r>
              <a:t>should</a:t>
            </a:r>
          </a:p>
        </p:txBody>
      </p:sp>
      <p:sp>
        <p:nvSpPr>
          <p:cNvPr id="160" name="مربع نص 22"/>
          <p:cNvSpPr txBox="1"/>
          <p:nvPr/>
        </p:nvSpPr>
        <p:spPr>
          <a:xfrm>
            <a:off x="3093719" y="5983891"/>
            <a:ext cx="781398" cy="40623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5718" tIns="35718" rIns="35718" bIns="35718" anchor="ctr">
            <a:spAutoFit/>
          </a:bodyPr>
          <a:lstStyle>
            <a:lvl1pPr>
              <a:defRPr sz="2200">
                <a:solidFill>
                  <a:srgbClr val="FF0000"/>
                </a:solidFill>
              </a:defRPr>
            </a:lvl1pPr>
          </a:lstStyle>
          <a:p>
            <a:pPr rtl="0">
              <a:defRPr/>
            </a:pPr>
            <a:r>
              <a:t>don’t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ID="10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ID="10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ID="10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ID="10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ID="10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ID="10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ID="10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ID="10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ID="10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Class="entr" nodeType="clickEffect" presetID="10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ID="10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8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Class="entr" nodeType="clickEffect" presetID="10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1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Class="entr" nodeType="clickEffect" presetID="10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9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Class="entr" nodeType="clickEffect" presetID="10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clickEffect" presetID="10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8" grpId="19"/>
      <p:bldP build="whole" bldLvl="1" animBg="1" rev="0" advAuto="0" spid="151" grpId="12"/>
      <p:bldP build="whole" bldLvl="1" animBg="1" rev="0" advAuto="0" spid="145" grpId="6"/>
      <p:bldP build="whole" bldLvl="1" animBg="1" rev="0" advAuto="0" spid="149" grpId="10"/>
      <p:bldP build="whole" bldLvl="1" animBg="1" rev="0" advAuto="0" spid="156" grpId="17"/>
      <p:bldP build="whole" bldLvl="1" animBg="1" rev="0" advAuto="0" spid="150" grpId="11"/>
      <p:bldP build="whole" bldLvl="1" animBg="1" rev="0" advAuto="0" spid="143" grpId="4"/>
      <p:bldP build="whole" bldLvl="1" animBg="1" rev="0" advAuto="0" spid="144" grpId="5"/>
      <p:bldP build="whole" bldLvl="1" animBg="1" rev="0" advAuto="0" spid="146" grpId="7"/>
      <p:bldP build="whole" bldLvl="1" animBg="1" rev="0" advAuto="0" spid="159" grpId="20"/>
      <p:bldP build="whole" bldLvl="1" animBg="1" rev="0" advAuto="0" spid="155" grpId="16"/>
      <p:bldP build="whole" bldLvl="1" animBg="1" rev="0" advAuto="0" spid="152" grpId="13"/>
      <p:bldP build="whole" bldLvl="1" animBg="1" rev="0" advAuto="0" spid="147" grpId="8"/>
      <p:bldP build="whole" bldLvl="1" animBg="1" rev="0" advAuto="0" spid="160" grpId="21"/>
      <p:bldP build="whole" bldLvl="1" animBg="1" rev="0" advAuto="0" spid="157" grpId="18"/>
      <p:bldP build="whole" bldLvl="1" animBg="1" rev="0" advAuto="0" spid="148" grpId="9"/>
      <p:bldP build="whole" bldLvl="1" animBg="1" rev="0" advAuto="0" spid="140" grpId="1"/>
      <p:bldP build="whole" bldLvl="1" animBg="1" rev="0" advAuto="0" spid="154" grpId="15"/>
      <p:bldP build="whole" bldLvl="1" animBg="1" rev="0" advAuto="0" spid="153" grpId="14"/>
      <p:bldP build="whole" bldLvl="1" animBg="1" rev="0" advAuto="0" spid="142" grpId="3"/>
      <p:bldP build="whole" bldLvl="1" animBg="1" rev="0" advAuto="0" spid="141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G_4168.jpeg" descr="IMG_4168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6797"/>
            <a:ext cx="9144000" cy="6844406"/>
          </a:xfrm>
          <a:prstGeom prst="rect">
            <a:avLst/>
          </a:prstGeom>
          <a:ln w="3175">
            <a:miter lim="400000"/>
          </a:ln>
        </p:spPr>
      </p:pic>
      <p:pic>
        <p:nvPicPr>
          <p:cNvPr id="163" name="صورة 1" descr="صورة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9564" y="1095631"/>
            <a:ext cx="8404872" cy="2248541"/>
          </a:xfrm>
          <a:prstGeom prst="rect">
            <a:avLst/>
          </a:prstGeom>
          <a:ln w="3175">
            <a:miter lim="400000"/>
          </a:ln>
        </p:spPr>
      </p:pic>
      <p:pic>
        <p:nvPicPr>
          <p:cNvPr id="164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95454" y="3040141"/>
            <a:ext cx="3479224" cy="3479223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3" grpId="2"/>
      <p:bldP build="whole" bldLvl="1" animBg="1" rev="0" advAuto="0" spid="164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5718" tIns="35718" rIns="35718" bIns="35718" numCol="1" spcCol="38100" rtlCol="0" anchor="ctr" upright="0">
        <a:spAutoFit/>
      </a:bodyPr>
      <a:lstStyle>
        <a:defPPr marL="0" marR="0" indent="0" algn="ctr" defTabSz="41076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5718" tIns="35718" rIns="35718" bIns="35718" numCol="1" spcCol="38100" rtlCol="0" anchor="ctr" upright="0">
        <a:spAutoFit/>
      </a:bodyPr>
      <a:lstStyle>
        <a:defPPr marL="0" marR="0" indent="0" algn="ctr" defTabSz="410765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5718" tIns="35718" rIns="35718" bIns="35718" numCol="1" spcCol="38100" rtlCol="0" anchor="ctr" upright="0">
        <a:spAutoFit/>
      </a:bodyPr>
      <a:lstStyle>
        <a:defPPr marL="0" marR="0" indent="0" algn="ctr" defTabSz="41076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5718" tIns="35718" rIns="35718" bIns="35718" numCol="1" spcCol="38100" rtlCol="0" anchor="ctr" upright="0">
        <a:spAutoFit/>
      </a:bodyPr>
      <a:lstStyle>
        <a:defPPr marL="0" marR="0" indent="0" algn="ctr" defTabSz="410765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