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  <p:sldMasterId id="2147483685" r:id="rId2"/>
  </p:sldMasterIdLst>
  <p:notesMasterIdLst>
    <p:notesMasterId r:id="rId23"/>
  </p:notesMasterIdLst>
  <p:sldIdLst>
    <p:sldId id="369" r:id="rId3"/>
    <p:sldId id="342" r:id="rId4"/>
    <p:sldId id="263" r:id="rId5"/>
    <p:sldId id="339" r:id="rId6"/>
    <p:sldId id="273" r:id="rId7"/>
    <p:sldId id="300" r:id="rId8"/>
    <p:sldId id="368" r:id="rId9"/>
    <p:sldId id="354" r:id="rId10"/>
    <p:sldId id="355" r:id="rId11"/>
    <p:sldId id="357" r:id="rId12"/>
    <p:sldId id="360" r:id="rId13"/>
    <p:sldId id="362" r:id="rId14"/>
    <p:sldId id="365" r:id="rId15"/>
    <p:sldId id="366" r:id="rId16"/>
    <p:sldId id="367" r:id="rId17"/>
    <p:sldId id="305" r:id="rId18"/>
    <p:sldId id="309" r:id="rId19"/>
    <p:sldId id="352" r:id="rId20"/>
    <p:sldId id="341" r:id="rId21"/>
    <p:sldId id="348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06" autoAdjust="0"/>
    <p:restoredTop sz="94264" autoAdjust="0"/>
  </p:normalViewPr>
  <p:slideViewPr>
    <p:cSldViewPr>
      <p:cViewPr>
        <p:scale>
          <a:sx n="57" d="100"/>
          <a:sy n="57" d="100"/>
        </p:scale>
        <p:origin x="-1044" y="-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10/06/44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28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69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2172600" y="719984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2172600" y="1661353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2172600" y="266150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2172600" y="360287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2172600" y="460304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2172600" y="554441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1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3312600" y="4722200"/>
            <a:ext cx="5566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312600" y="1484200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3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79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7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10/06/44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44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800" spc="126" baseline="0">
                <a:solidFill>
                  <a:schemeClr val="tx2"/>
                </a:solidFill>
              </a:defRPr>
            </a:lvl1pPr>
            <a:lvl2pPr marL="576072" indent="0" algn="ctr">
              <a:buNone/>
            </a:lvl2pPr>
            <a:lvl3pPr marL="1152144" indent="0" algn="ctr">
              <a:buNone/>
            </a:lvl3pPr>
            <a:lvl4pPr marL="1728216" indent="0" algn="ctr">
              <a:buNone/>
            </a:lvl4pPr>
            <a:lvl5pPr marL="2304288" indent="0" algn="ctr">
              <a:buNone/>
            </a:lvl5pPr>
            <a:lvl6pPr marL="2880360" indent="0" algn="ctr">
              <a:buNone/>
            </a:lvl6pPr>
            <a:lvl7pPr marL="3456432" indent="0" algn="ctr">
              <a:buNone/>
            </a:lvl7pPr>
            <a:lvl8pPr marL="4032504" indent="0" algn="ctr">
              <a:buNone/>
            </a:lvl8pPr>
            <a:lvl9pPr marL="4608576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60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951502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6053798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5214" tIns="57607" rIns="115214" bIns="57607" rtlCol="0" anchor="ctr"/>
          <a:lstStyle/>
          <a:p>
            <a:pPr algn="ctr" defTabSz="974086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5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8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52633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609601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9285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60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500" spc="126" baseline="0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39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609601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7989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1" y="1399594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15214" tIns="57607" rIns="115214" bIns="5760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300" b="1">
                <a:solidFill>
                  <a:schemeClr val="tx2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6197600" y="1399594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15214" tIns="57607" rIns="115214" bIns="5760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300" b="1" baseline="0">
                <a:solidFill>
                  <a:schemeClr val="tx2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750593" y="2180219"/>
            <a:ext cx="4998721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6339840" y="2180219"/>
            <a:ext cx="4998721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49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9082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6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1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57607" bIns="57607" anchor="t" anchorCtr="0"/>
          <a:lstStyle>
            <a:lvl1pPr marL="0" indent="0">
              <a:lnSpc>
                <a:spcPct val="125000"/>
              </a:lnSpc>
              <a:spcAft>
                <a:spcPts val="1260"/>
              </a:spcAft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1" cy="1066800"/>
          </a:xfrm>
        </p:spPr>
        <p:txBody>
          <a:bodyPr lIns="115214" tIns="115214" anchor="b" anchorCtr="0"/>
          <a:lstStyle>
            <a:lvl1pPr algn="l">
              <a:buNone/>
              <a:defRPr sz="2300" b="1" spc="-63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35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115214" tIns="115214" anchor="b" anchorCtr="0"/>
          <a:lstStyle>
            <a:lvl1pPr algn="l">
              <a:buNone/>
              <a:defRPr sz="2300" b="1" spc="-63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260"/>
              </a:spcAft>
              <a:buFontTx/>
              <a:buNone/>
              <a:defRPr sz="2000" b="0">
                <a:solidFill>
                  <a:schemeClr val="tx2"/>
                </a:solidFill>
              </a:defRPr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93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31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5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9600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9600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690867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690867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45712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45712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81824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1824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6451533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6451533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2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75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1" r:id="rId15"/>
    <p:sldLayoutId id="2147483682" r:id="rId16"/>
    <p:sldLayoutId id="2147483683" r:id="rId17"/>
    <p:sldLayoutId id="214748368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609601" y="1447800"/>
            <a:ext cx="10972800" cy="4678363"/>
          </a:xfrm>
          <a:prstGeom prst="rect">
            <a:avLst/>
          </a:prstGeom>
        </p:spPr>
        <p:txBody>
          <a:bodyPr vert="horz" lIns="115214" tIns="57607" rIns="115214" bIns="57607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1" cy="384048"/>
          </a:xfrm>
          <a:prstGeom prst="rect">
            <a:avLst/>
          </a:prstGeom>
        </p:spPr>
        <p:txBody>
          <a:bodyPr vert="horz" lIns="115214" tIns="57607" rIns="115214" bIns="5760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defTabSz="974086"/>
            <a:fld id="{69A869FA-3649-44ED-80B5-73F7C7645F11}" type="datetimeFigureOut">
              <a:rPr lang="ar-SA" smtClean="0">
                <a:solidFill>
                  <a:srgbClr val="FEFAC9"/>
                </a:solidFill>
              </a:rPr>
              <a:pPr defTabSz="974086"/>
              <a:t>10/06/44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844801" y="6203667"/>
            <a:ext cx="4775200" cy="384048"/>
          </a:xfrm>
          <a:prstGeom prst="rect">
            <a:avLst/>
          </a:prstGeom>
        </p:spPr>
        <p:txBody>
          <a:bodyPr vert="horz" lIns="115214" tIns="57607" rIns="115214" bIns="57607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defTabSz="974086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214100" y="6181532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2000" baseline="0">
                <a:solidFill>
                  <a:schemeClr val="tx2"/>
                </a:solidFill>
              </a:defRPr>
            </a:lvl1pPr>
          </a:lstStyle>
          <a:p>
            <a:pPr defTabSz="974086"/>
            <a:fld id="{4E3BEF46-9380-4EC9-B221-7E947207FD5E}" type="slidenum">
              <a:rPr lang="ar-SA" smtClean="0">
                <a:solidFill>
                  <a:srgbClr val="FEFAC9"/>
                </a:solidFill>
              </a:rPr>
              <a:pPr defTabSz="974086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lIns="115214" tIns="57607" rIns="115214" bIns="57607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1547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5300" b="0" kern="1200" spc="-126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45643" indent="-345643" algn="r" rtl="1" eaLnBrk="1" latinLnBrk="0" hangingPunct="1">
        <a:spcBef>
          <a:spcPts val="756"/>
        </a:spcBef>
        <a:buClr>
          <a:schemeClr val="accent2"/>
        </a:buClr>
        <a:buSzPct val="8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501" indent="-345643" algn="r" rtl="1" eaLnBrk="1" latinLnBrk="0" hangingPunct="1">
        <a:spcBef>
          <a:spcPts val="378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3000" kern="1200">
          <a:solidFill>
            <a:schemeClr val="tx2"/>
          </a:solidFill>
          <a:latin typeface="+mn-lt"/>
          <a:ea typeface="+mn-ea"/>
          <a:cs typeface="+mn-cs"/>
        </a:defRPr>
      </a:lvl2pPr>
      <a:lvl3pPr marL="1267358" indent="-288036" algn="r" rtl="1" eaLnBrk="1" latinLnBrk="0" hangingPunct="1">
        <a:spcBef>
          <a:spcPts val="378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indent="-288036" algn="r" rtl="1" eaLnBrk="1" latinLnBrk="0" hangingPunct="1">
        <a:spcBef>
          <a:spcPts val="37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645" indent="-288036" algn="r" rtl="1" eaLnBrk="1" latinLnBrk="0" hangingPunct="1">
        <a:spcBef>
          <a:spcPts val="42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04288" indent="-288036" algn="r" rtl="1" eaLnBrk="1" latinLnBrk="0" hangingPunct="1">
        <a:spcBef>
          <a:spcPts val="42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534717" indent="-230429" algn="r" rtl="1" eaLnBrk="1" latinLnBrk="0" hangingPunct="1">
        <a:spcBef>
          <a:spcPts val="42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230429" algn="r" rtl="1" eaLnBrk="1" latinLnBrk="0" hangingPunct="1">
        <a:spcBef>
          <a:spcPts val="42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226003" indent="-230429" algn="r" rtl="1" eaLnBrk="1" latinLnBrk="0" hangingPunct="1">
        <a:spcBef>
          <a:spcPts val="42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Kids-Design-Teacher-Clipart-Cute-The-Classroom-278266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youtu.be/RDkx4J__-Q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ho1629032u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DC34140-F103-4E5C-9CB3-1FC9175B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9037" y="381001"/>
            <a:ext cx="11297762" cy="6096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BEBFFF1A-B984-4477-B00F-CF3E00FADD1C}"/>
              </a:ext>
            </a:extLst>
          </p:cNvPr>
          <p:cNvSpPr/>
          <p:nvPr/>
        </p:nvSpPr>
        <p:spPr>
          <a:xfrm>
            <a:off x="4853030" y="3429000"/>
            <a:ext cx="2504995" cy="818564"/>
          </a:xfrm>
          <a:prstGeom prst="rect">
            <a:avLst/>
          </a:prstGeom>
          <a:noFill/>
        </p:spPr>
        <p:txBody>
          <a:bodyPr wrap="none" lIns="79128" tIns="39564" rIns="79128" bIns="39564">
            <a:spAutoFit/>
          </a:bodyPr>
          <a:lstStyle/>
          <a:p>
            <a:pPr algn="ctr" defTabSz="974086"/>
            <a:r>
              <a:rPr lang="en-US" sz="4800" dirty="0">
                <a:ln w="0"/>
                <a:solidFill>
                  <a:srgbClr val="FF0000"/>
                </a:solidFill>
                <a:effectLst>
                  <a:glow rad="63500">
                    <a:srgbClr val="9C85C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Warm up</a:t>
            </a:r>
            <a:endParaRPr lang="ar-SA" sz="4800" dirty="0">
              <a:ln w="0"/>
              <a:solidFill>
                <a:srgbClr val="FF0000"/>
              </a:solidFill>
              <a:effectLst>
                <a:glow rad="63500">
                  <a:srgbClr val="9C85C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45546" y="5125833"/>
            <a:ext cx="57198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91919"/>
                </a:solidFill>
                <a:latin typeface="Arial"/>
                <a:hlinkClick r:id="rId4"/>
              </a:rPr>
              <a:t>https://youtu.be/RDkx4J__-</a:t>
            </a:r>
            <a:r>
              <a:rPr lang="en-US" sz="3200" dirty="0" smtClean="0">
                <a:solidFill>
                  <a:srgbClr val="191919"/>
                </a:solidFill>
                <a:latin typeface="Arial"/>
                <a:hlinkClick r:id="rId4"/>
              </a:rPr>
              <a:t>QY</a:t>
            </a:r>
            <a:endParaRPr lang="en-US" sz="3200" dirty="0" smtClean="0">
              <a:solidFill>
                <a:srgbClr val="191919"/>
              </a:solidFill>
              <a:latin typeface="Arial"/>
            </a:endParaRPr>
          </a:p>
          <a:p>
            <a:endParaRPr lang="ar-SA" sz="3200" dirty="0">
              <a:solidFill>
                <a:srgbClr val="19191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5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>
            <a:extLst>
              <a:ext uri="{FF2B5EF4-FFF2-40B4-BE49-F238E27FC236}">
                <a16:creationId xmlns="" xmlns:a16="http://schemas.microsoft.com/office/drawing/2014/main" id="{8DD898CD-8F44-4827-9A08-BFD24B985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10" b="49961"/>
          <a:stretch/>
        </p:blipFill>
        <p:spPr>
          <a:xfrm>
            <a:off x="953246" y="78357"/>
            <a:ext cx="10340416" cy="148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953246" y="2043086"/>
            <a:ext cx="3260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Ahmad is the tallest .</a:t>
            </a:r>
            <a:endParaRPr lang="ar-SA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8442" r="3890" b="14114"/>
          <a:stretch/>
        </p:blipFill>
        <p:spPr bwMode="auto">
          <a:xfrm>
            <a:off x="7968208" y="1562860"/>
            <a:ext cx="3482655" cy="24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مشاهدة صورة المصد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60" y="4280457"/>
            <a:ext cx="949190" cy="22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مشاهدة صورة المصد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280458"/>
            <a:ext cx="1348571" cy="22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مشاهدة صورة المصدر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16680"/>
          <a:stretch/>
        </p:blipFill>
        <p:spPr bwMode="auto">
          <a:xfrm>
            <a:off x="7032105" y="4280458"/>
            <a:ext cx="1582256" cy="21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953246" y="4448005"/>
            <a:ext cx="4147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Noor is the most beautiful .</a:t>
            </a:r>
            <a:endParaRPr lang="ar-SA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9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The Earth Clipart, Download Free Clip Art, Free Clip Art on Clipart  Library">
            <a:extLst>
              <a:ext uri="{FF2B5EF4-FFF2-40B4-BE49-F238E27FC236}">
                <a16:creationId xmlns:a16="http://schemas.microsoft.com/office/drawing/2014/main" xmlns="" id="{F415E82A-ADAA-4C5E-B3C6-38354018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50" y="2041483"/>
            <a:ext cx="1655284" cy="10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ybrid device converts the sun's energy into both electricity and steam">
            <a:extLst>
              <a:ext uri="{FF2B5EF4-FFF2-40B4-BE49-F238E27FC236}">
                <a16:creationId xmlns:a16="http://schemas.microsoft.com/office/drawing/2014/main" xmlns="" id="{AA8A6DD4-ACD4-4345-A8C5-B5087B5A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38" y="2419022"/>
            <a:ext cx="2522459" cy="10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on Clip Art - Royalty Free - GoGraph">
            <a:extLst>
              <a:ext uri="{FF2B5EF4-FFF2-40B4-BE49-F238E27FC236}">
                <a16:creationId xmlns:a16="http://schemas.microsoft.com/office/drawing/2014/main" xmlns="" id="{E4A36469-3F69-4B1C-B00A-AF11CAEE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77" y="1230066"/>
            <a:ext cx="1935238" cy="13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Sky Cartoon Cliparts, Download Free Clip Art, Free Clip Art on Clipart  Library">
            <a:extLst>
              <a:ext uri="{FF2B5EF4-FFF2-40B4-BE49-F238E27FC236}">
                <a16:creationId xmlns:a16="http://schemas.microsoft.com/office/drawing/2014/main" xmlns="" id="{275A8A62-FCC0-4B8F-909F-C8EE36FD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65" y="4626447"/>
            <a:ext cx="2689919" cy="10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ar Png Picture - Stars Clipart - Free Transparent PNG Clipart Images  Download">
            <a:extLst>
              <a:ext uri="{FF2B5EF4-FFF2-40B4-BE49-F238E27FC236}">
                <a16:creationId xmlns:a16="http://schemas.microsoft.com/office/drawing/2014/main" xmlns="" id="{15469167-7946-4753-9CF0-347B063F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" y="3953808"/>
            <a:ext cx="2194530" cy="12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ave illustration - Google Search | Ocean clipart, Sea pictures, Clip art">
            <a:extLst>
              <a:ext uri="{FF2B5EF4-FFF2-40B4-BE49-F238E27FC236}">
                <a16:creationId xmlns:a16="http://schemas.microsoft.com/office/drawing/2014/main" xmlns="" id="{1EB18CD7-E624-4858-9DC1-37B7DB6F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76" y="3692757"/>
            <a:ext cx="3967238" cy="125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xmlns="" id="{D8A967E9-32D9-453A-92D7-0A5E3D80D526}"/>
              </a:ext>
            </a:extLst>
          </p:cNvPr>
          <p:cNvCxnSpPr/>
          <p:nvPr/>
        </p:nvCxnSpPr>
        <p:spPr>
          <a:xfrm>
            <a:off x="1300547" y="686512"/>
            <a:ext cx="932352" cy="1268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xmlns="" id="{0AE0A6DF-A87E-4CB4-87A2-D45D7E9C7B3F}"/>
              </a:ext>
            </a:extLst>
          </p:cNvPr>
          <p:cNvCxnSpPr>
            <a:cxnSpLocks/>
          </p:cNvCxnSpPr>
          <p:nvPr/>
        </p:nvCxnSpPr>
        <p:spPr>
          <a:xfrm>
            <a:off x="583411" y="1000959"/>
            <a:ext cx="0" cy="2691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xmlns="" id="{1355795C-D786-4D1C-876A-F6CEA4F28FED}"/>
              </a:ext>
            </a:extLst>
          </p:cNvPr>
          <p:cNvCxnSpPr>
            <a:cxnSpLocks/>
          </p:cNvCxnSpPr>
          <p:nvPr/>
        </p:nvCxnSpPr>
        <p:spPr>
          <a:xfrm>
            <a:off x="3170478" y="1016740"/>
            <a:ext cx="859050" cy="360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xmlns="" id="{8C9729B6-9AC9-48B8-AFA3-143F53D794E1}"/>
              </a:ext>
            </a:extLst>
          </p:cNvPr>
          <p:cNvCxnSpPr/>
          <p:nvPr/>
        </p:nvCxnSpPr>
        <p:spPr>
          <a:xfrm>
            <a:off x="2813618" y="623164"/>
            <a:ext cx="2274270" cy="1515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xmlns="" id="{4CF8A6A6-2E99-4CC6-B22C-4858F7D9B47C}"/>
              </a:ext>
            </a:extLst>
          </p:cNvPr>
          <p:cNvCxnSpPr>
            <a:cxnSpLocks/>
          </p:cNvCxnSpPr>
          <p:nvPr/>
        </p:nvCxnSpPr>
        <p:spPr>
          <a:xfrm>
            <a:off x="6450970" y="632427"/>
            <a:ext cx="3140022" cy="1436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xmlns="" id="{BBD7BEB6-E298-49BC-A75F-EA7976D849E9}"/>
              </a:ext>
            </a:extLst>
          </p:cNvPr>
          <p:cNvCxnSpPr>
            <a:cxnSpLocks/>
          </p:cNvCxnSpPr>
          <p:nvPr/>
        </p:nvCxnSpPr>
        <p:spPr>
          <a:xfrm>
            <a:off x="6150037" y="997935"/>
            <a:ext cx="2953282" cy="2500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صورة 3">
            <a:extLst>
              <a:ext uri="{FF2B5EF4-FFF2-40B4-BE49-F238E27FC236}">
                <a16:creationId xmlns="" xmlns:a16="http://schemas.microsoft.com/office/drawing/2014/main" id="{8DD898CD-8F44-4827-9A08-BFD24B985C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583" b="34305"/>
          <a:stretch/>
        </p:blipFill>
        <p:spPr>
          <a:xfrm>
            <a:off x="407369" y="-17459"/>
            <a:ext cx="11405346" cy="103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7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">
            <a:extLst>
              <a:ext uri="{FF2B5EF4-FFF2-40B4-BE49-F238E27FC236}">
                <a16:creationId xmlns="" xmlns:a16="http://schemas.microsoft.com/office/drawing/2014/main" id="{8DD898CD-8F44-4827-9A08-BFD24B985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67" b="15579"/>
          <a:stretch/>
        </p:blipFill>
        <p:spPr>
          <a:xfrm>
            <a:off x="177993" y="196801"/>
            <a:ext cx="11961204" cy="169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" y="1889039"/>
            <a:ext cx="3854888" cy="10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مشاهدة صورة المصد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02" y="630113"/>
            <a:ext cx="1816694" cy="12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3875915" y="193048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ar-S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932959" y="1930485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Pacific Ocean</a:t>
            </a:r>
            <a:endParaRPr lang="ar-SA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022875" y="3714527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ar-S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046668" y="2468803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ar-S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104978" y="2468803"/>
            <a:ext cx="2810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Indian Ocean</a:t>
            </a:r>
            <a:endParaRPr lang="ar-SA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6" descr="مشاهدة صورة المصد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" y="2991856"/>
            <a:ext cx="3854888" cy="12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ستطيل 26"/>
          <p:cNvSpPr/>
          <p:nvPr/>
        </p:nvSpPr>
        <p:spPr>
          <a:xfrm>
            <a:off x="4047935" y="3280997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ar-S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112577" y="3280997"/>
            <a:ext cx="175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Red sea</a:t>
            </a:r>
            <a:endParaRPr lang="ar-SA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4975015" y="3764155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Arab sea </a:t>
            </a:r>
            <a:endParaRPr lang="ar-SA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8" name="Picture 10" descr="مشاهدة صورة المصدر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1"/>
          <a:stretch/>
        </p:blipFill>
        <p:spPr bwMode="auto">
          <a:xfrm>
            <a:off x="-11342" y="4286520"/>
            <a:ext cx="3887257" cy="10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ستطيل 30"/>
          <p:cNvSpPr/>
          <p:nvPr/>
        </p:nvSpPr>
        <p:spPr>
          <a:xfrm>
            <a:off x="4047935" y="4768931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ar-S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4055533" y="435733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ar-S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5147036" y="4401003"/>
            <a:ext cx="2092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Nile river</a:t>
            </a:r>
            <a:endParaRPr lang="ar-SA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225996" y="4788000"/>
            <a:ext cx="2978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Amazon river </a:t>
            </a:r>
            <a:endParaRPr lang="ar-SA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625886" y="1924802"/>
            <a:ext cx="6048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" name="Picture 4" descr="مشاهدة صورة المصدر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t="11775" b="24487"/>
          <a:stretch/>
        </p:blipFill>
        <p:spPr bwMode="auto">
          <a:xfrm>
            <a:off x="196581" y="5465819"/>
            <a:ext cx="2876496" cy="14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مشاهدة صورة المصد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45" y="5446751"/>
            <a:ext cx="2909500" cy="14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مشاهدة صورة المصدر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10840" r="16650" b="16667"/>
          <a:stretch/>
        </p:blipFill>
        <p:spPr bwMode="auto">
          <a:xfrm>
            <a:off x="9297545" y="5197323"/>
            <a:ext cx="2894456" cy="16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مشاهدة صورة المصدر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1186" r="9332" b="18479"/>
          <a:stretch/>
        </p:blipFill>
        <p:spPr bwMode="auto">
          <a:xfrm>
            <a:off x="6424841" y="5248477"/>
            <a:ext cx="2809194" cy="16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DABEB5E5-7064-4DE2-B1F9-E71510E7BD40}"/>
              </a:ext>
            </a:extLst>
          </p:cNvPr>
          <p:cNvSpPr txBox="1"/>
          <p:nvPr/>
        </p:nvSpPr>
        <p:spPr>
          <a:xfrm>
            <a:off x="4632981" y="1990827"/>
            <a:ext cx="34949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8000" dirty="0">
                <a:latin typeface="Comic Sans MS" panose="030F0702030302020204" pitchFamily="66" charset="0"/>
              </a:rPr>
              <a:t>The</a:t>
            </a:r>
            <a:endParaRPr lang="ar-SA" sz="8000" dirty="0">
              <a:latin typeface="Comic Sans MS" panose="030F0702030302020204" pitchFamily="66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7DAD9425-3542-41EA-8E48-251C93EF8E9A}"/>
              </a:ext>
            </a:extLst>
          </p:cNvPr>
          <p:cNvSpPr txBox="1"/>
          <p:nvPr/>
        </p:nvSpPr>
        <p:spPr>
          <a:xfrm>
            <a:off x="4632980" y="1582703"/>
            <a:ext cx="2113251" cy="25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5000" dirty="0">
                <a:solidFill>
                  <a:srgbClr val="FF0000"/>
                </a:solidFill>
                <a:effectLst/>
                <a:latin typeface="Bembo" panose="020B0604020202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×</a:t>
            </a:r>
            <a:endParaRPr lang="en-US" sz="1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مشاهدة صورة المصد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0" y="3363494"/>
            <a:ext cx="5885812" cy="21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مشاهدة صورة المصد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33" y="3390694"/>
            <a:ext cx="2605924" cy="22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مشاهدة صورة المصد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19" y="3111576"/>
            <a:ext cx="2955336" cy="26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ys Week Stock Illustrations – 7,538 Days Week Stock Illustrations,  Vectors &amp; Clipart - Dreamstime">
            <a:extLst>
              <a:ext uri="{FF2B5EF4-FFF2-40B4-BE49-F238E27FC236}">
                <a16:creationId xmlns:a16="http://schemas.microsoft.com/office/drawing/2014/main" xmlns="" id="{D0171FE8-6C61-4E7A-A844-63AE9498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0" y="1852978"/>
            <a:ext cx="4635509" cy="27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DABEB5E5-7064-4DE2-B1F9-E71510E7BD40}"/>
              </a:ext>
            </a:extLst>
          </p:cNvPr>
          <p:cNvSpPr txBox="1"/>
          <p:nvPr/>
        </p:nvSpPr>
        <p:spPr>
          <a:xfrm>
            <a:off x="4795538" y="1368219"/>
            <a:ext cx="34949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8000" dirty="0">
                <a:latin typeface="Comic Sans MS" panose="030F0702030302020204" pitchFamily="66" charset="0"/>
              </a:rPr>
              <a:t>The</a:t>
            </a:r>
            <a:endParaRPr lang="ar-SA" sz="8000" dirty="0"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7DAD9425-3542-41EA-8E48-251C93EF8E9A}"/>
              </a:ext>
            </a:extLst>
          </p:cNvPr>
          <p:cNvSpPr txBox="1"/>
          <p:nvPr/>
        </p:nvSpPr>
        <p:spPr>
          <a:xfrm>
            <a:off x="4855436" y="1071774"/>
            <a:ext cx="2113251" cy="25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5000" dirty="0">
                <a:solidFill>
                  <a:srgbClr val="FF0000"/>
                </a:solidFill>
                <a:effectLst/>
                <a:latin typeface="Bembo" panose="020B0604020202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×</a:t>
            </a:r>
            <a:endParaRPr lang="en-US" sz="1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Months Year Stock Illustrations – 8,775 Months Year Stock Illustrations,  Vectors &amp; Clipart - Dreamstime">
            <a:extLst>
              <a:ext uri="{FF2B5EF4-FFF2-40B4-BE49-F238E27FC236}">
                <a16:creationId xmlns:a16="http://schemas.microsoft.com/office/drawing/2014/main" xmlns="" id="{D28E43CF-6E1A-423E-97FB-8748D9C7A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24" y="2532355"/>
            <a:ext cx="3004325" cy="17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BA47FC10-C75F-4386-A1A8-E2B03748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1" y="5048373"/>
            <a:ext cx="2494307" cy="15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ictures: sport clip art | Sport clip-art — Stock Vector © Perysty #4664544">
            <a:extLst>
              <a:ext uri="{FF2B5EF4-FFF2-40B4-BE49-F238E27FC236}">
                <a16:creationId xmlns:a16="http://schemas.microsoft.com/office/drawing/2014/main" xmlns="" id="{23972D3B-EAFE-4C3D-BB0E-C59805E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84" y="4999529"/>
            <a:ext cx="3064960" cy="15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xmlns="" id="{392AC380-F1B3-466A-A0AD-8EDCF4A8C35A}"/>
              </a:ext>
            </a:extLst>
          </p:cNvPr>
          <p:cNvCxnSpPr>
            <a:cxnSpLocks/>
          </p:cNvCxnSpPr>
          <p:nvPr/>
        </p:nvCxnSpPr>
        <p:spPr>
          <a:xfrm>
            <a:off x="2082355" y="660137"/>
            <a:ext cx="68121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xmlns="" id="{4E116C58-C2CA-4E0B-8060-BCD50167D338}"/>
              </a:ext>
            </a:extLst>
          </p:cNvPr>
          <p:cNvCxnSpPr>
            <a:cxnSpLocks/>
          </p:cNvCxnSpPr>
          <p:nvPr/>
        </p:nvCxnSpPr>
        <p:spPr>
          <a:xfrm>
            <a:off x="3645972" y="685931"/>
            <a:ext cx="68121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xmlns="" id="{2F60199E-7066-4FB9-865B-316A2403EA68}"/>
              </a:ext>
            </a:extLst>
          </p:cNvPr>
          <p:cNvCxnSpPr>
            <a:cxnSpLocks/>
          </p:cNvCxnSpPr>
          <p:nvPr/>
        </p:nvCxnSpPr>
        <p:spPr>
          <a:xfrm>
            <a:off x="4452706" y="689799"/>
            <a:ext cx="83050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xmlns="" id="{1D05A675-F023-41D6-8350-23FE48B458F8}"/>
              </a:ext>
            </a:extLst>
          </p:cNvPr>
          <p:cNvCxnSpPr>
            <a:cxnSpLocks/>
          </p:cNvCxnSpPr>
          <p:nvPr/>
        </p:nvCxnSpPr>
        <p:spPr>
          <a:xfrm>
            <a:off x="5933443" y="677200"/>
            <a:ext cx="80808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xmlns="" id="{52059AEE-C07C-426A-A37C-B3CBBDEE9A05}"/>
              </a:ext>
            </a:extLst>
          </p:cNvPr>
          <p:cNvCxnSpPr>
            <a:cxnSpLocks/>
          </p:cNvCxnSpPr>
          <p:nvPr/>
        </p:nvCxnSpPr>
        <p:spPr>
          <a:xfrm>
            <a:off x="2895144" y="685931"/>
            <a:ext cx="68121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xmlns="" id="{AEEFD066-6758-471B-8606-30C87E5ADA6B}"/>
              </a:ext>
            </a:extLst>
          </p:cNvPr>
          <p:cNvCxnSpPr>
            <a:cxnSpLocks/>
          </p:cNvCxnSpPr>
          <p:nvPr/>
        </p:nvCxnSpPr>
        <p:spPr>
          <a:xfrm>
            <a:off x="2422960" y="474926"/>
            <a:ext cx="122301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xmlns="" id="{87947A24-6A59-44A9-8299-BFDF06C1F258}"/>
              </a:ext>
            </a:extLst>
          </p:cNvPr>
          <p:cNvCxnSpPr>
            <a:cxnSpLocks/>
          </p:cNvCxnSpPr>
          <p:nvPr/>
        </p:nvCxnSpPr>
        <p:spPr>
          <a:xfrm>
            <a:off x="309710" y="1010217"/>
            <a:ext cx="68121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صورة 3">
            <a:extLst>
              <a:ext uri="{FF2B5EF4-FFF2-40B4-BE49-F238E27FC236}">
                <a16:creationId xmlns="" xmlns:a16="http://schemas.microsoft.com/office/drawing/2014/main" id="{8DD898CD-8F44-4827-9A08-BFD24B985C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194"/>
          <a:stretch/>
        </p:blipFill>
        <p:spPr>
          <a:xfrm>
            <a:off x="283318" y="72075"/>
            <a:ext cx="1157332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AFE53671-45A2-4424-8A45-2A4CCEF7A0D5}"/>
              </a:ext>
            </a:extLst>
          </p:cNvPr>
          <p:cNvSpPr txBox="1"/>
          <p:nvPr/>
        </p:nvSpPr>
        <p:spPr>
          <a:xfrm>
            <a:off x="1137989" y="580429"/>
            <a:ext cx="8453003" cy="4267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The:</a:t>
            </a:r>
          </a:p>
          <a:p>
            <a:pPr marL="342900" lvl="0" indent="-342900" algn="l" rtl="1">
              <a:lnSpc>
                <a:spcPct val="250000"/>
              </a:lnSpc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singular and plural</a:t>
            </a:r>
          </a:p>
          <a:p>
            <a:pPr marL="342900" lvl="0" indent="-342900" algn="l" rtl="1">
              <a:lnSpc>
                <a:spcPct val="250000"/>
              </a:lnSpc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rgbClr val="CC006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objects that are one of a kind</a:t>
            </a:r>
          </a:p>
          <a:p>
            <a:pPr marL="342900" lvl="0" indent="-342900" algn="l" rtl="1">
              <a:lnSpc>
                <a:spcPct val="2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names of oceans .seas , rivers, mountains</a:t>
            </a:r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63C4EDB9-5D5D-4EF1-88C9-B1ADA633F0BB}"/>
              </a:ext>
            </a:extLst>
          </p:cNvPr>
          <p:cNvSpPr txBox="1"/>
          <p:nvPr/>
        </p:nvSpPr>
        <p:spPr>
          <a:xfrm>
            <a:off x="4505263" y="3602298"/>
            <a:ext cx="894068" cy="25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5000" dirty="0">
                <a:solidFill>
                  <a:srgbClr val="FF0000"/>
                </a:solidFill>
                <a:effectLst/>
                <a:latin typeface="Bembo" panose="020B0604020202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×</a:t>
            </a:r>
            <a:endParaRPr lang="en-US" sz="1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2958F89D-215F-414D-B7B9-37378B401EFD}"/>
              </a:ext>
            </a:extLst>
          </p:cNvPr>
          <p:cNvSpPr txBox="1"/>
          <p:nvPr/>
        </p:nvSpPr>
        <p:spPr>
          <a:xfrm>
            <a:off x="4226587" y="4223373"/>
            <a:ext cx="7453152" cy="3087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The:</a:t>
            </a:r>
          </a:p>
          <a:p>
            <a:pPr marL="342900" lvl="0" indent="-342900" algn="l" rtl="1">
              <a:lnSpc>
                <a:spcPct val="250000"/>
              </a:lnSpc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Proper names</a:t>
            </a:r>
          </a:p>
          <a:p>
            <a:pPr marL="342900" lvl="0" indent="-342900" algn="l" rtl="1">
              <a:lnSpc>
                <a:spcPct val="250000"/>
              </a:lnSpc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rgbClr val="CC006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Talking in General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671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47518E94-AF82-4DC3-A9AE-77047AC1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7" y="1294090"/>
            <a:ext cx="10639425" cy="398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BB9DDC4B-27F2-43D3-AE53-285EDB6C297D}"/>
              </a:ext>
            </a:extLst>
          </p:cNvPr>
          <p:cNvSpPr/>
          <p:nvPr/>
        </p:nvSpPr>
        <p:spPr>
          <a:xfrm>
            <a:off x="2060166" y="2022455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357C5536-5711-4165-82D1-D5798171A63B}"/>
              </a:ext>
            </a:extLst>
          </p:cNvPr>
          <p:cNvSpPr/>
          <p:nvPr/>
        </p:nvSpPr>
        <p:spPr>
          <a:xfrm>
            <a:off x="7323046" y="2047394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58B7748F-D79E-40B7-9759-EF368AD78F85}"/>
              </a:ext>
            </a:extLst>
          </p:cNvPr>
          <p:cNvSpPr/>
          <p:nvPr/>
        </p:nvSpPr>
        <p:spPr>
          <a:xfrm>
            <a:off x="9076597" y="2053279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CD44C659-9DA1-4D10-A258-B9E8BEA78ECF}"/>
              </a:ext>
            </a:extLst>
          </p:cNvPr>
          <p:cNvSpPr/>
          <p:nvPr/>
        </p:nvSpPr>
        <p:spPr>
          <a:xfrm>
            <a:off x="1293471" y="2606635"/>
            <a:ext cx="740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1BB61F41-7639-4A3D-8155-295F46FB250E}"/>
              </a:ext>
            </a:extLst>
          </p:cNvPr>
          <p:cNvSpPr/>
          <p:nvPr/>
        </p:nvSpPr>
        <p:spPr>
          <a:xfrm>
            <a:off x="5029198" y="263778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="" xmlns:a16="http://schemas.microsoft.com/office/drawing/2014/main" id="{646CDCB0-AA39-4379-BC76-FE72935BA057}"/>
              </a:ext>
            </a:extLst>
          </p:cNvPr>
          <p:cNvSpPr/>
          <p:nvPr/>
        </p:nvSpPr>
        <p:spPr>
          <a:xfrm>
            <a:off x="7481230" y="2657415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66492C3D-3A78-46A0-8729-1945BE8E77E4}"/>
              </a:ext>
            </a:extLst>
          </p:cNvPr>
          <p:cNvSpPr/>
          <p:nvPr/>
        </p:nvSpPr>
        <p:spPr>
          <a:xfrm>
            <a:off x="1331517" y="3246108"/>
            <a:ext cx="740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="" xmlns:a16="http://schemas.microsoft.com/office/drawing/2014/main" id="{714ADA98-E7A3-4577-805B-C5CF1DF755F5}"/>
              </a:ext>
            </a:extLst>
          </p:cNvPr>
          <p:cNvSpPr/>
          <p:nvPr/>
        </p:nvSpPr>
        <p:spPr>
          <a:xfrm>
            <a:off x="5967769" y="3287391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="" xmlns:a16="http://schemas.microsoft.com/office/drawing/2014/main" id="{F98E6FAA-7564-4183-8354-B60A2DA7584D}"/>
              </a:ext>
            </a:extLst>
          </p:cNvPr>
          <p:cNvSpPr/>
          <p:nvPr/>
        </p:nvSpPr>
        <p:spPr>
          <a:xfrm>
            <a:off x="8647036" y="3288018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="" xmlns:a16="http://schemas.microsoft.com/office/drawing/2014/main" id="{C6F5B046-F135-4453-B439-FD0B482CCB02}"/>
              </a:ext>
            </a:extLst>
          </p:cNvPr>
          <p:cNvSpPr/>
          <p:nvPr/>
        </p:nvSpPr>
        <p:spPr>
          <a:xfrm>
            <a:off x="6719264" y="3845548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="" xmlns:a16="http://schemas.microsoft.com/office/drawing/2014/main" id="{5E181D4A-FB09-4181-A8AD-B630A575266D}"/>
              </a:ext>
            </a:extLst>
          </p:cNvPr>
          <p:cNvSpPr/>
          <p:nvPr/>
        </p:nvSpPr>
        <p:spPr>
          <a:xfrm>
            <a:off x="8870556" y="3845548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="" xmlns:a16="http://schemas.microsoft.com/office/drawing/2014/main" id="{A5899A05-D158-4C28-AD0C-AAF4E77D5285}"/>
              </a:ext>
            </a:extLst>
          </p:cNvPr>
          <p:cNvSpPr/>
          <p:nvPr/>
        </p:nvSpPr>
        <p:spPr>
          <a:xfrm>
            <a:off x="6124166" y="448325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BA062430-9568-4054-99B2-9B2CB5F5C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280231"/>
            <a:ext cx="11039475" cy="500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E6B0288C-4821-4D4F-99E5-DD3B55C10CA1}"/>
              </a:ext>
            </a:extLst>
          </p:cNvPr>
          <p:cNvSpPr/>
          <p:nvPr/>
        </p:nvSpPr>
        <p:spPr>
          <a:xfrm>
            <a:off x="1200216" y="1669093"/>
            <a:ext cx="7409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ADDE45A3-9C5E-4976-A689-F9785BB640C6}"/>
              </a:ext>
            </a:extLst>
          </p:cNvPr>
          <p:cNvSpPr/>
          <p:nvPr/>
        </p:nvSpPr>
        <p:spPr>
          <a:xfrm>
            <a:off x="4620509" y="1647161"/>
            <a:ext cx="34176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17A2E640-1080-4EF7-AA9C-72A5A173E4C0}"/>
              </a:ext>
            </a:extLst>
          </p:cNvPr>
          <p:cNvSpPr/>
          <p:nvPr/>
        </p:nvSpPr>
        <p:spPr>
          <a:xfrm>
            <a:off x="7050481" y="1664628"/>
            <a:ext cx="50366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FC9E0F41-1D35-48EE-ADE9-18BBDFF58138}"/>
              </a:ext>
            </a:extLst>
          </p:cNvPr>
          <p:cNvSpPr/>
          <p:nvPr/>
        </p:nvSpPr>
        <p:spPr>
          <a:xfrm>
            <a:off x="9987424" y="1647160"/>
            <a:ext cx="50366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FCAB02B5-C417-4544-92BC-0663AA7F52D2}"/>
              </a:ext>
            </a:extLst>
          </p:cNvPr>
          <p:cNvSpPr/>
          <p:nvPr/>
        </p:nvSpPr>
        <p:spPr>
          <a:xfrm>
            <a:off x="1897629" y="2192313"/>
            <a:ext cx="3417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D2D30004-6933-47DB-AB65-84A40ECE0847}"/>
              </a:ext>
            </a:extLst>
          </p:cNvPr>
          <p:cNvSpPr/>
          <p:nvPr/>
        </p:nvSpPr>
        <p:spPr>
          <a:xfrm>
            <a:off x="3006212" y="218215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7E250417-F4E1-4C0E-952D-269A1F1991AD}"/>
              </a:ext>
            </a:extLst>
          </p:cNvPr>
          <p:cNvSpPr/>
          <p:nvPr/>
        </p:nvSpPr>
        <p:spPr>
          <a:xfrm>
            <a:off x="6241054" y="2174211"/>
            <a:ext cx="3417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C5C04447-1D04-4A91-B700-FF565E20DB88}"/>
              </a:ext>
            </a:extLst>
          </p:cNvPr>
          <p:cNvSpPr/>
          <p:nvPr/>
        </p:nvSpPr>
        <p:spPr>
          <a:xfrm>
            <a:off x="4726443" y="268922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="" xmlns:a16="http://schemas.microsoft.com/office/drawing/2014/main" id="{EB971833-8855-4A81-BFA3-883070CED8AD}"/>
              </a:ext>
            </a:extLst>
          </p:cNvPr>
          <p:cNvSpPr/>
          <p:nvPr/>
        </p:nvSpPr>
        <p:spPr>
          <a:xfrm>
            <a:off x="9102211" y="2680322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="" xmlns:a16="http://schemas.microsoft.com/office/drawing/2014/main" id="{FFDE1EC2-5B4E-44CC-9BFA-9100847D4B63}"/>
              </a:ext>
            </a:extLst>
          </p:cNvPr>
          <p:cNvSpPr/>
          <p:nvPr/>
        </p:nvSpPr>
        <p:spPr>
          <a:xfrm>
            <a:off x="7251513" y="3198167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="" xmlns:a16="http://schemas.microsoft.com/office/drawing/2014/main" id="{1D8E5C81-CA6C-4F5D-ADE6-8693FECC6E77}"/>
              </a:ext>
            </a:extLst>
          </p:cNvPr>
          <p:cNvSpPr/>
          <p:nvPr/>
        </p:nvSpPr>
        <p:spPr>
          <a:xfrm>
            <a:off x="4347368" y="3674108"/>
            <a:ext cx="3417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="" xmlns:a16="http://schemas.microsoft.com/office/drawing/2014/main" id="{CABBC459-A9EE-4C2D-B9D0-F80BF51C4CE4}"/>
              </a:ext>
            </a:extLst>
          </p:cNvPr>
          <p:cNvSpPr/>
          <p:nvPr/>
        </p:nvSpPr>
        <p:spPr>
          <a:xfrm>
            <a:off x="7149974" y="3706707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="" xmlns:a16="http://schemas.microsoft.com/office/drawing/2014/main" id="{C93537A5-8623-49BD-BEC5-14354B099001}"/>
              </a:ext>
            </a:extLst>
          </p:cNvPr>
          <p:cNvSpPr/>
          <p:nvPr/>
        </p:nvSpPr>
        <p:spPr>
          <a:xfrm>
            <a:off x="10007883" y="3659832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="" xmlns:a16="http://schemas.microsoft.com/office/drawing/2014/main" id="{A0292E1A-00E3-4B40-8178-34E3E86AEA3E}"/>
              </a:ext>
            </a:extLst>
          </p:cNvPr>
          <p:cNvSpPr/>
          <p:nvPr/>
        </p:nvSpPr>
        <p:spPr>
          <a:xfrm>
            <a:off x="3182120" y="4168372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="" xmlns:a16="http://schemas.microsoft.com/office/drawing/2014/main" id="{81CA2659-EF1E-4630-B0F3-050A2FC42586}"/>
              </a:ext>
            </a:extLst>
          </p:cNvPr>
          <p:cNvSpPr/>
          <p:nvPr/>
        </p:nvSpPr>
        <p:spPr>
          <a:xfrm>
            <a:off x="7217620" y="4589103"/>
            <a:ext cx="3417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="" xmlns:a16="http://schemas.microsoft.com/office/drawing/2014/main" id="{C5FEB3E6-F8F5-4FF3-8AC7-7757D93515B0}"/>
              </a:ext>
            </a:extLst>
          </p:cNvPr>
          <p:cNvSpPr/>
          <p:nvPr/>
        </p:nvSpPr>
        <p:spPr>
          <a:xfrm>
            <a:off x="8764618" y="465899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="" xmlns:a16="http://schemas.microsoft.com/office/drawing/2014/main" id="{F147F1EF-5EB0-4A45-B05F-63EA395B1A42}"/>
              </a:ext>
            </a:extLst>
          </p:cNvPr>
          <p:cNvSpPr/>
          <p:nvPr/>
        </p:nvSpPr>
        <p:spPr>
          <a:xfrm>
            <a:off x="2824701" y="5085713"/>
            <a:ext cx="6751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="" xmlns:a16="http://schemas.microsoft.com/office/drawing/2014/main" id="{1CFE45DC-4D20-4617-AD48-DD60A8BF79BD}"/>
              </a:ext>
            </a:extLst>
          </p:cNvPr>
          <p:cNvSpPr/>
          <p:nvPr/>
        </p:nvSpPr>
        <p:spPr>
          <a:xfrm>
            <a:off x="4957726" y="5116104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="" xmlns:a16="http://schemas.microsoft.com/office/drawing/2014/main" id="{C0736448-7E5C-4D11-866F-CE474B6D24FE}"/>
              </a:ext>
            </a:extLst>
          </p:cNvPr>
          <p:cNvSpPr/>
          <p:nvPr/>
        </p:nvSpPr>
        <p:spPr>
          <a:xfrm>
            <a:off x="7457308" y="5086943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="" xmlns:a16="http://schemas.microsoft.com/office/drawing/2014/main" id="{DA33974B-760E-49F7-886B-93B86F7A6753}"/>
              </a:ext>
            </a:extLst>
          </p:cNvPr>
          <p:cNvSpPr/>
          <p:nvPr/>
        </p:nvSpPr>
        <p:spPr>
          <a:xfrm>
            <a:off x="1206812" y="5620341"/>
            <a:ext cx="74090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="" xmlns:a16="http://schemas.microsoft.com/office/drawing/2014/main" id="{F40B3351-7B12-4E49-B6B9-F7C626B69185}"/>
              </a:ext>
            </a:extLst>
          </p:cNvPr>
          <p:cNvSpPr/>
          <p:nvPr/>
        </p:nvSpPr>
        <p:spPr>
          <a:xfrm>
            <a:off x="3333643" y="5608933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="" xmlns:a16="http://schemas.microsoft.com/office/drawing/2014/main" id="{C55B4FCB-2CD1-444F-8149-89C4E38D3AB4}"/>
              </a:ext>
            </a:extLst>
          </p:cNvPr>
          <p:cNvSpPr/>
          <p:nvPr/>
        </p:nvSpPr>
        <p:spPr>
          <a:xfrm>
            <a:off x="5580294" y="5604759"/>
            <a:ext cx="341760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4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D33411E9-4EEC-40B1-BC37-C54AC8AF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11834"/>
            <a:ext cx="6192688" cy="1785265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="" xmlns:a16="http://schemas.microsoft.com/office/drawing/2014/main" id="{DB66DE38-49F3-4EC3-9B64-458D33527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996952"/>
            <a:ext cx="2893074" cy="28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1;p59">
            <a:extLst>
              <a:ext uri="{FF2B5EF4-FFF2-40B4-BE49-F238E27FC236}">
                <a16:creationId xmlns="" xmlns:a16="http://schemas.microsoft.com/office/drawing/2014/main" id="{A605032A-92EB-4DB6-A308-79E5EF727627}"/>
              </a:ext>
            </a:extLst>
          </p:cNvPr>
          <p:cNvSpPr/>
          <p:nvPr/>
        </p:nvSpPr>
        <p:spPr>
          <a:xfrm>
            <a:off x="3695850" y="2550157"/>
            <a:ext cx="4800000" cy="1683900"/>
          </a:xfrm>
          <a:prstGeom prst="wedgeRectCallout">
            <a:avLst>
              <a:gd name="adj1" fmla="val -20469"/>
              <a:gd name="adj2" fmla="val 57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32;p59">
            <a:extLst>
              <a:ext uri="{FF2B5EF4-FFF2-40B4-BE49-F238E27FC236}">
                <a16:creationId xmlns="" xmlns:a16="http://schemas.microsoft.com/office/drawing/2014/main" id="{C99B2076-C0BF-4092-8AB2-01882543B156}"/>
              </a:ext>
            </a:extLst>
          </p:cNvPr>
          <p:cNvSpPr txBox="1">
            <a:spLocks/>
          </p:cNvSpPr>
          <p:nvPr/>
        </p:nvSpPr>
        <p:spPr>
          <a:xfrm>
            <a:off x="3922493" y="1932493"/>
            <a:ext cx="35985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Sue Ellen Francisco"/>
              <a:buNone/>
              <a:defRPr sz="70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383838"/>
              </a:buClr>
            </a:pPr>
            <a:r>
              <a:rPr lang="en-US" sz="4800" kern="0" dirty="0">
                <a:solidFill>
                  <a:srgbClr val="FFFFFF"/>
                </a:solidFill>
              </a:rPr>
              <a:t>Homework!</a:t>
            </a:r>
          </a:p>
        </p:txBody>
      </p:sp>
      <p:grpSp>
        <p:nvGrpSpPr>
          <p:cNvPr id="6" name="Google Shape;1235;p59">
            <a:extLst>
              <a:ext uri="{FF2B5EF4-FFF2-40B4-BE49-F238E27FC236}">
                <a16:creationId xmlns="" xmlns:a16="http://schemas.microsoft.com/office/drawing/2014/main" id="{A60276E6-570A-4655-9434-DF479E541E0B}"/>
              </a:ext>
            </a:extLst>
          </p:cNvPr>
          <p:cNvGrpSpPr/>
          <p:nvPr/>
        </p:nvGrpSpPr>
        <p:grpSpPr>
          <a:xfrm>
            <a:off x="4273284" y="3687728"/>
            <a:ext cx="471827" cy="479451"/>
            <a:chOff x="291819" y="1235755"/>
            <a:chExt cx="471827" cy="479451"/>
          </a:xfrm>
        </p:grpSpPr>
        <p:sp>
          <p:nvSpPr>
            <p:cNvPr id="7" name="Google Shape;1236;p59">
              <a:extLst>
                <a:ext uri="{FF2B5EF4-FFF2-40B4-BE49-F238E27FC236}">
                  <a16:creationId xmlns="" xmlns:a16="http://schemas.microsoft.com/office/drawing/2014/main" id="{4A397C77-314C-4DE8-832E-F2D29774E4BE}"/>
                </a:ext>
              </a:extLst>
            </p:cNvPr>
            <p:cNvSpPr/>
            <p:nvPr/>
          </p:nvSpPr>
          <p:spPr>
            <a:xfrm rot="4986646">
              <a:off x="423844" y="11312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37;p59">
              <a:extLst>
                <a:ext uri="{FF2B5EF4-FFF2-40B4-BE49-F238E27FC236}">
                  <a16:creationId xmlns="" xmlns:a16="http://schemas.microsoft.com/office/drawing/2014/main" id="{DC8B5688-850F-48CE-9244-912AD141303D}"/>
                </a:ext>
              </a:extLst>
            </p:cNvPr>
            <p:cNvSpPr/>
            <p:nvPr/>
          </p:nvSpPr>
          <p:spPr>
            <a:xfrm rot="3103676">
              <a:off x="432230" y="12827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38;p59">
              <a:extLst>
                <a:ext uri="{FF2B5EF4-FFF2-40B4-BE49-F238E27FC236}">
                  <a16:creationId xmlns="" xmlns:a16="http://schemas.microsoft.com/office/drawing/2014/main" id="{F0BE4462-CAB3-46F9-9C2B-7BB741013E71}"/>
                </a:ext>
              </a:extLst>
            </p:cNvPr>
            <p:cNvSpPr/>
            <p:nvPr/>
          </p:nvSpPr>
          <p:spPr>
            <a:xfrm rot="1216954">
              <a:off x="585246" y="13361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239;p59">
            <a:extLst>
              <a:ext uri="{FF2B5EF4-FFF2-40B4-BE49-F238E27FC236}">
                <a16:creationId xmlns="" xmlns:a16="http://schemas.microsoft.com/office/drawing/2014/main" id="{86B08564-B4BC-4CE9-A3CA-EC9F82322CC7}"/>
              </a:ext>
            </a:extLst>
          </p:cNvPr>
          <p:cNvGrpSpPr/>
          <p:nvPr/>
        </p:nvGrpSpPr>
        <p:grpSpPr>
          <a:xfrm>
            <a:off x="7476077" y="2619709"/>
            <a:ext cx="471827" cy="479451"/>
            <a:chOff x="291819" y="1235755"/>
            <a:chExt cx="471827" cy="479451"/>
          </a:xfrm>
        </p:grpSpPr>
        <p:sp>
          <p:nvSpPr>
            <p:cNvPr id="11" name="Google Shape;1240;p59">
              <a:extLst>
                <a:ext uri="{FF2B5EF4-FFF2-40B4-BE49-F238E27FC236}">
                  <a16:creationId xmlns="" xmlns:a16="http://schemas.microsoft.com/office/drawing/2014/main" id="{5881AB0B-7543-46F2-8F40-CFF8AFBAA597}"/>
                </a:ext>
              </a:extLst>
            </p:cNvPr>
            <p:cNvSpPr/>
            <p:nvPr/>
          </p:nvSpPr>
          <p:spPr>
            <a:xfrm rot="-5813354">
              <a:off x="514071" y="1449570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41;p59">
              <a:extLst>
                <a:ext uri="{FF2B5EF4-FFF2-40B4-BE49-F238E27FC236}">
                  <a16:creationId xmlns="" xmlns:a16="http://schemas.microsoft.com/office/drawing/2014/main" id="{0260A642-E0B0-44D0-A1AB-8820B06243D1}"/>
                </a:ext>
              </a:extLst>
            </p:cNvPr>
            <p:cNvSpPr/>
            <p:nvPr/>
          </p:nvSpPr>
          <p:spPr>
            <a:xfrm rot="-7696324">
              <a:off x="505539" y="1297993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42;p59">
              <a:extLst>
                <a:ext uri="{FF2B5EF4-FFF2-40B4-BE49-F238E27FC236}">
                  <a16:creationId xmlns="" xmlns:a16="http://schemas.microsoft.com/office/drawing/2014/main" id="{C06A7CDD-20C6-4487-B362-10975AE99F7B}"/>
                </a:ext>
              </a:extLst>
            </p:cNvPr>
            <p:cNvSpPr/>
            <p:nvPr/>
          </p:nvSpPr>
          <p:spPr>
            <a:xfrm rot="-9583046">
              <a:off x="352520" y="1244609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2F4CC5-84C5-45E4-ADD5-E7EFF9CFE8A2}"/>
              </a:ext>
            </a:extLst>
          </p:cNvPr>
          <p:cNvSpPr txBox="1"/>
          <p:nvPr/>
        </p:nvSpPr>
        <p:spPr>
          <a:xfrm>
            <a:off x="4598865" y="3435675"/>
            <a:ext cx="4346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Boulder" pitchFamily="2" charset="0"/>
              </a:rPr>
              <a:t>Page 128 (h)</a:t>
            </a:r>
          </a:p>
        </p:txBody>
      </p:sp>
    </p:spTree>
    <p:extLst>
      <p:ext uri="{BB962C8B-B14F-4D97-AF65-F5344CB8AC3E}">
        <p14:creationId xmlns:p14="http://schemas.microsoft.com/office/powerpoint/2010/main" val="42526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A03A3A-C94E-4A79-97DD-2C4C6C93C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8" t="3366" b="3407"/>
          <a:stretch/>
        </p:blipFill>
        <p:spPr>
          <a:xfrm rot="20992656">
            <a:off x="1107780" y="827274"/>
            <a:ext cx="4411331" cy="547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2">
            <a:extLst>
              <a:ext uri="{FF2B5EF4-FFF2-40B4-BE49-F238E27FC236}">
                <a16:creationId xmlns="" xmlns:a16="http://schemas.microsoft.com/office/drawing/2014/main" id="{619E26E4-E844-4629-B109-247048200A1C}"/>
              </a:ext>
            </a:extLst>
          </p:cNvPr>
          <p:cNvSpPr/>
          <p:nvPr/>
        </p:nvSpPr>
        <p:spPr>
          <a:xfrm>
            <a:off x="5485380" y="3295985"/>
            <a:ext cx="6739141" cy="1706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6987" tIns="33493" rIns="66987" bIns="33493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Do you Know Where It Is?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Form, meaning &amp;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06C14D-6727-498A-87DD-3560FB064639}"/>
              </a:ext>
            </a:extLst>
          </p:cNvPr>
          <p:cNvSpPr txBox="1"/>
          <p:nvPr/>
        </p:nvSpPr>
        <p:spPr>
          <a:xfrm>
            <a:off x="5538943" y="1533195"/>
            <a:ext cx="615141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4990810" panose="00000400000000000000" pitchFamily="2" charset="0"/>
              </a:rPr>
              <a:t>Unit 6      </a:t>
            </a:r>
            <a:endParaRPr lang="ar-SA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4990810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5944A9-6F6B-4470-B87D-5C1544FF3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312"/>
          <a:stretch/>
        </p:blipFill>
        <p:spPr bwMode="auto">
          <a:xfrm>
            <a:off x="1850785" y="548680"/>
            <a:ext cx="849042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1173" y="224445"/>
            <a:ext cx="2204450" cy="913429"/>
            <a:chOff x="6854382" y="965509"/>
            <a:chExt cx="2204450" cy="913429"/>
          </a:xfrm>
        </p:grpSpPr>
        <p:sp>
          <p:nvSpPr>
            <p:cNvPr id="17" name="TextBox 16"/>
            <p:cNvSpPr txBox="1"/>
            <p:nvPr/>
          </p:nvSpPr>
          <p:spPr>
            <a:xfrm>
              <a:off x="6854382" y="1247996"/>
              <a:ext cx="220445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bg2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=""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9250612" y="1300163"/>
            <a:ext cx="2198687" cy="2128837"/>
          </a:xfrm>
        </p:spPr>
      </p:pic>
      <p:pic>
        <p:nvPicPr>
          <p:cNvPr id="29" name="Picture Placeholder 28">
            <a:extLst>
              <a:ext uri="{FF2B5EF4-FFF2-40B4-BE49-F238E27FC236}">
                <a16:creationId xmlns=""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1407878" y="1258362"/>
            <a:ext cx="2198688" cy="2128837"/>
          </a:xfrm>
        </p:spPr>
      </p:pic>
      <p:pic>
        <p:nvPicPr>
          <p:cNvPr id="27" name="Picture Placeholder 26">
            <a:extLst>
              <a:ext uri="{FF2B5EF4-FFF2-40B4-BE49-F238E27FC236}">
                <a16:creationId xmlns=""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4005381" y="1327973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=""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627997" y="1289271"/>
            <a:ext cx="2198687" cy="2128837"/>
          </a:xfrm>
        </p:spPr>
      </p:pic>
      <p:sp>
        <p:nvSpPr>
          <p:cNvPr id="31" name="مستطيل 5">
            <a:extLst>
              <a:ext uri="{FF2B5EF4-FFF2-40B4-BE49-F238E27FC236}">
                <a16:creationId xmlns=""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534" y="3646909"/>
            <a:ext cx="3741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=""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534" y="4724293"/>
            <a:ext cx="88123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=""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433" y="5247513"/>
            <a:ext cx="99508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=""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135" y="4184788"/>
            <a:ext cx="64977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=""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433" y="5756013"/>
            <a:ext cx="56402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17" y="5854105"/>
            <a:ext cx="907355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C7E79F7-574D-4EE1-AFA1-63E56F1BCD4B}"/>
              </a:ext>
            </a:extLst>
          </p:cNvPr>
          <p:cNvSpPr/>
          <p:nvPr/>
        </p:nvSpPr>
        <p:spPr>
          <a:xfrm>
            <a:off x="2340648" y="2576371"/>
            <a:ext cx="5116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Tuesday         </a:t>
            </a:r>
            <a:endParaRPr lang="en-US" sz="4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4EA22B-DB73-4093-8AD2-F041E69E2418}"/>
              </a:ext>
            </a:extLst>
          </p:cNvPr>
          <p:cNvSpPr/>
          <p:nvPr/>
        </p:nvSpPr>
        <p:spPr>
          <a:xfrm>
            <a:off x="2345045" y="4005064"/>
            <a:ext cx="5445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6 / 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1444 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4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DCF0507-0EA1-4695-AE97-1F85ECDE4F04}"/>
              </a:ext>
            </a:extLst>
          </p:cNvPr>
          <p:cNvSpPr/>
          <p:nvPr/>
        </p:nvSpPr>
        <p:spPr>
          <a:xfrm>
            <a:off x="4138704" y="1484784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5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2584758" y="1517844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46"/>
          <p:cNvSpPr txBox="1"/>
          <p:nvPr/>
        </p:nvSpPr>
        <p:spPr>
          <a:xfrm>
            <a:off x="2255156" y="45337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5" name="Google Shape;765;p46"/>
          <p:cNvSpPr txBox="1"/>
          <p:nvPr/>
        </p:nvSpPr>
        <p:spPr>
          <a:xfrm>
            <a:off x="1559496" y="5055825"/>
            <a:ext cx="3282458" cy="83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Use articles correctly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6" name="Google Shape;766;p46"/>
          <p:cNvSpPr txBox="1"/>
          <p:nvPr/>
        </p:nvSpPr>
        <p:spPr>
          <a:xfrm>
            <a:off x="6096011" y="45337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7" name="Google Shape;767;p46"/>
          <p:cNvSpPr txBox="1"/>
          <p:nvPr/>
        </p:nvSpPr>
        <p:spPr>
          <a:xfrm>
            <a:off x="5663952" y="5042871"/>
            <a:ext cx="3151773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use the definite article correctly.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4181131" y="21680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9" name="Google Shape;769;p46"/>
          <p:cNvSpPr txBox="1"/>
          <p:nvPr/>
        </p:nvSpPr>
        <p:spPr>
          <a:xfrm>
            <a:off x="3405777" y="2579218"/>
            <a:ext cx="3968370" cy="5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differentiate between the articles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70" name="Google Shape;770;p46"/>
          <p:cNvSpPr txBox="1"/>
          <p:nvPr/>
        </p:nvSpPr>
        <p:spPr>
          <a:xfrm>
            <a:off x="8010878" y="21680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71" name="Google Shape;771;p46"/>
          <p:cNvSpPr txBox="1"/>
          <p:nvPr/>
        </p:nvSpPr>
        <p:spPr>
          <a:xfrm>
            <a:off x="7700741" y="2547502"/>
            <a:ext cx="3247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ea typeface="Quicksand Light"/>
                <a:cs typeface="Cavolini" panose="03000502040302020204" pitchFamily="66" charset="0"/>
                <a:sym typeface="Quicksand Light"/>
              </a:rPr>
              <a:t>write the correct article.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grpSp>
        <p:nvGrpSpPr>
          <p:cNvPr id="772" name="Google Shape;772;p46"/>
          <p:cNvGrpSpPr/>
          <p:nvPr/>
        </p:nvGrpSpPr>
        <p:grpSpPr>
          <a:xfrm>
            <a:off x="2267800" y="3509825"/>
            <a:ext cx="1913400" cy="943100"/>
            <a:chOff x="732675" y="2652575"/>
            <a:chExt cx="1913400" cy="943100"/>
          </a:xfrm>
        </p:grpSpPr>
        <p:sp>
          <p:nvSpPr>
            <p:cNvPr id="773" name="Google Shape;773;p46"/>
            <p:cNvSpPr/>
            <p:nvPr/>
          </p:nvSpPr>
          <p:spPr>
            <a:xfrm>
              <a:off x="732675" y="2652575"/>
              <a:ext cx="1913400" cy="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 rot="10800000">
              <a:off x="1390100" y="3255475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2946410" y="277997"/>
            <a:ext cx="5566800" cy="2361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/>
              <a:t> Learning O</a:t>
            </a:r>
            <a:r>
              <a:rPr lang="en" sz="4400" dirty="0"/>
              <a:t>bjectives </a:t>
            </a:r>
            <a:endParaRPr sz="4400" dirty="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4180200" y="3257927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6102317" y="3509825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8010884" y="3257927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46"/>
          <p:cNvGrpSpPr/>
          <p:nvPr/>
        </p:nvGrpSpPr>
        <p:grpSpPr>
          <a:xfrm>
            <a:off x="3027791" y="3636706"/>
            <a:ext cx="377986" cy="431899"/>
            <a:chOff x="1599368" y="3711105"/>
            <a:chExt cx="654521" cy="747878"/>
          </a:xfrm>
        </p:grpSpPr>
        <p:sp>
          <p:nvSpPr>
            <p:cNvPr id="786" name="Google Shape;786;p46"/>
            <p:cNvSpPr/>
            <p:nvPr/>
          </p:nvSpPr>
          <p:spPr>
            <a:xfrm>
              <a:off x="1950753" y="4038948"/>
              <a:ext cx="303136" cy="420035"/>
            </a:xfrm>
            <a:custGeom>
              <a:avLst/>
              <a:gdLst/>
              <a:ahLst/>
              <a:cxnLst/>
              <a:rect l="l" t="t" r="r" b="b"/>
              <a:pathLst>
                <a:path w="8791" h="12182" extrusionOk="0">
                  <a:moveTo>
                    <a:pt x="8149" y="638"/>
                  </a:moveTo>
                  <a:lnTo>
                    <a:pt x="8152" y="999"/>
                  </a:lnTo>
                  <a:cubicBezTo>
                    <a:pt x="8152" y="1197"/>
                    <a:pt x="7988" y="1359"/>
                    <a:pt x="7790" y="1359"/>
                  </a:cubicBezTo>
                  <a:lnTo>
                    <a:pt x="998" y="1359"/>
                  </a:lnTo>
                  <a:cubicBezTo>
                    <a:pt x="800" y="1359"/>
                    <a:pt x="636" y="1197"/>
                    <a:pt x="636" y="999"/>
                  </a:cubicBezTo>
                  <a:lnTo>
                    <a:pt x="636" y="638"/>
                  </a:lnTo>
                  <a:close/>
                  <a:moveTo>
                    <a:pt x="6589" y="1995"/>
                  </a:moveTo>
                  <a:lnTo>
                    <a:pt x="4955" y="3395"/>
                  </a:lnTo>
                  <a:lnTo>
                    <a:pt x="3833" y="3395"/>
                  </a:lnTo>
                  <a:lnTo>
                    <a:pt x="2199" y="1995"/>
                  </a:lnTo>
                  <a:close/>
                  <a:moveTo>
                    <a:pt x="319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996"/>
                  </a:lnTo>
                  <a:cubicBezTo>
                    <a:pt x="1" y="1547"/>
                    <a:pt x="449" y="1995"/>
                    <a:pt x="999" y="1995"/>
                  </a:cubicBezTo>
                  <a:lnTo>
                    <a:pt x="1220" y="1995"/>
                  </a:lnTo>
                  <a:lnTo>
                    <a:pt x="3397" y="3861"/>
                  </a:lnTo>
                  <a:lnTo>
                    <a:pt x="3397" y="9828"/>
                  </a:lnTo>
                  <a:cubicBezTo>
                    <a:pt x="3397" y="9861"/>
                    <a:pt x="3403" y="9896"/>
                    <a:pt x="3414" y="9928"/>
                  </a:cubicBezTo>
                  <a:lnTo>
                    <a:pt x="4093" y="11964"/>
                  </a:lnTo>
                  <a:cubicBezTo>
                    <a:pt x="4137" y="12093"/>
                    <a:pt x="4259" y="12182"/>
                    <a:pt x="4396" y="12182"/>
                  </a:cubicBezTo>
                  <a:cubicBezTo>
                    <a:pt x="4532" y="12182"/>
                    <a:pt x="4654" y="12093"/>
                    <a:pt x="4698" y="11964"/>
                  </a:cubicBezTo>
                  <a:lnTo>
                    <a:pt x="5377" y="9928"/>
                  </a:lnTo>
                  <a:cubicBezTo>
                    <a:pt x="5388" y="9896"/>
                    <a:pt x="5394" y="9861"/>
                    <a:pt x="5394" y="9828"/>
                  </a:cubicBezTo>
                  <a:lnTo>
                    <a:pt x="5394" y="6984"/>
                  </a:lnTo>
                  <a:cubicBezTo>
                    <a:pt x="5394" y="6807"/>
                    <a:pt x="5252" y="6666"/>
                    <a:pt x="5076" y="6666"/>
                  </a:cubicBezTo>
                  <a:cubicBezTo>
                    <a:pt x="4901" y="6666"/>
                    <a:pt x="4759" y="6807"/>
                    <a:pt x="4759" y="6984"/>
                  </a:cubicBezTo>
                  <a:lnTo>
                    <a:pt x="4759" y="9777"/>
                  </a:lnTo>
                  <a:lnTo>
                    <a:pt x="4397" y="10858"/>
                  </a:lnTo>
                  <a:lnTo>
                    <a:pt x="4037" y="9777"/>
                  </a:lnTo>
                  <a:lnTo>
                    <a:pt x="4037" y="4034"/>
                  </a:lnTo>
                  <a:lnTo>
                    <a:pt x="4759" y="4034"/>
                  </a:lnTo>
                  <a:lnTo>
                    <a:pt x="4759" y="5456"/>
                  </a:lnTo>
                  <a:cubicBezTo>
                    <a:pt x="4759" y="5631"/>
                    <a:pt x="4901" y="5774"/>
                    <a:pt x="5076" y="5774"/>
                  </a:cubicBezTo>
                  <a:cubicBezTo>
                    <a:pt x="5252" y="5774"/>
                    <a:pt x="5394" y="5631"/>
                    <a:pt x="5394" y="5456"/>
                  </a:cubicBezTo>
                  <a:lnTo>
                    <a:pt x="5394" y="3861"/>
                  </a:lnTo>
                  <a:lnTo>
                    <a:pt x="7571" y="1995"/>
                  </a:lnTo>
                  <a:lnTo>
                    <a:pt x="7792" y="1995"/>
                  </a:lnTo>
                  <a:cubicBezTo>
                    <a:pt x="8342" y="1995"/>
                    <a:pt x="8790" y="1547"/>
                    <a:pt x="8790" y="996"/>
                  </a:cubicBezTo>
                  <a:lnTo>
                    <a:pt x="8790" y="317"/>
                  </a:lnTo>
                  <a:cubicBezTo>
                    <a:pt x="8787" y="144"/>
                    <a:pt x="8645" y="1"/>
                    <a:pt x="8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1599368" y="3711105"/>
              <a:ext cx="279757" cy="584677"/>
            </a:xfrm>
            <a:custGeom>
              <a:avLst/>
              <a:gdLst/>
              <a:ahLst/>
              <a:cxnLst/>
              <a:rect l="l" t="t" r="r" b="b"/>
              <a:pathLst>
                <a:path w="8113" h="16957" extrusionOk="0">
                  <a:moveTo>
                    <a:pt x="6094" y="638"/>
                  </a:moveTo>
                  <a:cubicBezTo>
                    <a:pt x="6294" y="638"/>
                    <a:pt x="6456" y="799"/>
                    <a:pt x="6456" y="999"/>
                  </a:cubicBezTo>
                  <a:lnTo>
                    <a:pt x="6456" y="1359"/>
                  </a:lnTo>
                  <a:lnTo>
                    <a:pt x="1659" y="1359"/>
                  </a:lnTo>
                  <a:lnTo>
                    <a:pt x="1659" y="999"/>
                  </a:lnTo>
                  <a:cubicBezTo>
                    <a:pt x="1659" y="799"/>
                    <a:pt x="1820" y="638"/>
                    <a:pt x="2020" y="638"/>
                  </a:cubicBezTo>
                  <a:close/>
                  <a:moveTo>
                    <a:pt x="5480" y="1995"/>
                  </a:moveTo>
                  <a:lnTo>
                    <a:pt x="6062" y="5774"/>
                  </a:lnTo>
                  <a:lnTo>
                    <a:pt x="2050" y="5774"/>
                  </a:lnTo>
                  <a:lnTo>
                    <a:pt x="2631" y="1995"/>
                  </a:lnTo>
                  <a:close/>
                  <a:moveTo>
                    <a:pt x="7474" y="6410"/>
                  </a:moveTo>
                  <a:lnTo>
                    <a:pt x="7474" y="7111"/>
                  </a:lnTo>
                  <a:cubicBezTo>
                    <a:pt x="7474" y="7309"/>
                    <a:pt x="7310" y="7471"/>
                    <a:pt x="7112" y="7471"/>
                  </a:cubicBezTo>
                  <a:lnTo>
                    <a:pt x="1000" y="7471"/>
                  </a:lnTo>
                  <a:cubicBezTo>
                    <a:pt x="802" y="7471"/>
                    <a:pt x="639" y="7309"/>
                    <a:pt x="639" y="7111"/>
                  </a:cubicBezTo>
                  <a:lnTo>
                    <a:pt x="639" y="6410"/>
                  </a:lnTo>
                  <a:close/>
                  <a:moveTo>
                    <a:pt x="2019" y="1"/>
                  </a:moveTo>
                  <a:cubicBezTo>
                    <a:pt x="1468" y="1"/>
                    <a:pt x="1020" y="448"/>
                    <a:pt x="1020" y="999"/>
                  </a:cubicBezTo>
                  <a:lnTo>
                    <a:pt x="1020" y="1677"/>
                  </a:lnTo>
                  <a:cubicBezTo>
                    <a:pt x="1020" y="1854"/>
                    <a:pt x="1161" y="1995"/>
                    <a:pt x="1338" y="1995"/>
                  </a:cubicBezTo>
                  <a:lnTo>
                    <a:pt x="1984" y="1995"/>
                  </a:lnTo>
                  <a:lnTo>
                    <a:pt x="1403" y="5774"/>
                  </a:lnTo>
                  <a:lnTo>
                    <a:pt x="318" y="5774"/>
                  </a:lnTo>
                  <a:cubicBezTo>
                    <a:pt x="143" y="5774"/>
                    <a:pt x="0" y="5916"/>
                    <a:pt x="0" y="6091"/>
                  </a:cubicBezTo>
                  <a:lnTo>
                    <a:pt x="0" y="7111"/>
                  </a:lnTo>
                  <a:cubicBezTo>
                    <a:pt x="0" y="7660"/>
                    <a:pt x="448" y="8109"/>
                    <a:pt x="999" y="8109"/>
                  </a:cubicBezTo>
                  <a:lnTo>
                    <a:pt x="3058" y="8109"/>
                  </a:lnTo>
                  <a:lnTo>
                    <a:pt x="3058" y="14602"/>
                  </a:lnTo>
                  <a:cubicBezTo>
                    <a:pt x="3058" y="14637"/>
                    <a:pt x="3064" y="14670"/>
                    <a:pt x="3075" y="14702"/>
                  </a:cubicBezTo>
                  <a:lnTo>
                    <a:pt x="3754" y="16740"/>
                  </a:lnTo>
                  <a:cubicBezTo>
                    <a:pt x="3798" y="16869"/>
                    <a:pt x="3920" y="16956"/>
                    <a:pt x="4056" y="16956"/>
                  </a:cubicBezTo>
                  <a:cubicBezTo>
                    <a:pt x="4192" y="16956"/>
                    <a:pt x="4315" y="16869"/>
                    <a:pt x="4359" y="16740"/>
                  </a:cubicBezTo>
                  <a:lnTo>
                    <a:pt x="5038" y="14702"/>
                  </a:lnTo>
                  <a:cubicBezTo>
                    <a:pt x="5049" y="14670"/>
                    <a:pt x="5055" y="14637"/>
                    <a:pt x="5055" y="14602"/>
                  </a:cubicBezTo>
                  <a:lnTo>
                    <a:pt x="5055" y="11717"/>
                  </a:lnTo>
                  <a:cubicBezTo>
                    <a:pt x="5055" y="11540"/>
                    <a:pt x="4913" y="11400"/>
                    <a:pt x="4737" y="11400"/>
                  </a:cubicBezTo>
                  <a:cubicBezTo>
                    <a:pt x="4562" y="11400"/>
                    <a:pt x="4419" y="11540"/>
                    <a:pt x="4419" y="11717"/>
                  </a:cubicBezTo>
                  <a:lnTo>
                    <a:pt x="4419" y="14551"/>
                  </a:lnTo>
                  <a:lnTo>
                    <a:pt x="4058" y="15633"/>
                  </a:lnTo>
                  <a:lnTo>
                    <a:pt x="3698" y="14551"/>
                  </a:lnTo>
                  <a:lnTo>
                    <a:pt x="3698" y="8109"/>
                  </a:lnTo>
                  <a:lnTo>
                    <a:pt x="4419" y="8109"/>
                  </a:lnTo>
                  <a:lnTo>
                    <a:pt x="4419" y="10230"/>
                  </a:lnTo>
                  <a:cubicBezTo>
                    <a:pt x="4419" y="10406"/>
                    <a:pt x="4562" y="10548"/>
                    <a:pt x="4737" y="10548"/>
                  </a:cubicBezTo>
                  <a:cubicBezTo>
                    <a:pt x="4913" y="10548"/>
                    <a:pt x="5055" y="10406"/>
                    <a:pt x="5055" y="10230"/>
                  </a:cubicBezTo>
                  <a:lnTo>
                    <a:pt x="5055" y="8109"/>
                  </a:lnTo>
                  <a:lnTo>
                    <a:pt x="7114" y="8109"/>
                  </a:lnTo>
                  <a:cubicBezTo>
                    <a:pt x="7664" y="8109"/>
                    <a:pt x="8112" y="7660"/>
                    <a:pt x="8112" y="7111"/>
                  </a:cubicBezTo>
                  <a:lnTo>
                    <a:pt x="8112" y="6091"/>
                  </a:lnTo>
                  <a:cubicBezTo>
                    <a:pt x="8111" y="5916"/>
                    <a:pt x="7967" y="5774"/>
                    <a:pt x="7791" y="5774"/>
                  </a:cubicBezTo>
                  <a:lnTo>
                    <a:pt x="6705" y="5774"/>
                  </a:lnTo>
                  <a:lnTo>
                    <a:pt x="6126" y="1995"/>
                  </a:lnTo>
                  <a:lnTo>
                    <a:pt x="6773" y="1995"/>
                  </a:lnTo>
                  <a:cubicBezTo>
                    <a:pt x="6950" y="1995"/>
                    <a:pt x="7091" y="1854"/>
                    <a:pt x="7091" y="1677"/>
                  </a:cubicBezTo>
                  <a:lnTo>
                    <a:pt x="7091" y="999"/>
                  </a:lnTo>
                  <a:cubicBezTo>
                    <a:pt x="7091" y="448"/>
                    <a:pt x="6643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6860735" y="3662341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4962620" y="3654830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8797159" y="3654823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1D905C84-7B36-41E1-9840-36F6A6D28437}"/>
              </a:ext>
            </a:extLst>
          </p:cNvPr>
          <p:cNvSpPr txBox="1"/>
          <p:nvPr/>
        </p:nvSpPr>
        <p:spPr>
          <a:xfrm>
            <a:off x="9306977" y="6165304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Page:67</a:t>
            </a:r>
            <a:endParaRPr lang="ar-SA" sz="2800" b="1" i="1" dirty="0"/>
          </a:p>
        </p:txBody>
      </p:sp>
      <p:pic>
        <p:nvPicPr>
          <p:cNvPr id="5" name="صورة 3">
            <a:extLst>
              <a:ext uri="{FF2B5EF4-FFF2-40B4-BE49-F238E27FC236}">
                <a16:creationId xmlns="" xmlns:a16="http://schemas.microsoft.com/office/drawing/2014/main" id="{8DD898CD-8F44-4827-9A08-BFD24B98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2" y="548680"/>
            <a:ext cx="10340416" cy="541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1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50CAE181-1A94-469A-91EF-599DE903CA14}"/>
              </a:ext>
            </a:extLst>
          </p:cNvPr>
          <p:cNvSpPr txBox="1"/>
          <p:nvPr/>
        </p:nvSpPr>
        <p:spPr>
          <a:xfrm>
            <a:off x="1481159" y="2260385"/>
            <a:ext cx="503929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This </a:t>
            </a:r>
            <a:r>
              <a:rPr lang="en-U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is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b="1" u="sng" dirty="0">
                <a:latin typeface="Comic Sans MS" panose="030F0702030302020204" pitchFamily="66" charset="0"/>
              </a:rPr>
              <a:t>book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That </a:t>
            </a:r>
            <a:r>
              <a:rPr lang="en-U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is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b="1" u="sng" dirty="0">
                <a:latin typeface="Comic Sans MS" panose="030F0702030302020204" pitchFamily="66" charset="0"/>
              </a:rPr>
              <a:t>umbrella.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Free Book clip art images and graphics">
            <a:extLst>
              <a:ext uri="{FF2B5EF4-FFF2-40B4-BE49-F238E27FC236}">
                <a16:creationId xmlns:a16="http://schemas.microsoft.com/office/drawing/2014/main" xmlns="" id="{8C561A75-376E-4CF8-97F4-31D79051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55" y="1705958"/>
            <a:ext cx="2419046" cy="11497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Umbrella Cliparts, Download Free Clip Art, Free Clip Art on Clipart  Library">
            <a:extLst>
              <a:ext uri="{FF2B5EF4-FFF2-40B4-BE49-F238E27FC236}">
                <a16:creationId xmlns:a16="http://schemas.microsoft.com/office/drawing/2014/main" xmlns="" id="{DDA802EA-A272-4ABB-8802-C4B37789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403" y="2602133"/>
            <a:ext cx="2419048" cy="14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2AF15BAB-2AD0-426C-B648-51D21ED5AA15}"/>
              </a:ext>
            </a:extLst>
          </p:cNvPr>
          <p:cNvSpPr txBox="1"/>
          <p:nvPr/>
        </p:nvSpPr>
        <p:spPr>
          <a:xfrm>
            <a:off x="2233891" y="2859444"/>
            <a:ext cx="54771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</a:t>
            </a:r>
            <a:r>
              <a:rPr lang="en-US" sz="3200" b="1" dirty="0">
                <a:latin typeface="Comic Sans MS" panose="030F0702030302020204" pitchFamily="66" charset="0"/>
              </a:rPr>
              <a:t> book is </a:t>
            </a:r>
            <a:r>
              <a:rPr lang="en-US" sz="3200" b="1" dirty="0" smtClean="0">
                <a:latin typeface="Comic Sans MS" panose="030F0702030302020204" pitchFamily="66" charset="0"/>
              </a:rPr>
              <a:t>blue 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173C2C6C-2E6A-46F3-B578-D6DC1E50B380}"/>
              </a:ext>
            </a:extLst>
          </p:cNvPr>
          <p:cNvSpPr txBox="1"/>
          <p:nvPr/>
        </p:nvSpPr>
        <p:spPr>
          <a:xfrm>
            <a:off x="2168035" y="4268510"/>
            <a:ext cx="54771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</a:t>
            </a:r>
            <a:r>
              <a:rPr lang="en-US" sz="3200" b="1" dirty="0">
                <a:latin typeface="Comic Sans MS" panose="030F0702030302020204" pitchFamily="66" charset="0"/>
              </a:rPr>
              <a:t> umbrella is blue.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76A0F695-6346-4A32-B1CD-AD72A29A485D}"/>
              </a:ext>
            </a:extLst>
          </p:cNvPr>
          <p:cNvSpPr txBox="1"/>
          <p:nvPr/>
        </p:nvSpPr>
        <p:spPr>
          <a:xfrm>
            <a:off x="1856600" y="5167419"/>
            <a:ext cx="54771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latin typeface="Comic Sans MS" panose="030F0702030302020204" pitchFamily="66" charset="0"/>
              </a:rPr>
              <a:t>eat</a:t>
            </a: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latin typeface="Comic Sans MS" panose="030F0702030302020204" pitchFamily="66" charset="0"/>
              </a:rPr>
              <a:t>apple 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E9967E45-CD3D-4189-A2C0-5BEF20260816}"/>
              </a:ext>
            </a:extLst>
          </p:cNvPr>
          <p:cNvSpPr txBox="1"/>
          <p:nvPr/>
        </p:nvSpPr>
        <p:spPr>
          <a:xfrm>
            <a:off x="1856600" y="5695748"/>
            <a:ext cx="54771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</a:t>
            </a:r>
            <a:r>
              <a:rPr lang="en-US" sz="3200" b="1" dirty="0">
                <a:latin typeface="Comic Sans MS" panose="030F0702030302020204" pitchFamily="66" charset="0"/>
              </a:rPr>
              <a:t> apple is red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Apple Clip Art Images, Stock Photos &amp; Vectors | Shutterstock">
            <a:extLst>
              <a:ext uri="{FF2B5EF4-FFF2-40B4-BE49-F238E27FC236}">
                <a16:creationId xmlns:a16="http://schemas.microsoft.com/office/drawing/2014/main" xmlns="" id="{534512CF-5FD3-4505-A1AE-D5B8DEC1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87" y="5262453"/>
            <a:ext cx="1386921" cy="9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نجمة: 10 نقاط 4">
            <a:extLst>
              <a:ext uri="{FF2B5EF4-FFF2-40B4-BE49-F238E27FC236}">
                <a16:creationId xmlns:a16="http://schemas.microsoft.com/office/drawing/2014/main" xmlns="" id="{AED36700-3D48-4E4C-B6C5-D77748434FA4}"/>
              </a:ext>
            </a:extLst>
          </p:cNvPr>
          <p:cNvSpPr/>
          <p:nvPr/>
        </p:nvSpPr>
        <p:spPr>
          <a:xfrm>
            <a:off x="7965414" y="4853285"/>
            <a:ext cx="2763482" cy="1740794"/>
          </a:xfrm>
          <a:prstGeom prst="star10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Never come with plural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D72C3E-5F60-4553-8B3E-786D3357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548680"/>
            <a:ext cx="9505056" cy="59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1D905C84-7B36-41E1-9840-36F6A6D28437}"/>
              </a:ext>
            </a:extLst>
          </p:cNvPr>
          <p:cNvSpPr txBox="1"/>
          <p:nvPr/>
        </p:nvSpPr>
        <p:spPr>
          <a:xfrm>
            <a:off x="9306977" y="6165304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Page:67</a:t>
            </a:r>
            <a:endParaRPr lang="ar-SA" sz="2800" b="1" i="1" dirty="0"/>
          </a:p>
        </p:txBody>
      </p:sp>
      <p:sp>
        <p:nvSpPr>
          <p:cNvPr id="3" name="مستطيل 2"/>
          <p:cNvSpPr/>
          <p:nvPr/>
        </p:nvSpPr>
        <p:spPr>
          <a:xfrm>
            <a:off x="722764" y="3501008"/>
            <a:ext cx="19271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 student</a:t>
            </a:r>
            <a:endParaRPr lang="ar-SA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Student School Clip Art - Student Clipart Png , Free Transparent Clipart -  ClipartKey">
            <a:extLst>
              <a:ext uri="{FF2B5EF4-FFF2-40B4-BE49-F238E27FC236}">
                <a16:creationId xmlns:a16="http://schemas.microsoft.com/office/drawing/2014/main" xmlns="" id="{79B6B2D2-0F42-4A11-A9CF-2900E0CE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2" y="4122262"/>
            <a:ext cx="1573643" cy="2213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844292" y="3501008"/>
            <a:ext cx="20986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 students</a:t>
            </a:r>
            <a:endParaRPr lang="ar-SA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6" descr="Students Clip Art Student Walking Clipart - School Kids - Png Download -  Full Size Clipart (#282807) - PinClipart">
            <a:extLst>
              <a:ext uri="{FF2B5EF4-FFF2-40B4-BE49-F238E27FC236}">
                <a16:creationId xmlns:a16="http://schemas.microsoft.com/office/drawing/2014/main" xmlns="" id="{365F69F6-71F1-48D2-8FFD-4BCD8D11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3" y="4147910"/>
            <a:ext cx="1793056" cy="2213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974553" y="2492896"/>
            <a:ext cx="2082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 drove a car </a:t>
            </a:r>
            <a:endParaRPr lang="ar-SA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31884" y="2501057"/>
            <a:ext cx="2440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 car is red . </a:t>
            </a:r>
            <a:endParaRPr lang="ar-SA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صورة 3">
            <a:extLst>
              <a:ext uri="{FF2B5EF4-FFF2-40B4-BE49-F238E27FC236}">
                <a16:creationId xmlns="" xmlns:a16="http://schemas.microsoft.com/office/drawing/2014/main" id="{8DD898CD-8F44-4827-9A08-BFD24B985C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589"/>
          <a:stretch/>
        </p:blipFill>
        <p:spPr>
          <a:xfrm>
            <a:off x="953246" y="188640"/>
            <a:ext cx="10340416" cy="208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</TotalTime>
  <Words>255</Words>
  <Application>Microsoft Office PowerPoint</Application>
  <PresentationFormat>مخصص</PresentationFormat>
  <Paragraphs>102</Paragraphs>
  <Slides>20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20</vt:i4>
      </vt:variant>
    </vt:vector>
  </HeadingPairs>
  <TitlesOfParts>
    <vt:vector size="22" baseType="lpstr">
      <vt:lpstr>November Daily Slides by Slidesgo</vt:lpstr>
      <vt:lpstr>ورق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Learning Objectives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166</cp:revision>
  <dcterms:created xsi:type="dcterms:W3CDTF">2020-08-04T01:19:29Z</dcterms:created>
  <dcterms:modified xsi:type="dcterms:W3CDTF">2023-01-02T18:38:12Z</dcterms:modified>
</cp:coreProperties>
</file>