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60" r:id="rId3"/>
    <p:sldId id="271" r:id="rId4"/>
    <p:sldId id="333" r:id="rId5"/>
    <p:sldId id="334" r:id="rId6"/>
    <p:sldId id="335" r:id="rId7"/>
    <p:sldId id="336" r:id="rId8"/>
    <p:sldId id="337" r:id="rId9"/>
    <p:sldId id="259" r:id="rId10"/>
    <p:sldId id="339" r:id="rId11"/>
    <p:sldId id="341" r:id="rId12"/>
  </p:sldIdLst>
  <p:sldSz cx="9144000" cy="5143500" type="screen16x9"/>
  <p:notesSz cx="6858000" cy="9144000"/>
  <p:embeddedFontLst>
    <p:embeddedFont>
      <p:font typeface="Arv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Oregano" panose="03060702040602030A04" pitchFamily="66" charset="0"/>
      <p:regular r:id="rId26"/>
      <p:italic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23A000-1878-491B-BD07-FEA06B53FEE2}">
          <p14:sldIdLst>
            <p14:sldId id="256"/>
            <p14:sldId id="260"/>
            <p14:sldId id="271"/>
            <p14:sldId id="333"/>
            <p14:sldId id="334"/>
            <p14:sldId id="335"/>
            <p14:sldId id="336"/>
            <p14:sldId id="337"/>
            <p14:sldId id="259"/>
            <p14:sldId id="339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9FAA3A89-1AC8-4DE3-9709-7D4F75E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959" y="1693441"/>
            <a:ext cx="42455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good deal, </a:t>
            </a:r>
            <a:r>
              <a:rPr lang="en-US" altLang="en-US" sz="48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it?</a:t>
            </a:r>
          </a:p>
          <a:p>
            <a:pPr lvl="0" algn="ctr"/>
            <a:endParaRPr lang="en-US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C2B1936-3979-46FC-AF62-B15E84E3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541" y="3595908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Listen &amp; Discuss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5DFA5-C98C-A8FA-C909-51E44C550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640453" y="1112979"/>
            <a:ext cx="2568960" cy="337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EBD87117-C73F-FBA6-4DAD-1C1E5EEE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51" y="416311"/>
            <a:ext cx="349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spc="2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7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AD3AA-5BF4-4234-B9D3-E1F4FD198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7600" r="46850" b="24147"/>
          <a:stretch/>
        </p:blipFill>
        <p:spPr>
          <a:xfrm>
            <a:off x="1277634" y="141480"/>
            <a:ext cx="6534726" cy="486054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2357754" y="1207840"/>
            <a:ext cx="15661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teapot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519772" y="2055556"/>
            <a:ext cx="15661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pliers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060721" y="2873574"/>
            <a:ext cx="216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rocking chair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166587" y="3762537"/>
            <a:ext cx="1985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teddy bear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311315" y="4527073"/>
            <a:ext cx="16078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hammer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670730" y="1207840"/>
            <a:ext cx="11155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fan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مربع نص 12">
            <a:extLst>
              <a:ext uri="{FF2B5EF4-FFF2-40B4-BE49-F238E27FC236}">
                <a16:creationId xmlns:a16="http://schemas.microsoft.com/office/drawing/2014/main" id="{01199E8F-4000-4875-A60A-AC03B322773E}"/>
              </a:ext>
            </a:extLst>
          </p:cNvPr>
          <p:cNvSpPr txBox="1"/>
          <p:nvPr/>
        </p:nvSpPr>
        <p:spPr>
          <a:xfrm>
            <a:off x="5762202" y="2040707"/>
            <a:ext cx="13210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pot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مربع نص 13">
            <a:extLst>
              <a:ext uri="{FF2B5EF4-FFF2-40B4-BE49-F238E27FC236}">
                <a16:creationId xmlns:a16="http://schemas.microsoft.com/office/drawing/2014/main" id="{EC89BC2C-B410-4819-A749-9F77980BC6C2}"/>
              </a:ext>
            </a:extLst>
          </p:cNvPr>
          <p:cNvSpPr txBox="1"/>
          <p:nvPr/>
        </p:nvSpPr>
        <p:spPr>
          <a:xfrm>
            <a:off x="5196156" y="2873574"/>
            <a:ext cx="18871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saw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مربع نص 14">
            <a:extLst>
              <a:ext uri="{FF2B5EF4-FFF2-40B4-BE49-F238E27FC236}">
                <a16:creationId xmlns:a16="http://schemas.microsoft.com/office/drawing/2014/main" id="{E519F0EF-4804-482E-ABE9-AF0D37CBC32D}"/>
              </a:ext>
            </a:extLst>
          </p:cNvPr>
          <p:cNvSpPr txBox="1"/>
          <p:nvPr/>
        </p:nvSpPr>
        <p:spPr>
          <a:xfrm>
            <a:off x="6090060" y="3703130"/>
            <a:ext cx="17223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frying pan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مربع نص 15">
            <a:extLst>
              <a:ext uri="{FF2B5EF4-FFF2-40B4-BE49-F238E27FC236}">
                <a16:creationId xmlns:a16="http://schemas.microsoft.com/office/drawing/2014/main" id="{9F0B0B6A-271C-4790-9F10-981EBF62734D}"/>
              </a:ext>
            </a:extLst>
          </p:cNvPr>
          <p:cNvSpPr txBox="1"/>
          <p:nvPr/>
        </p:nvSpPr>
        <p:spPr>
          <a:xfrm>
            <a:off x="5598114" y="4532685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screwdriver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4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  <p:bldP spid="23" grpId="0"/>
      <p:bldP spid="24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273E4-96E9-4D85-82F6-ACF313963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58401" r="40284" b="11624"/>
          <a:stretch/>
        </p:blipFill>
        <p:spPr>
          <a:xfrm>
            <a:off x="1385646" y="897565"/>
            <a:ext cx="6372708" cy="3208567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2195736" y="2225502"/>
            <a:ext cx="1350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pliers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075402" y="2698922"/>
            <a:ext cx="1590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hammer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075402" y="3153000"/>
            <a:ext cx="1350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saw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923209" y="3607079"/>
            <a:ext cx="1905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screwdriver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098268" y="2238503"/>
            <a:ext cx="14411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teapot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193958" y="2615973"/>
            <a:ext cx="10677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pot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952361" y="3100497"/>
            <a:ext cx="16741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frying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pan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777172" y="2236133"/>
            <a:ext cx="19260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rocking chair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706127" y="2688014"/>
            <a:ext cx="18179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teddy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bear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860074" y="3153000"/>
            <a:ext cx="14411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fan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74A-2B55-4A08-B28F-F328A4798B96}"/>
              </a:ext>
            </a:extLst>
          </p:cNvPr>
          <p:cNvSpPr/>
          <p:nvPr/>
        </p:nvSpPr>
        <p:spPr>
          <a:xfrm>
            <a:off x="2066011" y="1172737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3980F-F992-4D04-B47C-558D2A64E301}"/>
              </a:ext>
            </a:extLst>
          </p:cNvPr>
          <p:cNvSpPr/>
          <p:nvPr/>
        </p:nvSpPr>
        <p:spPr>
          <a:xfrm>
            <a:off x="487855" y="1942178"/>
            <a:ext cx="1359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02504-C000-4DA5-AA64-5AE93F99BF6A}"/>
              </a:ext>
            </a:extLst>
          </p:cNvPr>
          <p:cNvSpPr/>
          <p:nvPr/>
        </p:nvSpPr>
        <p:spPr>
          <a:xfrm>
            <a:off x="517189" y="2773175"/>
            <a:ext cx="1548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2" y="1955861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53392" y="2713200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2049871" y="1174516"/>
            <a:ext cx="5043757" cy="907708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08" name="Google Shape;408;p26"/>
          <p:cNvSpPr txBox="1">
            <a:spLocks noGrp="1"/>
          </p:cNvSpPr>
          <p:nvPr>
            <p:ph type="subTitle" idx="4294967295"/>
          </p:nvPr>
        </p:nvSpPr>
        <p:spPr>
          <a:xfrm>
            <a:off x="2430966" y="1460235"/>
            <a:ext cx="3917950" cy="463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Name tools correctly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2430966" y="2996464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Answer Yes/No questions 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514718" y="2229945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Classify tools into different  categories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39B90-2769-4A27-ADED-1457300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3400886" cy="766200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grpSp>
        <p:nvGrpSpPr>
          <p:cNvPr id="29" name="Google Shape;395;p26">
            <a:extLst>
              <a:ext uri="{FF2B5EF4-FFF2-40B4-BE49-F238E27FC236}">
                <a16:creationId xmlns:a16="http://schemas.microsoft.com/office/drawing/2014/main" id="{70A2A842-F90E-44E6-AA8E-90AF9C26E869}"/>
              </a:ext>
            </a:extLst>
          </p:cNvPr>
          <p:cNvGrpSpPr/>
          <p:nvPr/>
        </p:nvGrpSpPr>
        <p:grpSpPr>
          <a:xfrm>
            <a:off x="2053392" y="3471056"/>
            <a:ext cx="5043757" cy="907708"/>
            <a:chOff x="-1535283" y="1287960"/>
            <a:chExt cx="11486579" cy="2067200"/>
          </a:xfrm>
        </p:grpSpPr>
        <p:sp>
          <p:nvSpPr>
            <p:cNvPr id="30" name="Google Shape;396;p26">
              <a:extLst>
                <a:ext uri="{FF2B5EF4-FFF2-40B4-BE49-F238E27FC236}">
                  <a16:creationId xmlns:a16="http://schemas.microsoft.com/office/drawing/2014/main" id="{D96EF2B0-D890-40DF-AF49-BFEF0851AF8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7;p26">
              <a:extLst>
                <a:ext uri="{FF2B5EF4-FFF2-40B4-BE49-F238E27FC236}">
                  <a16:creationId xmlns:a16="http://schemas.microsoft.com/office/drawing/2014/main" id="{E90C4D31-EB33-4C75-BE65-937D8F1F9A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8;p26">
              <a:extLst>
                <a:ext uri="{FF2B5EF4-FFF2-40B4-BE49-F238E27FC236}">
                  <a16:creationId xmlns:a16="http://schemas.microsoft.com/office/drawing/2014/main" id="{0D6C2A08-C431-42D3-8ACC-C5A632EC46B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399;p26">
              <a:extLst>
                <a:ext uri="{FF2B5EF4-FFF2-40B4-BE49-F238E27FC236}">
                  <a16:creationId xmlns:a16="http://schemas.microsoft.com/office/drawing/2014/main" id="{1933D8FB-5F58-4D10-8C80-3009A58D3E9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400;p26">
              <a:extLst>
                <a:ext uri="{FF2B5EF4-FFF2-40B4-BE49-F238E27FC236}">
                  <a16:creationId xmlns:a16="http://schemas.microsoft.com/office/drawing/2014/main" id="{9B3B94D7-6067-4689-8D2D-FAAE71BABCD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5" name="Google Shape;395;p26">
            <a:extLst>
              <a:ext uri="{FF2B5EF4-FFF2-40B4-BE49-F238E27FC236}">
                <a16:creationId xmlns:a16="http://schemas.microsoft.com/office/drawing/2014/main" id="{F49AE16E-0693-44D2-911F-5ADDC8C05868}"/>
              </a:ext>
            </a:extLst>
          </p:cNvPr>
          <p:cNvGrpSpPr/>
          <p:nvPr/>
        </p:nvGrpSpPr>
        <p:grpSpPr>
          <a:xfrm>
            <a:off x="2056510" y="4235792"/>
            <a:ext cx="5043757" cy="907708"/>
            <a:chOff x="-1535283" y="1287960"/>
            <a:chExt cx="11486579" cy="2067200"/>
          </a:xfrm>
        </p:grpSpPr>
        <p:sp>
          <p:nvSpPr>
            <p:cNvPr id="36" name="Google Shape;396;p26">
              <a:extLst>
                <a:ext uri="{FF2B5EF4-FFF2-40B4-BE49-F238E27FC236}">
                  <a16:creationId xmlns:a16="http://schemas.microsoft.com/office/drawing/2014/main" id="{F2330E56-24B1-4F19-9CF3-014FA52FA545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Google Shape;397;p26">
              <a:extLst>
                <a:ext uri="{FF2B5EF4-FFF2-40B4-BE49-F238E27FC236}">
                  <a16:creationId xmlns:a16="http://schemas.microsoft.com/office/drawing/2014/main" id="{6D98D5BD-D4E3-43A2-A6FF-3EF74FFBA63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" name="Google Shape;398;p26">
              <a:extLst>
                <a:ext uri="{FF2B5EF4-FFF2-40B4-BE49-F238E27FC236}">
                  <a16:creationId xmlns:a16="http://schemas.microsoft.com/office/drawing/2014/main" id="{837F2BAA-18F6-45C7-AB3A-D9B065C8D4D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" name="Google Shape;399;p26">
              <a:extLst>
                <a:ext uri="{FF2B5EF4-FFF2-40B4-BE49-F238E27FC236}">
                  <a16:creationId xmlns:a16="http://schemas.microsoft.com/office/drawing/2014/main" id="{B21CE575-8EFC-4398-918A-B917D0BAE924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" name="Google Shape;400;p26">
              <a:extLst>
                <a:ext uri="{FF2B5EF4-FFF2-40B4-BE49-F238E27FC236}">
                  <a16:creationId xmlns:a16="http://schemas.microsoft.com/office/drawing/2014/main" id="{61FB5F89-AD5A-4E43-B7B0-218AC15ED34E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" name="Google Shape;410;p26">
            <a:extLst>
              <a:ext uri="{FF2B5EF4-FFF2-40B4-BE49-F238E27FC236}">
                <a16:creationId xmlns:a16="http://schemas.microsoft.com/office/drawing/2014/main" id="{9CEB08C2-F5D5-43D9-9592-6AB5D6063B72}"/>
              </a:ext>
            </a:extLst>
          </p:cNvPr>
          <p:cNvSpPr txBox="1">
            <a:spLocks/>
          </p:cNvSpPr>
          <p:nvPr/>
        </p:nvSpPr>
        <p:spPr>
          <a:xfrm>
            <a:off x="2514718" y="3765767"/>
            <a:ext cx="39179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Listen for specific information</a:t>
            </a:r>
          </a:p>
        </p:txBody>
      </p:sp>
      <p:sp>
        <p:nvSpPr>
          <p:cNvPr id="42" name="Google Shape;410;p26">
            <a:extLst>
              <a:ext uri="{FF2B5EF4-FFF2-40B4-BE49-F238E27FC236}">
                <a16:creationId xmlns:a16="http://schemas.microsoft.com/office/drawing/2014/main" id="{742A27E3-A60C-4C6B-B457-CB560879408D}"/>
              </a:ext>
            </a:extLst>
          </p:cNvPr>
          <p:cNvSpPr txBox="1">
            <a:spLocks/>
          </p:cNvSpPr>
          <p:nvPr/>
        </p:nvSpPr>
        <p:spPr>
          <a:xfrm>
            <a:off x="2588372" y="4539350"/>
            <a:ext cx="39179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Use new words correctly</a:t>
            </a:r>
          </a:p>
        </p:txBody>
      </p:sp>
    </p:spTree>
    <p:extLst>
      <p:ext uri="{BB962C8B-B14F-4D97-AF65-F5344CB8AC3E}">
        <p14:creationId xmlns:p14="http://schemas.microsoft.com/office/powerpoint/2010/main" val="5988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C2C2A7-DAF8-4FBB-B12D-CC8A8843F0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703D5-8DFD-4E73-A8C3-B3DC31EAD9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0" t="28999" r="42125" b="8064"/>
          <a:stretch/>
        </p:blipFill>
        <p:spPr>
          <a:xfrm>
            <a:off x="135243" y="576840"/>
            <a:ext cx="6405084" cy="4566660"/>
          </a:xfrm>
          <a:prstGeom prst="rect">
            <a:avLst/>
          </a:prstGeom>
        </p:spPr>
      </p:pic>
      <p:pic>
        <p:nvPicPr>
          <p:cNvPr id="4" name="SG Bk 6 F-SA_2020_1-02">
            <a:hlinkClick r:id="" action="ppaction://media"/>
            <a:extLst>
              <a:ext uri="{FF2B5EF4-FFF2-40B4-BE49-F238E27FC236}">
                <a16:creationId xmlns:a16="http://schemas.microsoft.com/office/drawing/2014/main" id="{8FF65EFA-0847-4344-88A8-5A8C983EFE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0210.37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000" y="376577"/>
            <a:ext cx="930296" cy="92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694CD-49B2-4F22-9C61-8369F01749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348" t="60309" r="42913" b="14152"/>
          <a:stretch/>
        </p:blipFill>
        <p:spPr>
          <a:xfrm>
            <a:off x="6443684" y="1299877"/>
            <a:ext cx="2661716" cy="2742374"/>
          </a:xfrm>
          <a:prstGeom prst="rect">
            <a:avLst/>
          </a:prstGeom>
        </p:spPr>
      </p:pic>
      <p:sp>
        <p:nvSpPr>
          <p:cNvPr id="6" name="Title Text">
            <a:extLst>
              <a:ext uri="{FF2B5EF4-FFF2-40B4-BE49-F238E27FC236}">
                <a16:creationId xmlns:a16="http://schemas.microsoft.com/office/drawing/2014/main" id="{FF46205B-CA32-611A-C405-62AD7F381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84" y="4108128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Pages 68 &amp; 69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1306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DCF4D-32BB-49C4-9722-4F87ED4A88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48B9E-FB06-418A-9684-9A5E32C19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5" t="22001" r="42913" b="38779"/>
          <a:stretch/>
        </p:blipFill>
        <p:spPr>
          <a:xfrm>
            <a:off x="645844" y="585468"/>
            <a:ext cx="6208608" cy="4366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G Bk 6 F-SA_2020_1-02">
            <a:hlinkClick r:id="" action="ppaction://media"/>
            <a:extLst>
              <a:ext uri="{FF2B5EF4-FFF2-40B4-BE49-F238E27FC236}">
                <a16:creationId xmlns:a16="http://schemas.microsoft.com/office/drawing/2014/main" id="{3C6A414E-CE6C-43A8-912F-F1EB7EDDBC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930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2141" y="315088"/>
            <a:ext cx="811337" cy="80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E6BC65AA-394A-C22D-A85D-FF79FDE2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139" y="4115812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Pages 68 &amp; 69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75899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8C411-EB58-40A5-BE86-E5031E85F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8EA28325-962E-462B-AFFE-AB786D29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13" y="654857"/>
            <a:ext cx="5810767" cy="1284851"/>
          </a:xfrm>
          <a:prstGeom prst="rect">
            <a:avLst/>
          </a:prstGeom>
        </p:spPr>
      </p:pic>
      <p:sp>
        <p:nvSpPr>
          <p:cNvPr id="4" name="مربع نص 6">
            <a:extLst>
              <a:ext uri="{FF2B5EF4-FFF2-40B4-BE49-F238E27FC236}">
                <a16:creationId xmlns:a16="http://schemas.microsoft.com/office/drawing/2014/main" id="{6849CB4B-DBEE-4B90-A6B9-A8B69080C3F8}"/>
              </a:ext>
            </a:extLst>
          </p:cNvPr>
          <p:cNvSpPr txBox="1"/>
          <p:nvPr/>
        </p:nvSpPr>
        <p:spPr>
          <a:xfrm>
            <a:off x="583238" y="2786638"/>
            <a:ext cx="797752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Cooking: </a:t>
            </a: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pots (and pans), teapot, plates, frying pan, cups, saucers, knives, forks, spoons 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Cleaning: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broom, vacuum cleaner, hose 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Repairing: </a:t>
            </a: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saw, hammer, pliers, screwdriver </a:t>
            </a:r>
            <a:endParaRPr lang="ar-SA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EFD56-1579-468C-B9F4-41BE4A32F097}"/>
              </a:ext>
            </a:extLst>
          </p:cNvPr>
          <p:cNvSpPr txBox="1"/>
          <p:nvPr/>
        </p:nvSpPr>
        <p:spPr>
          <a:xfrm>
            <a:off x="308951" y="1863308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D78B4E5-CD6F-2005-9E9A-E6A916077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377" y="410398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69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CAF38-07C0-403D-84D2-2E5D873EA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صورة 1">
            <a:extLst>
              <a:ext uri="{FF2B5EF4-FFF2-40B4-BE49-F238E27FC236}">
                <a16:creationId xmlns:a16="http://schemas.microsoft.com/office/drawing/2014/main" id="{298790B3-9624-4C25-B50C-14A2325D6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9" y="1746338"/>
            <a:ext cx="4605029" cy="2398605"/>
          </a:xfrm>
          <a:prstGeom prst="rect">
            <a:avLst/>
          </a:prstGeom>
        </p:spPr>
      </p:pic>
      <p:sp>
        <p:nvSpPr>
          <p:cNvPr id="4" name="مربع نص 2">
            <a:extLst>
              <a:ext uri="{FF2B5EF4-FFF2-40B4-BE49-F238E27FC236}">
                <a16:creationId xmlns:a16="http://schemas.microsoft.com/office/drawing/2014/main" id="{54084E2A-9E54-4CE8-8079-E11C64F31EF6}"/>
              </a:ext>
            </a:extLst>
          </p:cNvPr>
          <p:cNvSpPr txBox="1"/>
          <p:nvPr/>
        </p:nvSpPr>
        <p:spPr>
          <a:xfrm>
            <a:off x="5646669" y="2271948"/>
            <a:ext cx="2568063" cy="17081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Yes, he does. </a:t>
            </a:r>
          </a:p>
          <a:p>
            <a:pPr algn="l"/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Yes, he is. </a:t>
            </a:r>
          </a:p>
          <a:p>
            <a:pPr algn="l"/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Yes, it does. </a:t>
            </a:r>
          </a:p>
          <a:p>
            <a:pPr algn="l"/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Yes, they do. </a:t>
            </a:r>
          </a:p>
          <a:p>
            <a:pPr algn="l"/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No, there aren’t. </a:t>
            </a:r>
            <a:endParaRPr lang="ar-SA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A33CA-18FF-48BD-B3CE-A2042E95ABE9}"/>
              </a:ext>
            </a:extLst>
          </p:cNvPr>
          <p:cNvSpPr txBox="1"/>
          <p:nvPr/>
        </p:nvSpPr>
        <p:spPr>
          <a:xfrm>
            <a:off x="5460815" y="1348618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6CAB38C9-DACD-C7CD-832B-E23FD31A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377" y="410398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69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33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F66B0-BFD5-451E-8F11-8675E404B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70105DA-5D3B-4B41-8CCE-92614366E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75" y="1574847"/>
            <a:ext cx="6454700" cy="2047009"/>
          </a:xfrm>
          <a:prstGeom prst="rect">
            <a:avLst/>
          </a:prstGeom>
        </p:spPr>
      </p:pic>
      <p:pic>
        <p:nvPicPr>
          <p:cNvPr id="4" name="SG Bk 6 F-SA_2020_1-03">
            <a:hlinkClick r:id="" action="ppaction://media"/>
            <a:extLst>
              <a:ext uri="{FF2B5EF4-FFF2-40B4-BE49-F238E27FC236}">
                <a16:creationId xmlns:a16="http://schemas.microsoft.com/office/drawing/2014/main" id="{4BADB192-2E2B-4D5E-BB75-3FADCEC1F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/>
        </p:blipFill>
        <p:spPr>
          <a:xfrm rot="10800000" flipH="1">
            <a:off x="7266936" y="488314"/>
            <a:ext cx="1094764" cy="1086533"/>
          </a:xfrm>
          <a:prstGeom prst="rect">
            <a:avLst/>
          </a:prstGeom>
        </p:spPr>
      </p:pic>
      <p:sp>
        <p:nvSpPr>
          <p:cNvPr id="5" name="Title Text">
            <a:extLst>
              <a:ext uri="{FF2B5EF4-FFF2-40B4-BE49-F238E27FC236}">
                <a16:creationId xmlns:a16="http://schemas.microsoft.com/office/drawing/2014/main" id="{7B07C7A2-14BE-E42C-DB3C-213A60D5A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377" y="410398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69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5058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209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0" y="-994353"/>
            <a:ext cx="6911148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Homework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175</Words>
  <Application>Microsoft Office PowerPoint</Application>
  <PresentationFormat>On-screen Show (16:9)</PresentationFormat>
  <Paragraphs>60</Paragraphs>
  <Slides>11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Oregano</vt:lpstr>
      <vt:lpstr>Arial</vt:lpstr>
      <vt:lpstr>Comic Sans MS</vt:lpstr>
      <vt:lpstr>Roboto Condensed Light</vt:lpstr>
      <vt:lpstr>Calibri</vt:lpstr>
      <vt:lpstr>Roboto Condensed</vt:lpstr>
      <vt:lpstr>Arvo</vt:lpstr>
      <vt:lpstr>Salerio template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209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نادية بنت الغامدي</cp:lastModifiedBy>
  <cp:revision>5</cp:revision>
  <dcterms:modified xsi:type="dcterms:W3CDTF">2023-01-03T16:36:23Z</dcterms:modified>
</cp:coreProperties>
</file>