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>
  <p:sldMasterIdLst>
    <p:sldMasterId id="2147483657" r:id="rId1"/>
  </p:sldMasterIdLst>
  <p:notesMasterIdLst>
    <p:notesMasterId r:id="rId13"/>
  </p:notesMasterIdLst>
  <p:sldIdLst>
    <p:sldId id="256" r:id="rId2"/>
    <p:sldId id="260" r:id="rId3"/>
    <p:sldId id="271" r:id="rId4"/>
    <p:sldId id="283" r:id="rId5"/>
    <p:sldId id="352" r:id="rId6"/>
    <p:sldId id="353" r:id="rId7"/>
    <p:sldId id="351" r:id="rId8"/>
    <p:sldId id="285" r:id="rId9"/>
    <p:sldId id="286" r:id="rId10"/>
    <p:sldId id="259" r:id="rId11"/>
    <p:sldId id="326" r:id="rId12"/>
  </p:sldIdLst>
  <p:sldSz cx="9144000" cy="5143500" type="screen16x9"/>
  <p:notesSz cx="6858000" cy="9144000"/>
  <p:embeddedFontLst>
    <p:embeddedFont>
      <p:font typeface="Arvo" panose="020B0604020202020204" charset="0"/>
      <p:regular r:id="rId14"/>
      <p:bold r:id="rId15"/>
      <p:italic r:id="rId16"/>
      <p:boldItalic r:id="rId17"/>
    </p:embeddedFont>
    <p:embeddedFont>
      <p:font typeface="Calibri" panose="020F0502020204030204" pitchFamily="34" charset="0"/>
      <p:regular r:id="rId18"/>
      <p:bold r:id="rId19"/>
      <p:italic r:id="rId20"/>
      <p:boldItalic r:id="rId21"/>
    </p:embeddedFont>
    <p:embeddedFont>
      <p:font typeface="Roboto Condensed" panose="02000000000000000000" pitchFamily="2" charset="0"/>
      <p:regular r:id="rId22"/>
      <p:bold r:id="rId23"/>
      <p:italic r:id="rId24"/>
      <p:boldItalic r:id="rId25"/>
    </p:embeddedFont>
    <p:embeddedFont>
      <p:font typeface="Roboto Condensed Light" panose="02000000000000000000" pitchFamily="2" charset="0"/>
      <p:regular r:id="rId26"/>
      <p:bold r:id="rId27"/>
      <p:italic r:id="rId28"/>
      <p:boldItalic r:id="rId29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521415D9-36F7-43E2-AB2F-B90AF26B5E84}">
      <p14:sectionLst xmlns:p14="http://schemas.microsoft.com/office/powerpoint/2010/main">
        <p14:section name="Default Section" id="{5F23A000-1878-491B-BD07-FEA06B53FEE2}">
          <p14:sldIdLst>
            <p14:sldId id="256"/>
            <p14:sldId id="260"/>
            <p14:sldId id="271"/>
            <p14:sldId id="283"/>
            <p14:sldId id="352"/>
            <p14:sldId id="353"/>
            <p14:sldId id="351"/>
            <p14:sldId id="285"/>
            <p14:sldId id="286"/>
            <p14:sldId id="259"/>
            <p14:sldId id="326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E27665BA-8202-44FC-AD62-C9F0E3EA811A}">
  <a:tblStyle styleId="{E27665BA-8202-44FC-AD62-C9F0E3EA811A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215DE48A-E3B5-44D0-98CB-AE0B3FDC0379}" styleName="Table_1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3" d="100"/>
          <a:sy n="83" d="100"/>
        </p:scale>
        <p:origin x="40" y="1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font" Target="fonts/font5.fntdata"/><Relationship Id="rId26" Type="http://schemas.openxmlformats.org/officeDocument/2006/relationships/font" Target="fonts/font13.fntdata"/><Relationship Id="rId3" Type="http://schemas.openxmlformats.org/officeDocument/2006/relationships/slide" Target="slides/slide2.xml"/><Relationship Id="rId21" Type="http://schemas.openxmlformats.org/officeDocument/2006/relationships/font" Target="fonts/font8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4.fntdata"/><Relationship Id="rId25" Type="http://schemas.openxmlformats.org/officeDocument/2006/relationships/font" Target="fonts/font12.fntdata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font" Target="fonts/font3.fntdata"/><Relationship Id="rId20" Type="http://schemas.openxmlformats.org/officeDocument/2006/relationships/font" Target="fonts/font7.fntdata"/><Relationship Id="rId29" Type="http://schemas.openxmlformats.org/officeDocument/2006/relationships/font" Target="fonts/font16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1.fntdata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font" Target="fonts/font2.fntdata"/><Relationship Id="rId23" Type="http://schemas.openxmlformats.org/officeDocument/2006/relationships/font" Target="fonts/font10.fntdata"/><Relationship Id="rId28" Type="http://schemas.openxmlformats.org/officeDocument/2006/relationships/font" Target="fonts/font15.fntdata"/><Relationship Id="rId10" Type="http://schemas.openxmlformats.org/officeDocument/2006/relationships/slide" Target="slides/slide9.xml"/><Relationship Id="rId19" Type="http://schemas.openxmlformats.org/officeDocument/2006/relationships/font" Target="fonts/font6.fntdata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1.fntdata"/><Relationship Id="rId22" Type="http://schemas.openxmlformats.org/officeDocument/2006/relationships/font" Target="fonts/font9.fntdata"/><Relationship Id="rId27" Type="http://schemas.openxmlformats.org/officeDocument/2006/relationships/font" Target="fonts/font14.fntdata"/><Relationship Id="rId30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g35f391192_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2" name="Google Shape;182;g35f391192_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g35f391192_0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7" name="Google Shape;227;g35f391192_0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6" name="Google Shape;386;g35ed75ccf_0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7" name="Google Shape;387;g35ed75ccf_03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63540281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g35f391192_0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9" name="Google Shape;219;g35f391192_0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7544483" y="657775"/>
            <a:ext cx="1299300" cy="432900"/>
          </a:xfrm>
          <a:prstGeom prst="triangle">
            <a:avLst>
              <a:gd name="adj" fmla="val 32425"/>
            </a:avLst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Arvo"/>
              <a:ea typeface="Arvo"/>
              <a:cs typeface="Arvo"/>
              <a:sym typeface="Arvo"/>
            </a:endParaRPr>
          </a:p>
        </p:txBody>
      </p:sp>
      <p:grpSp>
        <p:nvGrpSpPr>
          <p:cNvPr id="11" name="Google Shape;11;p2"/>
          <p:cNvGrpSpPr/>
          <p:nvPr/>
        </p:nvGrpSpPr>
        <p:grpSpPr>
          <a:xfrm>
            <a:off x="0" y="-7088"/>
            <a:ext cx="8661398" cy="5150588"/>
            <a:chOff x="0" y="-7088"/>
            <a:chExt cx="8661398" cy="5150588"/>
          </a:xfrm>
        </p:grpSpPr>
        <p:sp>
          <p:nvSpPr>
            <p:cNvPr id="12" name="Google Shape;12;p2"/>
            <p:cNvSpPr/>
            <p:nvPr/>
          </p:nvSpPr>
          <p:spPr>
            <a:xfrm>
              <a:off x="0" y="0"/>
              <a:ext cx="3525000" cy="51435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13;p2"/>
            <p:cNvSpPr/>
            <p:nvPr/>
          </p:nvSpPr>
          <p:spPr>
            <a:xfrm rot="10800000" flipH="1">
              <a:off x="3517898" y="-7088"/>
              <a:ext cx="5143500" cy="5143500"/>
            </a:xfrm>
            <a:prstGeom prst="rtTriangle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Arvo"/>
                <a:ea typeface="Arvo"/>
                <a:cs typeface="Arvo"/>
                <a:sym typeface="Arvo"/>
              </a:endParaRPr>
            </a:p>
          </p:txBody>
        </p:sp>
      </p:grpSp>
      <p:grpSp>
        <p:nvGrpSpPr>
          <p:cNvPr id="14" name="Google Shape;14;p2"/>
          <p:cNvGrpSpPr/>
          <p:nvPr/>
        </p:nvGrpSpPr>
        <p:grpSpPr>
          <a:xfrm rot="10800000" flipH="1">
            <a:off x="1" y="1090763"/>
            <a:ext cx="8847502" cy="2961975"/>
            <a:chOff x="-8178042" y="-4493254"/>
            <a:chExt cx="19483598" cy="6522736"/>
          </a:xfrm>
        </p:grpSpPr>
        <p:sp>
          <p:nvSpPr>
            <p:cNvPr id="15" name="Google Shape;15;p2"/>
            <p:cNvSpPr/>
            <p:nvPr/>
          </p:nvSpPr>
          <p:spPr>
            <a:xfrm>
              <a:off x="-8178042" y="-4493118"/>
              <a:ext cx="12968400" cy="65226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Arvo"/>
                <a:ea typeface="Arvo"/>
                <a:cs typeface="Arvo"/>
                <a:sym typeface="Arvo"/>
              </a:endParaRPr>
            </a:p>
          </p:txBody>
        </p:sp>
        <p:sp>
          <p:nvSpPr>
            <p:cNvPr id="16" name="Google Shape;16;p2"/>
            <p:cNvSpPr/>
            <p:nvPr/>
          </p:nvSpPr>
          <p:spPr>
            <a:xfrm>
              <a:off x="4782955" y="-4493254"/>
              <a:ext cx="6522600" cy="6522600"/>
            </a:xfrm>
            <a:prstGeom prst="rtTriangl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Arvo"/>
                <a:ea typeface="Arvo"/>
                <a:cs typeface="Arvo"/>
                <a:sym typeface="Arvo"/>
              </a:endParaRPr>
            </a:p>
          </p:txBody>
        </p:sp>
      </p:grpSp>
      <p:grpSp>
        <p:nvGrpSpPr>
          <p:cNvPr id="17" name="Google Shape;17;p2"/>
          <p:cNvGrpSpPr/>
          <p:nvPr/>
        </p:nvGrpSpPr>
        <p:grpSpPr>
          <a:xfrm>
            <a:off x="3677236" y="4278349"/>
            <a:ext cx="5480829" cy="432996"/>
            <a:chOff x="5582265" y="4646738"/>
            <a:chExt cx="5480829" cy="432996"/>
          </a:xfrm>
        </p:grpSpPr>
        <p:sp>
          <p:nvSpPr>
            <p:cNvPr id="18" name="Google Shape;18;p2"/>
            <p:cNvSpPr/>
            <p:nvPr/>
          </p:nvSpPr>
          <p:spPr>
            <a:xfrm rot="10800000">
              <a:off x="5582265" y="4948334"/>
              <a:ext cx="394200" cy="131400"/>
            </a:xfrm>
            <a:prstGeom prst="triangle">
              <a:avLst>
                <a:gd name="adj" fmla="val 32425"/>
              </a:avLst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9" name="Google Shape;19;p2"/>
            <p:cNvGrpSpPr/>
            <p:nvPr/>
          </p:nvGrpSpPr>
          <p:grpSpPr>
            <a:xfrm flipH="1">
              <a:off x="5585232" y="4646738"/>
              <a:ext cx="5477861" cy="304551"/>
              <a:chOff x="-24158748" y="330075"/>
              <a:chExt cx="30568423" cy="1699506"/>
            </a:xfrm>
          </p:grpSpPr>
          <p:sp>
            <p:nvSpPr>
              <p:cNvPr id="20" name="Google Shape;20;p2"/>
              <p:cNvSpPr/>
              <p:nvPr/>
            </p:nvSpPr>
            <p:spPr>
              <a:xfrm>
                <a:off x="-24158748" y="330081"/>
                <a:ext cx="28908000" cy="1699500"/>
              </a:xfrm>
              <a:prstGeom prst="rect">
                <a:avLst/>
              </a:pr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21;p2"/>
              <p:cNvSpPr/>
              <p:nvPr/>
            </p:nvSpPr>
            <p:spPr>
              <a:xfrm>
                <a:off x="4710175" y="330075"/>
                <a:ext cx="1699500" cy="1699500"/>
              </a:xfrm>
              <a:prstGeom prst="rtTriangle">
                <a:avLst/>
              </a:pr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22" name="Google Shape;22;p2"/>
          <p:cNvSpPr txBox="1">
            <a:spLocks noGrp="1"/>
          </p:cNvSpPr>
          <p:nvPr>
            <p:ph type="ctrTitle"/>
          </p:nvPr>
        </p:nvSpPr>
        <p:spPr>
          <a:xfrm>
            <a:off x="685800" y="1090750"/>
            <a:ext cx="5367900" cy="2961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ubtitle">
  <p:cSld name="TITLE_1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3"/>
          <p:cNvSpPr/>
          <p:nvPr/>
        </p:nvSpPr>
        <p:spPr>
          <a:xfrm>
            <a:off x="5697214" y="2635519"/>
            <a:ext cx="889200" cy="296400"/>
          </a:xfrm>
          <a:prstGeom prst="triangle">
            <a:avLst>
              <a:gd name="adj" fmla="val 32425"/>
            </a:avLst>
          </a:prstGeom>
          <a:solidFill>
            <a:srgbClr val="26324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Arvo"/>
              <a:ea typeface="Arvo"/>
              <a:cs typeface="Arvo"/>
              <a:sym typeface="Arvo"/>
            </a:endParaRPr>
          </a:p>
        </p:txBody>
      </p:sp>
      <p:grpSp>
        <p:nvGrpSpPr>
          <p:cNvPr id="25" name="Google Shape;25;p3"/>
          <p:cNvGrpSpPr/>
          <p:nvPr/>
        </p:nvGrpSpPr>
        <p:grpSpPr>
          <a:xfrm>
            <a:off x="0" y="-7088"/>
            <a:ext cx="8661398" cy="5150588"/>
            <a:chOff x="0" y="-7088"/>
            <a:chExt cx="8661398" cy="5150588"/>
          </a:xfrm>
        </p:grpSpPr>
        <p:sp>
          <p:nvSpPr>
            <p:cNvPr id="26" name="Google Shape;26;p3"/>
            <p:cNvSpPr/>
            <p:nvPr/>
          </p:nvSpPr>
          <p:spPr>
            <a:xfrm>
              <a:off x="0" y="0"/>
              <a:ext cx="3525000" cy="51435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27;p3"/>
            <p:cNvSpPr/>
            <p:nvPr/>
          </p:nvSpPr>
          <p:spPr>
            <a:xfrm rot="10800000" flipH="1">
              <a:off x="3517898" y="-7088"/>
              <a:ext cx="5143500" cy="5143500"/>
            </a:xfrm>
            <a:prstGeom prst="rtTriangle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Arvo"/>
                <a:ea typeface="Arvo"/>
                <a:cs typeface="Arvo"/>
                <a:sym typeface="Arvo"/>
              </a:endParaRPr>
            </a:p>
          </p:txBody>
        </p:sp>
      </p:grpSp>
      <p:grpSp>
        <p:nvGrpSpPr>
          <p:cNvPr id="28" name="Google Shape;28;p3"/>
          <p:cNvGrpSpPr/>
          <p:nvPr/>
        </p:nvGrpSpPr>
        <p:grpSpPr>
          <a:xfrm rot="10800000" flipH="1">
            <a:off x="-2" y="2924826"/>
            <a:ext cx="6589087" cy="2027268"/>
            <a:chOff x="-9894852" y="-4493254"/>
            <a:chExt cx="21200407" cy="6522740"/>
          </a:xfrm>
        </p:grpSpPr>
        <p:sp>
          <p:nvSpPr>
            <p:cNvPr id="29" name="Google Shape;29;p3"/>
            <p:cNvSpPr/>
            <p:nvPr/>
          </p:nvSpPr>
          <p:spPr>
            <a:xfrm>
              <a:off x="-9894852" y="-4493114"/>
              <a:ext cx="14685300" cy="65226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Arvo"/>
                <a:ea typeface="Arvo"/>
                <a:cs typeface="Arvo"/>
                <a:sym typeface="Arvo"/>
              </a:endParaRPr>
            </a:p>
          </p:txBody>
        </p:sp>
        <p:sp>
          <p:nvSpPr>
            <p:cNvPr id="30" name="Google Shape;30;p3"/>
            <p:cNvSpPr/>
            <p:nvPr/>
          </p:nvSpPr>
          <p:spPr>
            <a:xfrm>
              <a:off x="4782955" y="-4493254"/>
              <a:ext cx="6522600" cy="6522600"/>
            </a:xfrm>
            <a:prstGeom prst="rtTriangl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Arvo"/>
                <a:ea typeface="Arvo"/>
                <a:cs typeface="Arvo"/>
                <a:sym typeface="Arvo"/>
              </a:endParaRPr>
            </a:p>
          </p:txBody>
        </p:sp>
      </p:grpSp>
      <p:grpSp>
        <p:nvGrpSpPr>
          <p:cNvPr id="31" name="Google Shape;31;p3"/>
          <p:cNvGrpSpPr/>
          <p:nvPr/>
        </p:nvGrpSpPr>
        <p:grpSpPr>
          <a:xfrm>
            <a:off x="6946842" y="4472723"/>
            <a:ext cx="2202830" cy="670795"/>
            <a:chOff x="5575242" y="4472723"/>
            <a:chExt cx="2202830" cy="670795"/>
          </a:xfrm>
        </p:grpSpPr>
        <p:sp>
          <p:nvSpPr>
            <p:cNvPr id="32" name="Google Shape;32;p3"/>
            <p:cNvSpPr/>
            <p:nvPr/>
          </p:nvSpPr>
          <p:spPr>
            <a:xfrm rot="10800000">
              <a:off x="5575242" y="4948334"/>
              <a:ext cx="394200" cy="131400"/>
            </a:xfrm>
            <a:prstGeom prst="triangle">
              <a:avLst>
                <a:gd name="adj" fmla="val 32425"/>
              </a:avLst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33" name="Google Shape;33;p3"/>
            <p:cNvGrpSpPr/>
            <p:nvPr/>
          </p:nvGrpSpPr>
          <p:grpSpPr>
            <a:xfrm flipH="1">
              <a:off x="5734850" y="4472723"/>
              <a:ext cx="2040837" cy="670795"/>
              <a:chOff x="1297954" y="330075"/>
              <a:chExt cx="5169293" cy="1699506"/>
            </a:xfrm>
          </p:grpSpPr>
          <p:sp>
            <p:nvSpPr>
              <p:cNvPr id="34" name="Google Shape;34;p3"/>
              <p:cNvSpPr/>
              <p:nvPr/>
            </p:nvSpPr>
            <p:spPr>
              <a:xfrm>
                <a:off x="1297954" y="330081"/>
                <a:ext cx="3476700" cy="1699500"/>
              </a:xfrm>
              <a:prstGeom prst="rect">
                <a:avLst/>
              </a:pr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" name="Google Shape;35;p3"/>
              <p:cNvSpPr/>
              <p:nvPr/>
            </p:nvSpPr>
            <p:spPr>
              <a:xfrm>
                <a:off x="4767747" y="330075"/>
                <a:ext cx="1699500" cy="1699500"/>
              </a:xfrm>
              <a:prstGeom prst="rtTriangle">
                <a:avLst/>
              </a:pr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6" name="Google Shape;36;p3"/>
            <p:cNvGrpSpPr/>
            <p:nvPr/>
          </p:nvGrpSpPr>
          <p:grpSpPr>
            <a:xfrm flipH="1">
              <a:off x="5578209" y="4646738"/>
              <a:ext cx="2199863" cy="304563"/>
              <a:chOff x="-5827153" y="330075"/>
              <a:chExt cx="12276019" cy="1699569"/>
            </a:xfrm>
          </p:grpSpPr>
          <p:sp>
            <p:nvSpPr>
              <p:cNvPr id="37" name="Google Shape;37;p3"/>
              <p:cNvSpPr/>
              <p:nvPr/>
            </p:nvSpPr>
            <p:spPr>
              <a:xfrm>
                <a:off x="-5827153" y="330144"/>
                <a:ext cx="10612200" cy="1699500"/>
              </a:xfrm>
              <a:prstGeom prst="rect">
                <a:avLst/>
              </a:pr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" name="Google Shape;38;p3"/>
              <p:cNvSpPr/>
              <p:nvPr/>
            </p:nvSpPr>
            <p:spPr>
              <a:xfrm>
                <a:off x="4749366" y="330075"/>
                <a:ext cx="1699500" cy="1699500"/>
              </a:xfrm>
              <a:prstGeom prst="rtTriangle">
                <a:avLst/>
              </a:pr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39" name="Google Shape;39;p3"/>
          <p:cNvSpPr txBox="1">
            <a:spLocks noGrp="1"/>
          </p:cNvSpPr>
          <p:nvPr>
            <p:ph type="ctrTitle"/>
          </p:nvPr>
        </p:nvSpPr>
        <p:spPr>
          <a:xfrm>
            <a:off x="463525" y="2871148"/>
            <a:ext cx="4094400" cy="1159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sp>
        <p:nvSpPr>
          <p:cNvPr id="40" name="Google Shape;40;p3"/>
          <p:cNvSpPr txBox="1">
            <a:spLocks noGrp="1"/>
          </p:cNvSpPr>
          <p:nvPr>
            <p:ph type="subTitle" idx="1"/>
          </p:nvPr>
        </p:nvSpPr>
        <p:spPr>
          <a:xfrm>
            <a:off x="463525" y="3975449"/>
            <a:ext cx="4094400" cy="78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000"/>
              <a:buNone/>
              <a:defRPr sz="2000">
                <a:solidFill>
                  <a:schemeClr val="accent5"/>
                </a:solidFill>
              </a:defRPr>
            </a:lvl1pPr>
            <a:lvl2pPr lvl="1" rtl="0">
              <a:spcBef>
                <a:spcPts val="1000"/>
              </a:spcBef>
              <a:spcAft>
                <a:spcPts val="0"/>
              </a:spcAft>
              <a:buClr>
                <a:schemeClr val="accent5"/>
              </a:buClr>
              <a:buSzPts val="2000"/>
              <a:buNone/>
              <a:defRPr sz="2000">
                <a:solidFill>
                  <a:schemeClr val="accent5"/>
                </a:solidFill>
              </a:defRPr>
            </a:lvl2pPr>
            <a:lvl3pPr lvl="2" rtl="0">
              <a:spcBef>
                <a:spcPts val="1000"/>
              </a:spcBef>
              <a:spcAft>
                <a:spcPts val="0"/>
              </a:spcAft>
              <a:buClr>
                <a:schemeClr val="accent5"/>
              </a:buClr>
              <a:buSzPts val="2000"/>
              <a:buNone/>
              <a:defRPr sz="2000">
                <a:solidFill>
                  <a:schemeClr val="accent5"/>
                </a:solidFill>
              </a:defRPr>
            </a:lvl3pPr>
            <a:lvl4pPr lvl="3" rtl="0">
              <a:spcBef>
                <a:spcPts val="1000"/>
              </a:spcBef>
              <a:spcAft>
                <a:spcPts val="0"/>
              </a:spcAft>
              <a:buClr>
                <a:schemeClr val="accent5"/>
              </a:buClr>
              <a:buSzPts val="2000"/>
              <a:buNone/>
              <a:defRPr sz="2000">
                <a:solidFill>
                  <a:schemeClr val="accent5"/>
                </a:solidFill>
              </a:defRPr>
            </a:lvl4pPr>
            <a:lvl5pPr lvl="4" rtl="0">
              <a:spcBef>
                <a:spcPts val="1000"/>
              </a:spcBef>
              <a:spcAft>
                <a:spcPts val="0"/>
              </a:spcAft>
              <a:buClr>
                <a:schemeClr val="accent5"/>
              </a:buClr>
              <a:buSzPts val="2000"/>
              <a:buNone/>
              <a:defRPr sz="2000">
                <a:solidFill>
                  <a:schemeClr val="accent5"/>
                </a:solidFill>
              </a:defRPr>
            </a:lvl5pPr>
            <a:lvl6pPr lvl="5" rtl="0">
              <a:spcBef>
                <a:spcPts val="1000"/>
              </a:spcBef>
              <a:spcAft>
                <a:spcPts val="0"/>
              </a:spcAft>
              <a:buClr>
                <a:schemeClr val="accent5"/>
              </a:buClr>
              <a:buSzPts val="2000"/>
              <a:buNone/>
              <a:defRPr sz="2000">
                <a:solidFill>
                  <a:schemeClr val="accent5"/>
                </a:solidFill>
              </a:defRPr>
            </a:lvl6pPr>
            <a:lvl7pPr lvl="6" rtl="0">
              <a:spcBef>
                <a:spcPts val="1000"/>
              </a:spcBef>
              <a:spcAft>
                <a:spcPts val="0"/>
              </a:spcAft>
              <a:buClr>
                <a:schemeClr val="accent5"/>
              </a:buClr>
              <a:buSzPts val="2000"/>
              <a:buNone/>
              <a:defRPr sz="2000">
                <a:solidFill>
                  <a:schemeClr val="accent5"/>
                </a:solidFill>
              </a:defRPr>
            </a:lvl7pPr>
            <a:lvl8pPr lvl="7" rtl="0">
              <a:spcBef>
                <a:spcPts val="1000"/>
              </a:spcBef>
              <a:spcAft>
                <a:spcPts val="0"/>
              </a:spcAft>
              <a:buClr>
                <a:schemeClr val="accent5"/>
              </a:buClr>
              <a:buSzPts val="2000"/>
              <a:buNone/>
              <a:defRPr sz="2000">
                <a:solidFill>
                  <a:schemeClr val="accent5"/>
                </a:solidFill>
              </a:defRPr>
            </a:lvl8pPr>
            <a:lvl9pPr lvl="8" rtl="0">
              <a:spcBef>
                <a:spcPts val="1000"/>
              </a:spcBef>
              <a:spcAft>
                <a:spcPts val="1000"/>
              </a:spcAft>
              <a:buClr>
                <a:schemeClr val="accent5"/>
              </a:buClr>
              <a:buSzPts val="2000"/>
              <a:buNone/>
              <a:defRPr sz="2000">
                <a:solidFill>
                  <a:schemeClr val="accent5"/>
                </a:solidFill>
              </a:defRPr>
            </a:lvl9pPr>
          </a:lstStyle>
          <a:p>
            <a:endParaRPr/>
          </a:p>
        </p:txBody>
      </p:sp>
      <p:sp>
        <p:nvSpPr>
          <p:cNvPr id="41" name="Google Shape;41;p3"/>
          <p:cNvSpPr txBox="1">
            <a:spLocks noGrp="1"/>
          </p:cNvSpPr>
          <p:nvPr>
            <p:ph type="sldNum" idx="12"/>
          </p:nvPr>
        </p:nvSpPr>
        <p:spPr>
          <a:xfrm>
            <a:off x="7618000" y="4636500"/>
            <a:ext cx="1487400" cy="31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TITLE_1_1"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oogle Shape;43;p4"/>
          <p:cNvGrpSpPr/>
          <p:nvPr/>
        </p:nvGrpSpPr>
        <p:grpSpPr>
          <a:xfrm>
            <a:off x="6946842" y="4472723"/>
            <a:ext cx="2202830" cy="670795"/>
            <a:chOff x="5575242" y="4472723"/>
            <a:chExt cx="2202830" cy="670795"/>
          </a:xfrm>
        </p:grpSpPr>
        <p:sp>
          <p:nvSpPr>
            <p:cNvPr id="44" name="Google Shape;44;p4"/>
            <p:cNvSpPr/>
            <p:nvPr/>
          </p:nvSpPr>
          <p:spPr>
            <a:xfrm rot="10800000">
              <a:off x="5575242" y="4948334"/>
              <a:ext cx="394200" cy="131400"/>
            </a:xfrm>
            <a:prstGeom prst="triangle">
              <a:avLst>
                <a:gd name="adj" fmla="val 32425"/>
              </a:avLst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45" name="Google Shape;45;p4"/>
            <p:cNvGrpSpPr/>
            <p:nvPr/>
          </p:nvGrpSpPr>
          <p:grpSpPr>
            <a:xfrm flipH="1">
              <a:off x="5734850" y="4472723"/>
              <a:ext cx="2040837" cy="670795"/>
              <a:chOff x="1297954" y="330075"/>
              <a:chExt cx="5169293" cy="1699506"/>
            </a:xfrm>
          </p:grpSpPr>
          <p:sp>
            <p:nvSpPr>
              <p:cNvPr id="46" name="Google Shape;46;p4"/>
              <p:cNvSpPr/>
              <p:nvPr/>
            </p:nvSpPr>
            <p:spPr>
              <a:xfrm>
                <a:off x="1297954" y="330081"/>
                <a:ext cx="3476700" cy="1699500"/>
              </a:xfrm>
              <a:prstGeom prst="rect">
                <a:avLst/>
              </a:pr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" name="Google Shape;47;p4"/>
              <p:cNvSpPr/>
              <p:nvPr/>
            </p:nvSpPr>
            <p:spPr>
              <a:xfrm>
                <a:off x="4767747" y="330075"/>
                <a:ext cx="1699500" cy="1699500"/>
              </a:xfrm>
              <a:prstGeom prst="rtTriangle">
                <a:avLst/>
              </a:pr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48" name="Google Shape;48;p4"/>
            <p:cNvGrpSpPr/>
            <p:nvPr/>
          </p:nvGrpSpPr>
          <p:grpSpPr>
            <a:xfrm flipH="1">
              <a:off x="5578209" y="4646738"/>
              <a:ext cx="2199863" cy="304563"/>
              <a:chOff x="-5827153" y="330075"/>
              <a:chExt cx="12276019" cy="1699569"/>
            </a:xfrm>
          </p:grpSpPr>
          <p:sp>
            <p:nvSpPr>
              <p:cNvPr id="49" name="Google Shape;49;p4"/>
              <p:cNvSpPr/>
              <p:nvPr/>
            </p:nvSpPr>
            <p:spPr>
              <a:xfrm>
                <a:off x="-5827153" y="330144"/>
                <a:ext cx="10612200" cy="1699500"/>
              </a:xfrm>
              <a:prstGeom prst="rect">
                <a:avLst/>
              </a:pr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" name="Google Shape;50;p4"/>
              <p:cNvSpPr/>
              <p:nvPr/>
            </p:nvSpPr>
            <p:spPr>
              <a:xfrm>
                <a:off x="4749366" y="330075"/>
                <a:ext cx="1699500" cy="1699500"/>
              </a:xfrm>
              <a:prstGeom prst="rtTriangle">
                <a:avLst/>
              </a:pr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51" name="Google Shape;51;p4"/>
          <p:cNvSpPr/>
          <p:nvPr/>
        </p:nvSpPr>
        <p:spPr>
          <a:xfrm>
            <a:off x="7544483" y="657775"/>
            <a:ext cx="1299300" cy="432900"/>
          </a:xfrm>
          <a:prstGeom prst="triangle">
            <a:avLst>
              <a:gd name="adj" fmla="val 32425"/>
            </a:avLst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Arvo"/>
              <a:ea typeface="Arvo"/>
              <a:cs typeface="Arvo"/>
              <a:sym typeface="Arvo"/>
            </a:endParaRPr>
          </a:p>
        </p:txBody>
      </p:sp>
      <p:grpSp>
        <p:nvGrpSpPr>
          <p:cNvPr id="52" name="Google Shape;52;p4"/>
          <p:cNvGrpSpPr/>
          <p:nvPr/>
        </p:nvGrpSpPr>
        <p:grpSpPr>
          <a:xfrm>
            <a:off x="0" y="-7088"/>
            <a:ext cx="8661398" cy="5150588"/>
            <a:chOff x="0" y="-7088"/>
            <a:chExt cx="8661398" cy="5150588"/>
          </a:xfrm>
        </p:grpSpPr>
        <p:sp>
          <p:nvSpPr>
            <p:cNvPr id="53" name="Google Shape;53;p4"/>
            <p:cNvSpPr/>
            <p:nvPr/>
          </p:nvSpPr>
          <p:spPr>
            <a:xfrm>
              <a:off x="0" y="0"/>
              <a:ext cx="3525000" cy="51435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54;p4"/>
            <p:cNvSpPr/>
            <p:nvPr/>
          </p:nvSpPr>
          <p:spPr>
            <a:xfrm rot="10800000" flipH="1">
              <a:off x="3517898" y="-7088"/>
              <a:ext cx="5143500" cy="5143500"/>
            </a:xfrm>
            <a:prstGeom prst="rtTriangle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Arvo"/>
                <a:ea typeface="Arvo"/>
                <a:cs typeface="Arvo"/>
                <a:sym typeface="Arvo"/>
              </a:endParaRPr>
            </a:p>
          </p:txBody>
        </p:sp>
      </p:grpSp>
      <p:grpSp>
        <p:nvGrpSpPr>
          <p:cNvPr id="55" name="Google Shape;55;p4"/>
          <p:cNvGrpSpPr/>
          <p:nvPr/>
        </p:nvGrpSpPr>
        <p:grpSpPr>
          <a:xfrm rot="10800000" flipH="1">
            <a:off x="1" y="1090763"/>
            <a:ext cx="8847502" cy="2961975"/>
            <a:chOff x="-8178042" y="-4493254"/>
            <a:chExt cx="19483598" cy="6522736"/>
          </a:xfrm>
        </p:grpSpPr>
        <p:sp>
          <p:nvSpPr>
            <p:cNvPr id="56" name="Google Shape;56;p4"/>
            <p:cNvSpPr/>
            <p:nvPr/>
          </p:nvSpPr>
          <p:spPr>
            <a:xfrm>
              <a:off x="-8178042" y="-4493118"/>
              <a:ext cx="12968400" cy="65226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Arvo"/>
                <a:ea typeface="Arvo"/>
                <a:cs typeface="Arvo"/>
                <a:sym typeface="Arvo"/>
              </a:endParaRPr>
            </a:p>
          </p:txBody>
        </p:sp>
        <p:sp>
          <p:nvSpPr>
            <p:cNvPr id="57" name="Google Shape;57;p4"/>
            <p:cNvSpPr/>
            <p:nvPr/>
          </p:nvSpPr>
          <p:spPr>
            <a:xfrm>
              <a:off x="4782955" y="-4493254"/>
              <a:ext cx="6522600" cy="6522600"/>
            </a:xfrm>
            <a:prstGeom prst="rtTriangl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Arvo"/>
                <a:ea typeface="Arvo"/>
                <a:cs typeface="Arvo"/>
                <a:sym typeface="Arvo"/>
              </a:endParaRPr>
            </a:p>
          </p:txBody>
        </p:sp>
      </p:grpSp>
      <p:sp>
        <p:nvSpPr>
          <p:cNvPr id="58" name="Google Shape;58;p4"/>
          <p:cNvSpPr txBox="1">
            <a:spLocks noGrp="1"/>
          </p:cNvSpPr>
          <p:nvPr>
            <p:ph type="body" idx="1"/>
          </p:nvPr>
        </p:nvSpPr>
        <p:spPr>
          <a:xfrm>
            <a:off x="829775" y="1202000"/>
            <a:ext cx="5090700" cy="2745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419100" rtl="0">
              <a:spcBef>
                <a:spcPts val="600"/>
              </a:spcBef>
              <a:spcAft>
                <a:spcPts val="0"/>
              </a:spcAft>
              <a:buClr>
                <a:srgbClr val="FFFFFF"/>
              </a:buClr>
              <a:buSzPts val="3000"/>
              <a:buChar char="▰"/>
              <a:defRPr sz="3000" i="1">
                <a:solidFill>
                  <a:srgbClr val="FFFFFF"/>
                </a:solidFill>
              </a:defRPr>
            </a:lvl1pPr>
            <a:lvl2pPr marL="914400" lvl="1" indent="-419100" rtl="0">
              <a:spcBef>
                <a:spcPts val="480"/>
              </a:spcBef>
              <a:spcAft>
                <a:spcPts val="0"/>
              </a:spcAft>
              <a:buClr>
                <a:srgbClr val="FFFFFF"/>
              </a:buClr>
              <a:buSzPts val="3000"/>
              <a:buChar char="▻"/>
              <a:defRPr sz="3000" i="1">
                <a:solidFill>
                  <a:srgbClr val="FFFFFF"/>
                </a:solidFill>
              </a:defRPr>
            </a:lvl2pPr>
            <a:lvl3pPr marL="1371600" lvl="2" indent="-419100" rtl="0">
              <a:spcBef>
                <a:spcPts val="480"/>
              </a:spcBef>
              <a:spcAft>
                <a:spcPts val="0"/>
              </a:spcAft>
              <a:buClr>
                <a:srgbClr val="FFFFFF"/>
              </a:buClr>
              <a:buSzPts val="3000"/>
              <a:buChar char="▻"/>
              <a:defRPr sz="3000" i="1">
                <a:solidFill>
                  <a:srgbClr val="FFFFFF"/>
                </a:solidFill>
              </a:defRPr>
            </a:lvl3pPr>
            <a:lvl4pPr marL="1828800" lvl="3" indent="-419100" rtl="0">
              <a:spcBef>
                <a:spcPts val="360"/>
              </a:spcBef>
              <a:spcAft>
                <a:spcPts val="0"/>
              </a:spcAft>
              <a:buClr>
                <a:srgbClr val="FFFFFF"/>
              </a:buClr>
              <a:buSzPts val="3000"/>
              <a:buChar char="▻"/>
              <a:defRPr sz="3000" i="1">
                <a:solidFill>
                  <a:srgbClr val="FFFFFF"/>
                </a:solidFill>
              </a:defRPr>
            </a:lvl4pPr>
            <a:lvl5pPr marL="2286000" lvl="4" indent="-419100" rtl="0">
              <a:spcBef>
                <a:spcPts val="360"/>
              </a:spcBef>
              <a:spcAft>
                <a:spcPts val="0"/>
              </a:spcAft>
              <a:buClr>
                <a:srgbClr val="FFFFFF"/>
              </a:buClr>
              <a:buSzPts val="3000"/>
              <a:buChar char="▻"/>
              <a:defRPr sz="3000" i="1">
                <a:solidFill>
                  <a:srgbClr val="FFFFFF"/>
                </a:solidFill>
              </a:defRPr>
            </a:lvl5pPr>
            <a:lvl6pPr marL="2743200" lvl="5" indent="-419100" rtl="0">
              <a:spcBef>
                <a:spcPts val="360"/>
              </a:spcBef>
              <a:spcAft>
                <a:spcPts val="0"/>
              </a:spcAft>
              <a:buClr>
                <a:srgbClr val="FFFFFF"/>
              </a:buClr>
              <a:buSzPts val="3000"/>
              <a:buChar char="▻"/>
              <a:defRPr sz="3000" i="1">
                <a:solidFill>
                  <a:srgbClr val="FFFFFF"/>
                </a:solidFill>
              </a:defRPr>
            </a:lvl6pPr>
            <a:lvl7pPr marL="3200400" lvl="6" indent="-419100" rtl="0">
              <a:spcBef>
                <a:spcPts val="360"/>
              </a:spcBef>
              <a:spcAft>
                <a:spcPts val="0"/>
              </a:spcAft>
              <a:buClr>
                <a:srgbClr val="FFFFFF"/>
              </a:buClr>
              <a:buSzPts val="3000"/>
              <a:buChar char="▻"/>
              <a:defRPr sz="3000" i="1">
                <a:solidFill>
                  <a:srgbClr val="FFFFFF"/>
                </a:solidFill>
              </a:defRPr>
            </a:lvl7pPr>
            <a:lvl8pPr marL="3657600" lvl="7" indent="-419100" rtl="0">
              <a:spcBef>
                <a:spcPts val="360"/>
              </a:spcBef>
              <a:spcAft>
                <a:spcPts val="0"/>
              </a:spcAft>
              <a:buClr>
                <a:srgbClr val="FFFFFF"/>
              </a:buClr>
              <a:buSzPts val="3000"/>
              <a:buChar char="▻"/>
              <a:defRPr sz="3000" i="1">
                <a:solidFill>
                  <a:srgbClr val="FFFFFF"/>
                </a:solidFill>
              </a:defRPr>
            </a:lvl8pPr>
            <a:lvl9pPr marL="4114800" lvl="8" indent="-419100">
              <a:spcBef>
                <a:spcPts val="360"/>
              </a:spcBef>
              <a:spcAft>
                <a:spcPts val="0"/>
              </a:spcAft>
              <a:buClr>
                <a:srgbClr val="FFFFFF"/>
              </a:buClr>
              <a:buSzPts val="3000"/>
              <a:buChar char="▻"/>
              <a:defRPr sz="3000" i="1"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  <p:sp>
        <p:nvSpPr>
          <p:cNvPr id="59" name="Google Shape;59;p4"/>
          <p:cNvSpPr txBox="1"/>
          <p:nvPr/>
        </p:nvSpPr>
        <p:spPr>
          <a:xfrm>
            <a:off x="286600" y="1014575"/>
            <a:ext cx="676500" cy="65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7200" b="1">
                <a:solidFill>
                  <a:schemeClr val="accent5"/>
                </a:solidFill>
              </a:rPr>
              <a:t>“</a:t>
            </a:r>
            <a:endParaRPr sz="7200" b="1">
              <a:solidFill>
                <a:schemeClr val="accent5"/>
              </a:solidFill>
            </a:endParaRPr>
          </a:p>
        </p:txBody>
      </p:sp>
      <p:sp>
        <p:nvSpPr>
          <p:cNvPr id="60" name="Google Shape;60;p4"/>
          <p:cNvSpPr txBox="1">
            <a:spLocks noGrp="1"/>
          </p:cNvSpPr>
          <p:nvPr>
            <p:ph type="sldNum" idx="12"/>
          </p:nvPr>
        </p:nvSpPr>
        <p:spPr>
          <a:xfrm>
            <a:off x="7618000" y="4636500"/>
            <a:ext cx="1487400" cy="31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5" name="Google Shape;125;p8"/>
          <p:cNvGrpSpPr/>
          <p:nvPr/>
        </p:nvGrpSpPr>
        <p:grpSpPr>
          <a:xfrm>
            <a:off x="-4" y="40"/>
            <a:ext cx="7072430" cy="1327315"/>
            <a:chOff x="-4" y="40"/>
            <a:chExt cx="7072430" cy="1327315"/>
          </a:xfrm>
        </p:grpSpPr>
        <p:sp>
          <p:nvSpPr>
            <p:cNvPr id="126" name="Google Shape;126;p8"/>
            <p:cNvSpPr/>
            <p:nvPr/>
          </p:nvSpPr>
          <p:spPr>
            <a:xfrm>
              <a:off x="6292649" y="126425"/>
              <a:ext cx="779700" cy="259800"/>
            </a:xfrm>
            <a:prstGeom prst="triangle">
              <a:avLst>
                <a:gd name="adj" fmla="val 32425"/>
              </a:avLst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Arvo"/>
                <a:ea typeface="Arvo"/>
                <a:cs typeface="Arvo"/>
                <a:sym typeface="Arvo"/>
              </a:endParaRPr>
            </a:p>
          </p:txBody>
        </p:sp>
        <p:grpSp>
          <p:nvGrpSpPr>
            <p:cNvPr id="127" name="Google Shape;127;p8"/>
            <p:cNvGrpSpPr/>
            <p:nvPr/>
          </p:nvGrpSpPr>
          <p:grpSpPr>
            <a:xfrm rot="10800000" flipH="1">
              <a:off x="3" y="40"/>
              <a:ext cx="6756168" cy="1327315"/>
              <a:chOff x="-2168138" y="330075"/>
              <a:chExt cx="8650663" cy="1699506"/>
            </a:xfrm>
          </p:grpSpPr>
          <p:sp>
            <p:nvSpPr>
              <p:cNvPr id="128" name="Google Shape;128;p8"/>
              <p:cNvSpPr/>
              <p:nvPr/>
            </p:nvSpPr>
            <p:spPr>
              <a:xfrm>
                <a:off x="-2168138" y="330081"/>
                <a:ext cx="6958200" cy="1699500"/>
              </a:xfrm>
              <a:prstGeom prst="rect">
                <a:avLst/>
              </a:pr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Arvo"/>
                  <a:ea typeface="Arvo"/>
                  <a:cs typeface="Arvo"/>
                  <a:sym typeface="Arvo"/>
                </a:endParaRPr>
              </a:p>
            </p:txBody>
          </p:sp>
          <p:sp>
            <p:nvSpPr>
              <p:cNvPr id="129" name="Google Shape;129;p8"/>
              <p:cNvSpPr/>
              <p:nvPr/>
            </p:nvSpPr>
            <p:spPr>
              <a:xfrm>
                <a:off x="4783025" y="330075"/>
                <a:ext cx="1699500" cy="1699500"/>
              </a:xfrm>
              <a:prstGeom prst="rtTriangle">
                <a:avLst/>
              </a:pr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Arvo"/>
                  <a:ea typeface="Arvo"/>
                  <a:cs typeface="Arvo"/>
                  <a:sym typeface="Arvo"/>
                </a:endParaRPr>
              </a:p>
            </p:txBody>
          </p:sp>
        </p:grpSp>
        <p:grpSp>
          <p:nvGrpSpPr>
            <p:cNvPr id="130" name="Google Shape;130;p8"/>
            <p:cNvGrpSpPr/>
            <p:nvPr/>
          </p:nvGrpSpPr>
          <p:grpSpPr>
            <a:xfrm rot="10800000" flipH="1">
              <a:off x="-4" y="381007"/>
              <a:ext cx="7072430" cy="771744"/>
              <a:chOff x="-9092084" y="330075"/>
              <a:chExt cx="15574609" cy="1699501"/>
            </a:xfrm>
          </p:grpSpPr>
          <p:sp>
            <p:nvSpPr>
              <p:cNvPr id="131" name="Google Shape;131;p8"/>
              <p:cNvSpPr/>
              <p:nvPr/>
            </p:nvSpPr>
            <p:spPr>
              <a:xfrm>
                <a:off x="-9092084" y="330076"/>
                <a:ext cx="13882200" cy="1699500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Arvo"/>
                  <a:ea typeface="Arvo"/>
                  <a:cs typeface="Arvo"/>
                  <a:sym typeface="Arvo"/>
                </a:endParaRPr>
              </a:p>
            </p:txBody>
          </p:sp>
          <p:sp>
            <p:nvSpPr>
              <p:cNvPr id="132" name="Google Shape;132;p8"/>
              <p:cNvSpPr/>
              <p:nvPr/>
            </p:nvSpPr>
            <p:spPr>
              <a:xfrm>
                <a:off x="4783025" y="330075"/>
                <a:ext cx="1699500" cy="1699500"/>
              </a:xfrm>
              <a:prstGeom prst="rtTriangl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Arvo"/>
                  <a:ea typeface="Arvo"/>
                  <a:cs typeface="Arvo"/>
                  <a:sym typeface="Arvo"/>
                </a:endParaRPr>
              </a:p>
            </p:txBody>
          </p:sp>
        </p:grpSp>
      </p:grpSp>
      <p:grpSp>
        <p:nvGrpSpPr>
          <p:cNvPr id="133" name="Google Shape;133;p8"/>
          <p:cNvGrpSpPr/>
          <p:nvPr/>
        </p:nvGrpSpPr>
        <p:grpSpPr>
          <a:xfrm>
            <a:off x="6946842" y="4472723"/>
            <a:ext cx="2202830" cy="670795"/>
            <a:chOff x="5575242" y="4472723"/>
            <a:chExt cx="2202830" cy="670795"/>
          </a:xfrm>
        </p:grpSpPr>
        <p:sp>
          <p:nvSpPr>
            <p:cNvPr id="134" name="Google Shape;134;p8"/>
            <p:cNvSpPr/>
            <p:nvPr/>
          </p:nvSpPr>
          <p:spPr>
            <a:xfrm rot="10800000">
              <a:off x="5575242" y="4948334"/>
              <a:ext cx="394200" cy="131400"/>
            </a:xfrm>
            <a:prstGeom prst="triangle">
              <a:avLst>
                <a:gd name="adj" fmla="val 32425"/>
              </a:avLst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35" name="Google Shape;135;p8"/>
            <p:cNvGrpSpPr/>
            <p:nvPr/>
          </p:nvGrpSpPr>
          <p:grpSpPr>
            <a:xfrm flipH="1">
              <a:off x="5734850" y="4472723"/>
              <a:ext cx="2040837" cy="670795"/>
              <a:chOff x="1297954" y="330075"/>
              <a:chExt cx="5169293" cy="1699506"/>
            </a:xfrm>
          </p:grpSpPr>
          <p:sp>
            <p:nvSpPr>
              <p:cNvPr id="136" name="Google Shape;136;p8"/>
              <p:cNvSpPr/>
              <p:nvPr/>
            </p:nvSpPr>
            <p:spPr>
              <a:xfrm>
                <a:off x="1297954" y="330081"/>
                <a:ext cx="3476700" cy="1699500"/>
              </a:xfrm>
              <a:prstGeom prst="rect">
                <a:avLst/>
              </a:pr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7" name="Google Shape;137;p8"/>
              <p:cNvSpPr/>
              <p:nvPr/>
            </p:nvSpPr>
            <p:spPr>
              <a:xfrm>
                <a:off x="4767747" y="330075"/>
                <a:ext cx="1699500" cy="1699500"/>
              </a:xfrm>
              <a:prstGeom prst="rtTriangle">
                <a:avLst/>
              </a:pr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8" name="Google Shape;138;p8"/>
            <p:cNvGrpSpPr/>
            <p:nvPr/>
          </p:nvGrpSpPr>
          <p:grpSpPr>
            <a:xfrm flipH="1">
              <a:off x="5578209" y="4646738"/>
              <a:ext cx="2199863" cy="304563"/>
              <a:chOff x="-5827153" y="330075"/>
              <a:chExt cx="12276019" cy="1699569"/>
            </a:xfrm>
          </p:grpSpPr>
          <p:sp>
            <p:nvSpPr>
              <p:cNvPr id="139" name="Google Shape;139;p8"/>
              <p:cNvSpPr/>
              <p:nvPr/>
            </p:nvSpPr>
            <p:spPr>
              <a:xfrm>
                <a:off x="-5827153" y="330144"/>
                <a:ext cx="10612200" cy="1699500"/>
              </a:xfrm>
              <a:prstGeom prst="rect">
                <a:avLst/>
              </a:pr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0" name="Google Shape;140;p8"/>
              <p:cNvSpPr/>
              <p:nvPr/>
            </p:nvSpPr>
            <p:spPr>
              <a:xfrm>
                <a:off x="4749366" y="330075"/>
                <a:ext cx="1699500" cy="1699500"/>
              </a:xfrm>
              <a:prstGeom prst="rtTriangle">
                <a:avLst/>
              </a:pr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141" name="Google Shape;141;p8"/>
          <p:cNvSpPr txBox="1">
            <a:spLocks noGrp="1"/>
          </p:cNvSpPr>
          <p:nvPr>
            <p:ph type="title"/>
          </p:nvPr>
        </p:nvSpPr>
        <p:spPr>
          <a:xfrm>
            <a:off x="814275" y="392575"/>
            <a:ext cx="5258400" cy="766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9pPr>
          </a:lstStyle>
          <a:p>
            <a:endParaRPr/>
          </a:p>
        </p:txBody>
      </p:sp>
      <p:sp>
        <p:nvSpPr>
          <p:cNvPr id="142" name="Google Shape;142;p8"/>
          <p:cNvSpPr txBox="1">
            <a:spLocks noGrp="1"/>
          </p:cNvSpPr>
          <p:nvPr>
            <p:ph type="sldNum" idx="12"/>
          </p:nvPr>
        </p:nvSpPr>
        <p:spPr>
          <a:xfrm>
            <a:off x="7618000" y="4636500"/>
            <a:ext cx="1487400" cy="31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3" name="Google Shape;163;p10"/>
          <p:cNvGrpSpPr/>
          <p:nvPr/>
        </p:nvGrpSpPr>
        <p:grpSpPr>
          <a:xfrm rot="10800000">
            <a:off x="-8" y="-2"/>
            <a:ext cx="2202830" cy="670795"/>
            <a:chOff x="5575242" y="4472723"/>
            <a:chExt cx="2202830" cy="670795"/>
          </a:xfrm>
        </p:grpSpPr>
        <p:sp>
          <p:nvSpPr>
            <p:cNvPr id="164" name="Google Shape;164;p10"/>
            <p:cNvSpPr/>
            <p:nvPr/>
          </p:nvSpPr>
          <p:spPr>
            <a:xfrm rot="10800000">
              <a:off x="5575242" y="4948334"/>
              <a:ext cx="394200" cy="131400"/>
            </a:xfrm>
            <a:prstGeom prst="triangle">
              <a:avLst>
                <a:gd name="adj" fmla="val 32425"/>
              </a:avLst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65" name="Google Shape;165;p10"/>
            <p:cNvGrpSpPr/>
            <p:nvPr/>
          </p:nvGrpSpPr>
          <p:grpSpPr>
            <a:xfrm flipH="1">
              <a:off x="5734850" y="4472723"/>
              <a:ext cx="2040837" cy="670795"/>
              <a:chOff x="1297954" y="330075"/>
              <a:chExt cx="5169293" cy="1699506"/>
            </a:xfrm>
          </p:grpSpPr>
          <p:sp>
            <p:nvSpPr>
              <p:cNvPr id="166" name="Google Shape;166;p10"/>
              <p:cNvSpPr/>
              <p:nvPr/>
            </p:nvSpPr>
            <p:spPr>
              <a:xfrm>
                <a:off x="1297954" y="330081"/>
                <a:ext cx="3476700" cy="1699500"/>
              </a:xfrm>
              <a:prstGeom prst="rect">
                <a:avLst/>
              </a:pr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7" name="Google Shape;167;p10"/>
              <p:cNvSpPr/>
              <p:nvPr/>
            </p:nvSpPr>
            <p:spPr>
              <a:xfrm>
                <a:off x="4767747" y="330075"/>
                <a:ext cx="1699500" cy="1699500"/>
              </a:xfrm>
              <a:prstGeom prst="rtTriangle">
                <a:avLst/>
              </a:pr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68" name="Google Shape;168;p10"/>
            <p:cNvGrpSpPr/>
            <p:nvPr/>
          </p:nvGrpSpPr>
          <p:grpSpPr>
            <a:xfrm flipH="1">
              <a:off x="5578209" y="4646738"/>
              <a:ext cx="2199863" cy="304563"/>
              <a:chOff x="-5827153" y="330075"/>
              <a:chExt cx="12276019" cy="1699569"/>
            </a:xfrm>
          </p:grpSpPr>
          <p:sp>
            <p:nvSpPr>
              <p:cNvPr id="169" name="Google Shape;169;p10"/>
              <p:cNvSpPr/>
              <p:nvPr/>
            </p:nvSpPr>
            <p:spPr>
              <a:xfrm>
                <a:off x="-5827153" y="330144"/>
                <a:ext cx="10612200" cy="1699500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0" name="Google Shape;170;p10"/>
              <p:cNvSpPr/>
              <p:nvPr/>
            </p:nvSpPr>
            <p:spPr>
              <a:xfrm>
                <a:off x="4749366" y="330075"/>
                <a:ext cx="1699500" cy="1699500"/>
              </a:xfrm>
              <a:prstGeom prst="rtTriangl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71" name="Google Shape;171;p10"/>
          <p:cNvGrpSpPr/>
          <p:nvPr/>
        </p:nvGrpSpPr>
        <p:grpSpPr>
          <a:xfrm>
            <a:off x="6946842" y="4472723"/>
            <a:ext cx="2202830" cy="670795"/>
            <a:chOff x="5575242" y="4472723"/>
            <a:chExt cx="2202830" cy="670795"/>
          </a:xfrm>
        </p:grpSpPr>
        <p:sp>
          <p:nvSpPr>
            <p:cNvPr id="172" name="Google Shape;172;p10"/>
            <p:cNvSpPr/>
            <p:nvPr/>
          </p:nvSpPr>
          <p:spPr>
            <a:xfrm rot="10800000">
              <a:off x="5575242" y="4948334"/>
              <a:ext cx="394200" cy="131400"/>
            </a:xfrm>
            <a:prstGeom prst="triangle">
              <a:avLst>
                <a:gd name="adj" fmla="val 32425"/>
              </a:avLst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73" name="Google Shape;173;p10"/>
            <p:cNvGrpSpPr/>
            <p:nvPr/>
          </p:nvGrpSpPr>
          <p:grpSpPr>
            <a:xfrm flipH="1">
              <a:off x="5734850" y="4472723"/>
              <a:ext cx="2040837" cy="670795"/>
              <a:chOff x="1297954" y="330075"/>
              <a:chExt cx="5169293" cy="1699506"/>
            </a:xfrm>
          </p:grpSpPr>
          <p:sp>
            <p:nvSpPr>
              <p:cNvPr id="174" name="Google Shape;174;p10"/>
              <p:cNvSpPr/>
              <p:nvPr/>
            </p:nvSpPr>
            <p:spPr>
              <a:xfrm>
                <a:off x="1297954" y="330081"/>
                <a:ext cx="3476700" cy="1699500"/>
              </a:xfrm>
              <a:prstGeom prst="rect">
                <a:avLst/>
              </a:pr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5" name="Google Shape;175;p10"/>
              <p:cNvSpPr/>
              <p:nvPr/>
            </p:nvSpPr>
            <p:spPr>
              <a:xfrm>
                <a:off x="4767747" y="330075"/>
                <a:ext cx="1699500" cy="1699500"/>
              </a:xfrm>
              <a:prstGeom prst="rtTriangle">
                <a:avLst/>
              </a:pr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76" name="Google Shape;176;p10"/>
            <p:cNvGrpSpPr/>
            <p:nvPr/>
          </p:nvGrpSpPr>
          <p:grpSpPr>
            <a:xfrm flipH="1">
              <a:off x="5578209" y="4646738"/>
              <a:ext cx="2199863" cy="304563"/>
              <a:chOff x="-5827153" y="330075"/>
              <a:chExt cx="12276019" cy="1699569"/>
            </a:xfrm>
          </p:grpSpPr>
          <p:sp>
            <p:nvSpPr>
              <p:cNvPr id="177" name="Google Shape;177;p10"/>
              <p:cNvSpPr/>
              <p:nvPr/>
            </p:nvSpPr>
            <p:spPr>
              <a:xfrm>
                <a:off x="-5827153" y="330144"/>
                <a:ext cx="10612200" cy="1699500"/>
              </a:xfrm>
              <a:prstGeom prst="rect">
                <a:avLst/>
              </a:pr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8" name="Google Shape;178;p10"/>
              <p:cNvSpPr/>
              <p:nvPr/>
            </p:nvSpPr>
            <p:spPr>
              <a:xfrm>
                <a:off x="4749366" y="330075"/>
                <a:ext cx="1699500" cy="1699500"/>
              </a:xfrm>
              <a:prstGeom prst="rtTriangle">
                <a:avLst/>
              </a:pr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179" name="Google Shape;179;p10"/>
          <p:cNvSpPr txBox="1">
            <a:spLocks noGrp="1"/>
          </p:cNvSpPr>
          <p:nvPr>
            <p:ph type="sldNum" idx="12"/>
          </p:nvPr>
        </p:nvSpPr>
        <p:spPr>
          <a:xfrm>
            <a:off x="7618000" y="4636500"/>
            <a:ext cx="1487400" cy="31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3">
  <p:cSld name="Background 3">
    <p:bg>
      <p:bgPr>
        <a:solidFill>
          <a:schemeClr val="accent2"/>
        </a:solidFill>
        <a:effectLst/>
      </p:bgPr>
    </p:bg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193776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-64294"/>
            <a:ext cx="8305800" cy="742950"/>
          </a:xfrm>
        </p:spPr>
        <p:txBody>
          <a:bodyPr/>
          <a:lstStyle>
            <a:lvl1pPr algn="ctr">
              <a:defRPr sz="1519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800100"/>
            <a:ext cx="8686800" cy="33147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49802566"/>
      </p:ext>
    </p:extLst>
  </p:cSld>
  <p:clrMapOvr>
    <a:masterClrMapping/>
  </p:clrMapOvr>
  <p:transition spd="slow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0564996D-FCC4-4A9C-AC15-39197CDBA70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3375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وان فرعي 2">
            <a:extLst>
              <a:ext uri="{FF2B5EF4-FFF2-40B4-BE49-F238E27FC236}">
                <a16:creationId xmlns:a16="http://schemas.microsoft.com/office/drawing/2014/main" id="{E7F1D162-A6B4-4929-90D4-C7F3FFA222E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350"/>
            </a:lvl1pPr>
            <a:lvl2pPr marL="257175" indent="0" algn="ctr">
              <a:buNone/>
              <a:defRPr sz="1125"/>
            </a:lvl2pPr>
            <a:lvl3pPr marL="514350" indent="0" algn="ctr">
              <a:buNone/>
              <a:defRPr sz="1013"/>
            </a:lvl3pPr>
            <a:lvl4pPr marL="771525" indent="0" algn="ctr">
              <a:buNone/>
              <a:defRPr sz="900"/>
            </a:lvl4pPr>
            <a:lvl5pPr marL="1028700" indent="0" algn="ctr">
              <a:buNone/>
              <a:defRPr sz="900"/>
            </a:lvl5pPr>
            <a:lvl6pPr marL="1285875" indent="0" algn="ctr">
              <a:buNone/>
              <a:defRPr sz="900"/>
            </a:lvl6pPr>
            <a:lvl7pPr marL="1543050" indent="0" algn="ctr">
              <a:buNone/>
              <a:defRPr sz="900"/>
            </a:lvl7pPr>
            <a:lvl8pPr marL="1800225" indent="0" algn="ctr">
              <a:buNone/>
              <a:defRPr sz="900"/>
            </a:lvl8pPr>
            <a:lvl9pPr marL="2057400" indent="0" algn="ctr">
              <a:buNone/>
              <a:defRPr sz="900"/>
            </a:lvl9pPr>
          </a:lstStyle>
          <a:p>
            <a:r>
              <a:rPr lang="ar-SA"/>
              <a:t>انقر لتحرير نمط العنوان الفرعي للشكل الرئيسي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A86ECDAC-67DB-4D7A-9338-D00A2DF0C9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C193BF-C16E-48DB-B601-7F5A86C37356}" type="datetimeFigureOut">
              <a:rPr lang="ar-SA" smtClean="0"/>
              <a:t>11/06/1444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BF66A19D-1411-4A07-BABE-D40355AFA8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DE6A6AB1-FBA5-4016-A0CF-E00D414D8C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FC8578-690D-40C4-8166-7B7528FDAB22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7056596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814275" y="392575"/>
            <a:ext cx="5258400" cy="76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Roboto Condensed"/>
              <a:buNone/>
              <a:defRPr sz="2000" b="1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Roboto Condensed"/>
              <a:buNone/>
              <a:defRPr sz="2000" b="1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Roboto Condensed"/>
              <a:buNone/>
              <a:defRPr sz="2000" b="1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Roboto Condensed"/>
              <a:buNone/>
              <a:defRPr sz="2000" b="1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Roboto Condensed"/>
              <a:buNone/>
              <a:defRPr sz="2000" b="1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Roboto Condensed"/>
              <a:buNone/>
              <a:defRPr sz="2000" b="1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Roboto Condensed"/>
              <a:buNone/>
              <a:defRPr sz="2000" b="1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Roboto Condensed"/>
              <a:buNone/>
              <a:defRPr sz="2000" b="1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Roboto Condensed"/>
              <a:buNone/>
              <a:defRPr sz="2000" b="1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814275" y="1327350"/>
            <a:ext cx="6132600" cy="314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81000">
              <a:spcBef>
                <a:spcPts val="600"/>
              </a:spcBef>
              <a:spcAft>
                <a:spcPts val="0"/>
              </a:spcAft>
              <a:buClr>
                <a:schemeClr val="accent4"/>
              </a:buClr>
              <a:buSzPts val="2400"/>
              <a:buFont typeface="Roboto Condensed Light"/>
              <a:buChar char="▰"/>
              <a:defRPr sz="2400">
                <a:solidFill>
                  <a:schemeClr val="dk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1pPr>
            <a:lvl2pPr marL="914400" lvl="1" indent="-381000">
              <a:spcBef>
                <a:spcPts val="1000"/>
              </a:spcBef>
              <a:spcAft>
                <a:spcPts val="0"/>
              </a:spcAft>
              <a:buClr>
                <a:schemeClr val="accent4"/>
              </a:buClr>
              <a:buSzPts val="2400"/>
              <a:buFont typeface="Roboto Condensed Light"/>
              <a:buChar char="▻"/>
              <a:defRPr sz="2400">
                <a:solidFill>
                  <a:schemeClr val="dk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2pPr>
            <a:lvl3pPr marL="1371600" lvl="2" indent="-381000">
              <a:spcBef>
                <a:spcPts val="1000"/>
              </a:spcBef>
              <a:spcAft>
                <a:spcPts val="0"/>
              </a:spcAft>
              <a:buClr>
                <a:schemeClr val="accent4"/>
              </a:buClr>
              <a:buSzPts val="2400"/>
              <a:buFont typeface="Roboto Condensed Light"/>
              <a:buChar char="▻"/>
              <a:defRPr sz="2400">
                <a:solidFill>
                  <a:schemeClr val="dk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3pPr>
            <a:lvl4pPr marL="1828800" lvl="3" indent="-381000">
              <a:spcBef>
                <a:spcPts val="1000"/>
              </a:spcBef>
              <a:spcAft>
                <a:spcPts val="0"/>
              </a:spcAft>
              <a:buClr>
                <a:schemeClr val="accent4"/>
              </a:buClr>
              <a:buSzPts val="2400"/>
              <a:buFont typeface="Roboto Condensed Light"/>
              <a:buChar char="▻"/>
              <a:defRPr sz="2400">
                <a:solidFill>
                  <a:schemeClr val="dk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4pPr>
            <a:lvl5pPr marL="2286000" lvl="4" indent="-381000">
              <a:spcBef>
                <a:spcPts val="1000"/>
              </a:spcBef>
              <a:spcAft>
                <a:spcPts val="0"/>
              </a:spcAft>
              <a:buClr>
                <a:schemeClr val="accent4"/>
              </a:buClr>
              <a:buSzPts val="2400"/>
              <a:buFont typeface="Roboto Condensed Light"/>
              <a:buChar char="▻"/>
              <a:defRPr sz="2400">
                <a:solidFill>
                  <a:schemeClr val="dk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5pPr>
            <a:lvl6pPr marL="2743200" lvl="5" indent="-381000">
              <a:spcBef>
                <a:spcPts val="1000"/>
              </a:spcBef>
              <a:spcAft>
                <a:spcPts val="0"/>
              </a:spcAft>
              <a:buClr>
                <a:schemeClr val="accent4"/>
              </a:buClr>
              <a:buSzPts val="2400"/>
              <a:buFont typeface="Roboto Condensed Light"/>
              <a:buChar char="▻"/>
              <a:defRPr sz="2400">
                <a:solidFill>
                  <a:schemeClr val="dk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6pPr>
            <a:lvl7pPr marL="3200400" lvl="6" indent="-381000">
              <a:spcBef>
                <a:spcPts val="1000"/>
              </a:spcBef>
              <a:spcAft>
                <a:spcPts val="0"/>
              </a:spcAft>
              <a:buClr>
                <a:schemeClr val="accent4"/>
              </a:buClr>
              <a:buSzPts val="2400"/>
              <a:buFont typeface="Roboto Condensed Light"/>
              <a:buChar char="▻"/>
              <a:defRPr sz="2400">
                <a:solidFill>
                  <a:schemeClr val="dk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7pPr>
            <a:lvl8pPr marL="3657600" lvl="7" indent="-381000">
              <a:spcBef>
                <a:spcPts val="1000"/>
              </a:spcBef>
              <a:spcAft>
                <a:spcPts val="0"/>
              </a:spcAft>
              <a:buClr>
                <a:schemeClr val="accent4"/>
              </a:buClr>
              <a:buSzPts val="2400"/>
              <a:buFont typeface="Roboto Condensed Light"/>
              <a:buChar char="▻"/>
              <a:defRPr sz="2400">
                <a:solidFill>
                  <a:schemeClr val="dk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8pPr>
            <a:lvl9pPr marL="4114800" lvl="8" indent="-381000">
              <a:spcBef>
                <a:spcPts val="1000"/>
              </a:spcBef>
              <a:spcAft>
                <a:spcPts val="1000"/>
              </a:spcAft>
              <a:buClr>
                <a:schemeClr val="accent4"/>
              </a:buClr>
              <a:buSzPts val="2400"/>
              <a:buFont typeface="Roboto Condensed Light"/>
              <a:buChar char="▻"/>
              <a:defRPr sz="2400">
                <a:solidFill>
                  <a:schemeClr val="dk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7618000" y="4636500"/>
            <a:ext cx="1487400" cy="3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200" b="1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1pPr>
            <a:lvl2pPr lvl="1" algn="r">
              <a:buNone/>
              <a:defRPr sz="1200" b="1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2pPr>
            <a:lvl3pPr lvl="2" algn="r">
              <a:buNone/>
              <a:defRPr sz="1200" b="1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3pPr>
            <a:lvl4pPr lvl="3" algn="r">
              <a:buNone/>
              <a:defRPr sz="1200" b="1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4pPr>
            <a:lvl5pPr lvl="4" algn="r">
              <a:buNone/>
              <a:defRPr sz="1200" b="1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5pPr>
            <a:lvl6pPr lvl="5" algn="r">
              <a:buNone/>
              <a:defRPr sz="1200" b="1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6pPr>
            <a:lvl7pPr lvl="6" algn="r">
              <a:buNone/>
              <a:defRPr sz="1200" b="1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7pPr>
            <a:lvl8pPr lvl="7" algn="r">
              <a:buNone/>
              <a:defRPr sz="1200" b="1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8pPr>
            <a:lvl9pPr lvl="8" algn="r">
              <a:buNone/>
              <a:defRPr sz="1200" b="1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4" r:id="rId4"/>
    <p:sldLayoutId id="2147483656" r:id="rId5"/>
    <p:sldLayoutId id="2147483658" r:id="rId6"/>
    <p:sldLayoutId id="2147483659" r:id="rId7"/>
    <p:sldLayoutId id="2147483660" r:id="rId8"/>
  </p:sldLayoutIdLst>
  <p:transition>
    <p:fade thruBlk="1"/>
  </p:transition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hyperlink" Target="https://wordwall.net/play/9667/675/581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Text">
            <a:extLst>
              <a:ext uri="{FF2B5EF4-FFF2-40B4-BE49-F238E27FC236}">
                <a16:creationId xmlns:a16="http://schemas.microsoft.com/office/drawing/2014/main" id="{9FAA3A89-1AC8-4DE3-9709-7D4F75E1D8F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62959" y="1693441"/>
            <a:ext cx="4245530" cy="22159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lvl="0" algn="ctr"/>
            <a:r>
              <a:rPr lang="en-US" altLang="en-US" sz="48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It’s a good deal, </a:t>
            </a:r>
            <a:r>
              <a:rPr lang="en-US" altLang="en-US" sz="4800" b="1" dirty="0">
                <a:solidFill>
                  <a:schemeClr val="accent5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isn’t it?</a:t>
            </a:r>
          </a:p>
          <a:p>
            <a:pPr lvl="0" algn="ctr"/>
            <a:endParaRPr lang="en-US" altLang="en-US" sz="4800" dirty="0">
              <a:solidFill>
                <a:schemeClr val="accent1"/>
              </a:solidFill>
            </a:endParaRPr>
          </a:p>
        </p:txBody>
      </p:sp>
      <p:sp>
        <p:nvSpPr>
          <p:cNvPr id="7" name="Title Text">
            <a:extLst>
              <a:ext uri="{FF2B5EF4-FFF2-40B4-BE49-F238E27FC236}">
                <a16:creationId xmlns:a16="http://schemas.microsoft.com/office/drawing/2014/main" id="{8C2B1936-3979-46FC-AF62-B15E84E3A40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76801" y="3997351"/>
            <a:ext cx="4410814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lvl="0" algn="ctr"/>
            <a:r>
              <a:rPr lang="en-US" altLang="en-US" sz="2100" b="1" spc="225" dirty="0">
                <a:solidFill>
                  <a:schemeClr val="accent2">
                    <a:lumMod val="60000"/>
                    <a:lumOff val="40000"/>
                  </a:schemeClr>
                </a:solidFill>
                <a:latin typeface="+mn-lt"/>
              </a:rPr>
              <a:t>Form, meaning &amp; Function</a:t>
            </a:r>
            <a:endParaRPr lang="en-US" altLang="en-US" sz="2100" b="1" dirty="0">
              <a:solidFill>
                <a:schemeClr val="accent2">
                  <a:lumMod val="60000"/>
                  <a:lumOff val="40000"/>
                </a:schemeClr>
              </a:solidFill>
              <a:latin typeface="+mn-lt"/>
            </a:endParaRPr>
          </a:p>
        </p:txBody>
      </p:sp>
      <p:sp>
        <p:nvSpPr>
          <p:cNvPr id="2" name="Title Text">
            <a:extLst>
              <a:ext uri="{FF2B5EF4-FFF2-40B4-BE49-F238E27FC236}">
                <a16:creationId xmlns:a16="http://schemas.microsoft.com/office/drawing/2014/main" id="{123EA009-EB7B-C6A5-166C-C557F748BC4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21551" y="416311"/>
            <a:ext cx="3498777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lvl="0" algn="ctr"/>
            <a:r>
              <a:rPr lang="en-US" altLang="en-US" sz="2800" b="1" spc="225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Unit 7</a:t>
            </a:r>
            <a:endParaRPr lang="en-US" altLang="en-US" sz="2800" b="1" dirty="0">
              <a:solidFill>
                <a:schemeClr val="accent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F749B69-3D9A-E9AF-9749-180BE587508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817110">
            <a:off x="640453" y="1112979"/>
            <a:ext cx="2568960" cy="337691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p14"/>
          <p:cNvSpPr txBox="1">
            <a:spLocks noGrp="1"/>
          </p:cNvSpPr>
          <p:nvPr>
            <p:ph type="ctrTitle"/>
          </p:nvPr>
        </p:nvSpPr>
        <p:spPr>
          <a:xfrm>
            <a:off x="463525" y="2871148"/>
            <a:ext cx="4094400" cy="1159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Page 214 (J)</a:t>
            </a:r>
            <a:endParaRPr dirty="0"/>
          </a:p>
        </p:txBody>
      </p:sp>
      <p:sp>
        <p:nvSpPr>
          <p:cNvPr id="223" name="Google Shape;223;p14"/>
          <p:cNvSpPr txBox="1">
            <a:spLocks noGrp="1"/>
          </p:cNvSpPr>
          <p:nvPr>
            <p:ph type="sldNum" idx="12"/>
          </p:nvPr>
        </p:nvSpPr>
        <p:spPr>
          <a:xfrm>
            <a:off x="7618000" y="4636500"/>
            <a:ext cx="1487400" cy="31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10</a:t>
            </a:fld>
            <a:endParaRPr/>
          </a:p>
        </p:txBody>
      </p:sp>
      <p:sp>
        <p:nvSpPr>
          <p:cNvPr id="224" name="Google Shape;224;p14"/>
          <p:cNvSpPr txBox="1"/>
          <p:nvPr/>
        </p:nvSpPr>
        <p:spPr>
          <a:xfrm>
            <a:off x="0" y="-994353"/>
            <a:ext cx="6911148" cy="313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0" b="1" dirty="0">
                <a:solidFill>
                  <a:srgbClr val="3F5378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Homework</a:t>
            </a:r>
            <a:endParaRPr sz="3000" b="1" dirty="0">
              <a:solidFill>
                <a:srgbClr val="3F5378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065FC83-E5BD-4A94-82C9-53872C2C2F5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2989" t="29000" r="31100"/>
          <a:stretch/>
        </p:blipFill>
        <p:spPr>
          <a:xfrm>
            <a:off x="1428860" y="326629"/>
            <a:ext cx="6286280" cy="449024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51186195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Google Shape;230;p15"/>
          <p:cNvSpPr txBox="1">
            <a:spLocks noGrp="1"/>
          </p:cNvSpPr>
          <p:nvPr>
            <p:ph type="sldNum" idx="4294967295"/>
          </p:nvPr>
        </p:nvSpPr>
        <p:spPr>
          <a:xfrm>
            <a:off x="7618000" y="4636500"/>
            <a:ext cx="1487400" cy="31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</a:t>
            </a:fld>
            <a:endParaRPr/>
          </a:p>
        </p:txBody>
      </p:sp>
      <p:sp>
        <p:nvSpPr>
          <p:cNvPr id="231" name="Google Shape;231;p15"/>
          <p:cNvSpPr txBox="1">
            <a:spLocks noGrp="1"/>
          </p:cNvSpPr>
          <p:nvPr>
            <p:ph type="sldNum" idx="12"/>
          </p:nvPr>
        </p:nvSpPr>
        <p:spPr>
          <a:xfrm>
            <a:off x="7618000" y="4636500"/>
            <a:ext cx="1487400" cy="31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</a:t>
            </a:fld>
            <a:endParaRPr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D2FD74A-2B55-4A08-B28F-F328A4798B96}"/>
              </a:ext>
            </a:extLst>
          </p:cNvPr>
          <p:cNvSpPr/>
          <p:nvPr/>
        </p:nvSpPr>
        <p:spPr>
          <a:xfrm>
            <a:off x="2066011" y="1172737"/>
            <a:ext cx="4320413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ar-SA" sz="4400" b="1" dirty="0">
                <a:ln w="10160">
                  <a:solidFill>
                    <a:schemeClr val="bg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cs typeface="DecoType Thuluth" panose="02010000000000000000" pitchFamily="2" charset="-78"/>
              </a:rPr>
              <a:t>بسم الله الرحمن الرحيم</a:t>
            </a:r>
            <a:endParaRPr lang="en-US" sz="4400" b="1" dirty="0">
              <a:ln w="10160">
                <a:solidFill>
                  <a:schemeClr val="bg1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cs typeface="DecoType Thuluth" panose="02010000000000000000" pitchFamily="2" charset="-78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DD53980F-F992-4D04-B47C-558D2A64E301}"/>
              </a:ext>
            </a:extLst>
          </p:cNvPr>
          <p:cNvSpPr/>
          <p:nvPr/>
        </p:nvSpPr>
        <p:spPr>
          <a:xfrm>
            <a:off x="487855" y="1942178"/>
            <a:ext cx="1359668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400" dirty="0">
                <a:ln w="0"/>
                <a:solidFill>
                  <a:srgbClr val="FFC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Day</a:t>
            </a:r>
            <a:r>
              <a:rPr lang="en-US" sz="4800" dirty="0">
                <a:ln w="0"/>
                <a:solidFill>
                  <a:srgbClr val="FFC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: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CD502504-C000-4DA5-AA64-5AE93F99BF6A}"/>
              </a:ext>
            </a:extLst>
          </p:cNvPr>
          <p:cNvSpPr/>
          <p:nvPr/>
        </p:nvSpPr>
        <p:spPr>
          <a:xfrm>
            <a:off x="517189" y="2773175"/>
            <a:ext cx="1548822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400" dirty="0">
                <a:ln w="0"/>
                <a:solidFill>
                  <a:srgbClr val="FFC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Date</a:t>
            </a:r>
            <a:r>
              <a:rPr lang="en-US" sz="4800" dirty="0">
                <a:ln w="0"/>
                <a:solidFill>
                  <a:srgbClr val="FFC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: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89" name="Google Shape;389;p26"/>
          <p:cNvGrpSpPr/>
          <p:nvPr/>
        </p:nvGrpSpPr>
        <p:grpSpPr>
          <a:xfrm>
            <a:off x="2053392" y="1497103"/>
            <a:ext cx="5043757" cy="907708"/>
            <a:chOff x="-1535283" y="1287960"/>
            <a:chExt cx="11486579" cy="2067200"/>
          </a:xfrm>
        </p:grpSpPr>
        <p:sp>
          <p:nvSpPr>
            <p:cNvPr id="390" name="Google Shape;390;p26"/>
            <p:cNvSpPr/>
            <p:nvPr/>
          </p:nvSpPr>
          <p:spPr>
            <a:xfrm>
              <a:off x="8699476" y="1287960"/>
              <a:ext cx="1243800" cy="414300"/>
            </a:xfrm>
            <a:prstGeom prst="triangle">
              <a:avLst>
                <a:gd name="adj" fmla="val 0"/>
              </a:avLst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Arvo"/>
                <a:ea typeface="Arvo"/>
                <a:cs typeface="Arvo"/>
                <a:sym typeface="Arvo"/>
              </a:endParaRPr>
            </a:p>
          </p:txBody>
        </p:sp>
        <p:sp>
          <p:nvSpPr>
            <p:cNvPr id="391" name="Google Shape;391;p26"/>
            <p:cNvSpPr/>
            <p:nvPr/>
          </p:nvSpPr>
          <p:spPr>
            <a:xfrm rot="10800000" flipH="1">
              <a:off x="-308909" y="1697040"/>
              <a:ext cx="9030601" cy="124380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Arvo"/>
                <a:ea typeface="Arvo"/>
                <a:cs typeface="Arvo"/>
                <a:sym typeface="Arvo"/>
              </a:endParaRPr>
            </a:p>
          </p:txBody>
        </p:sp>
        <p:sp>
          <p:nvSpPr>
            <p:cNvPr id="392" name="Google Shape;392;p26"/>
            <p:cNvSpPr/>
            <p:nvPr/>
          </p:nvSpPr>
          <p:spPr>
            <a:xfrm rot="10800000" flipH="1">
              <a:off x="8707496" y="1697043"/>
              <a:ext cx="1243800" cy="1243800"/>
            </a:xfrm>
            <a:prstGeom prst="rtTriangl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Arvo"/>
                <a:ea typeface="Arvo"/>
                <a:cs typeface="Arvo"/>
                <a:sym typeface="Arvo"/>
              </a:endParaRPr>
            </a:p>
          </p:txBody>
        </p:sp>
        <p:sp>
          <p:nvSpPr>
            <p:cNvPr id="393" name="Google Shape;393;p26"/>
            <p:cNvSpPr/>
            <p:nvPr/>
          </p:nvSpPr>
          <p:spPr>
            <a:xfrm flipH="1">
              <a:off x="-1535283" y="1697043"/>
              <a:ext cx="1243800" cy="1243800"/>
            </a:xfrm>
            <a:prstGeom prst="rtTriangl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Arvo"/>
                <a:ea typeface="Arvo"/>
                <a:cs typeface="Arvo"/>
                <a:sym typeface="Arvo"/>
              </a:endParaRPr>
            </a:p>
          </p:txBody>
        </p:sp>
        <p:sp>
          <p:nvSpPr>
            <p:cNvPr id="394" name="Google Shape;394;p26"/>
            <p:cNvSpPr/>
            <p:nvPr/>
          </p:nvSpPr>
          <p:spPr>
            <a:xfrm rot="10800000">
              <a:off x="-1535278" y="2940860"/>
              <a:ext cx="1243800" cy="414300"/>
            </a:xfrm>
            <a:prstGeom prst="triangle">
              <a:avLst>
                <a:gd name="adj" fmla="val 0"/>
              </a:avLst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Arvo"/>
                <a:ea typeface="Arvo"/>
                <a:cs typeface="Arvo"/>
                <a:sym typeface="Arvo"/>
              </a:endParaRPr>
            </a:p>
          </p:txBody>
        </p:sp>
      </p:grpSp>
      <p:grpSp>
        <p:nvGrpSpPr>
          <p:cNvPr id="395" name="Google Shape;395;p26"/>
          <p:cNvGrpSpPr/>
          <p:nvPr/>
        </p:nvGrpSpPr>
        <p:grpSpPr>
          <a:xfrm>
            <a:off x="2042829" y="2513754"/>
            <a:ext cx="5043757" cy="907708"/>
            <a:chOff x="-1535283" y="1287960"/>
            <a:chExt cx="11486579" cy="2067200"/>
          </a:xfrm>
        </p:grpSpPr>
        <p:sp>
          <p:nvSpPr>
            <p:cNvPr id="396" name="Google Shape;396;p26"/>
            <p:cNvSpPr/>
            <p:nvPr/>
          </p:nvSpPr>
          <p:spPr>
            <a:xfrm>
              <a:off x="8699476" y="1287960"/>
              <a:ext cx="1243800" cy="414300"/>
            </a:xfrm>
            <a:prstGeom prst="triangle">
              <a:avLst>
                <a:gd name="adj" fmla="val 0"/>
              </a:avLst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Arvo"/>
                <a:ea typeface="Arvo"/>
                <a:cs typeface="Arvo"/>
                <a:sym typeface="Arvo"/>
              </a:endParaRPr>
            </a:p>
          </p:txBody>
        </p:sp>
        <p:sp>
          <p:nvSpPr>
            <p:cNvPr id="397" name="Google Shape;397;p26"/>
            <p:cNvSpPr/>
            <p:nvPr/>
          </p:nvSpPr>
          <p:spPr>
            <a:xfrm rot="10800000" flipH="1">
              <a:off x="-308909" y="1697039"/>
              <a:ext cx="9030600" cy="124380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Arvo"/>
                <a:ea typeface="Arvo"/>
                <a:cs typeface="Arvo"/>
                <a:sym typeface="Arvo"/>
              </a:endParaRPr>
            </a:p>
          </p:txBody>
        </p:sp>
        <p:sp>
          <p:nvSpPr>
            <p:cNvPr id="398" name="Google Shape;398;p26"/>
            <p:cNvSpPr/>
            <p:nvPr/>
          </p:nvSpPr>
          <p:spPr>
            <a:xfrm rot="10800000" flipH="1">
              <a:off x="8707496" y="1697043"/>
              <a:ext cx="1243800" cy="1243800"/>
            </a:xfrm>
            <a:prstGeom prst="rtTriangl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Arvo"/>
                <a:ea typeface="Arvo"/>
                <a:cs typeface="Arvo"/>
                <a:sym typeface="Arvo"/>
              </a:endParaRPr>
            </a:p>
          </p:txBody>
        </p:sp>
        <p:sp>
          <p:nvSpPr>
            <p:cNvPr id="399" name="Google Shape;399;p26"/>
            <p:cNvSpPr/>
            <p:nvPr/>
          </p:nvSpPr>
          <p:spPr>
            <a:xfrm flipH="1">
              <a:off x="-1535283" y="1697043"/>
              <a:ext cx="1243800" cy="1243800"/>
            </a:xfrm>
            <a:prstGeom prst="rtTriangl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Arvo"/>
                <a:ea typeface="Arvo"/>
                <a:cs typeface="Arvo"/>
                <a:sym typeface="Arvo"/>
              </a:endParaRPr>
            </a:p>
          </p:txBody>
        </p:sp>
        <p:sp>
          <p:nvSpPr>
            <p:cNvPr id="400" name="Google Shape;400;p26"/>
            <p:cNvSpPr/>
            <p:nvPr/>
          </p:nvSpPr>
          <p:spPr>
            <a:xfrm rot="10800000">
              <a:off x="-1535278" y="2940860"/>
              <a:ext cx="1243800" cy="414300"/>
            </a:xfrm>
            <a:prstGeom prst="triangle">
              <a:avLst>
                <a:gd name="adj" fmla="val 0"/>
              </a:avLst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Arvo"/>
                <a:ea typeface="Arvo"/>
                <a:cs typeface="Arvo"/>
                <a:sym typeface="Arvo"/>
              </a:endParaRPr>
            </a:p>
          </p:txBody>
        </p:sp>
      </p:grpSp>
      <p:sp>
        <p:nvSpPr>
          <p:cNvPr id="413" name="Google Shape;413;p26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3</a:t>
            </a:fld>
            <a:endParaRPr/>
          </a:p>
        </p:txBody>
      </p:sp>
      <p:sp>
        <p:nvSpPr>
          <p:cNvPr id="410" name="Google Shape;410;p26"/>
          <p:cNvSpPr txBox="1">
            <a:spLocks noGrp="1"/>
          </p:cNvSpPr>
          <p:nvPr>
            <p:ph type="subTitle" idx="4294967295"/>
          </p:nvPr>
        </p:nvSpPr>
        <p:spPr>
          <a:xfrm>
            <a:off x="2360275" y="2802339"/>
            <a:ext cx="3917950" cy="41275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600"/>
              </a:spcBef>
              <a:spcAft>
                <a:spcPts val="1000"/>
              </a:spcAft>
              <a:buNone/>
            </a:pPr>
            <a:r>
              <a:rPr lang="en-US" sz="1800" dirty="0">
                <a:solidFill>
                  <a:srgbClr val="3F5378"/>
                </a:solidFill>
              </a:rPr>
              <a:t>Accept a suggestion correctly</a:t>
            </a:r>
            <a:endParaRPr sz="1800" dirty="0">
              <a:solidFill>
                <a:srgbClr val="3F5378"/>
              </a:solidFill>
            </a:endParaRPr>
          </a:p>
        </p:txBody>
      </p:sp>
      <p:sp>
        <p:nvSpPr>
          <p:cNvPr id="412" name="Google Shape;412;p26"/>
          <p:cNvSpPr txBox="1">
            <a:spLocks noGrp="1"/>
          </p:cNvSpPr>
          <p:nvPr>
            <p:ph type="subTitle" idx="4294967295"/>
          </p:nvPr>
        </p:nvSpPr>
        <p:spPr>
          <a:xfrm>
            <a:off x="2360275" y="1762621"/>
            <a:ext cx="4551829" cy="41275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600"/>
              </a:spcBef>
              <a:spcAft>
                <a:spcPts val="1000"/>
              </a:spcAft>
              <a:buNone/>
            </a:pPr>
            <a:r>
              <a:rPr lang="en-US" sz="1800" dirty="0">
                <a:solidFill>
                  <a:srgbClr val="3F5378"/>
                </a:solidFill>
              </a:rPr>
              <a:t>Make suggestions correctly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DB739B90-2769-4A27-ADED-14573001FC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4275" y="392575"/>
            <a:ext cx="3400886" cy="766200"/>
          </a:xfrm>
        </p:spPr>
        <p:txBody>
          <a:bodyPr/>
          <a:lstStyle/>
          <a:p>
            <a:r>
              <a:rPr lang="en-US" sz="2800" dirty="0"/>
              <a:t>Learning Objectives</a:t>
            </a:r>
          </a:p>
        </p:txBody>
      </p:sp>
      <p:grpSp>
        <p:nvGrpSpPr>
          <p:cNvPr id="29" name="Google Shape;395;p26">
            <a:extLst>
              <a:ext uri="{FF2B5EF4-FFF2-40B4-BE49-F238E27FC236}">
                <a16:creationId xmlns:a16="http://schemas.microsoft.com/office/drawing/2014/main" id="{70A2A842-F90E-44E6-AA8E-90AF9C26E869}"/>
              </a:ext>
            </a:extLst>
          </p:cNvPr>
          <p:cNvGrpSpPr/>
          <p:nvPr/>
        </p:nvGrpSpPr>
        <p:grpSpPr>
          <a:xfrm>
            <a:off x="2046350" y="3472866"/>
            <a:ext cx="5043757" cy="907708"/>
            <a:chOff x="-1535283" y="1287960"/>
            <a:chExt cx="11486579" cy="2067200"/>
          </a:xfrm>
        </p:grpSpPr>
        <p:sp>
          <p:nvSpPr>
            <p:cNvPr id="30" name="Google Shape;396;p26">
              <a:extLst>
                <a:ext uri="{FF2B5EF4-FFF2-40B4-BE49-F238E27FC236}">
                  <a16:creationId xmlns:a16="http://schemas.microsoft.com/office/drawing/2014/main" id="{D96EF2B0-D890-40DF-AF49-BFEF0851AF80}"/>
                </a:ext>
              </a:extLst>
            </p:cNvPr>
            <p:cNvSpPr/>
            <p:nvPr/>
          </p:nvSpPr>
          <p:spPr>
            <a:xfrm>
              <a:off x="8699476" y="1287960"/>
              <a:ext cx="1243800" cy="414300"/>
            </a:xfrm>
            <a:prstGeom prst="triangle">
              <a:avLst>
                <a:gd name="adj" fmla="val 0"/>
              </a:avLst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Arvo"/>
                <a:ea typeface="Arvo"/>
                <a:cs typeface="Arvo"/>
                <a:sym typeface="Arvo"/>
              </a:endParaRPr>
            </a:p>
          </p:txBody>
        </p:sp>
        <p:sp>
          <p:nvSpPr>
            <p:cNvPr id="31" name="Google Shape;397;p26">
              <a:extLst>
                <a:ext uri="{FF2B5EF4-FFF2-40B4-BE49-F238E27FC236}">
                  <a16:creationId xmlns:a16="http://schemas.microsoft.com/office/drawing/2014/main" id="{E90C4D31-EB33-4C75-BE65-937D8F1F9A5A}"/>
                </a:ext>
              </a:extLst>
            </p:cNvPr>
            <p:cNvSpPr/>
            <p:nvPr/>
          </p:nvSpPr>
          <p:spPr>
            <a:xfrm rot="10800000" flipH="1">
              <a:off x="-308909" y="1697039"/>
              <a:ext cx="9030600" cy="124380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Arvo"/>
                <a:ea typeface="Arvo"/>
                <a:cs typeface="Arvo"/>
                <a:sym typeface="Arvo"/>
              </a:endParaRPr>
            </a:p>
          </p:txBody>
        </p:sp>
        <p:sp>
          <p:nvSpPr>
            <p:cNvPr id="32" name="Google Shape;398;p26">
              <a:extLst>
                <a:ext uri="{FF2B5EF4-FFF2-40B4-BE49-F238E27FC236}">
                  <a16:creationId xmlns:a16="http://schemas.microsoft.com/office/drawing/2014/main" id="{0D6C2A08-C431-42D3-8ACC-C5A632EC46BF}"/>
                </a:ext>
              </a:extLst>
            </p:cNvPr>
            <p:cNvSpPr/>
            <p:nvPr/>
          </p:nvSpPr>
          <p:spPr>
            <a:xfrm rot="10800000" flipH="1">
              <a:off x="8707496" y="1697043"/>
              <a:ext cx="1243800" cy="1243800"/>
            </a:xfrm>
            <a:prstGeom prst="rtTriangl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Arvo"/>
                <a:ea typeface="Arvo"/>
                <a:cs typeface="Arvo"/>
                <a:sym typeface="Arvo"/>
              </a:endParaRPr>
            </a:p>
          </p:txBody>
        </p:sp>
        <p:sp>
          <p:nvSpPr>
            <p:cNvPr id="33" name="Google Shape;399;p26">
              <a:extLst>
                <a:ext uri="{FF2B5EF4-FFF2-40B4-BE49-F238E27FC236}">
                  <a16:creationId xmlns:a16="http://schemas.microsoft.com/office/drawing/2014/main" id="{1933D8FB-5F58-4D10-8C80-3009A58D3E91}"/>
                </a:ext>
              </a:extLst>
            </p:cNvPr>
            <p:cNvSpPr/>
            <p:nvPr/>
          </p:nvSpPr>
          <p:spPr>
            <a:xfrm flipH="1">
              <a:off x="-1535283" y="1697043"/>
              <a:ext cx="1243800" cy="1243800"/>
            </a:xfrm>
            <a:prstGeom prst="rtTriangl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Arvo"/>
                <a:ea typeface="Arvo"/>
                <a:cs typeface="Arvo"/>
                <a:sym typeface="Arvo"/>
              </a:endParaRPr>
            </a:p>
          </p:txBody>
        </p:sp>
        <p:sp>
          <p:nvSpPr>
            <p:cNvPr id="34" name="Google Shape;400;p26">
              <a:extLst>
                <a:ext uri="{FF2B5EF4-FFF2-40B4-BE49-F238E27FC236}">
                  <a16:creationId xmlns:a16="http://schemas.microsoft.com/office/drawing/2014/main" id="{9B3B94D7-6067-4689-8D2D-FAAE71BABCD3}"/>
                </a:ext>
              </a:extLst>
            </p:cNvPr>
            <p:cNvSpPr/>
            <p:nvPr/>
          </p:nvSpPr>
          <p:spPr>
            <a:xfrm rot="10800000">
              <a:off x="-1535278" y="2940860"/>
              <a:ext cx="1243800" cy="414300"/>
            </a:xfrm>
            <a:prstGeom prst="triangle">
              <a:avLst>
                <a:gd name="adj" fmla="val 0"/>
              </a:avLst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Arvo"/>
                <a:ea typeface="Arvo"/>
                <a:cs typeface="Arvo"/>
                <a:sym typeface="Arvo"/>
              </a:endParaRPr>
            </a:p>
          </p:txBody>
        </p:sp>
      </p:grpSp>
      <p:sp>
        <p:nvSpPr>
          <p:cNvPr id="41" name="Google Shape;410;p26">
            <a:extLst>
              <a:ext uri="{FF2B5EF4-FFF2-40B4-BE49-F238E27FC236}">
                <a16:creationId xmlns:a16="http://schemas.microsoft.com/office/drawing/2014/main" id="{9CEB08C2-F5D5-43D9-9592-6AB5D6063B72}"/>
              </a:ext>
            </a:extLst>
          </p:cNvPr>
          <p:cNvSpPr txBox="1">
            <a:spLocks/>
          </p:cNvSpPr>
          <p:nvPr/>
        </p:nvSpPr>
        <p:spPr>
          <a:xfrm>
            <a:off x="2207941" y="3719195"/>
            <a:ext cx="4817327" cy="4127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810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4"/>
              </a:buClr>
              <a:buSzPts val="2400"/>
              <a:buFont typeface="Roboto Condensed Light"/>
              <a:buChar char="▰"/>
              <a:defRPr sz="2400" b="0" i="0" u="none" strike="noStrike" cap="none">
                <a:solidFill>
                  <a:schemeClr val="dk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1pPr>
            <a:lvl2pPr marL="914400" marR="0" lvl="1" indent="-3810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4"/>
              </a:buClr>
              <a:buSzPts val="2400"/>
              <a:buFont typeface="Roboto Condensed Light"/>
              <a:buChar char="▻"/>
              <a:defRPr sz="2400" b="0" i="0" u="none" strike="noStrike" cap="none">
                <a:solidFill>
                  <a:schemeClr val="dk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4"/>
              </a:buClr>
              <a:buSzPts val="2400"/>
              <a:buFont typeface="Roboto Condensed Light"/>
              <a:buChar char="▻"/>
              <a:defRPr sz="2400" b="0" i="0" u="none" strike="noStrike" cap="none">
                <a:solidFill>
                  <a:schemeClr val="dk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3pPr>
            <a:lvl4pPr marL="1828800" marR="0" lvl="3" indent="-3810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4"/>
              </a:buClr>
              <a:buSzPts val="2400"/>
              <a:buFont typeface="Roboto Condensed Light"/>
              <a:buChar char="▻"/>
              <a:defRPr sz="2400" b="0" i="0" u="none" strike="noStrike" cap="none">
                <a:solidFill>
                  <a:schemeClr val="dk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4pPr>
            <a:lvl5pPr marL="2286000" marR="0" lvl="4" indent="-3810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4"/>
              </a:buClr>
              <a:buSzPts val="2400"/>
              <a:buFont typeface="Roboto Condensed Light"/>
              <a:buChar char="▻"/>
              <a:defRPr sz="2400" b="0" i="0" u="none" strike="noStrike" cap="none">
                <a:solidFill>
                  <a:schemeClr val="dk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5pPr>
            <a:lvl6pPr marL="2743200" marR="0" lvl="5" indent="-3810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4"/>
              </a:buClr>
              <a:buSzPts val="2400"/>
              <a:buFont typeface="Roboto Condensed Light"/>
              <a:buChar char="▻"/>
              <a:defRPr sz="2400" b="0" i="0" u="none" strike="noStrike" cap="none">
                <a:solidFill>
                  <a:schemeClr val="dk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6pPr>
            <a:lvl7pPr marL="3200400" marR="0" lvl="6" indent="-3810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4"/>
              </a:buClr>
              <a:buSzPts val="2400"/>
              <a:buFont typeface="Roboto Condensed Light"/>
              <a:buChar char="▻"/>
              <a:defRPr sz="2400" b="0" i="0" u="none" strike="noStrike" cap="none">
                <a:solidFill>
                  <a:schemeClr val="dk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7pPr>
            <a:lvl8pPr marL="3657600" marR="0" lvl="7" indent="-3810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4"/>
              </a:buClr>
              <a:buSzPts val="2400"/>
              <a:buFont typeface="Roboto Condensed Light"/>
              <a:buChar char="▻"/>
              <a:defRPr sz="2400" b="0" i="0" u="none" strike="noStrike" cap="none">
                <a:solidFill>
                  <a:schemeClr val="dk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8pPr>
            <a:lvl9pPr marL="4114800" marR="0" lvl="8" indent="-381000" algn="l" rtl="0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Clr>
                <a:schemeClr val="accent4"/>
              </a:buClr>
              <a:buSzPts val="2400"/>
              <a:buFont typeface="Roboto Condensed Light"/>
              <a:buChar char="▻"/>
              <a:defRPr sz="2400" b="0" i="0" u="none" strike="noStrike" cap="none">
                <a:solidFill>
                  <a:schemeClr val="dk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9pPr>
          </a:lstStyle>
          <a:p>
            <a:pPr marL="0" indent="0" algn="ctr">
              <a:spcAft>
                <a:spcPts val="1000"/>
              </a:spcAft>
              <a:buFont typeface="Roboto Condensed Light"/>
              <a:buNone/>
            </a:pPr>
            <a:r>
              <a:rPr lang="en-US" sz="1800" dirty="0">
                <a:solidFill>
                  <a:srgbClr val="3F5378"/>
                </a:solidFill>
              </a:rPr>
              <a:t>Refuse  a suggestion correctly</a:t>
            </a:r>
          </a:p>
        </p:txBody>
      </p:sp>
    </p:spTree>
    <p:extLst>
      <p:ext uri="{BB962C8B-B14F-4D97-AF65-F5344CB8AC3E}">
        <p14:creationId xmlns:p14="http://schemas.microsoft.com/office/powerpoint/2010/main" val="59884686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>
            <a:extLst>
              <a:ext uri="{FF2B5EF4-FFF2-40B4-BE49-F238E27FC236}">
                <a16:creationId xmlns:a16="http://schemas.microsoft.com/office/drawing/2014/main" id="{7EED93AB-23B0-4C69-B793-AFACDE65B6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30501" y="107139"/>
            <a:ext cx="6482999" cy="492922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Title Text">
            <a:extLst>
              <a:ext uri="{FF2B5EF4-FFF2-40B4-BE49-F238E27FC236}">
                <a16:creationId xmlns:a16="http://schemas.microsoft.com/office/drawing/2014/main" id="{80BC0CF1-5ABA-5AB3-2E4E-979CAC175579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27518" y="4104625"/>
            <a:ext cx="3005339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lvl="0" algn="ctr"/>
            <a:r>
              <a:rPr lang="en-US" altLang="en-US" sz="2100" b="1" spc="225" dirty="0">
                <a:solidFill>
                  <a:schemeClr val="accent2">
                    <a:lumMod val="60000"/>
                    <a:lumOff val="40000"/>
                  </a:schemeClr>
                </a:solidFill>
                <a:latin typeface="+mn-lt"/>
              </a:rPr>
              <a:t>Page 77 </a:t>
            </a:r>
            <a:endParaRPr lang="en-US" altLang="en-US" sz="2100" b="1" dirty="0">
              <a:solidFill>
                <a:schemeClr val="accent2">
                  <a:lumMod val="60000"/>
                  <a:lumOff val="40000"/>
                </a:schemeClr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71005104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75B7FBE-5CEB-4ABF-9A4C-88317FC362BE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5</a:t>
            </a:fld>
            <a:endParaRPr lang="en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1913A18-9C1E-4AB5-A012-AAE8E534430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59096"/>
          <a:stretch/>
        </p:blipFill>
        <p:spPr>
          <a:xfrm>
            <a:off x="1682904" y="1425268"/>
            <a:ext cx="5491047" cy="33690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729959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75B7FBE-5CEB-4ABF-9A4C-88317FC362BE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6</a:t>
            </a:fld>
            <a:endParaRPr lang="en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1913A18-9C1E-4AB5-A012-AAE8E534430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40759" b="28456"/>
          <a:stretch/>
        </p:blipFill>
        <p:spPr>
          <a:xfrm>
            <a:off x="155187" y="1412488"/>
            <a:ext cx="4591514" cy="1970049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83B175AB-F122-4ECC-B5BB-8AB85016C1E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71328" b="4463"/>
          <a:stretch/>
        </p:blipFill>
        <p:spPr>
          <a:xfrm>
            <a:off x="4746701" y="2571750"/>
            <a:ext cx="4201223" cy="18181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14898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A9D319-0679-4131-B5C6-8BDE91131A6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4800" dirty="0"/>
              <a:t>Practice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FA91806-A140-4837-9107-40851655B7B6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7</a:t>
            </a:fld>
            <a:endParaRPr lang="en"/>
          </a:p>
        </p:txBody>
      </p:sp>
      <p:pic>
        <p:nvPicPr>
          <p:cNvPr id="5" name="Picture 4">
            <a:hlinkClick r:id="rId2"/>
            <a:extLst>
              <a:ext uri="{FF2B5EF4-FFF2-40B4-BE49-F238E27FC236}">
                <a16:creationId xmlns:a16="http://schemas.microsoft.com/office/drawing/2014/main" id="{B60230A9-2007-4520-B008-EBECF878E2F3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1502" y="282498"/>
            <a:ext cx="3614193" cy="27106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250016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>
            <a:extLst>
              <a:ext uri="{FF2B5EF4-FFF2-40B4-BE49-F238E27FC236}">
                <a16:creationId xmlns:a16="http://schemas.microsoft.com/office/drawing/2014/main" id="{B4AD9097-4A82-458E-97C9-180A3338A89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77633" y="338690"/>
            <a:ext cx="7182425" cy="4377927"/>
          </a:xfrm>
          <a:prstGeom prst="rect">
            <a:avLst/>
          </a:prstGeom>
        </p:spPr>
      </p:pic>
      <p:sp>
        <p:nvSpPr>
          <p:cNvPr id="3" name="مربع نص 2">
            <a:extLst>
              <a:ext uri="{FF2B5EF4-FFF2-40B4-BE49-F238E27FC236}">
                <a16:creationId xmlns:a16="http://schemas.microsoft.com/office/drawing/2014/main" id="{E37D9C9B-6BAE-4314-BAD0-998A47BA7301}"/>
              </a:ext>
            </a:extLst>
          </p:cNvPr>
          <p:cNvSpPr txBox="1"/>
          <p:nvPr/>
        </p:nvSpPr>
        <p:spPr>
          <a:xfrm>
            <a:off x="1974272" y="512675"/>
            <a:ext cx="865571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/>
            <a:r>
              <a:rPr lang="en-US" sz="1800" dirty="0">
                <a:solidFill>
                  <a:srgbClr val="FF0000"/>
                </a:solidFill>
              </a:rPr>
              <a:t>Let’s</a:t>
            </a:r>
            <a:endParaRPr lang="ar-SA" sz="1800" dirty="0">
              <a:solidFill>
                <a:srgbClr val="FF0000"/>
              </a:solidFill>
            </a:endParaRPr>
          </a:p>
        </p:txBody>
      </p:sp>
      <p:sp>
        <p:nvSpPr>
          <p:cNvPr id="5" name="مربع نص 4">
            <a:extLst>
              <a:ext uri="{FF2B5EF4-FFF2-40B4-BE49-F238E27FC236}">
                <a16:creationId xmlns:a16="http://schemas.microsoft.com/office/drawing/2014/main" id="{359D531F-3FB2-4DE2-A355-DE0B9CA4479B}"/>
              </a:ext>
            </a:extLst>
          </p:cNvPr>
          <p:cNvSpPr txBox="1"/>
          <p:nvPr/>
        </p:nvSpPr>
        <p:spPr>
          <a:xfrm>
            <a:off x="2493818" y="731764"/>
            <a:ext cx="929985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/>
            <a:r>
              <a:rPr lang="en-US" sz="1800" dirty="0">
                <a:solidFill>
                  <a:srgbClr val="000099"/>
                </a:solidFill>
              </a:rPr>
              <a:t>can’t</a:t>
            </a:r>
            <a:endParaRPr lang="ar-SA" sz="1800" dirty="0">
              <a:solidFill>
                <a:srgbClr val="000099"/>
              </a:solidFill>
            </a:endParaRPr>
          </a:p>
        </p:txBody>
      </p:sp>
      <p:sp>
        <p:nvSpPr>
          <p:cNvPr id="6" name="مربع نص 5">
            <a:extLst>
              <a:ext uri="{FF2B5EF4-FFF2-40B4-BE49-F238E27FC236}">
                <a16:creationId xmlns:a16="http://schemas.microsoft.com/office/drawing/2014/main" id="{B71FFF17-C181-4670-B0BE-5B1075F81649}"/>
              </a:ext>
            </a:extLst>
          </p:cNvPr>
          <p:cNvSpPr txBox="1"/>
          <p:nvPr/>
        </p:nvSpPr>
        <p:spPr>
          <a:xfrm>
            <a:off x="5021671" y="932233"/>
            <a:ext cx="654628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/>
            <a:r>
              <a:rPr lang="en-US" sz="1800" dirty="0">
                <a:solidFill>
                  <a:srgbClr val="FF0000"/>
                </a:solidFill>
              </a:rPr>
              <a:t>Why </a:t>
            </a:r>
            <a:endParaRPr lang="ar-SA" sz="1800" dirty="0">
              <a:solidFill>
                <a:srgbClr val="FF0000"/>
              </a:solidFill>
            </a:endParaRPr>
          </a:p>
        </p:txBody>
      </p:sp>
      <p:sp>
        <p:nvSpPr>
          <p:cNvPr id="7" name="مربع نص 6">
            <a:extLst>
              <a:ext uri="{FF2B5EF4-FFF2-40B4-BE49-F238E27FC236}">
                <a16:creationId xmlns:a16="http://schemas.microsoft.com/office/drawing/2014/main" id="{B03E8816-8CCA-4F62-B1FE-937124303236}"/>
              </a:ext>
            </a:extLst>
          </p:cNvPr>
          <p:cNvSpPr txBox="1"/>
          <p:nvPr/>
        </p:nvSpPr>
        <p:spPr>
          <a:xfrm>
            <a:off x="4204246" y="1159871"/>
            <a:ext cx="742952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/>
            <a:r>
              <a:rPr lang="en-US" sz="1800" dirty="0">
                <a:solidFill>
                  <a:srgbClr val="000099"/>
                </a:solidFill>
              </a:rPr>
              <a:t>could</a:t>
            </a:r>
            <a:endParaRPr lang="ar-SA" sz="1800" dirty="0">
              <a:solidFill>
                <a:srgbClr val="000099"/>
              </a:solidFill>
            </a:endParaRPr>
          </a:p>
        </p:txBody>
      </p:sp>
      <p:sp>
        <p:nvSpPr>
          <p:cNvPr id="8" name="مربع نص 7">
            <a:extLst>
              <a:ext uri="{FF2B5EF4-FFF2-40B4-BE49-F238E27FC236}">
                <a16:creationId xmlns:a16="http://schemas.microsoft.com/office/drawing/2014/main" id="{DD9776F1-DD3A-4C96-A240-8E6BCC3E1AE2}"/>
              </a:ext>
            </a:extLst>
          </p:cNvPr>
          <p:cNvSpPr txBox="1"/>
          <p:nvPr/>
        </p:nvSpPr>
        <p:spPr>
          <a:xfrm>
            <a:off x="2839843" y="1344537"/>
            <a:ext cx="852054" cy="3231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/>
            <a:r>
              <a:rPr lang="en-US" sz="1500" dirty="0">
                <a:solidFill>
                  <a:srgbClr val="000099"/>
                </a:solidFill>
              </a:rPr>
              <a:t>sounds</a:t>
            </a:r>
            <a:endParaRPr lang="ar-SA" sz="1500" dirty="0">
              <a:solidFill>
                <a:srgbClr val="000099"/>
              </a:solidFill>
            </a:endParaRPr>
          </a:p>
        </p:txBody>
      </p:sp>
      <p:sp>
        <p:nvSpPr>
          <p:cNvPr id="9" name="مربع نص 8">
            <a:extLst>
              <a:ext uri="{FF2B5EF4-FFF2-40B4-BE49-F238E27FC236}">
                <a16:creationId xmlns:a16="http://schemas.microsoft.com/office/drawing/2014/main" id="{07888A8C-0A1F-4420-90B0-F4D4AEEFEFFF}"/>
              </a:ext>
            </a:extLst>
          </p:cNvPr>
          <p:cNvSpPr txBox="1"/>
          <p:nvPr/>
        </p:nvSpPr>
        <p:spPr>
          <a:xfrm>
            <a:off x="4373507" y="1344537"/>
            <a:ext cx="1049479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/>
            <a:r>
              <a:rPr lang="en-US" sz="1800" dirty="0">
                <a:solidFill>
                  <a:srgbClr val="FF0000"/>
                </a:solidFill>
              </a:rPr>
              <a:t>should</a:t>
            </a:r>
            <a:endParaRPr lang="ar-SA" sz="1800" dirty="0">
              <a:solidFill>
                <a:srgbClr val="FF0000"/>
              </a:solidFill>
            </a:endParaRPr>
          </a:p>
        </p:txBody>
      </p:sp>
      <p:sp>
        <p:nvSpPr>
          <p:cNvPr id="10" name="مربع نص 9">
            <a:extLst>
              <a:ext uri="{FF2B5EF4-FFF2-40B4-BE49-F238E27FC236}">
                <a16:creationId xmlns:a16="http://schemas.microsoft.com/office/drawing/2014/main" id="{295CCB2A-B7F6-4A37-B49E-921CB5038411}"/>
              </a:ext>
            </a:extLst>
          </p:cNvPr>
          <p:cNvSpPr txBox="1"/>
          <p:nvPr/>
        </p:nvSpPr>
        <p:spPr>
          <a:xfrm>
            <a:off x="2836484" y="1561999"/>
            <a:ext cx="951989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/>
            <a:r>
              <a:rPr lang="en-US" sz="1800" dirty="0">
                <a:solidFill>
                  <a:srgbClr val="FF0000"/>
                </a:solidFill>
              </a:rPr>
              <a:t>can’t</a:t>
            </a:r>
            <a:endParaRPr lang="ar-SA" sz="1800" dirty="0">
              <a:solidFill>
                <a:srgbClr val="FF0000"/>
              </a:solidFill>
            </a:endParaRPr>
          </a:p>
        </p:txBody>
      </p:sp>
      <p:sp>
        <p:nvSpPr>
          <p:cNvPr id="11" name="مربع نص 10">
            <a:extLst>
              <a:ext uri="{FF2B5EF4-FFF2-40B4-BE49-F238E27FC236}">
                <a16:creationId xmlns:a16="http://schemas.microsoft.com/office/drawing/2014/main" id="{DFFBFD8A-32D8-44F9-AD9E-EEF09860966F}"/>
              </a:ext>
            </a:extLst>
          </p:cNvPr>
          <p:cNvSpPr txBox="1"/>
          <p:nvPr/>
        </p:nvSpPr>
        <p:spPr>
          <a:xfrm>
            <a:off x="2536026" y="1935725"/>
            <a:ext cx="929984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/>
            <a:r>
              <a:rPr lang="en-US" sz="1800" dirty="0">
                <a:solidFill>
                  <a:srgbClr val="000099"/>
                </a:solidFill>
              </a:rPr>
              <a:t>should</a:t>
            </a:r>
            <a:endParaRPr lang="ar-SA" sz="1800" dirty="0">
              <a:solidFill>
                <a:srgbClr val="000099"/>
              </a:solidFill>
            </a:endParaRPr>
          </a:p>
        </p:txBody>
      </p:sp>
      <p:sp>
        <p:nvSpPr>
          <p:cNvPr id="12" name="مربع نص 11">
            <a:extLst>
              <a:ext uri="{FF2B5EF4-FFF2-40B4-BE49-F238E27FC236}">
                <a16:creationId xmlns:a16="http://schemas.microsoft.com/office/drawing/2014/main" id="{DD7D1989-950B-453D-A133-26427E8C0487}"/>
              </a:ext>
            </a:extLst>
          </p:cNvPr>
          <p:cNvSpPr txBox="1"/>
          <p:nvPr/>
        </p:nvSpPr>
        <p:spPr>
          <a:xfrm>
            <a:off x="2414554" y="2160673"/>
            <a:ext cx="929983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/>
            <a:r>
              <a:rPr lang="en-US" sz="1800" dirty="0">
                <a:solidFill>
                  <a:srgbClr val="FF0000"/>
                </a:solidFill>
              </a:rPr>
              <a:t>can’t</a:t>
            </a:r>
            <a:endParaRPr lang="ar-SA" sz="1800" dirty="0">
              <a:solidFill>
                <a:srgbClr val="FF0000"/>
              </a:solidFill>
            </a:endParaRPr>
          </a:p>
        </p:txBody>
      </p:sp>
      <p:sp>
        <p:nvSpPr>
          <p:cNvPr id="13" name="مربع نص 12">
            <a:extLst>
              <a:ext uri="{FF2B5EF4-FFF2-40B4-BE49-F238E27FC236}">
                <a16:creationId xmlns:a16="http://schemas.microsoft.com/office/drawing/2014/main" id="{456A9A81-386A-4677-BF8B-A7493AA13129}"/>
              </a:ext>
            </a:extLst>
          </p:cNvPr>
          <p:cNvSpPr txBox="1"/>
          <p:nvPr/>
        </p:nvSpPr>
        <p:spPr>
          <a:xfrm>
            <a:off x="2806988" y="2602959"/>
            <a:ext cx="803359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/>
            <a:r>
              <a:rPr lang="en-US" sz="1800" dirty="0">
                <a:solidFill>
                  <a:srgbClr val="000099"/>
                </a:solidFill>
              </a:rPr>
              <a:t>don’t</a:t>
            </a:r>
            <a:endParaRPr lang="ar-SA" sz="1800" dirty="0">
              <a:solidFill>
                <a:srgbClr val="000099"/>
              </a:solidFill>
            </a:endParaRPr>
          </a:p>
        </p:txBody>
      </p:sp>
      <p:sp>
        <p:nvSpPr>
          <p:cNvPr id="14" name="مربع نص 13">
            <a:extLst>
              <a:ext uri="{FF2B5EF4-FFF2-40B4-BE49-F238E27FC236}">
                <a16:creationId xmlns:a16="http://schemas.microsoft.com/office/drawing/2014/main" id="{5DE03721-3422-423D-AF77-3C6061851A9A}"/>
              </a:ext>
            </a:extLst>
          </p:cNvPr>
          <p:cNvSpPr txBox="1"/>
          <p:nvPr/>
        </p:nvSpPr>
        <p:spPr>
          <a:xfrm>
            <a:off x="3376390" y="2842838"/>
            <a:ext cx="654628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/>
            <a:r>
              <a:rPr lang="en-US" sz="1800" dirty="0">
                <a:solidFill>
                  <a:srgbClr val="FF0000"/>
                </a:solidFill>
              </a:rPr>
              <a:t>idea</a:t>
            </a:r>
            <a:endParaRPr lang="ar-SA" sz="1800" dirty="0">
              <a:solidFill>
                <a:srgbClr val="FF0000"/>
              </a:solidFill>
            </a:endParaRPr>
          </a:p>
        </p:txBody>
      </p:sp>
      <p:sp>
        <p:nvSpPr>
          <p:cNvPr id="15" name="مربع نص 14">
            <a:extLst>
              <a:ext uri="{FF2B5EF4-FFF2-40B4-BE49-F238E27FC236}">
                <a16:creationId xmlns:a16="http://schemas.microsoft.com/office/drawing/2014/main" id="{3BC6FD08-39D1-47E0-A281-00B45A1E8651}"/>
              </a:ext>
            </a:extLst>
          </p:cNvPr>
          <p:cNvSpPr txBox="1"/>
          <p:nvPr/>
        </p:nvSpPr>
        <p:spPr>
          <a:xfrm>
            <a:off x="4373507" y="2801227"/>
            <a:ext cx="742952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/>
            <a:r>
              <a:rPr lang="en-US" sz="1800" dirty="0">
                <a:solidFill>
                  <a:srgbClr val="000099"/>
                </a:solidFill>
              </a:rPr>
              <a:t>could</a:t>
            </a:r>
            <a:endParaRPr lang="ar-SA" sz="1800" dirty="0">
              <a:solidFill>
                <a:srgbClr val="000099"/>
              </a:solidFill>
            </a:endParaRPr>
          </a:p>
        </p:txBody>
      </p:sp>
      <p:sp>
        <p:nvSpPr>
          <p:cNvPr id="16" name="مربع نص 15">
            <a:extLst>
              <a:ext uri="{FF2B5EF4-FFF2-40B4-BE49-F238E27FC236}">
                <a16:creationId xmlns:a16="http://schemas.microsoft.com/office/drawing/2014/main" id="{7C9B9956-1931-46C8-933B-98CFFE29519B}"/>
              </a:ext>
            </a:extLst>
          </p:cNvPr>
          <p:cNvSpPr txBox="1"/>
          <p:nvPr/>
        </p:nvSpPr>
        <p:spPr>
          <a:xfrm>
            <a:off x="2601282" y="3005174"/>
            <a:ext cx="654628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/>
            <a:r>
              <a:rPr lang="en-US" sz="1800" dirty="0">
                <a:solidFill>
                  <a:srgbClr val="000099"/>
                </a:solidFill>
              </a:rPr>
              <a:t>can</a:t>
            </a:r>
            <a:endParaRPr lang="ar-SA" sz="1800" dirty="0">
              <a:solidFill>
                <a:srgbClr val="000099"/>
              </a:solidFill>
            </a:endParaRPr>
          </a:p>
        </p:txBody>
      </p:sp>
      <p:sp>
        <p:nvSpPr>
          <p:cNvPr id="17" name="مربع نص 16">
            <a:extLst>
              <a:ext uri="{FF2B5EF4-FFF2-40B4-BE49-F238E27FC236}">
                <a16:creationId xmlns:a16="http://schemas.microsoft.com/office/drawing/2014/main" id="{FB4B4045-F3DA-465C-9ACC-EA4165490978}"/>
              </a:ext>
            </a:extLst>
          </p:cNvPr>
          <p:cNvSpPr txBox="1"/>
          <p:nvPr/>
        </p:nvSpPr>
        <p:spPr>
          <a:xfrm>
            <a:off x="2480802" y="3253646"/>
            <a:ext cx="654628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/>
            <a:r>
              <a:rPr lang="en-US" sz="1800" dirty="0">
                <a:solidFill>
                  <a:srgbClr val="FF0000"/>
                </a:solidFill>
              </a:rPr>
              <a:t>can</a:t>
            </a:r>
            <a:endParaRPr lang="ar-SA" sz="1800" dirty="0">
              <a:solidFill>
                <a:srgbClr val="FF0000"/>
              </a:solidFill>
            </a:endParaRPr>
          </a:p>
        </p:txBody>
      </p:sp>
      <p:sp>
        <p:nvSpPr>
          <p:cNvPr id="18" name="مربع نص 17">
            <a:extLst>
              <a:ext uri="{FF2B5EF4-FFF2-40B4-BE49-F238E27FC236}">
                <a16:creationId xmlns:a16="http://schemas.microsoft.com/office/drawing/2014/main" id="{E4F80457-1415-41A2-8731-3FE3409EECCB}"/>
              </a:ext>
            </a:extLst>
          </p:cNvPr>
          <p:cNvSpPr txBox="1"/>
          <p:nvPr/>
        </p:nvSpPr>
        <p:spPr>
          <a:xfrm>
            <a:off x="5717515" y="3212170"/>
            <a:ext cx="864096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/>
            <a:r>
              <a:rPr lang="en-US" sz="1800" dirty="0">
                <a:solidFill>
                  <a:srgbClr val="FF0000"/>
                </a:solidFill>
              </a:rPr>
              <a:t>should</a:t>
            </a:r>
            <a:endParaRPr lang="ar-SA" sz="1800" dirty="0">
              <a:solidFill>
                <a:srgbClr val="FF0000"/>
              </a:solidFill>
            </a:endParaRPr>
          </a:p>
        </p:txBody>
      </p:sp>
      <p:sp>
        <p:nvSpPr>
          <p:cNvPr id="19" name="مربع نص 18">
            <a:extLst>
              <a:ext uri="{FF2B5EF4-FFF2-40B4-BE49-F238E27FC236}">
                <a16:creationId xmlns:a16="http://schemas.microsoft.com/office/drawing/2014/main" id="{6F6A70E1-7217-41A0-B1D8-D53D3B58117C}"/>
              </a:ext>
            </a:extLst>
          </p:cNvPr>
          <p:cNvSpPr txBox="1"/>
          <p:nvPr/>
        </p:nvSpPr>
        <p:spPr>
          <a:xfrm>
            <a:off x="2049582" y="3492212"/>
            <a:ext cx="654628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/>
            <a:r>
              <a:rPr lang="en-US" sz="1800" dirty="0">
                <a:solidFill>
                  <a:srgbClr val="000099"/>
                </a:solidFill>
              </a:rPr>
              <a:t>Why </a:t>
            </a:r>
            <a:endParaRPr lang="ar-SA" sz="1800" dirty="0">
              <a:solidFill>
                <a:srgbClr val="000099"/>
              </a:solidFill>
            </a:endParaRPr>
          </a:p>
        </p:txBody>
      </p:sp>
      <p:sp>
        <p:nvSpPr>
          <p:cNvPr id="20" name="مربع نص 19">
            <a:extLst>
              <a:ext uri="{FF2B5EF4-FFF2-40B4-BE49-F238E27FC236}">
                <a16:creationId xmlns:a16="http://schemas.microsoft.com/office/drawing/2014/main" id="{B09199ED-A8F9-442C-8B24-BBE22EEBAC22}"/>
              </a:ext>
            </a:extLst>
          </p:cNvPr>
          <p:cNvSpPr txBox="1"/>
          <p:nvPr/>
        </p:nvSpPr>
        <p:spPr>
          <a:xfrm>
            <a:off x="2592505" y="3703541"/>
            <a:ext cx="831297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/>
            <a:r>
              <a:rPr lang="en-US" sz="1800" dirty="0">
                <a:solidFill>
                  <a:srgbClr val="FF0000"/>
                </a:solidFill>
              </a:rPr>
              <a:t>Let’s</a:t>
            </a:r>
            <a:endParaRPr lang="ar-SA" sz="1800" dirty="0">
              <a:solidFill>
                <a:srgbClr val="FF0000"/>
              </a:solidFill>
            </a:endParaRPr>
          </a:p>
        </p:txBody>
      </p:sp>
      <p:sp>
        <p:nvSpPr>
          <p:cNvPr id="21" name="مربع نص 20">
            <a:extLst>
              <a:ext uri="{FF2B5EF4-FFF2-40B4-BE49-F238E27FC236}">
                <a16:creationId xmlns:a16="http://schemas.microsoft.com/office/drawing/2014/main" id="{6AFBAE24-D40F-4D78-82E4-F26517170DC7}"/>
              </a:ext>
            </a:extLst>
          </p:cNvPr>
          <p:cNvSpPr txBox="1"/>
          <p:nvPr/>
        </p:nvSpPr>
        <p:spPr>
          <a:xfrm>
            <a:off x="2406138" y="4046134"/>
            <a:ext cx="1059872" cy="3231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/>
            <a:r>
              <a:rPr lang="en-US" sz="1500" dirty="0">
                <a:solidFill>
                  <a:srgbClr val="000099"/>
                </a:solidFill>
              </a:rPr>
              <a:t>shouldn’t</a:t>
            </a:r>
            <a:endParaRPr lang="ar-SA" sz="1500" dirty="0">
              <a:solidFill>
                <a:srgbClr val="000099"/>
              </a:solidFill>
            </a:endParaRPr>
          </a:p>
        </p:txBody>
      </p:sp>
      <p:sp>
        <p:nvSpPr>
          <p:cNvPr id="22" name="مربع نص 21">
            <a:extLst>
              <a:ext uri="{FF2B5EF4-FFF2-40B4-BE49-F238E27FC236}">
                <a16:creationId xmlns:a16="http://schemas.microsoft.com/office/drawing/2014/main" id="{11910FEC-C28B-4615-A8C8-87FF9CE2EEE0}"/>
              </a:ext>
            </a:extLst>
          </p:cNvPr>
          <p:cNvSpPr txBox="1"/>
          <p:nvPr/>
        </p:nvSpPr>
        <p:spPr>
          <a:xfrm>
            <a:off x="4177618" y="4023050"/>
            <a:ext cx="1049480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/>
            <a:r>
              <a:rPr lang="en-US" sz="1800" dirty="0">
                <a:solidFill>
                  <a:srgbClr val="000099"/>
                </a:solidFill>
              </a:rPr>
              <a:t>should</a:t>
            </a:r>
            <a:endParaRPr lang="ar-SA" sz="1800" dirty="0">
              <a:solidFill>
                <a:srgbClr val="000099"/>
              </a:solidFill>
            </a:endParaRPr>
          </a:p>
        </p:txBody>
      </p:sp>
      <p:sp>
        <p:nvSpPr>
          <p:cNvPr id="23" name="مربع نص 22">
            <a:extLst>
              <a:ext uri="{FF2B5EF4-FFF2-40B4-BE49-F238E27FC236}">
                <a16:creationId xmlns:a16="http://schemas.microsoft.com/office/drawing/2014/main" id="{58B6D7E4-909C-4C22-B4B1-ED3ECC2F31FA}"/>
              </a:ext>
            </a:extLst>
          </p:cNvPr>
          <p:cNvSpPr txBox="1"/>
          <p:nvPr/>
        </p:nvSpPr>
        <p:spPr>
          <a:xfrm>
            <a:off x="3610347" y="4359886"/>
            <a:ext cx="831297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/>
            <a:r>
              <a:rPr lang="en-US" sz="1800" dirty="0">
                <a:solidFill>
                  <a:srgbClr val="FF0000"/>
                </a:solidFill>
              </a:rPr>
              <a:t>don’t</a:t>
            </a:r>
            <a:endParaRPr lang="ar-SA" sz="1800" dirty="0">
              <a:solidFill>
                <a:srgbClr val="FF0000"/>
              </a:solidFill>
            </a:endParaRPr>
          </a:p>
        </p:txBody>
      </p:sp>
      <p:sp>
        <p:nvSpPr>
          <p:cNvPr id="4" name="Title Text">
            <a:extLst>
              <a:ext uri="{FF2B5EF4-FFF2-40B4-BE49-F238E27FC236}">
                <a16:creationId xmlns:a16="http://schemas.microsoft.com/office/drawing/2014/main" id="{83AB3660-CF2C-98FB-1F6E-575076037B36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27518" y="4104625"/>
            <a:ext cx="3005339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lvl="0" algn="ctr"/>
            <a:r>
              <a:rPr lang="en-US" altLang="en-US" sz="2100" b="1" spc="225" dirty="0">
                <a:solidFill>
                  <a:schemeClr val="accent2">
                    <a:lumMod val="60000"/>
                    <a:lumOff val="40000"/>
                  </a:schemeClr>
                </a:solidFill>
                <a:latin typeface="+mn-lt"/>
              </a:rPr>
              <a:t>Page 77 </a:t>
            </a:r>
            <a:endParaRPr lang="en-US" altLang="en-US" sz="2100" b="1" dirty="0">
              <a:solidFill>
                <a:schemeClr val="accent2">
                  <a:lumMod val="60000"/>
                  <a:lumOff val="40000"/>
                </a:schemeClr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4529162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/>
      <p:bldP spid="20" grpId="0"/>
      <p:bldP spid="21" grpId="0"/>
      <p:bldP spid="22" grpId="0"/>
      <p:bldP spid="2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DCD9A2FB-CF54-4DDF-9155-4849739FCCE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6926" t="33201" r="30313" b="10800"/>
          <a:stretch/>
        </p:blipFill>
        <p:spPr>
          <a:xfrm>
            <a:off x="1515527" y="579862"/>
            <a:ext cx="5888883" cy="3947533"/>
          </a:xfrm>
          <a:prstGeom prst="rect">
            <a:avLst/>
          </a:prstGeom>
        </p:spPr>
      </p:pic>
      <p:sp>
        <p:nvSpPr>
          <p:cNvPr id="2" name="Title Text">
            <a:extLst>
              <a:ext uri="{FF2B5EF4-FFF2-40B4-BE49-F238E27FC236}">
                <a16:creationId xmlns:a16="http://schemas.microsoft.com/office/drawing/2014/main" id="{5CE7C301-22CE-B12B-031F-433595983FB1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27518" y="4104625"/>
            <a:ext cx="3005339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lvl="0" algn="ctr"/>
            <a:r>
              <a:rPr lang="en-US" altLang="en-US" sz="2100" b="1" spc="225" dirty="0">
                <a:solidFill>
                  <a:schemeClr val="accent2">
                    <a:lumMod val="60000"/>
                    <a:lumOff val="40000"/>
                  </a:schemeClr>
                </a:solidFill>
                <a:latin typeface="+mn-lt"/>
              </a:rPr>
              <a:t>Page 77 </a:t>
            </a:r>
            <a:endParaRPr lang="en-US" altLang="en-US" sz="2100" b="1" dirty="0">
              <a:solidFill>
                <a:schemeClr val="accent2">
                  <a:lumMod val="60000"/>
                  <a:lumOff val="40000"/>
                </a:schemeClr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283951304"/>
      </p:ext>
    </p:extLst>
  </p:cSld>
  <p:clrMapOvr>
    <a:masterClrMapping/>
  </p:clrMapOvr>
</p:sld>
</file>

<file path=ppt/theme/theme1.xml><?xml version="1.0" encoding="utf-8"?>
<a:theme xmlns:a="http://schemas.openxmlformats.org/drawingml/2006/main" name="Salerio template">
  <a:themeElements>
    <a:clrScheme name="Custom 347">
      <a:dk1>
        <a:srgbClr val="263248"/>
      </a:dk1>
      <a:lt1>
        <a:srgbClr val="FFFFFF"/>
      </a:lt1>
      <a:dk2>
        <a:srgbClr val="434343"/>
      </a:dk2>
      <a:lt2>
        <a:srgbClr val="E0E4E9"/>
      </a:lt2>
      <a:accent1>
        <a:srgbClr val="3F5378"/>
      </a:accent1>
      <a:accent2>
        <a:srgbClr val="263248"/>
      </a:accent2>
      <a:accent3>
        <a:srgbClr val="92A8C8"/>
      </a:accent3>
      <a:accent4>
        <a:srgbClr val="C7D3E6"/>
      </a:accent4>
      <a:accent5>
        <a:srgbClr val="FF9800"/>
      </a:accent5>
      <a:accent6>
        <a:srgbClr val="D26F00"/>
      </a:accent6>
      <a:hlink>
        <a:srgbClr val="3F5378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95</TotalTime>
  <Words>77</Words>
  <Application>Microsoft Office PowerPoint</Application>
  <PresentationFormat>On-screen Show (16:9)</PresentationFormat>
  <Paragraphs>43</Paragraphs>
  <Slides>11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7" baseType="lpstr">
      <vt:lpstr>Arial</vt:lpstr>
      <vt:lpstr>Roboto Condensed Light</vt:lpstr>
      <vt:lpstr>Calibri</vt:lpstr>
      <vt:lpstr>Roboto Condensed</vt:lpstr>
      <vt:lpstr>Arvo</vt:lpstr>
      <vt:lpstr>Salerio template</vt:lpstr>
      <vt:lpstr>PowerPoint Presentation</vt:lpstr>
      <vt:lpstr>PowerPoint Presentation</vt:lpstr>
      <vt:lpstr>Learning Objectives</vt:lpstr>
      <vt:lpstr>PowerPoint Presentation</vt:lpstr>
      <vt:lpstr>PowerPoint Presentation</vt:lpstr>
      <vt:lpstr>PowerPoint Presentation</vt:lpstr>
      <vt:lpstr>Practice</vt:lpstr>
      <vt:lpstr>PowerPoint Presentation</vt:lpstr>
      <vt:lpstr>PowerPoint Presentation</vt:lpstr>
      <vt:lpstr>Page 214 (J)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lastModifiedBy>نادية بنت الغامدي</cp:lastModifiedBy>
  <cp:revision>12</cp:revision>
  <dcterms:modified xsi:type="dcterms:W3CDTF">2023-01-03T16:37:33Z</dcterms:modified>
</cp:coreProperties>
</file>