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7" r:id="rId3"/>
    <p:sldId id="283" r:id="rId4"/>
    <p:sldId id="282" r:id="rId5"/>
    <p:sldId id="281" r:id="rId6"/>
    <p:sldId id="284" r:id="rId7"/>
    <p:sldId id="262" r:id="rId8"/>
    <p:sldId id="263" r:id="rId9"/>
    <p:sldId id="285" r:id="rId10"/>
  </p:sldIdLst>
  <p:sldSz cx="9144000" cy="6858000" type="screen4x3"/>
  <p:notesSz cx="6858000" cy="9144000"/>
  <p:embeddedFontLst>
    <p:embeddedFont>
      <p:font typeface="Aharoni" panose="02010803020104030203" pitchFamily="2" charset="-79"/>
      <p:bold r:id="rId11"/>
    </p:embeddedFont>
    <p:embeddedFont>
      <p:font typeface="Calibri" panose="020F0502020204030204" pitchFamily="34" charset="0"/>
      <p:regular r:id="rId12"/>
      <p:bold r:id="rId13"/>
    </p:embeddedFont>
    <p:embeddedFont>
      <p:font typeface="Calibri Light" panose="020F0302020204030204" pitchFamily="34" charset="0"/>
      <p:regular r:id="rId14"/>
    </p:embeddedFont>
    <p:embeddedFont>
      <p:font typeface="Comic Sans MS" panose="030F0702030302020204" pitchFamily="66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81497"/>
            <a:ext cx="7772400" cy="2743199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It’s A Good Deal, Isn’t It?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2511902"/>
            <a:ext cx="8198590" cy="341664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Read a text to answer questions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Design a garage sale ad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Answer questions about the text 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881755-0AFF-4B34-B979-8F21BCB2E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5" y="1093643"/>
            <a:ext cx="3211851" cy="65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C11210A-361D-46B1-A191-AF2D3424D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42" y="1330469"/>
            <a:ext cx="6420609" cy="969386"/>
          </a:xfrm>
          <a:prstGeom prst="rect">
            <a:avLst/>
          </a:prstGeom>
        </p:spPr>
      </p:pic>
      <p:pic>
        <p:nvPicPr>
          <p:cNvPr id="1026" name="Picture 2" descr="شاهد هكذا بدا التوأم السيامي البولندي الذي فصله الدكتور عبدالله الربيعة قبل  15 عاماً">
            <a:extLst>
              <a:ext uri="{FF2B5EF4-FFF2-40B4-BE49-F238E27FC236}">
                <a16:creationId xmlns:a16="http://schemas.microsoft.com/office/drawing/2014/main" id="{E4F153EF-FF2D-45CC-ACAF-0A04C182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46" y="252152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9586AA7-A3C1-49B0-8391-8C3C5C46FB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914400"/>
            <a:ext cx="6927273" cy="5533402"/>
          </a:xfrm>
          <a:prstGeom prst="rect">
            <a:avLst/>
          </a:prstGeom>
        </p:spPr>
      </p:pic>
      <p:pic>
        <p:nvPicPr>
          <p:cNvPr id="3" name="SG Bk 6 F-SA_2020_1-07">
            <a:hlinkClick r:id="" action="ppaction://media"/>
            <a:extLst>
              <a:ext uri="{FF2B5EF4-FFF2-40B4-BE49-F238E27FC236}">
                <a16:creationId xmlns:a16="http://schemas.microsoft.com/office/drawing/2014/main" id="{C3CDBD29-D9AB-46FE-952D-E2C6ED21A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327" y="1849581"/>
            <a:ext cx="775855" cy="7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9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C1E19CD-D7D4-4CE1-925B-4A720657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905738"/>
            <a:ext cx="8543925" cy="37719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E8A7A4E-3C99-438E-82ED-7C848E2E8C30}"/>
              </a:ext>
            </a:extLst>
          </p:cNvPr>
          <p:cNvSpPr txBox="1"/>
          <p:nvPr/>
        </p:nvSpPr>
        <p:spPr>
          <a:xfrm>
            <a:off x="595745" y="4572000"/>
            <a:ext cx="7772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met when another student introduced them.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brother read the story about Bobby and Eddy and realized that he was their brother, too. 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wore similar clothes, had the same favorite color, and liked coffee the same way.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laughed a lot. 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AA59EB6-D553-4B49-AAFF-679DB2A50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0" y="1911926"/>
            <a:ext cx="8532060" cy="3379493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356D8B1-78D3-414C-A1A8-17F0E52A39A8}"/>
              </a:ext>
            </a:extLst>
          </p:cNvPr>
          <p:cNvSpPr txBox="1"/>
          <p:nvPr/>
        </p:nvSpPr>
        <p:spPr>
          <a:xfrm>
            <a:off x="858982" y="2244432"/>
            <a:ext cx="38792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b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d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e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 </a:t>
            </a:r>
          </a:p>
          <a:p>
            <a:r>
              <a:rPr lang="en-US" sz="3200" dirty="0">
                <a:solidFill>
                  <a:srgbClr val="000099"/>
                </a:solidFill>
              </a:rPr>
              <a:t>f </a:t>
            </a:r>
            <a:endParaRPr lang="ar-SA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29BF5A4-D502-48D5-A0DC-A2B3D0364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93" y="1939636"/>
            <a:ext cx="8508014" cy="1104467"/>
          </a:xfrm>
          <a:prstGeom prst="rect">
            <a:avLst/>
          </a:prstGeom>
        </p:spPr>
      </p:pic>
      <p:pic>
        <p:nvPicPr>
          <p:cNvPr id="13" name="Picture 4" descr="Jigsaw Cooperative Learning Strategy﻿ - Teaching Website">
            <a:extLst>
              <a:ext uri="{FF2B5EF4-FFF2-40B4-BE49-F238E27FC236}">
                <a16:creationId xmlns:a16="http://schemas.microsoft.com/office/drawing/2014/main" id="{73260787-3D90-4206-9C15-9F846E24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6" y="3221181"/>
            <a:ext cx="3141952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579884-2474-446E-855A-04B940F4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9" y="1260764"/>
            <a:ext cx="8621382" cy="1909330"/>
          </a:xfrm>
          <a:prstGeom prst="rect">
            <a:avLst/>
          </a:prstGeom>
        </p:spPr>
      </p:pic>
      <p:pic>
        <p:nvPicPr>
          <p:cNvPr id="2052" name="Picture 4" descr="Online Forums: Rating Exercise - VOICE">
            <a:extLst>
              <a:ext uri="{FF2B5EF4-FFF2-40B4-BE49-F238E27FC236}">
                <a16:creationId xmlns:a16="http://schemas.microsoft.com/office/drawing/2014/main" id="{C138FC93-3D88-4430-A58D-72565EF8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55" y="3306236"/>
            <a:ext cx="3726876" cy="30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59A9B01-23E8-4360-A9F1-47AE1D587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094510"/>
            <a:ext cx="8772525" cy="52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7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108</Words>
  <Application>Microsoft Office PowerPoint</Application>
  <PresentationFormat>عرض على الشاشة (4:3)</PresentationFormat>
  <Paragraphs>18</Paragraphs>
  <Slides>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Arial</vt:lpstr>
      <vt:lpstr>Calibri</vt:lpstr>
      <vt:lpstr>Aharoni</vt:lpstr>
      <vt:lpstr>Calibri Light</vt:lpstr>
      <vt:lpstr>Comic Sans MS</vt:lpstr>
      <vt:lpstr>نسق Office</vt:lpstr>
      <vt:lpstr>It’s A Good Deal, Isn’t It?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اسماء الحاجي</cp:lastModifiedBy>
  <cp:revision>41</cp:revision>
  <dcterms:created xsi:type="dcterms:W3CDTF">2020-10-27T16:21:59Z</dcterms:created>
  <dcterms:modified xsi:type="dcterms:W3CDTF">2023-01-04T06:20:51Z</dcterms:modified>
</cp:coreProperties>
</file>