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1"/>
  </p:notesMasterIdLst>
  <p:sldIdLst>
    <p:sldId id="256" r:id="rId2"/>
    <p:sldId id="261" r:id="rId3"/>
    <p:sldId id="591" r:id="rId4"/>
    <p:sldId id="257" r:id="rId5"/>
    <p:sldId id="594" r:id="rId6"/>
    <p:sldId id="580" r:id="rId7"/>
    <p:sldId id="596" r:id="rId8"/>
    <p:sldId id="579" r:id="rId9"/>
    <p:sldId id="602" r:id="rId10"/>
    <p:sldId id="609" r:id="rId11"/>
    <p:sldId id="583" r:id="rId12"/>
    <p:sldId id="581" r:id="rId13"/>
    <p:sldId id="608" r:id="rId14"/>
    <p:sldId id="584" r:id="rId15"/>
    <p:sldId id="592" r:id="rId16"/>
    <p:sldId id="585" r:id="rId17"/>
    <p:sldId id="593" r:id="rId18"/>
    <p:sldId id="587" r:id="rId19"/>
    <p:sldId id="605" r:id="rId20"/>
  </p:sldIdLst>
  <p:sldSz cx="12192000" cy="6858000"/>
  <p:notesSz cx="6858000" cy="9144000"/>
  <p:custDataLst>
    <p:tags r:id="rId22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FFFFFF"/>
    <a:srgbClr val="FAF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0367F2-3CA1-40A1-9EFC-38439AD3BA0A}" v="11" dt="2021-01-28T09:13:14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08:31:51.17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11726 941 3679 0 0,'40'-19'2482'0'0,"-33"9"-886"0"0,-7 4-1486 0 0,1-1 1 0 0,-1 0-1 0 0,-1 1 0 0 0,1-1 1 0 0,-1 1-1 0 0,0-1 1 0 0,0 1-1 0 0,-1-1 1 0 0,0 1-1 0 0,0 0 0 0 0,-1 0 1 0 0,0 0-1 0 0,0 0 1 0 0,0 0-1 0 0,0 1 0 0 0,-1-1 1 0 0,0 1-1 0 0,0 0 1 0 0,-1 0-1 0 0,0 0 1 0 0,-7-6-1 0 0,-14-7 66 0 0,0 1 0 0 0,-1 0 1 0 0,-1 3-1 0 0,-41-18 0 0 0,50 24-90 0 0,-169-63 961 0 0,39 16-280 0 0,26 8-179 0 0,-164-40 0 0 0,43 23-249 0 0,-82-19 138 0 0,268 69-409 0 0,-514-103 472 0 0,-6 48-238 0 0,-731 8 0 0 0,929 70-224 0 0,-547 83 0 0 0,327 20-78 0 0,54 32 0 0 0,13 43 0 0 0,66 43 0 0 0,370-175 0 0 0,-125 73 0 0 0,9 16 0 0 0,-75 79 0 0 0,220-165-5 0 0,2 2 0 0 0,-113 136 0 0 0,113-109-37 0 0,3 2 1 0 0,-54 104-1 0 0,86-136 13 0 0,-44 119-1 0 0,64-144 16 0 0,2 1 0 0 0,1-1 0 0 0,2 1 0 0 0,1 1-1 0 0,0 53 1 0 0,5-58 2 0 0,2 0-1 0 0,0-1 1 0 0,2 0-1 0 0,2 1 1 0 0,0-1 0 0 0,2-1-1 0 0,1 0 1 0 0,1 0-1 0 0,1-1 1 0 0,2 0-1 0 0,22 35 1 0 0,-16-31 1 0 0,2-2 1 0 0,1 0-1 0 0,1-1 1 0 0,2-1-1 0 0,0-1 1 0 0,2-1-1 0 0,0-2 1 0 0,55 35-1 0 0,-39-33 11 0 0,1-3 0 0 0,1-1 0 0 0,86 25-1 0 0,-55-25 7 0 0,129 14 0 0 0,-63-21 40 0 0,0-7 1 0 0,0-6-1 0 0,1-6 1 0 0,-2-7-1 0 0,1-5 1 0 0,140-39-1 0 0,219-90 18 0 0,-439 126-44 0 0,-1-3 0 0 0,75-41 0 0 0,153-107 209 0 0,-239 138-125 0 0,-1-3-1 0 0,-2-1 1 0 0,64-68 0 0 0,-94 87-77 0 0,-1-1 0 0 0,0 0 0 0 0,-2-1 0 0 0,0 0 0 0 0,-1-2 0 0 0,10-25 0 0 0,-18 38-21 0 0,-2 0 0 0 0,0 0 0 0 0,0 0 0 0 0,0 0 0 0 0,-1-1 0 0 0,-1 1 0 0 0,0-1 0 0 0,-1 1 0 0 0,0-1-1 0 0,0 0 1 0 0,-1 1 0 0 0,0-1 0 0 0,-1 1 0 0 0,0 0 0 0 0,-1-1 0 0 0,0 1 0 0 0,-6-13 0 0 0,2 10-1 0 0,-1 0-1 0 0,0 1 0 0 0,0 1 1 0 0,-2-1-1 0 0,1 1 0 0 0,-1 1 1 0 0,-1 0-1 0 0,0 0 0 0 0,0 1 1 0 0,-1 0-1 0 0,0 1 0 0 0,-14-7 1 0 0,-20-9 18 0 0,-2 3 0 0 0,-50-16 0 0 0,66 25-21 0 0,-53-16 54 0 0,-118-24 0 0 0,-92 3 99 0 0,95 26 146 0 0,-241 3 1 0 0,-201 44 184 0 0,-4 31-338 0 0,-9 36-84 0 0,157 7-64 0 0,463-90 0 0 0,-263 74 0 0 0,6 20 0 0 0,126-42 0 0 0,-154 71 1 0 0,9 19-7 0 0,239-114 1 0 0,17-8-9 0 0,2 2 1 0 0,1 3 0 0 0,-77 63-1 0 0,80-56 0 0 0,22-19-6 0 0,1 1-1 0 0,1 1 1 0 0,-38 46-1 0 0,57-61-59 0 0,5-7-16 0 0,0 1 0 0 0,-1 4 6 0 0,16-24 18 0 0,-5 6 74 0 0,5-14-1 0 0,-1 1-1 0 0,-1-2 1 0 0,-1 0-1 0 0,-2 0 1 0 0,6-29-1 0 0,14-37-69 0 0,-6 28 8 0 0,4 1 1 0 0,2 1 0 0 0,3 1-1 0 0,70-100 1 0 0,-62 110 258 0 0,89-87 0 0 0,-41 45-58 0 0,-71 70-129 0 0,-17 24-10 0 0,0 0 0 0 0,1-1 0 0 0,-1 1-1 0 0,0 0 1 0 0,0-1 0 0 0,1 1 0 0 0,-1 0 0 0 0,0-1 0 0 0,0 1 0 0 0,0-1-1 0 0,1 1 1 0 0,-1 0 0 0 0,0-1 0 0 0,0 1 0 0 0,0-1 0 0 0,0 1 0 0 0,0-1 0 0 0,0 1-1 0 0,0-1 1 0 0,0 1 0 0 0,0 0 0 0 0,0-1 0 0 0,0 1 0 0 0,0-1 0 0 0,0 1 0 0 0,0-1-1 0 0,0 1 1 0 0,-1-1 0 0 0,1 1 0 0 0,0 0 0 0 0,0-1 0 0 0,0 1 0 0 0,-1 0 0 0 0,1-1-1 0 0,0 1 1 0 0,0-1 0 0 0,-1 1 0 0 0,1 0 0 0 0,0 0 0 0 0,-1-1 0 0 0,1 1 0 0 0,-1 0-1 0 0,1 0 1 0 0,0-1 0 0 0,-1 1 0 0 0,1 0 0 0 0,-1 0 0 0 0,1 0 0 0 0,0-1 0 0 0,-1 1-1 0 0,1 0 1 0 0,-1 0 0 0 0,1 0 0 0 0,-1 0 0 0 0,1 0 0 0 0,-1 0 0 0 0,1 0 0 0 0,0 0-1 0 0,-1 0 1 0 0,0 1 0 0 0,1-1-1 0 0,-4 0-1 0 0,-1 0-1 0 0,1 1 0 0 0,0 0 1 0 0,-1 0-1 0 0,1 0 1 0 0,0 1-1 0 0,0 0 0 0 0,0-1 1 0 0,0 1-1 0 0,0 1 0 0 0,0-1 1 0 0,-4 4-1 0 0,-1 1-8 0 0,1 0 1 0 0,0 0-1 0 0,-13 16 0 0 0,-20 34 6 0 0,3 1 0 0 0,-36 71 1 0 0,70-122 2 0 0,-149 258 1 0 0,-106 163 64 0 0,239-399-64 0 0,-22 35 0 0 0,36-55 0 0 0,2 1 0 0 0,-1 0 0 0 0,1-1 0 0 0,0 1 0 0 0,-2 11 0 0 0,6-19 0 0 0,-1 1 0 0 0,1-1 0 0 0,0 1 0 0 0,-1 0-1 0 0,1-1 1 0 0,0 1 0 0 0,1-1 0 0 0,-1 1 0 0 0,0-1-1 0 0,1 1 1 0 0,-1-1 0 0 0,1 1 0 0 0,0-1 0 0 0,0 0 0 0 0,0 1-1 0 0,0-1 1 0 0,0 0 0 0 0,0 0 0 0 0,1 1 0 0 0,1 1 0 0 0,-1-2 1 0 0,0 0 0 0 0,1 0 0 0 0,-1 0 0 0 0,1 0 0 0 0,0 0 0 0 0,0-1 1 0 0,-1 1-1 0 0,1-1 0 0 0,0 0 0 0 0,0 0 0 0 0,0 0 0 0 0,0 0 0 0 0,0 0 1 0 0,1-1-1 0 0,5 1 0 0 0,7-1 28 0 0,0 0-1 0 0,0-1 1 0 0,0-1-1 0 0,0 0 1 0 0,22-7 0 0 0,78-30 215 0 0,-53 16-91 0 0,93-24 115 0 0,202-32 0 0 0,-67 45-268 0 0,2 24 0 0 0,-178 11-360 0 0,201 29 0 0 0,-202-9-585 0 0,-86-15 433 0 0,41 7-855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7:29.586"/>
    </inkml:context>
    <inkml:brush xml:id="br0">
      <inkml:brushProperty name="width" value="0.3" units="cm"/>
      <inkml:brushProperty name="height" value="0.6" units="cm"/>
      <inkml:brushProperty name="color" value="#FFB775"/>
      <inkml:brushProperty name="tip" value="rectangle"/>
      <inkml:brushProperty name="rasterOp" value="maskPen"/>
    </inkml:brush>
  </inkml:definitions>
  <inkml:trace contextRef="#ctx0" brushRef="#br0">1 89 6447 0 0,'0'0'5359'0'0,"2"-1"-5278"0"0,0 0-61 0 0,0 0-1 0 0,1-1 1 0 0,-1 1-1 0 0,1 1 1 0 0,-1-1-1 0 0,1 0 0 0 0,-1 0 1 0 0,1 1-1 0 0,-1 0 1 0 0,1-1-1 0 0,-1 1 1 0 0,1 0-1 0 0,0 0 1 0 0,-1 1-1 0 0,4 0 0 0 0,2-1 62 0 0,122-2 2231 0 0,-92 2-1522 0 0,43-6-1 0 0,-21 1-320 0 0,-38 4-301 0 0,1-2 0 0 0,43-10 0 0 0,9-2-43 0 0,-11 3-82 0 0,-41 5-32 0 0,1 2 0 0 0,1 0 0 0 0,-1 2 0 0 0,1 1 0 0 0,-1 0-1 0 0,31 4 1 0 0,-23 0 128 0 0,43-2 0 0 0,-44-1 0 0 0,48 4 0 0 0,-45 0-42 0 0,42-3 1 0 0,20 2 57 0 0,18 6 2 0 0,-57-7-89 0 0,-38-2-3 0 0,21 3-1 0 0,100 9 176 0 0,25-3 15 0 0,-19-1 162 0 0,-13 6-225 0 0,-76-11-192 0 0,-20-2 0 0 0,4-1 0 0 0,15 2 11 0 0,83 4 76 0 0,-54-4 3 0 0,-64 0-80 0 0,120 9 56 0 0,-38-3-19 0 0,-49-5-30 0 0,58 0-6 0 0,44-7 44 0 0,-110 2-3 0 0,102-10-42 0 0,-87 10-5 0 0,0 3 0 0 0,96 13 0 0 0,-89-6 52 0 0,9-7-57 0 0,-22 0 0 0 0,96-6 17 0 0,-99 1-142 0 0,71 5 0 0 0,-103 1-1336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7:30.666"/>
    </inkml:context>
    <inkml:brush xml:id="br0">
      <inkml:brushProperty name="width" value="0.3" units="cm"/>
      <inkml:brushProperty name="height" value="0.6" units="cm"/>
      <inkml:brushProperty name="color" value="#FFB775"/>
      <inkml:brushProperty name="tip" value="rectangle"/>
      <inkml:brushProperty name="rasterOp" value="maskPen"/>
    </inkml:brush>
  </inkml:definitions>
  <inkml:trace contextRef="#ctx0" brushRef="#br0">2 33 7831 0 0,'0'-2'706'0'0,"-1"-24"998"0"0,10 24-1384 0 0,-8 2-299 0 0,0-1 1 0 0,0 1-1 0 0,-1 0 1 0 0,1-1-1 0 0,0 1 0 0 0,0 0 1 0 0,0 0-1 0 0,0 0 1 0 0,0 0-1 0 0,0 0 0 0 0,0 0 1 0 0,-1 0-1 0 0,1 0 1 0 0,0 0-1 0 0,1 0 0 0 0,22 6 561 0 0,25 9 0 0 0,9-2 514 0 0,-46-9-771 0 0,1-2 0 0 0,0 1 0 0 0,0-2 0 0 0,0 0 0 0 0,0 0 0 0 0,0-1 0 0 0,15-3 0 0 0,-6 2 335 0 0,25 2-1 0 0,75 2 591 0 0,-74-3-995 0 0,62 7 1 0 0,-95-5-168 0 0,26-2 0 0 0,-27 0-57 0 0,0 0-1 0 0,17 2 1 0 0,153 12 105 0 0,-164-13-136 0 0,9 0 0 0 0,2 0 0 0 0,35-2 0 0 0,-34-1-44 0 0,1 3 1 0 0,-1 0-1 0 0,0 2 0 0 0,0 2 0 0 0,42 11 1 0 0,-28-7-464 0 0,27 7-1260 0 0,-54-12-118 0 0,1 0 1 0 0,37 1-1 0 0,-20-2-2437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7:31.771"/>
    </inkml:context>
    <inkml:brush xml:id="br0">
      <inkml:brushProperty name="width" value="0.3" units="cm"/>
      <inkml:brushProperty name="height" value="0.6" units="cm"/>
      <inkml:brushProperty name="color" value="#FFB775"/>
      <inkml:brushProperty name="tip" value="rectangle"/>
      <inkml:brushProperty name="rasterOp" value="maskPen"/>
    </inkml:brush>
  </inkml:definitions>
  <inkml:trace contextRef="#ctx0" brushRef="#br0">1 143 1375 0 0,'20'-10'10884'0'0,"14"1"-10387"0"0,7-3-862 0 0,-18 3 431 0 0,0 2 0 0 0,0 0 0 0 0,1 1-1 0 0,0 1 1 0 0,41-3 0 0 0,-52 8 313 0 0,0 1-1 0 0,14 2 1 0 0,11 1 488 0 0,70-1 903 0 0,-84-2-1517 0 0,-16 0-163 0 0,0-1 1 0 0,0 0 0 0 0,14-2 0 0 0,-13 1 6 0 0,1 0-1 0 0,14 1 1 0 0,11 0 137 0 0,64-7 466 0 0,-25 4-358 0 0,-3 0-132 0 0,15 1-27 0 0,-63 3-210 0 0,0-1 1 0 0,45-7 0 0 0,-48 4 54 0 0,0 1 1 0 0,21 0-1 0 0,26-2 69 0 0,14-5 20 0 0,34-6-32 0 0,-101 14-85 0 0,1 0 0 0 0,-1 1 0 0 0,0 0 0 0 0,29 5 0 0 0,8 1 0 0 0,-3 0 0 0 0,-37-4 0 0 0,1-1 0 0 0,0 0 0 0 0,-1 0 0 0 0,19-2 0 0 0,-15 0 0 0 0,-1 1 0 0 0,26 2 0 0 0,-24-1 0 0 0,30-1 0 0 0,-21-2 4 0 0,17-2 26 0 0,62-12 0 0 0,-85 13-30 0 0,0 0 0 0 0,1 2 0 0 0,-1 0 0 0 0,34 4 0 0 0,4-1 0 0 0,71 7 118 0 0,-94-9-108 0 0,45-5 1 0 0,-53 2 54 0 0,30 2 0 0 0,7-1 72 0 0,128-9-125 0 0,-78 5-14 0 0,-91 6 2 0 0,1 1 0 0 0,36 6 0 0 0,-33-3 0 0 0,35 1 0 0 0,-8-7 33 0 0,-21 1 14 0 0,45 4 1 0 0,8 1 6 0 0,-57-4-51 0 0,-1 2 1 0 0,32 5-1 0 0,48 5-3 0 0,-57-5-295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7:32.900"/>
    </inkml:context>
    <inkml:brush xml:id="br0">
      <inkml:brushProperty name="width" value="0.3" units="cm"/>
      <inkml:brushProperty name="height" value="0.6" units="cm"/>
      <inkml:brushProperty name="color" value="#FFB775"/>
      <inkml:brushProperty name="tip" value="rectangle"/>
      <inkml:brushProperty name="rasterOp" value="maskPen"/>
    </inkml:brush>
  </inkml:definitions>
  <inkml:trace contextRef="#ctx0" brushRef="#br0">1 37 11599 0 0,'0'-1'1054'0'0,"0"0"-1036"0"0,0 1 1 0 0,0-1-1 0 0,-1 1 1 0 0,1-1-1 0 0,0 1 1 0 0,0-1-1 0 0,0 1 1 0 0,0-1-1 0 0,0 1 1 0 0,0-1 0 0 0,0 1-1 0 0,0-1 1 0 0,0 1-1 0 0,1-1 1 0 0,-1 1-1 0 0,0-1 1 0 0,0 1-1 0 0,0 0 1 0 0,5-5 674 0 0,1-1-663 0 0,1 2-24 0 0,10 1 15 0 0,-7 1 146 0 0,-1 1 0 0 0,0 0 0 0 0,1 1 0 0 0,-1 0 0 0 0,15 2 0 0 0,21 0 465 0 0,65-2 226 0 0,-13 1-259 0 0,-54-2-374 0 0,96-4 159 0 0,0 2 1206 0 0,-23 2-2373 0 0,-2 6 152 0 0,-22 0 641 0 0,162-2-1910 0 0,-233-3 1374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7:33.687"/>
    </inkml:context>
    <inkml:brush xml:id="br0">
      <inkml:brushProperty name="width" value="0.3" units="cm"/>
      <inkml:brushProperty name="height" value="0.6" units="cm"/>
      <inkml:brushProperty name="color" value="#FFB775"/>
      <inkml:brushProperty name="tip" value="rectangle"/>
      <inkml:brushProperty name="rasterOp" value="maskPen"/>
    </inkml:brush>
  </inkml:definitions>
  <inkml:trace contextRef="#ctx0" brushRef="#br0">0 56 10999 0 0,'2'-1'1518'0'0,"5"-4"-1413"0"0,-1 0 1 0 0,1 0 0 0 0,0 1-1 0 0,0 0 1 0 0,1 0 0 0 0,-1 1 0 0 0,1 0-1 0 0,0 0 1 0 0,0 1 0 0 0,10-2-1 0 0,-12 2-125 0 0,0 1 94 0 0,0-1-1 0 0,0 1 1 0 0,11-1 0 0 0,3 1 303 0 0,-13 1-124 0 0,0-1 0 0 0,0 2 0 0 0,0-1 0 0 0,0 1 0 0 0,7 1 0 0 0,142 31 2037 0 0,-123-28-1980 0 0,0-2 1 0 0,60-1 0 0 0,124-25 639 0 0,-200 21-953 0 0,14-2 30 0 0,166-16 95 0 0,-65 22-145 0 0,-35 0-239 0 0,73 4-2790 0 0,-140-6 2298 0 0,28 0-827 0 0,-48-1 1308 0 0,1 1 0 0 0,-1 1 0 0 0,12 2 1 0 0,26 1-1503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7:34.526"/>
    </inkml:context>
    <inkml:brush xml:id="br0">
      <inkml:brushProperty name="width" value="0.3" units="cm"/>
      <inkml:brushProperty name="height" value="0.6" units="cm"/>
      <inkml:brushProperty name="color" value="#FFB775"/>
      <inkml:brushProperty name="tip" value="rectangle"/>
      <inkml:brushProperty name="rasterOp" value="maskPen"/>
    </inkml:brush>
  </inkml:definitions>
  <inkml:trace contextRef="#ctx0" brushRef="#br0">0 126 11111 0 0,'0'0'1215'0'0,"2"0"-1062"0"0,58-13 115 0 0,2-1-760 0 0,26-1 612 0 0,-82 14-35 0 0,1 0-1 0 0,-1 1 1 0 0,1 0-1 0 0,-1 0 1 0 0,0 0-1 0 0,1 1 1 0 0,5 2-1 0 0,17 0 384 0 0,183 11 1772 0 0,-188-14-2091 0 0,1-2 1 0 0,-1 0-1 0 0,1-2 0 0 0,30-8 0 0 0,12-2 193 0 0,-8 2-100 0 0,58-7 479 0 0,44 3-452 0 0,-137 14-582 0 0,26 2 0 0 0,18-1 323 0 0,0-1-33 0 0,-44 3-342 0 0,44-6 0 0 0,5-6-1730 0 0,-50 9 591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7:38.435"/>
    </inkml:context>
    <inkml:brush xml:id="br0">
      <inkml:brushProperty name="width" value="0.3" units="cm"/>
      <inkml:brushProperty name="height" value="0.6" units="cm"/>
      <inkml:brushProperty name="color" value="#FFB775"/>
      <inkml:brushProperty name="tip" value="rectangle"/>
      <inkml:brushProperty name="rasterOp" value="maskPen"/>
    </inkml:brush>
  </inkml:definitions>
  <inkml:trace contextRef="#ctx0" brushRef="#br0">0 145 5095 0 0,'0'0'1376'0'0,"3"1"-1096"0"0,0 1-184 0 0,0-1 0 0 0,0 0 0 0 0,1 0 0 0 0,-1 0 0 0 0,8 0 403 0 0,-10-1-438 0 0,0 0 0 0 0,0 0 0 0 0,0 0 0 0 0,-1 0 0 0 0,1 0 0 0 0,0 0 0 0 0,0 0 0 0 0,0 0 0 0 0,-1-1 0 0 0,1 1 0 0 0,0 0 0 0 0,0-1 0 0 0,1 0 0 0 0,-1 1-7 0 0,0-1 0 0 0,0 1 0 0 0,0-1 0 0 0,0 1 0 0 0,0 0 0 0 0,0 0-1 0 0,0-1 1 0 0,0 1 0 0 0,0 0 0 0 0,0 0 0 0 0,1 0 0 0 0,10 3 328 0 0,0 0 0 0 0,0 0 0 0 0,0 1-1 0 0,11 7 1 0 0,-9-5 4 0 0,1 0-1 0 0,23 5 1 0 0,-10-7 194 0 0,-1-2 0 0 0,0-1 0 0 0,1-1 1 0 0,44-5-1 0 0,-51 3-248 0 0,-1 2 1 0 0,1 0-1 0 0,40 7 0 0 0,-23-3-17 0 0,46-2 1 0 0,-9 0-75 0 0,21-4-1 0 0,-28-1-22 0 0,153-2 716 0 0,-34-4-438 0 0,-162 7-440 0 0,155-1 226 0 0,-24 1-126 0 0,-147 2-148 0 0,295-20 240 0 0,-205 14-145 0 0,10-1-52 0 0,385-24 131 0 0,-440 29-164 0 0,146 0-18 0 0,-120-2 0 0 0,103-2 0 0 0,-68 0 32 0 0,1 0 0 0 0,198-2 32 0 0,-240 7-66 0 0,9 0 15 0 0,129-5 47 0 0,40-4-3 0 0,-178 4-36 0 0,45-7 22 0 0,-45 5 11 0 0,110 2 0 0 0,11-1-34 0 0,31-10-20 0 0,-196 16 0 0 0,47 4 0 0 0,13 1 0 0 0,313-20 64 0 0,-353 18-64 0 0,68 9 0 0 0,-39-2 0 0 0,170 9 0 0 0,-190-20 0 0 0,-36 1 0 0 0,32 1 0 0 0,14 7 54 0 0,172 12 90 0 0,-36-15-78 0 0,-90-4-4 0 0,105 9 50 0 0,-182-8-66 0 0,113 0 28 0 0,120-4 62 0 0,-71 15-73 0 0,-120-6-52 0 0,154 2 53 0 0,-78-1-64 0 0,-78-2 0 0 0,-75-5 0 0 0,395 8 11 0 0,-35-9 216 0 0,-183 2-209 0 0,-32-11 16 0 0,-13 0-4 0 0,-43 7-10 0 0,64 0 24 0 0,86 2-44 0 0,-91 2 16 0 0,169 8 32 0 0,-263-6-10 0 0,75-7 0 0 0,-16 0 12 0 0,-27 3-24 0 0,218 9 86 0 0,-141-5-23 0 0,-69-4-50 0 0,-11 0 8 0 0,-43-1-8 0 0,53 5 0 0 0,164 11 66 0 0,2-15-49 0 0,11-1 2 0 0,-66 1-58 0 0,89 2 11 0 0,-234 2 12 0 0,61 4 7 0 0,117 6-30 0 0,-27-2 0 0 0,49-1 0 0 0,-203-9 0 0 0,220-2 42 0 0,-93-1-20 0 0,-96 3-22 0 0,153-5 0 0 0,45-4-73 0 0,34-3-93 0 0,-259 8-873 0 0,20-2-7068 0 0,-46 0 3180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4T12:35:40.32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77 9 12671 0 0,'-6'-3'284'0'0,"4"2"-220"0"0,0 0 0 0 0,0 0 0 0 0,0 0-1 0 0,0 1 1 0 0,0-1 0 0 0,-1 1 0 0 0,1 0-1 0 0,0-1 1 0 0,0 1 0 0 0,0 0 0 0 0,-1 0-1 0 0,1 0 1 0 0,0 1 0 0 0,0-1 0 0 0,0 0 0 0 0,-4 2-1 0 0,5-2-54 0 0,-1 1-1 0 0,1-1 1 0 0,0 1-1 0 0,-1-1 1 0 0,1 1-1 0 0,0-1 1 0 0,0 1-1 0 0,-1 0 0 0 0,1 0 1 0 0,0 0-1 0 0,0-1 1 0 0,0 1-1 0 0,0 0 1 0 0,0 0-1 0 0,0 1 1 0 0,0-1-1 0 0,1 0 1 0 0,-2 2-1 0 0,1 0 37 0 0,-1 0 0 0 0,1 0 0 0 0,0 0 0 0 0,0 0 0 0 0,1 0 1 0 0,-1 0-1 0 0,0 6 0 0 0,1 4 103 0 0,0-1 0 0 0,1 1 0 0 0,3 14 0 0 0,-4-25-143 0 0,11 47 241 0 0,31 92 0 0 0,-20-77-89 0 0,62 209 400 0 0,34 104 22 0 0,37 47 349 0 0,39-17 174 0 0,-136-302-820 0 0,168 285 580 0 0,-173-311-683 0 0,2-2 1 0 0,115 121-1 0 0,-77-106-1 0 0,151 115 0 0 0,-183-163-105 0 0,2-3 0 0 0,1-2 0 0 0,138 60 0 0 0,72-5 171 0 0,-234-84-203 0 0,0-1 0 0 0,1-3 0 0 0,0-1 0 0 0,0-2 1 0 0,43-3-1 0 0,-46-2-8 0 0,-1-3 1 0 0,0-1 0 0 0,0-1-1 0 0,0-2 1 0 0,-1-2-1 0 0,55-24 1 0 0,-63 22 0 0 0,0-2 1 0 0,-1-1-1 0 0,0-1 0 0 0,-1-2 1 0 0,-2 0-1 0 0,0-1 0 0 0,0-2 1 0 0,25-31-1 0 0,-30 30 3 0 0,-1-2 0 0 0,-1 0 1 0 0,-1 0-1 0 0,-1-2 0 0 0,-1 0 1 0 0,-2-1-1 0 0,0 0 0 0 0,-2 0 1 0 0,-2-1-1 0 0,0-1 0 0 0,5-46 1 0 0,-3-39 59 0 0,-9-198 0 0 0,-4 264-79 0 0,-2 0-1 0 0,-3 0 0 0 0,-1 1 0 0 0,-31-91 0 0 0,26 98 31 0 0,-2 0 1 0 0,-3 1 0 0 0,-44-73-1 0 0,40 80 5 0 0,-1 1-1 0 0,-2 1 1 0 0,-1 2-1 0 0,-2 0 1 0 0,-56-42-1 0 0,74 63-35 0 0,0 1-1 0 0,-1 1 1 0 0,0 0-1 0 0,-1 1 1 0 0,1 0-1 0 0,-1 1 0 0 0,0 0 1 0 0,0 1-1 0 0,-23-3 1 0 0,24 5 25 0 0,0 1 1 0 0,1 0-1 0 0,-1 0 1 0 0,0 1-1 0 0,1 1 1 0 0,-1 0-1 0 0,1 1 1 0 0,0 0-1 0 0,0 0 1 0 0,0 1-1 0 0,-15 8 1 0 0,19-8-41 0 0,-1 1-1 0 0,1 1 1 0 0,0-1 0 0 0,0 1 0 0 0,1 1 0 0 0,0-1 0 0 0,0 1-1 0 0,-8 11 1 0 0,-3 9-3 0 0,-15 30 0 0 0,15-24 0 0 0,-10 18 106 0 0,2 2 1 0 0,2 1-1 0 0,-26 97 0 0 0,-18 124 401 0 0,22 4-121 0 0,35-149-185 0 0,14 249 0 0 0,10-220-48 0 0,45 204 0 0 0,38 10-109 0 0,-39-158-11 0 0,1-10 62 0 0,96 225 1 0 0,4-14 33 0 0,-41-102-29 0 0,47 67-33 0 0,37-21-15 0 0,-57-147 13 0 0,-97-139-43 0 0,3-2 1 0 0,121 130-1 0 0,-135-163-21 0 0,-34-35 0 0 0,7 7 0 0 0,14 23 0 0 0,-18-25-12 0 0,-21-12-48 0 0,-24-12 30 0 0,-48-26 0 0 0,63 29 26 0 0,-110-63-20 0 0,-55-25-16 0 0,140 79 40 0 0,2-3 0 0 0,1-2 0 0 0,-54-39 0 0 0,22 5 0 0 0,-108-110 0 0 0,155 141-1 0 0,22 21 0 0 0,-1-1 0 0 0,1 0 0 0 0,1 0-1 0 0,0 0 1 0 0,0-1 0 0 0,1-1 0 0 0,-10-16-1 0 0,15 21-22 0 0,-8-11-17 0 0,9 16-19 0 0,7 1-27 0 0,1 1 72 0 0,-1 0-1 0 0,0 0 0 0 0,0 0 0 0 0,-1 1 0 0 0,1 0 0 0 0,0 0 0 0 0,0 1 0 0 0,-1-1 0 0 0,8 6 0 0 0,7 5-39 0 0,24 22 0 0 0,-15-13 31 0 0,510 348-100 0 0,-386-264 66 0 0,-16-12 41 0 0,176 88-36 0 0,-289-172 53 0 0,28 9 0 0 0,-18-7 12 0 0,-32-12 112 0 0,-1-1-115 0 0,0 0 0 0 0,0 0-1 0 0,0 0 1 0 0,0-1 0 0 0,0 1-1 0 0,-1 0 1 0 0,1-1 0 0 0,0 1 0 0 0,-1 0-1 0 0,1-1 1 0 0,-1 1 0 0 0,0-1-1 0 0,1 1 1 0 0,-1-3 0 0 0,-1-7 38 0 0,-1 1-1 0 0,-1-1 1 0 0,1 1 0 0 0,-2-1 0 0 0,1 1 0 0 0,-7-11 0 0 0,10 21-47 0 0,-25-57 81 0 0,-24-60-45 0 0,29 56-36 0 0,3-1 0 0 0,-16-110 0 0 0,13-143-70 0 0,28-2-283 0 0,20 0-704 0 0,-5 76-2819 0 0,-16 142-3976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4T14:41:29.90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18 0 3767 0 0,'0'0'168'0'0,"-1"2"-2"0"0,-2 11 275 0 0,-1 0 0 0 0,1 1 0 0 0,0 0 0 0 0,1 0 0 0 0,1 0 0 0 0,0 0 0 0 0,1 0 0 0 0,1 0 0 0 0,3 21 0 0 0,-2-20-194 0 0,2 13 495 0 0,13 50 0 0 0,12 2 608 0 0,48 99 0 0 0,-38-101-813 0 0,83 125-1 0 0,-94-164-442 0 0,47 51 0 0 0,-60-75-70 0 0,0 0-1 0 0,2-1 0 0 0,0 0 1 0 0,0-2-1 0 0,34 19 0 0 0,-26-19-9 0 0,0-1 0 0 0,1-1 0 0 0,0-1 0 0 0,1-1 0 0 0,0-1-1 0 0,0-2 1 0 0,1 0 0 0 0,-1-2 0 0 0,42 0 0 0 0,-60-3 19 0 0,0-1 1 0 0,-1 0-1 0 0,0 0 1 0 0,0-1-1 0 0,1 0 0 0 0,-1-1 1 0 0,0 0-1 0 0,0 0 0 0 0,0 0 1 0 0,0-1-1 0 0,-1 0 1 0 0,9-6-1 0 0,-7 3 14 0 0,0 0-1 0 0,-1-1 1 0 0,0 0-1 0 0,0 0 1 0 0,-1-1 0 0 0,0-1-1 0 0,-1 1 1 0 0,9-16-1 0 0,-4 2 30 0 0,-1-1-1 0 0,0-1 1 0 0,-2 1-1 0 0,-1-1 1 0 0,-1-1 0 0 0,-1 1-1 0 0,-2-1 1 0 0,0 0-1 0 0,-2 0 1 0 0,0 0-1 0 0,-6-35 1 0 0,4 52-5 0 0,-1 1 0 0 0,0 0-1 0 0,0 0 1 0 0,-1 0 0 0 0,0 1 0 0 0,-7-15 0 0 0,8 18-17 0 0,-1 0 1 0 0,-1-1-1 0 0,1 1 1 0 0,-1 0 0 0 0,1 0-1 0 0,-1 0 1 0 0,0 0-1 0 0,0 1 1 0 0,-1-1-1 0 0,1 1 1 0 0,-8-3 0 0 0,-1 0 5 0 0,1 1 1 0 0,-2 0-1 0 0,0 2 0 0 0,1-1 1 0 0,-1 1-1 0 0,1 1 1 0 0,-1 1-1 0 0,0-1 1 0 0,0 2-1 0 0,0 0 1 0 0,0 1-1 0 0,0 0 1 0 0,-15 4-1 0 0,21-3-53 0 0,-1 0 0 0 0,2 1-1 0 0,-1 0 1 0 0,1 0 0 0 0,-1 1-1 0 0,1 0 1 0 0,0 0 0 0 0,-11 9-1 0 0,9-6 16 0 0,1 0 0 0 0,0 1 0 0 0,0 1 0 0 0,1 0 0 0 0,-10 15 0 0 0,7-7 6 0 0,0 2-1 0 0,2-1 1 0 0,0 0-1 0 0,2 1 0 0 0,0 0 1 0 0,-5 34-1 0 0,7-24 29 0 0,1 0 0 0 0,2 1 0 0 0,1 0 0 0 0,1-1 0 0 0,2 1 0 0 0,9 40 0 0 0,35 106 354 0 0,-32-136-253 0 0,1-1 0 0 0,29 48-1 0 0,87 110 173 0 0,-94-145-268 0 0,-11-15 3 0 0,2 0 0 0 0,2-2 0 0 0,2-1 0 0 0,66 52 0 0 0,-72-65-28 0 0,0-2 0 0 0,1-1 1 0 0,2 0-1 0 0,-1-2 1 0 0,36 12-1 0 0,-40-18-36 0 0,-1 2 0 0 0,28 16 0 0 0,-9-3 0 0 0,-37-22 14 0 0,-4-2 180 0 0,-7-2-182 0 0,0 0-1 0 0,1 0 1 0 0,-1 0 0 0 0,1-1-1 0 0,-1 0 1 0 0,1 0 0 0 0,0 0-1 0 0,0-1 1 0 0,-6-3-1 0 0,6 4 1 0 0,-6-5 4 0 0,-1 0 0 0 0,0 2 0 0 0,-24-9 0 0 0,-68-26-16 0 0,69 26 0 0 0,-79-31 12 0 0,37 16 19 0 0,-112-59 1 0 0,174 79 32 0 0,-15-8 150 0 0,25 13-165 0 0,14 2-101 0 0,-4 1 40 0 0,1 1 1 0 0,-1 0 0 0 0,1 0 0 0 0,0 0 0 0 0,0 1-1 0 0,8 1 1 0 0,41 15-28 0 0,-45-14 39 0 0,62 24 0 0 0,-45-15 0 0 0,72 35 7 0 0,-31-12 50 0 0,80 30 7 0 0,-125-54-64 0 0,23 9 0 0 0,-34-15 5 0 0,19 9-1 0 0,-12-5 41 0 0,-7-1-8 0 0,-5-7 1144 0 0,-5-10-773 0 0,-3 7-370 0 0,0-1 1 0 0,0 1-1 0 0,0 0 0 0 0,0 0 0 0 0,0 0 0 0 0,-1-1 0 0 0,1 1 1 0 0,-1 0-1 0 0,0 0 0 0 0,1 0 0 0 0,-1 0 0 0 0,-1-3 0 0 0,-17-26 145 0 0,7 15-138 0 0,-1-10-5 0 0,1 0-1 0 0,0-1 0 0 0,3 0 1 0 0,-10-37-1 0 0,-15-117-572 0 0,34 175 480 0 0,-2-10-1200 0 0,1-20 0 0 0,1 29 442 0 0,0-10-783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07:00:32.17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24 0 3767 0 0,'0'0'168'0'0,"-1"3"-2"0"0,-4 15 275 0 0,0 0 0 0 0,1 1 0 0 0,0 0 0 0 0,2 0 0 0 0,0 0 0 0 0,1 0 0 0 0,1 0 0 0 0,1 0 0 0 0,5 29 0 0 0,-4-27-194 0 0,4 18 495 0 0,16 67 0 0 0,16 4 608 0 0,65 135 0 0 0,-52-138-813 0 0,111 171-1 0 0,-125-224-442 0 0,62 69 0 0 0,-80-102-70 0 0,2-1-1 0 0,1-1 0 0 0,0 0 1 0 0,1-2-1 0 0,44 25 0 0 0,-34-25-9 0 0,1-2 0 0 0,0-1 0 0 0,1-2 0 0 0,0-1 0 0 0,1-2-1 0 0,0-1 1 0 0,1-2 0 0 0,-1-2 0 0 0,55 1 0 0 0,-79-6 19 0 0,-1 0 1 0 0,0 0-1 0 0,0-1 1 0 0,0-1-1 0 0,0 1 0 0 0,0-2 1 0 0,0 0-1 0 0,-1 0 0 0 0,1-1 1 0 0,-1 0-1 0 0,0 0 1 0 0,11-9-1 0 0,-9 4 14 0 0,-1 0-1 0 0,0-1 1 0 0,0 0-1 0 0,-1 0 1 0 0,0-1 0 0 0,-1-1-1 0 0,-1 1 1 0 0,11-23-1 0 0,-4 3 30 0 0,-1-1-1 0 0,-2 0 1 0 0,-1-1-1 0 0,-1 0 1 0 0,-3-1 0 0 0,0 0-1 0 0,-3 0 1 0 0,0-1-1 0 0,-3 1 1 0 0,0-1-1 0 0,-7-48 1 0 0,4 72-5 0 0,0 1 0 0 0,0 0-1 0 0,-1 0 1 0 0,-1 0 0 0 0,0 1 0 0 0,-9-19 0 0 0,10 23-17 0 0,-1 0 1 0 0,-1 0-1 0 0,1 0 1 0 0,-1 0 0 0 0,0 1-1 0 0,0-1 1 0 0,0 1-1 0 0,-1 1 1 0 0,0-1-1 0 0,0 1 1 0 0,-9-5 0 0 0,-2 1 5 0 0,0 1 1 0 0,-1 1-1 0 0,0 1 0 0 0,1 0 1 0 0,-2 1-1 0 0,1 1 1 0 0,0 1-1 0 0,-1 0 1 0 0,1 2-1 0 0,-1 0 1 0 0,1 1-1 0 0,-1 1 1 0 0,-19 4-1 0 0,27-3-53 0 0,0 0 0 0 0,1 1-1 0 0,0 0 1 0 0,0 0 0 0 0,0 1-1 0 0,0 1 1 0 0,1 0 0 0 0,-15 11-1 0 0,13-7 16 0 0,0 0 0 0 0,0 1 0 0 0,1 1 0 0 0,1 0 0 0 0,-14 21 0 0 0,10-9 6 0 0,0 1-1 0 0,2 0 1 0 0,1 0-1 0 0,1 1 0 0 0,2 0 1 0 0,-8 46-1 0 0,10-32 29 0 0,1 0 0 0 0,2 1 0 0 0,2 0 0 0 0,2-1 0 0 0,2 1 0 0 0,11 55 0 0 0,48 145 354 0 0,-44-186-253 0 0,3-2 0 0 0,37 67-1 0 0,116 149 173 0 0,-125-197-268 0 0,-14-21 3 0 0,3-1 0 0 0,2-2 0 0 0,2-2 0 0 0,88 73 0 0 0,-95-91-28 0 0,0-2 0 0 0,1-1 1 0 0,2-1-1 0 0,0-2 1 0 0,47 17-1 0 0,-53-25-36 0 0,-1 2 0 0 0,37 23 0 0 0,-13-6 0 0 0,-47-28 14 0 0,-7-4 180 0 0,-9-2-182 0 0,1-1-1 0 0,0 1 1 0 0,0-1 0 0 0,0 0-1 0 0,0-1 1 0 0,1 0 0 0 0,-1 0-1 0 0,1 0 1 0 0,-8-6-1 0 0,8 6 1 0 0,-9-6 4 0 0,0 0 0 0 0,-1 2 0 0 0,-31-13 0 0 0,-91-35-16 0 0,93 36 0 0 0,-106-42 12 0 0,50 21 19 0 0,-150-80 1 0 0,232 107 32 0 0,-20-10 150 0 0,32 18-165 0 0,19 1-101 0 0,-4 3 40 0 0,0 1 1 0 0,-1 0 0 0 0,1 0 0 0 0,0 0 0 0 0,0 2-1 0 0,12 1 1 0 0,52 19-28 0 0,-58-17 39 0 0,82 32 0 0 0,-60-21 0 0 0,95 49 7 0 0,-40-17 50 0 0,105 40 7 0 0,-165-73-64 0 0,30 13 0 0 0,-45-21 5 0 0,25 12-1 0 0,-16-6 41 0 0,-8-3-8 0 0,-7-8 1144 0 0,-8-15-773 0 0,-3 10-370 0 0,0 0 1 0 0,0 0-1 0 0,0 0 0 0 0,0 0 0 0 0,0 0 0 0 0,-1 0 0 0 0,1 0 1 0 0,-1 0-1 0 0,0 0 0 0 0,0 0 0 0 0,0 1 0 0 0,-2-5 0 0 0,-22-35 145 0 0,10 19-138 0 0,-3-12-5 0 0,2-1-1 0 0,1-1 0 0 0,2 0 1 0 0,-12-51-1 0 0,-19-159-572 0 0,43 238 480 0 0,-1-12-1200 0 0,1-29 0 0 0,1 40 442 0 0,0-13-783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6:28.71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1 246 6503 0 0,'0'0'592'0'0,"1"-2"-490"0"0,2-1-42 0 0,0-1-1 0 0,1 1 1 0 0,-1 0 0 0 0,1 0 0 0 0,0 0 0 0 0,0 0 0 0 0,0 1-1 0 0,0-1 1 0 0,0 1 0 0 0,6-2 0 0 0,3 0 507 0 0,1 0 1 0 0,16-2-1 0 0,-24 5-477 0 0,120-15 2176 0 0,17-4-564 0 0,38-3 541 0 0,-169 22-2127 0 0,74-5 813 0 0,99 7-1 0 0,-164 0-839 0 0,239 6 566 0 0,-212-7-556 0 0,45-3 82 0 0,-63 2-74 0 0,53 4 1 0 0,-9 1 35 0 0,81 4 246 0 0,-1 0-32 0 0,-47-8-130 0 0,324 6 421 0 0,-240-6-370 0 0,-81-2-71 0 0,98 9 65 0 0,-128 0-178 0 0,1-3 1 0 0,123-9-1 0 0,-37-2 27 0 0,-106 7-71 0 0,56 5 34 0 0,10-1 55 0 0,-34-6-50 0 0,95-5 86 0 0,68 5 2 0 0,-61 2-159 0 0,-63-6 20 0 0,-16 1 110 0 0,143 10 1 0 0,-153 0-105 0 0,148-12 1 0 0,-199 3-34 0 0,102-1 42 0 0,117 0 0 0 0,-178-3-26 0 0,51 0 88 0 0,-51 8-54 0 0,58 1 27 0 0,195 7 37 0 0,-95-6-122 0 0,-137-4 41 0 0,-48-1-24 0 0,80-7 5 0 0,-49 2 3 0 0,161-1 175 0 0,-46 1-203 0 0,184-3 203 0 0,-206 13-165 0 0,50-5-105 0 0,-213 3 61 0 0,81 5 6 0 0,-34-1 0 0 0,251 0 64 0 0,-119-3-13 0 0,-7 0 42 0 0,26-12-93 0 0,128 2 0 0 0,-135 4 0 0 0,42-1 0 0 0,-121 6 0 0 0,-66 1 0 0 0,13 1 0 0 0,353-25 64 0 0,-322 17-64 0 0,67-2 11 0 0,15-6 142 0 0,-33 1-113 0 0,130 8-100 0 0,-170 2 60 0 0,21 2 0 0 0,-97 3-9 0 0,104 8 98 0 0,107 4-170 0 0,-123-11 82 0 0,-62-3 47 0 0,-47-1-40 0 0,39 3 0 0 0,108 2-73 0 0,-107-5 66 0 0,13 0-3 0 0,104 3 48 0 0,-140 0-127 0 0,21 1-659 0 0,-65-2 181 0 0,1-1 0 0 0,-1 0 1 0 0,1 0-1 0 0,9-1 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6:29.96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0 166 7367 0 0,'12'-18'3682'0'0,"-7"14"-3146"0"0,-4 3-471 0 0,1-1 0 0 0,0 1 0 0 0,0 0 0 0 0,0 0 0 0 0,0 0 0 0 0,0 0 0 0 0,0 0 0 0 0,0 0 0 0 0,1 0 0 0 0,-1 1 0 0 0,3-1 0 0 0,30-7 163 0 0,-1 1 1 0 0,41-2-1 0 0,-15 2 400 0 0,155-15 2150 0 0,-157 19-1890 0 0,100 9-1 0 0,38 7 273 0 0,-121-9-731 0 0,104-5-1 0 0,-172 0-406 0 0,68-5 172 0 0,-45 2-74 0 0,43 1-1 0 0,-35 5-41 0 0,106-1 211 0 0,-36-3-115 0 0,48-4 109 0 0,-86 1-56 0 0,72 4 0 0 0,70 14 224 0 0,-76-3-273 0 0,-46-9-96 0 0,-25-2-47 0 0,12 2-17 0 0,79 3 39 0 0,-1 1 89 0 0,-24-8 13 0 0,-24-1-59 0 0,-24 3-100 0 0,33 1 11 0 0,60 2 41 0 0,-101-3-51 0 0,174-9 69 0 0,1-1-76 0 0,-156 7 42 0 0,122-22 0 0 0,-37 3-129 0 0,-73 17-137 0 0,-59 4-2234 0 0,90-14 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6:33.69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28 4143 0 0,'18'-26'9422'0'0,"-17"25"-9366"0"0,-1 1 0 0 0,0 0-1 0 0,1 0 1 0 0,-1 0 0 0 0,1 0 0 0 0,-1 0 0 0 0,0 0 0 0 0,1 0 0 0 0,-1 0 0 0 0,1 0 0 0 0,-1 0 0 0 0,1 0 0 0 0,-1 0-1 0 0,0 0 1 0 0,1 0 0 0 0,0 1 0 0 0,17 4 1040 0 0,5 4-660 0 0,1 0 0 0 0,0-2 0 0 0,0-1-1 0 0,36 5 1 0 0,-7-6 449 0 0,56-1-1 0 0,219 15 660 0 0,-1 13-560 0 0,-182-18-636 0 0,304 16 517 0 0,-188-16-275 0 0,-75-2-229 0 0,47-12-349 0 0,-100-2-12 0 0,284-6 35 0 0,-172 2 178 0 0,134 14-213 0 0,-338-7 0 0 0,317 8 37 0 0,-321-8-10 0 0,181-3-20 0 0,-155 1 39 0 0,-34 0-106 0 0,249-1 136 0 0,-2 19-3078 0 0,-230-11 623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6:36.84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82 5527 0 0,'0'0'8536'0'0,"2"0"-8250"0"0,83 3 812 0 0,-1 3 0 0 0,94 20 0 0 0,-40-5 678 0 0,34 6-251 0 0,-68-11-857 0 0,-27-6-134 0 0,104 1-1 0 0,78-15 249 0 0,-230 3-701 0 0,200 6 461 0 0,-77 1-163 0 0,467 26 498 0 0,-379-26-628 0 0,-20-1-23 0 0,216 5 219 0 0,-153-7-270 0 0,30-5 13 0 0,-44 0-9 0 0,228-1 119 0 0,-342 2-197 0 0,133-10-10 0 0,209-29 173 0 0,-377 33-223 0 0,41-1 5 0 0,-56 6 23 0 0,37 0-14 0 0,326-7 89 0 0,-336 3-109 0 0,-56 3-6 0 0,58 3 3 0 0,-1 0 0 0 0,298-10 96 0 0,-2-1-38 0 0,-183 0-52 0 0,59-6-19 0 0,-8 1 15 0 0,-82 6-21 0 0,133-2-15 0 0,-187 14 2 0 0,422 2 0 0 0,-263-15 0 0 0,81-5 23 0 0,198-3 18 0 0,-155 9-122 0 0,-409 9 65 0 0,5-1-248 0 0,79-3 31 0 0,-95 2-818 0 0,-1 0 0 0 0,0-2 0 0 0,23-7-1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6:42.20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27 8863 0 0,'32'-26'7589'0'0,"-16"42"-7744"0"0,-2-3 652 0 0,0-1 0 0 0,0 0-1 0 0,1-1 1 0 0,1-1 0 0 0,0 0-1 0 0,27 11 1 0 0,70 14 1057 0 0,-53-18-876 0 0,3 1-80 0 0,83 15 1 0 0,35-3 205 0 0,-113-19-604 0 0,46 7 152 0 0,-26-17-42 0 0,-9-1-84 0 0,92 4 314 0 0,-126-6-449 0 0,45 0 78 0 0,-67 3-163 0 0,25 0 55 0 0,64-5 0 0 0,-63 1 6 0 0,75 5-1 0 0,-77-1-4 0 0,57 5 53 0 0,40 0-65 0 0,110-14 126 0 0,94 1 64 0 0,-133 7-156 0 0,-41-2-32 0 0,-40 0-8 0 0,-23-2 43 0 0,91-4 54 0 0,-42-4-75 0 0,97-4 68 0 0,-197 13-135 0 0,158-2 13 0 0,-99 4 15 0 0,73 0-1 0 0,-90 4-14 0 0,163-1 40 0 0,-30-14-34 0 0,402-3 81 0 0,-359 21-88 0 0,210 2 25 0 0,-225-5 45 0 0,92 2-70 0 0,26-2-11 0 0,111 13 0 0 0,-162-26 26 0 0,-112 1 12 0 0,265-8-38 0 0,-474 17 0 0 0,785-12 0 0 0,-423 8 0 0 0,53 1 0 0 0,-106 1 0 0 0,-110 0 0 0 0,406-2 0 0 0,-542 4 0 0 0,624 12 0 0 0,-486-2 0 0 0,132 9 0 0 0,-57 2 0 0 0,116 10 0 0 0,55-20-3 0 0,-211-10 59 0 0,63-5-44 0 0,-71 0-13 0 0,429-13 1 0 0,-573 13 0 0 0,995-54-356 0 0,-990 50-598 0 0,126-27 0 0 0,-90 2-6943 0 0,-68 13 242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6:44.46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28 7 8927 0 0,'0'0'808'0'0,"-1"-1"-664"0"0,-26-3 2656 0 0,39 11-2582 0 0,49 28 868 0 0,-53-31-934 0 0,0-1 1 0 0,1 0-1 0 0,-1 0 1 0 0,1-1-1 0 0,-1 0 1 0 0,12 1-1 0 0,43-1 936 0 0,1-3 0 0 0,64-9 0 0 0,4 0-355 0 0,20 1-21 0 0,177-3 656 0 0,-3 12-368 0 0,-18-10-218 0 0,54 0-252 0 0,-160 16-139 0 0,92 2 31 0 0,40-17 60 0 0,-82 0-89 0 0,33 18-113 0 0,-38 0-59 0 0,291-8 355 0 0,-206 15-446 0 0,-178-6-57 0 0,288 19 179 0 0,36-26-109 0 0,-260-4-82 0 0,-97-1-61 0 0,136 4 0 0 0,-38 7 0 0 0,-33 5 0 0 0,57 5 0 0 0,-185-16 0 0 0,332 23 0 0 0,304 2 0 0 0,-612-26 0 0 0,2-1 0 0 0,143 4 0 0 0,-37 3 0 0 0,407 21 0 0 0,-219-17 0 0 0,-4 0 0 0 0,-76-9 0 0 0,-166-5 0 0 0,349-8 0 0 0,-313 4 0 0 0,26 1 0 0 0,497-20 0 0 0,-551 16 9 0 0,316-10 46 0 0,226 18-55 0 0,-481-5 0 0 0,280-13 49 0 0,-361 8-269 0 0,96-15-2768 0 0,-168 15 1675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7:13.785"/>
    </inkml:context>
    <inkml:brush xml:id="br0">
      <inkml:brushProperty name="width" value="0.3" units="cm"/>
      <inkml:brushProperty name="height" value="0.6" units="cm"/>
      <inkml:brushProperty name="color" value="#FFB775"/>
      <inkml:brushProperty name="tip" value="rectangle"/>
      <inkml:brushProperty name="rasterOp" value="maskPen"/>
    </inkml:brush>
  </inkml:definitions>
  <inkml:trace contextRef="#ctx0" brushRef="#br0">1 25 7255 0 0,'0'0'654'0'0,"2"-1"-537"0"0,17-3 123 0 0,1 0 0 0 0,0 1 0 0 0,25 0 0 0 0,-24 4 872 0 0,37 7 0 0 0,2-1 425 0 0,155 1 2443 0 0,-103 0-2801 0 0,93 0 121 0 0,-62-12-675 0 0,-90 3-201 0 0,71 8-1 0 0,-107-5-392 0 0,110 7 217 0 0,115-17 162 0 0,-219 6-362 0 0,205 3 676 0 0,100 3-381 0 0,-147-1 142 0 0,-58-7-192 0 0,-1 6-153 0 0,-39 0-54 0 0,93-8 0 0 0,-20-7 128 0 0,-105 8-157 0 0,156-14 183 0 0,59 18-180 0 0,33-4 15 0 0,-34 4 102 0 0,-170 6-134 0 0,84 2 1 0 0,-161-7-25 0 0,232-3 26 0 0,87-5 126 0 0,-200 5-108 0 0,172 5 27 0 0,1 1-41 0 0,-75-3 15 0 0,-95 1 0 0 0,332 9 0 0 0,-59-17 20 0 0,0 1 13 0 0,-24 0-85 0 0,111 1-13 0 0,-209 5 21 0 0,27 1 28 0 0,0 15-52 0 0,255 18 4 0 0,-416-27 0 0 0,72 2 0 0 0,-118-8 13 0 0,198 7 38 0 0,19 5 13 0 0,-149-8-64 0 0,93 6 0 0 0,-204-6 0 0 0,84-6 0 0 0,-80-1 0 0 0,59-1 7 0 0,187-1 130 0 0,-296 4-122 0 0,128-4 82 0 0,-50-3-145 0 0,142 9 0 0 0,-4 18 111 0 0,-81-5-30 0 0,126 2-99 0 0,-226-14 60 0 0,29-5 6 0 0,-5 1 0 0 0,70 0 42 0 0,-54-1-20 0 0,31-3-22 0 0,-22 1 0 0 0,199-15 39 0 0,-78 4-14 0 0,193-4-25 0 0,-228 20-139 0 0,-40 3-393 0 0,-6 0-325 0 0,-12 10-1520 0 0,-126-13 2158 0 0,39 5-1009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5T09:27:28.317"/>
    </inkml:context>
    <inkml:brush xml:id="br0">
      <inkml:brushProperty name="width" value="0.3" units="cm"/>
      <inkml:brushProperty name="height" value="0.6" units="cm"/>
      <inkml:brushProperty name="color" value="#FFB775"/>
      <inkml:brushProperty name="tip" value="rectangle"/>
      <inkml:brushProperty name="rasterOp" value="maskPen"/>
    </inkml:brush>
  </inkml:definitions>
  <inkml:trace contextRef="#ctx0" brushRef="#br0">0 23 6847 0 0,'1'-2'1483'0'0,"0"1"-1411"0"0,-1 1-1 0 0,1-1 1 0 0,-1 0-1 0 0,1 1 1 0 0,0-1-1 0 0,-1 1 1 0 0,1-1-1 0 0,0 1 1 0 0,-1-1-1 0 0,1 1 1 0 0,0-1-1 0 0,0 1 1 0 0,-1-1-1 0 0,1 1 1 0 0,0 0-1 0 0,0 0 1 0 0,0-1-1 0 0,0 1 1 0 0,-1 0-1 0 0,1 0 1 0 0,2 0-1 0 0,1-1 140 0 0,5-2-128 0 0,3 1-51 0 0,-8 2 33 0 0,1 0 1 0 0,-1 0-1 0 0,0 0 1 0 0,8 2 0 0 0,-8-1 1 0 0,0-1 0 0 0,0 1 0 0 0,0-1 0 0 0,0 0 0 0 0,5 0 0 0 0,80-4 2007 0 0,-63 0-1475 0 0,-22 4-530 0 0,-1-1 0 0 0,1 1 0 0 0,-1-1-1 0 0,1 1 1 0 0,0 0 0 0 0,-1 0 0 0 0,5 1 0 0 0,28 6 679 0 0,48 16 0 0 0,-62-17-623 0 0,1-1-1 0 0,42 5 0 0 0,-2 0 2 0 0,142 24 520 0 0,-156-29-546 0 0,-1-1 0 0 0,62-5 1 0 0,9-1 17 0 0,-2 0 44 0 0,-35 4-61 0 0,-24 0-40 0 0,57 5-62 0 0,-30-1 13 0 0,36-8 61 0 0,-88 1-29 0 0,105-7 39 0 0,-30 1 11 0 0,-1 1-71 0 0,-59 7-23 0 0,62-3 0 0 0,-98 2 0 0 0,-1 0 0 0 0,1 1 0 0 0,0 0 0 0 0,13 3 0 0 0,-13-1 0 0 0,0-1 0 0 0,0-1 0 0 0,22 0 0 0 0,-18-2 23 0 0,0 2 0 0 0,19 2 0 0 0,-16-1-22 0 0,22-1 1 0 0,54-1-66 0 0,-54 1-235 0 0,0-2 1 0 0,55-7-1 0 0,-10-5-1597 0 0,-58 8 456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27E7529-64FC-4DD9-BAA5-1E753747D4C9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E6B2C10-0884-4896-B316-FBF83124C4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0250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2501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520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994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6849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4223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1600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1990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6579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4582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291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430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6279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2165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5166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912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3142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6195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9954F4-951E-4320-8550-D79A5D3D4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5BCF18-C3C9-4CA1-A49A-DC02C8795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CE8C3A6-AB7B-42C4-8215-4C502821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B8D1E-7A96-4D69-AA5A-C8E670EA6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09EDAEE-512E-4502-A7FF-9138BDB0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778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6894A7-5D22-4733-99BE-A649C70F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E460DE8-2843-4367-83A5-94980A6B6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4369BFB-1D39-44C6-B8A3-BE319B1C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B3F8F11-4978-49CC-9D2F-A321D42B2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C81C0E-12B3-4FF9-A824-168140B6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6322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111BEF-4C35-44F4-8524-BA3EC9B33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6E2A81E-ED05-49AA-8FE9-3F3049A3E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48EA233-1A0E-46BC-89F8-A9D5EA536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D98A103-7E3B-4980-8214-F1F1E5F1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A165B2-4AEA-4D4E-B47C-D6DDB550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1C0D66B-B5BE-493A-B443-C87C612C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6093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563028-8DB1-49ED-8A6E-BD01A078C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8BFECE2-123B-4943-83C3-632906FA1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69657B1-8296-4D5D-B652-1861B265E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E1350B5-06E9-4987-BD03-5AE4FDC9E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2C4728E-0C8B-47BE-8051-D86499DE8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AFB1C1A-237C-4A97-9B27-1BF76D2A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C3E50E3-350D-4C2A-9B13-003EECF8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D90E173-C9F1-4CE5-BDC5-4BB23707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5476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AD1AC8-E835-4F79-BA8D-9D5E4B14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6112A6D-8079-4917-AB2A-88B36800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323F5F9-BB32-4221-8622-A8E95BC37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4E34907-BD99-483F-8507-C8E78478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320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5319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3A6D11E-3B63-44D2-B378-43712A75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791E965-A2E1-45C9-A59F-86C2278F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5B97A32-4335-4FCB-A4B5-E2758FD7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9340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7B02EB-793C-428C-BD49-DB064865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000171-7006-4391-A360-39253E47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B654205-7CC5-490D-8991-83E81B170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3A69C16-3194-46D6-AAE4-5023DAAF5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1E66073-6DC7-417B-975E-393C1519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94A2DE-CA1B-4921-9D66-FAFE54D2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1805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D3AA0E-0661-4E0D-AF13-582E058B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DAD3B0B-D6ED-4354-BA8E-679D778F6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20AC7F1-C5D8-499A-BB8D-319ADCFC7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12BF064-21EA-4570-9E94-ABF1ADE3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DED0718-C3F7-4243-BB53-744FEFA7B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22895B7-8B9F-4708-8D31-FBEAF3B15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3928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4E2DC9-C342-46EF-8D71-AA357798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2FE9B52-4CA7-4943-A88B-50846CEC4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2C71F8-080B-40D8-90B0-9B7DBBA3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FEAC7B-FFDA-4D0D-8761-B534E0E6F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95C734-3B30-48DE-8DDF-F86F75A65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0919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5651996-DCE3-4960-B5F6-9C30817A09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CE75637-AB2F-4B37-A606-13AFA4233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6E46B1-72E3-46E7-BB59-371AC8E3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440E42-560C-404E-BF10-69BB0B8B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E26B38-68A4-467C-8696-79C2439D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144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217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85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043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622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077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821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195B028-0396-40F1-9E86-5EC7267F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ECD29C-5A3C-4A4D-939A-0CC000D6B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6274B3-74DD-4E63-A86A-83F55C56C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02A29-0ABF-4BE4-8D6D-1B0B2B4AA295}" type="datetimeFigureOut">
              <a:rPr lang="ar-SA" smtClean="0"/>
              <a:t>21/05/1443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A882B3D-AB41-4114-96FB-8E622A866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56D49A-FEA9-41EE-92BA-65112F53F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658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79" r:id="rId3"/>
    <p:sldLayoutId id="2147483677" r:id="rId4"/>
    <p:sldLayoutId id="2147483675" r:id="rId5"/>
    <p:sldLayoutId id="2147483674" r:id="rId6"/>
    <p:sldLayoutId id="2147483673" r:id="rId7"/>
    <p:sldLayoutId id="2147483681" r:id="rId8"/>
    <p:sldLayoutId id="2147483680" r:id="rId9"/>
    <p:sldLayoutId id="2147483678" r:id="rId10"/>
    <p:sldLayoutId id="2147483676" r:id="rId11"/>
    <p:sldLayoutId id="2147483672" r:id="rId12"/>
    <p:sldLayoutId id="2147483671" r:id="rId13"/>
    <p:sldLayoutId id="2147483670" r:id="rId14"/>
    <p:sldLayoutId id="2147483669" r:id="rId15"/>
    <p:sldLayoutId id="2147483668" r:id="rId16"/>
    <p:sldLayoutId id="2147483667" r:id="rId17"/>
    <p:sldLayoutId id="2147483666" r:id="rId18"/>
    <p:sldLayoutId id="2147483665" r:id="rId19"/>
    <p:sldLayoutId id="2147483664" r:id="rId20"/>
    <p:sldLayoutId id="2147483663" r:id="rId21"/>
    <p:sldLayoutId id="2147483662" r:id="rId22"/>
    <p:sldLayoutId id="2147483661" r:id="rId23"/>
    <p:sldLayoutId id="2147483660" r:id="rId24"/>
    <p:sldLayoutId id="2147483650" r:id="rId25"/>
    <p:sldLayoutId id="2147483651" r:id="rId26"/>
    <p:sldLayoutId id="2147483652" r:id="rId27"/>
    <p:sldLayoutId id="2147483653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3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9" Type="http://schemas.openxmlformats.org/officeDocument/2006/relationships/slide" Target="slide16.xml"/><Relationship Id="rId21" Type="http://schemas.openxmlformats.org/officeDocument/2006/relationships/image" Target="../media/image140.png"/><Relationship Id="rId34" Type="http://schemas.openxmlformats.org/officeDocument/2006/relationships/image" Target="../media/image210.png"/><Relationship Id="rId42" Type="http://schemas.openxmlformats.org/officeDocument/2006/relationships/slide" Target="slide18.xml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6" Type="http://schemas.openxmlformats.org/officeDocument/2006/relationships/image" Target="../media/image11.png"/><Relationship Id="rId29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50.png"/><Relationship Id="rId37" Type="http://schemas.openxmlformats.org/officeDocument/2006/relationships/image" Target="../media/image220.png"/><Relationship Id="rId40" Type="http://schemas.openxmlformats.org/officeDocument/2006/relationships/image" Target="../media/image230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slide" Target="slide15.xml"/><Relationship Id="rId28" Type="http://schemas.openxmlformats.org/officeDocument/2006/relationships/slide" Target="slide8.xml"/><Relationship Id="rId36" Type="http://schemas.openxmlformats.org/officeDocument/2006/relationships/slide" Target="slide14.xml"/><Relationship Id="rId10" Type="http://schemas.openxmlformats.org/officeDocument/2006/relationships/image" Target="../media/image710.png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4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slide" Target="slide2.xml"/><Relationship Id="rId14" Type="http://schemas.openxmlformats.org/officeDocument/2006/relationships/image" Target="../media/image90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19.png"/><Relationship Id="rId35" Type="http://schemas.openxmlformats.org/officeDocument/2006/relationships/image" Target="../media/image21.png"/><Relationship Id="rId43" Type="http://schemas.openxmlformats.org/officeDocument/2006/relationships/image" Target="../media/image240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slide" Target="slide12.xml"/><Relationship Id="rId38" Type="http://schemas.openxmlformats.org/officeDocument/2006/relationships/image" Target="../media/image22.png"/><Relationship Id="rId46" Type="http://schemas.openxmlformats.org/officeDocument/2006/relationships/image" Target="../media/image26.png"/><Relationship Id="rId20" Type="http://schemas.openxmlformats.org/officeDocument/2006/relationships/slide" Target="slide4.xml"/><Relationship Id="rId41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customXml" Target="../ink/ink6.xml"/><Relationship Id="rId3" Type="http://schemas.openxmlformats.org/officeDocument/2006/relationships/image" Target="../media/image53.png"/><Relationship Id="rId21" Type="http://schemas.openxmlformats.org/officeDocument/2006/relationships/image" Target="../media/image65.png"/><Relationship Id="rId7" Type="http://schemas.openxmlformats.org/officeDocument/2006/relationships/image" Target="../media/image57.png"/><Relationship Id="rId12" Type="http://schemas.openxmlformats.org/officeDocument/2006/relationships/customXml" Target="../ink/ink3.xml"/><Relationship Id="rId17" Type="http://schemas.openxmlformats.org/officeDocument/2006/relationships/image" Target="../media/image63.png"/><Relationship Id="rId25" Type="http://schemas.openxmlformats.org/officeDocument/2006/relationships/image" Target="../media/image68.gif"/><Relationship Id="rId2" Type="http://schemas.openxmlformats.org/officeDocument/2006/relationships/image" Target="../media/image52.png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24" Type="http://schemas.openxmlformats.org/officeDocument/2006/relationships/image" Target="../media/image67.png"/><Relationship Id="rId5" Type="http://schemas.openxmlformats.org/officeDocument/2006/relationships/image" Target="../media/image55.png"/><Relationship Id="rId15" Type="http://schemas.openxmlformats.org/officeDocument/2006/relationships/image" Target="../media/image62.png"/><Relationship Id="rId23" Type="http://schemas.openxmlformats.org/officeDocument/2006/relationships/image" Target="../media/image66.png"/><Relationship Id="rId10" Type="http://schemas.openxmlformats.org/officeDocument/2006/relationships/customXml" Target="../ink/ink2.xml"/><Relationship Id="rId19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2.png"/><Relationship Id="rId21" Type="http://schemas.openxmlformats.org/officeDocument/2006/relationships/image" Target="../media/image77.png"/><Relationship Id="rId34" Type="http://schemas.openxmlformats.org/officeDocument/2006/relationships/image" Target="../media/image67.png"/><Relationship Id="rId7" Type="http://schemas.openxmlformats.org/officeDocument/2006/relationships/image" Target="../media/image8.png"/><Relationship Id="rId12" Type="http://schemas.openxmlformats.org/officeDocument/2006/relationships/image" Target="../media/image72.png"/><Relationship Id="rId17" Type="http://schemas.openxmlformats.org/officeDocument/2006/relationships/image" Target="../media/image75.png"/><Relationship Id="rId25" Type="http://schemas.openxmlformats.org/officeDocument/2006/relationships/image" Target="../media/image79.png"/><Relationship Id="rId33" Type="http://schemas.openxmlformats.org/officeDocument/2006/relationships/image" Target="../media/image83.png"/><Relationship Id="rId2" Type="http://schemas.openxmlformats.org/officeDocument/2006/relationships/image" Target="../media/image1.jpg"/><Relationship Id="rId16" Type="http://schemas.openxmlformats.org/officeDocument/2006/relationships/slide" Target="slide13.xml"/><Relationship Id="rId20" Type="http://schemas.openxmlformats.org/officeDocument/2006/relationships/customXml" Target="../ink/ink10.xml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1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5" Type="http://schemas.openxmlformats.org/officeDocument/2006/relationships/image" Target="../media/image4.png"/><Relationship Id="rId15" Type="http://schemas.openxmlformats.org/officeDocument/2006/relationships/image" Target="../media/image75.png"/><Relationship Id="rId23" Type="http://schemas.openxmlformats.org/officeDocument/2006/relationships/image" Target="../media/image78.png"/><Relationship Id="rId28" Type="http://schemas.openxmlformats.org/officeDocument/2006/relationships/customXml" Target="../ink/ink14.xml"/><Relationship Id="rId10" Type="http://schemas.openxmlformats.org/officeDocument/2006/relationships/image" Target="../media/image70.png"/><Relationship Id="rId19" Type="http://schemas.openxmlformats.org/officeDocument/2006/relationships/image" Target="../media/image76.png"/><Relationship Id="rId31" Type="http://schemas.openxmlformats.org/officeDocument/2006/relationships/image" Target="../media/image82.png"/><Relationship Id="rId4" Type="http://schemas.openxmlformats.org/officeDocument/2006/relationships/image" Target="../media/image3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customXml" Target="../ink/ink11.xml"/><Relationship Id="rId27" Type="http://schemas.openxmlformats.org/officeDocument/2006/relationships/image" Target="../media/image80.png"/><Relationship Id="rId30" Type="http://schemas.openxmlformats.org/officeDocument/2006/relationships/customXml" Target="../ink/ink15.xml"/><Relationship Id="rId8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gif"/><Relationship Id="rId7" Type="http://schemas.openxmlformats.org/officeDocument/2006/relationships/image" Target="../media/image8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10" Type="http://schemas.openxmlformats.org/officeDocument/2006/relationships/image" Target="../media/image74.png"/><Relationship Id="rId4" Type="http://schemas.openxmlformats.org/officeDocument/2006/relationships/image" Target="../media/image58.pn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3.xml"/><Relationship Id="rId18" Type="http://schemas.openxmlformats.org/officeDocument/2006/relationships/hyperlink" Target="https://www.liveworksheets.com/rf2115017py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86.png"/><Relationship Id="rId17" Type="http://schemas.openxmlformats.org/officeDocument/2006/relationships/image" Target="../media/image67.png"/><Relationship Id="rId2" Type="http://schemas.openxmlformats.org/officeDocument/2006/relationships/image" Target="../media/image1.jpg"/><Relationship Id="rId16" Type="http://schemas.openxmlformats.org/officeDocument/2006/relationships/image" Target="../media/image88.png"/><Relationship Id="rId20" Type="http://schemas.openxmlformats.org/officeDocument/2006/relationships/hyperlink" Target="https://www3.gobiernodecanarias.org/medusa/ecoblog/ssansoc/2020/04/05/1-el-nacimiento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5.gif"/><Relationship Id="rId5" Type="http://schemas.openxmlformats.org/officeDocument/2006/relationships/image" Target="../media/image4.png"/><Relationship Id="rId15" Type="http://schemas.openxmlformats.org/officeDocument/2006/relationships/image" Target="../media/image87.png"/><Relationship Id="rId10" Type="http://schemas.openxmlformats.org/officeDocument/2006/relationships/image" Target="../media/image620.png"/><Relationship Id="rId19" Type="http://schemas.openxmlformats.org/officeDocument/2006/relationships/image" Target="../media/image89.jpg"/><Relationship Id="rId4" Type="http://schemas.openxmlformats.org/officeDocument/2006/relationships/image" Target="../media/image3.png"/><Relationship Id="rId9" Type="http://schemas.openxmlformats.org/officeDocument/2006/relationships/customXml" Target="../ink/ink17.xml"/><Relationship Id="rId14" Type="http://schemas.openxmlformats.org/officeDocument/2006/relationships/image" Target="../media/image86.png"/><Relationship Id="rId22" Type="http://schemas.openxmlformats.org/officeDocument/2006/relationships/image" Target="../media/image9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0.xml"/><Relationship Id="rId18" Type="http://schemas.openxmlformats.org/officeDocument/2006/relationships/image" Target="../media/image9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92.png"/><Relationship Id="rId17" Type="http://schemas.openxmlformats.org/officeDocument/2006/relationships/image" Target="../media/image67.png"/><Relationship Id="rId2" Type="http://schemas.openxmlformats.org/officeDocument/2006/relationships/image" Target="../media/image1.jp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10.png"/><Relationship Id="rId5" Type="http://schemas.openxmlformats.org/officeDocument/2006/relationships/image" Target="../media/image4.png"/><Relationship Id="rId15" Type="http://schemas.openxmlformats.org/officeDocument/2006/relationships/image" Target="../media/image93.png"/><Relationship Id="rId10" Type="http://schemas.openxmlformats.org/officeDocument/2006/relationships/customXml" Target="../ink/ink18.xml"/><Relationship Id="rId4" Type="http://schemas.openxmlformats.org/officeDocument/2006/relationships/image" Target="../media/image3.png"/><Relationship Id="rId9" Type="http://schemas.openxmlformats.org/officeDocument/2006/relationships/image" Target="../media/image91.png"/><Relationship Id="rId1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7.png"/><Relationship Id="rId18" Type="http://schemas.openxmlformats.org/officeDocument/2006/relationships/image" Target="../media/image9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0.png"/><Relationship Id="rId7" Type="http://schemas.openxmlformats.org/officeDocument/2006/relationships/image" Target="../media/image4.png"/><Relationship Id="rId12" Type="http://schemas.openxmlformats.org/officeDocument/2006/relationships/hyperlink" Target="https://nicubunu.blogspot.com/2005/06/playing-cards.html" TargetMode="External"/><Relationship Id="rId17" Type="http://schemas.openxmlformats.org/officeDocument/2006/relationships/image" Target="../media/image790.png"/><Relationship Id="rId2" Type="http://schemas.microsoft.com/office/2007/relationships/media" Target="../media/media1.mp4"/><Relationship Id="rId16" Type="http://schemas.openxmlformats.org/officeDocument/2006/relationships/customXml" Target="../ink/ink19.xml"/><Relationship Id="rId20" Type="http://schemas.openxmlformats.org/officeDocument/2006/relationships/hyperlink" Target="http://muslimsincalgary.ca/dear-christians-please-ask-yourself/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96.png"/><Relationship Id="rId5" Type="http://schemas.openxmlformats.org/officeDocument/2006/relationships/image" Target="../media/image2.png"/><Relationship Id="rId15" Type="http://schemas.openxmlformats.org/officeDocument/2006/relationships/image" Target="../media/image780.png"/><Relationship Id="rId10" Type="http://schemas.openxmlformats.org/officeDocument/2006/relationships/image" Target="../media/image13.png"/><Relationship Id="rId19" Type="http://schemas.openxmlformats.org/officeDocument/2006/relationships/image" Target="../media/image99.jpg"/><Relationship Id="rId4" Type="http://schemas.openxmlformats.org/officeDocument/2006/relationships/image" Target="../media/image1.jpg"/><Relationship Id="rId9" Type="http://schemas.openxmlformats.org/officeDocument/2006/relationships/image" Target="../media/image8.png"/><Relationship Id="rId14" Type="http://schemas.openxmlformats.org/officeDocument/2006/relationships/slide" Target="slide17.xml"/><Relationship Id="rId22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sE9xCDfuuU?feature=oembed" TargetMode="External"/><Relationship Id="rId4" Type="http://schemas.openxmlformats.org/officeDocument/2006/relationships/image" Target="../media/image10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8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0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6.jpeg"/><Relationship Id="rId5" Type="http://schemas.openxmlformats.org/officeDocument/2006/relationships/image" Target="../media/image4.png"/><Relationship Id="rId15" Type="http://schemas.openxmlformats.org/officeDocument/2006/relationships/image" Target="../media/image108.png"/><Relationship Id="rId10" Type="http://schemas.openxmlformats.org/officeDocument/2006/relationships/image" Target="../media/image105.png"/><Relationship Id="rId4" Type="http://schemas.openxmlformats.org/officeDocument/2006/relationships/image" Target="../media/image3.png"/><Relationship Id="rId9" Type="http://schemas.openxmlformats.org/officeDocument/2006/relationships/image" Target="../media/image104.jpeg"/><Relationship Id="rId1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5.xml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21" Type="http://schemas.openxmlformats.org/officeDocument/2006/relationships/image" Target="../media/image330.png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image" Target="../media/image1.jpg"/><Relationship Id="rId20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0.png"/><Relationship Id="rId5" Type="http://schemas.openxmlformats.org/officeDocument/2006/relationships/image" Target="../media/image4.png"/><Relationship Id="rId15" Type="http://schemas.openxmlformats.org/officeDocument/2006/relationships/customXml" Target="../ink/ink1.xml"/><Relationship Id="rId23" Type="http://schemas.openxmlformats.org/officeDocument/2006/relationships/image" Target="../media/image36.png"/><Relationship Id="rId10" Type="http://schemas.openxmlformats.org/officeDocument/2006/relationships/slide" Target="slide6.xml"/><Relationship Id="rId19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1.png"/><Relationship Id="rId14" Type="http://schemas.openxmlformats.org/officeDocument/2006/relationships/image" Target="../media/image320.pn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ifeafteremptynest.blogspot.com/" TargetMode="External"/><Relationship Id="rId7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vwhip4dw3Y?start=26&amp;feature=oembed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80.png"/><Relationship Id="rId7" Type="http://schemas.openxmlformats.org/officeDocument/2006/relationships/image" Target="../media/image8.png"/><Relationship Id="rId12" Type="http://schemas.openxmlformats.org/officeDocument/2006/relationships/slide" Target="slide9.xml"/><Relationship Id="rId17" Type="http://schemas.openxmlformats.org/officeDocument/2006/relationships/image" Target="../media/image46.png"/><Relationship Id="rId2" Type="http://schemas.openxmlformats.org/officeDocument/2006/relationships/image" Target="../media/image1.jpg"/><Relationship Id="rId16" Type="http://schemas.openxmlformats.org/officeDocument/2006/relationships/image" Target="../media/image45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slide" Target="slide10.xml"/><Relationship Id="rId10" Type="http://schemas.openxmlformats.org/officeDocument/2006/relationships/image" Target="../media/image43.png"/><Relationship Id="rId19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36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 descr="صورة تحتوي على طوب, مواد البناء, مبنى&#10;&#10;تم إنشاء الوصف تلقائياً">
            <a:extLst>
              <a:ext uri="{FF2B5EF4-FFF2-40B4-BE49-F238E27FC236}">
                <a16:creationId xmlns:a16="http://schemas.microsoft.com/office/drawing/2014/main" id="{D0B50BE2-A33A-4312-86ED-FFF667914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1" y="166290"/>
            <a:ext cx="7206560" cy="44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30101" y="2281963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2109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38736F03-8EA5-4806-A235-FED76A661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8"/>
          <a:stretch/>
        </p:blipFill>
        <p:spPr bwMode="auto">
          <a:xfrm>
            <a:off x="7837859" y="107847"/>
            <a:ext cx="2262399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91701" y="1163697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319B8478-72DC-4128-8AB9-BCC3CA4F2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7645000" y="1163697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0FFE46E3-5908-4D76-ACE3-02CF7D952B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9031817"/>
                  </p:ext>
                </p:extLst>
              </p:nvPr>
            </p:nvGraphicFramePr>
            <p:xfrm>
              <a:off x="10171139" y="368790"/>
              <a:ext cx="1372359" cy="771951"/>
            </p:xfrm>
            <a:graphic>
              <a:graphicData uri="http://schemas.microsoft.com/office/powerpoint/2016/slidezoom">
                <pslz:sldZm>
                  <pslz:sldZmObj sldId="261" cId="2980888326">
                    <pslz:zmPr id="{7629DE0D-1636-409A-914D-00FE4323155C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72359" cy="7719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FFE46E3-5908-4D76-ACE3-02CF7D952B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71139" y="368790"/>
                <a:ext cx="1372359" cy="7719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249" y="1463632"/>
            <a:ext cx="370452" cy="690320"/>
          </a:xfrm>
          <a:prstGeom prst="rect">
            <a:avLst/>
          </a:prstGeom>
        </p:spPr>
      </p:pic>
      <p:pic>
        <p:nvPicPr>
          <p:cNvPr id="50" name="صورة 4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273732BE-0484-4ADB-9D03-2B52C82C01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1" y="2433257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434523"/>
            <a:ext cx="370452" cy="690320"/>
          </a:xfrm>
          <a:prstGeom prst="rect">
            <a:avLst/>
          </a:prstGeom>
        </p:spPr>
      </p:pic>
      <p:pic>
        <p:nvPicPr>
          <p:cNvPr id="61" name="صورة 60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6E1EFEB-BFD9-4E1A-A616-9137610791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15" y="4391524"/>
            <a:ext cx="370452" cy="69032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صورة الشريحة 24">
                <a:extLst>
                  <a:ext uri="{FF2B5EF4-FFF2-40B4-BE49-F238E27FC236}">
                    <a16:creationId xmlns:a16="http://schemas.microsoft.com/office/drawing/2014/main" id="{56D4BB95-99CE-43D6-9473-9EBCF1A4E6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0946693"/>
                  </p:ext>
                </p:extLst>
              </p:nvPr>
            </p:nvGraphicFramePr>
            <p:xfrm>
              <a:off x="8496612" y="4245159"/>
              <a:ext cx="1453941" cy="817842"/>
            </p:xfrm>
            <a:graphic>
              <a:graphicData uri="http://schemas.microsoft.com/office/powerpoint/2016/slidezoom">
                <pslz:sldZm>
                  <pslz:sldZmObj sldId="591" cId="1342564766">
                    <pslz:zmPr id="{D0221020-3B57-457A-A527-58D749CB9417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53941" cy="81784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صورة الشريحة 2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6D4BB95-99CE-43D6-9473-9EBCF1A4E6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496612" y="4245159"/>
                <a:ext cx="1453941" cy="81784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7" name="Picture 30">
            <a:extLst>
              <a:ext uri="{FF2B5EF4-FFF2-40B4-BE49-F238E27FC236}">
                <a16:creationId xmlns:a16="http://schemas.microsoft.com/office/drawing/2014/main" id="{232CEED7-E06C-4625-AF98-D35F2AFA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9678" y="4802390"/>
            <a:ext cx="21621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2D694495-14DB-4443-97AB-8F266F21D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968" y="461538"/>
            <a:ext cx="685885" cy="5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213E7DF5-156A-40EF-A279-A280343C3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852" y="637812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2">
            <a:extLst>
              <a:ext uri="{FF2B5EF4-FFF2-40B4-BE49-F238E27FC236}">
                <a16:creationId xmlns:a16="http://schemas.microsoft.com/office/drawing/2014/main" id="{DD2FC451-B806-40E5-81E7-E888CAB0F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160" y="647274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2">
            <a:extLst>
              <a:ext uri="{FF2B5EF4-FFF2-40B4-BE49-F238E27FC236}">
                <a16:creationId xmlns:a16="http://schemas.microsoft.com/office/drawing/2014/main" id="{E54E9077-7B52-4EC8-BDB7-1A48D405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884" y="632103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96989DFD-B8A3-497B-8D39-6E12D07EF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7833909" y="12017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510615" y="219633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4">
            <a:extLst>
              <a:ext uri="{FF2B5EF4-FFF2-40B4-BE49-F238E27FC236}">
                <a16:creationId xmlns:a16="http://schemas.microsoft.com/office/drawing/2014/main" id="{B1A50DCC-3583-4FEA-85E3-D4A302653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7826421" y="319089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450296" y="4229119"/>
            <a:ext cx="639744" cy="9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299F9764-38C2-44FD-968D-7A4A567669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9325540"/>
                  </p:ext>
                </p:extLst>
              </p:nvPr>
            </p:nvGraphicFramePr>
            <p:xfrm>
              <a:off x="8512473" y="1298631"/>
              <a:ext cx="1406844" cy="791351"/>
            </p:xfrm>
            <a:graphic>
              <a:graphicData uri="http://schemas.microsoft.com/office/powerpoint/2016/slidezoom">
                <pslz:sldZm>
                  <pslz:sldZmObj sldId="257" cId="4156924498">
                    <pslz:zmPr id="{835840BD-7D6C-4C09-A109-B48A61FE2F58}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6844" cy="7913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299F9764-38C2-44FD-968D-7A4A567669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512473" y="1298631"/>
                <a:ext cx="1406844" cy="7913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EB5E072F-6482-4E8E-849C-A0B122089F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0372837"/>
                  </p:ext>
                </p:extLst>
              </p:nvPr>
            </p:nvGraphicFramePr>
            <p:xfrm>
              <a:off x="10125135" y="4216570"/>
              <a:ext cx="1477226" cy="830940"/>
            </p:xfrm>
            <a:graphic>
              <a:graphicData uri="http://schemas.microsoft.com/office/powerpoint/2016/slidezoom">
                <pslz:sldZm>
                  <pslz:sldZmObj sldId="592" cId="2145136279">
                    <pslz:zmPr id="{1E44CEF4-A196-4176-B0B8-8DC8214889D6}" returnToParent="0" transitionDur="100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77226" cy="8309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EB5E072F-6482-4E8E-849C-A0B122089F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125135" y="4216570"/>
                <a:ext cx="1477226" cy="83094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54" name="Picture 30">
            <a:extLst>
              <a:ext uri="{FF2B5EF4-FFF2-40B4-BE49-F238E27FC236}">
                <a16:creationId xmlns:a16="http://schemas.microsoft.com/office/drawing/2014/main" id="{3F371B01-6631-4971-81BA-45F70847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591" y="4802390"/>
            <a:ext cx="21621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F4B9FAA4-4CD1-4C0B-89AF-A025271ADE02}"/>
              </a:ext>
            </a:extLst>
          </p:cNvPr>
          <p:cNvGrpSpPr/>
          <p:nvPr/>
        </p:nvGrpSpPr>
        <p:grpSpPr>
          <a:xfrm>
            <a:off x="9111889" y="5365554"/>
            <a:ext cx="1216441" cy="1541775"/>
            <a:chOff x="9111888" y="5365554"/>
            <a:chExt cx="1216441" cy="1541774"/>
          </a:xfrm>
        </p:grpSpPr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5F64407A-8695-4DB6-BBB9-826A805D6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8" y="5483400"/>
              <a:ext cx="1216441" cy="14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>
              <a:extLst>
                <a:ext uri="{FF2B5EF4-FFF2-40B4-BE49-F238E27FC236}">
                  <a16:creationId xmlns:a16="http://schemas.microsoft.com/office/drawing/2014/main" id="{66A049FD-BAB8-4F6E-8300-114E60F5A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7143" y="5365554"/>
              <a:ext cx="554632" cy="399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B3766DA7-B4CD-4CE1-8639-E0232DE804D6}"/>
              </a:ext>
            </a:extLst>
          </p:cNvPr>
          <p:cNvSpPr/>
          <p:nvPr/>
        </p:nvSpPr>
        <p:spPr>
          <a:xfrm>
            <a:off x="751568" y="1398816"/>
            <a:ext cx="1249766" cy="561694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</a:t>
            </a:r>
            <a:endParaRPr lang="ar-SA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9F44E69C-0868-4B13-8378-40EE4A379AC3}"/>
              </a:ext>
            </a:extLst>
          </p:cNvPr>
          <p:cNvSpPr/>
          <p:nvPr/>
        </p:nvSpPr>
        <p:spPr>
          <a:xfrm>
            <a:off x="3749240" y="1411178"/>
            <a:ext cx="3502434" cy="561694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      /       / 1443</a:t>
            </a:r>
            <a:endParaRPr lang="ar-SA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4" name="مستطيل 73">
            <a:extLst>
              <a:ext uri="{FF2B5EF4-FFF2-40B4-BE49-F238E27FC236}">
                <a16:creationId xmlns:a16="http://schemas.microsoft.com/office/drawing/2014/main" id="{4ACC81FC-3033-4313-BBD5-F43C623335F4}"/>
              </a:ext>
            </a:extLst>
          </p:cNvPr>
          <p:cNvSpPr/>
          <p:nvPr/>
        </p:nvSpPr>
        <p:spPr>
          <a:xfrm>
            <a:off x="4262504" y="403383"/>
            <a:ext cx="3460013" cy="1177247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3600" b="1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Form, meaning &amp; function</a:t>
            </a:r>
            <a:endParaRPr lang="ar-SA" b="1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صورة الشريحة 9">
                <a:extLst>
                  <a:ext uri="{FF2B5EF4-FFF2-40B4-BE49-F238E27FC236}">
                    <a16:creationId xmlns:a16="http://schemas.microsoft.com/office/drawing/2014/main" id="{851B9646-426B-4CDD-BE8D-69D7537239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2080003"/>
                  </p:ext>
                </p:extLst>
              </p:nvPr>
            </p:nvGraphicFramePr>
            <p:xfrm>
              <a:off x="10585469" y="1296823"/>
              <a:ext cx="1489665" cy="837936"/>
            </p:xfrm>
            <a:graphic>
              <a:graphicData uri="http://schemas.microsoft.com/office/powerpoint/2016/slidezoom">
                <pslz:sldZm>
                  <pslz:sldZmObj sldId="579" cId="1242321783">
                    <pslz:zmPr id="{89A80955-06BA-48FA-92B3-DDD07EBCCF99}" returnToParent="0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9665" cy="83793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صورة الشريحة 9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51B9646-426B-4CDD-BE8D-69D7537239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585469" y="1296823"/>
                <a:ext cx="1489665" cy="83793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47" name="مستطيل 46">
            <a:extLst>
              <a:ext uri="{FF2B5EF4-FFF2-40B4-BE49-F238E27FC236}">
                <a16:creationId xmlns:a16="http://schemas.microsoft.com/office/drawing/2014/main" id="{FC07F6CC-822F-4F5B-A0A4-BA6233915106}"/>
              </a:ext>
            </a:extLst>
          </p:cNvPr>
          <p:cNvSpPr/>
          <p:nvPr/>
        </p:nvSpPr>
        <p:spPr>
          <a:xfrm>
            <a:off x="727157" y="1774760"/>
            <a:ext cx="1068241" cy="500139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2800" b="1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Goals:</a:t>
            </a:r>
            <a:endParaRPr lang="ar-SA" sz="2800" b="1" dirty="0">
              <a:ln w="0"/>
              <a:solidFill>
                <a:schemeClr val="accent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8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CDB7DAE9-B1B6-4EB4-9291-9F53BE36D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4" y="2148353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مستطيل 50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1706745" y="2229986"/>
            <a:ext cx="5420941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use definite article: the</a:t>
            </a:r>
            <a:endParaRPr lang="en-US" sz="8800" b="1" dirty="0"/>
          </a:p>
        </p:txBody>
      </p:sp>
      <p:pic>
        <p:nvPicPr>
          <p:cNvPr id="52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590F3D1E-84F5-4401-805B-4E4DA5CF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49" y="2834007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0CA2203-CF0F-4297-987D-019F84BF4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11" y="3544077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مستطيل 53">
            <a:extLst>
              <a:ext uri="{FF2B5EF4-FFF2-40B4-BE49-F238E27FC236}">
                <a16:creationId xmlns:a16="http://schemas.microsoft.com/office/drawing/2014/main" id="{F0F6FD7B-5CE5-4256-ACF1-AA9817AB95D0}"/>
              </a:ext>
            </a:extLst>
          </p:cNvPr>
          <p:cNvSpPr/>
          <p:nvPr/>
        </p:nvSpPr>
        <p:spPr>
          <a:xfrm>
            <a:off x="1722025" y="3003722"/>
            <a:ext cx="5390379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Differentiate between (the) – (a – an )</a:t>
            </a:r>
            <a:endParaRPr lang="en-US" sz="41300" b="1" dirty="0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DD8ADFBE-8805-4DAB-815C-D333320DCECE}"/>
              </a:ext>
            </a:extLst>
          </p:cNvPr>
          <p:cNvSpPr/>
          <p:nvPr/>
        </p:nvSpPr>
        <p:spPr>
          <a:xfrm>
            <a:off x="1749859" y="3705487"/>
            <a:ext cx="5390379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Identify when NOT to use (the)</a:t>
            </a:r>
            <a:r>
              <a:rPr lang="en-US" b="1" dirty="0"/>
              <a:t>.</a:t>
            </a:r>
            <a:endParaRPr lang="en-US" sz="4400" b="1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F62A07B3-FA95-421A-8B06-6A30990CEB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5990727"/>
                  </p:ext>
                </p:extLst>
              </p:nvPr>
            </p:nvGraphicFramePr>
            <p:xfrm>
              <a:off x="7811811" y="2211448"/>
              <a:ext cx="1722670" cy="969002"/>
            </p:xfrm>
            <a:graphic>
              <a:graphicData uri="http://schemas.microsoft.com/office/powerpoint/2016/slidezoom">
                <pslz:sldZm>
                  <pslz:sldZmObj sldId="581" cId="79289442">
                    <pslz:zmPr id="{E275060E-838E-4463-ADA1-DC109165D693}" returnToParent="0" transitionDur="1000">
                      <p166:blipFill xmlns:p166="http://schemas.microsoft.com/office/powerpoint/2016/6/main">
                        <a:blip r:embed="rId3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22670" cy="9690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F62A07B3-FA95-421A-8B06-6A30990CEB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811811" y="2211448"/>
                <a:ext cx="1722670" cy="9690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صورة الشريحة 7">
                <a:extLst>
                  <a:ext uri="{FF2B5EF4-FFF2-40B4-BE49-F238E27FC236}">
                    <a16:creationId xmlns:a16="http://schemas.microsoft.com/office/drawing/2014/main" id="{F470D9A2-A463-400E-B42D-EC877786A5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0415302"/>
                  </p:ext>
                </p:extLst>
              </p:nvPr>
            </p:nvGraphicFramePr>
            <p:xfrm>
              <a:off x="10029107" y="2193066"/>
              <a:ext cx="1652076" cy="929293"/>
            </p:xfrm>
            <a:graphic>
              <a:graphicData uri="http://schemas.microsoft.com/office/powerpoint/2016/slidezoom">
                <pslz:sldZm>
                  <pslz:sldZmObj sldId="584" cId="1833861893">
                    <pslz:zmPr id="{82A0761F-1FAF-4193-B056-CF00532293D6}" returnToParent="0" transitionDur="1000">
                      <p166:blipFill xmlns:p166="http://schemas.microsoft.com/office/powerpoint/2016/6/main">
                        <a:blip r:embed="rId3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52076" cy="9292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صورة الشريحة 7">
                <a:hlinkClick r:id="rId36" action="ppaction://hlinksldjump"/>
                <a:extLst>
                  <a:ext uri="{FF2B5EF4-FFF2-40B4-BE49-F238E27FC236}">
                    <a16:creationId xmlns:a16="http://schemas.microsoft.com/office/drawing/2014/main" id="{F470D9A2-A463-400E-B42D-EC877786A5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029107" y="2193066"/>
                <a:ext cx="1652076" cy="92929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0EB53F0F-1603-407C-855B-335C5E31A7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5720780"/>
                  </p:ext>
                </p:extLst>
              </p:nvPr>
            </p:nvGraphicFramePr>
            <p:xfrm>
              <a:off x="8394131" y="3190894"/>
              <a:ext cx="1625419" cy="914298"/>
            </p:xfrm>
            <a:graphic>
              <a:graphicData uri="http://schemas.microsoft.com/office/powerpoint/2016/slidezoom">
                <pslz:sldZm>
                  <pslz:sldZmObj sldId="585" cId="2289087693">
                    <pslz:zmPr id="{78728B68-F12C-486F-B525-7977F8844969}" returnToParent="0" transitionDur="1000">
                      <p166:blipFill xmlns:p166="http://schemas.microsoft.com/office/powerpoint/2016/6/main">
                        <a:blip r:embed="rId3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25419" cy="91429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39" action="ppaction://hlinksldjump"/>
                <a:extLst>
                  <a:ext uri="{FF2B5EF4-FFF2-40B4-BE49-F238E27FC236}">
                    <a16:creationId xmlns:a16="http://schemas.microsoft.com/office/drawing/2014/main" id="{0EB53F0F-1603-407C-855B-335C5E31A7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394131" y="3190894"/>
                <a:ext cx="1625419" cy="91429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2CD733D1-5A19-4C0A-B16C-658B1723FE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92961437"/>
                  </p:ext>
                </p:extLst>
              </p:nvPr>
            </p:nvGraphicFramePr>
            <p:xfrm>
              <a:off x="10542145" y="3246158"/>
              <a:ext cx="1517522" cy="853606"/>
            </p:xfrm>
            <a:graphic>
              <a:graphicData uri="http://schemas.microsoft.com/office/powerpoint/2016/slidezoom">
                <pslz:sldZm>
                  <pslz:sldZmObj sldId="587" cId="2886725733">
                    <pslz:zmPr id="{1B9AA8C2-4301-42B6-A931-7B16D21AFE66}" returnToParent="0" transitionDur="1000">
                      <p166:blipFill xmlns:p166="http://schemas.microsoft.com/office/powerpoint/2016/6/main">
                        <a:blip r:embed="rId4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17522" cy="85360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2CD733D1-5A19-4C0A-B16C-658B1723FE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542145" y="3246158"/>
                <a:ext cx="1517522" cy="85360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" name="Picture 2" descr="Bitmoji Image">
            <a:extLst>
              <a:ext uri="{FF2B5EF4-FFF2-40B4-BE49-F238E27FC236}">
                <a16:creationId xmlns:a16="http://schemas.microsoft.com/office/drawing/2014/main" id="{1E6AEFB8-A081-4354-B535-1EEA91664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476" y="-130724"/>
            <a:ext cx="1149599" cy="11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and pointer">
            <a:extLst>
              <a:ext uri="{FF2B5EF4-FFF2-40B4-BE49-F238E27FC236}">
                <a16:creationId xmlns:a16="http://schemas.microsoft.com/office/drawing/2014/main" id="{9FF0E3C3-AD93-4223-9E28-DE6593C3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1" y="3843555"/>
            <a:ext cx="3129947" cy="312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D0295B1-9206-479C-A9B7-11D1721C0A15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17420" y="544681"/>
            <a:ext cx="3838603" cy="7048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2F98CA-9C80-4E4A-A329-4F9B2C04E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900" b="0" i="0" u="none" strike="noStrike" cap="none" normalizeH="0" baseline="0">
                <a:ln>
                  <a:noFill/>
                </a:ln>
                <a:solidFill>
                  <a:srgbClr val="676A6C"/>
                </a:solidFill>
                <a:effectLst/>
                <a:latin typeface="HelveticaNeue"/>
              </a:rPr>
              <a:t> </a:t>
            </a:r>
            <a:r>
              <a:rPr kumimoji="0" lang="ar-SA" altLang="ar-SA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Match each paragraph with its main idea</a:t>
            </a:r>
            <a: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6A8F7D7-6B5F-4F86-B844-515AB4298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900" b="0" i="0" u="none" strike="noStrike" cap="none" normalizeH="0" baseline="0">
                <a:ln>
                  <a:noFill/>
                </a:ln>
                <a:solidFill>
                  <a:srgbClr val="676A6C"/>
                </a:solidFill>
                <a:effectLst/>
                <a:latin typeface="HelveticaNeue"/>
              </a:rPr>
              <a:t> </a:t>
            </a:r>
            <a:r>
              <a:rPr kumimoji="0" lang="ar-SA" altLang="ar-SA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Match each paragraph with its main idea</a:t>
            </a:r>
            <a: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388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39CEBB04-2466-4561-ABE1-A0AAF60D8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5" y="566058"/>
            <a:ext cx="2971104" cy="155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50A661F1-B2DD-48BA-908D-871F880F9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6"/>
          <a:stretch/>
        </p:blipFill>
        <p:spPr bwMode="auto">
          <a:xfrm>
            <a:off x="2400820" y="1700397"/>
            <a:ext cx="9144000" cy="454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74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3135EBA1-B440-42AC-97DA-D15EF3102936}"/>
              </a:ext>
            </a:extLst>
          </p:cNvPr>
          <p:cNvSpPr/>
          <p:nvPr/>
        </p:nvSpPr>
        <p:spPr>
          <a:xfrm>
            <a:off x="10106477" y="0"/>
            <a:ext cx="21186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67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5A1793B-5590-4908-A031-1D6F8F031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0" y="273711"/>
            <a:ext cx="9693544" cy="64770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EC598980-C138-4D89-BC70-E276E773D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285" y="992033"/>
            <a:ext cx="6047004" cy="90771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589A3B1-E8D4-41F5-BCE4-248213BAE1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611"/>
          <a:stretch/>
        </p:blipFill>
        <p:spPr>
          <a:xfrm>
            <a:off x="1794284" y="1899751"/>
            <a:ext cx="5594123" cy="561975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10EA142-8181-4436-B81E-A4ECC12D0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2" y="4876941"/>
            <a:ext cx="7969463" cy="73857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721B4D9-A101-47EC-95DB-22C585A64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3954" y="5718526"/>
            <a:ext cx="2660190" cy="75457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B0976E1-E5A4-4F76-89ED-1BE310647F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4338" y="5756894"/>
            <a:ext cx="1777723" cy="716205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CCFC6B35-E45C-4C72-9A40-B72196927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9745" y="5771413"/>
            <a:ext cx="2391612" cy="728994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6B8787A5-2D35-4588-8DC5-28E3EC33E0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2445" y="5745834"/>
            <a:ext cx="3120608" cy="78015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7FEA41E-13D8-4BC0-B31D-8B3545801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23" b="45347"/>
          <a:stretch/>
        </p:blipFill>
        <p:spPr>
          <a:xfrm>
            <a:off x="292085" y="2474152"/>
            <a:ext cx="5107535" cy="100811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86E04A9-D0A9-46A1-AF27-F2D18B752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629"/>
          <a:stretch/>
        </p:blipFill>
        <p:spPr>
          <a:xfrm>
            <a:off x="3631244" y="3497410"/>
            <a:ext cx="5497002" cy="13324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F044B54B-4D71-4D80-A957-BC11BD8E135C}"/>
                  </a:ext>
                </a:extLst>
              </p14:cNvPr>
              <p14:cNvContentPartPr/>
              <p14:nvPr/>
            </p14:nvContentPartPr>
            <p14:xfrm>
              <a:off x="2587011" y="426043"/>
              <a:ext cx="5069880" cy="8856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F044B54B-4D71-4D80-A957-BC11BD8E13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33371" y="318403"/>
                <a:ext cx="517752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5AA25FBD-2B3A-47B7-864F-C5AA65BD6005}"/>
                  </a:ext>
                </a:extLst>
              </p14:cNvPr>
              <p14:cNvContentPartPr/>
              <p14:nvPr/>
            </p14:nvContentPartPr>
            <p14:xfrm>
              <a:off x="8083851" y="436843"/>
              <a:ext cx="1738800" cy="6012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5AA25FBD-2B3A-47B7-864F-C5AA65BD600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29851" y="329203"/>
                <a:ext cx="184644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E1CB9B67-8706-496A-8F50-D67E08EE70DB}"/>
                  </a:ext>
                </a:extLst>
              </p14:cNvPr>
              <p14:cNvContentPartPr/>
              <p14:nvPr/>
            </p14:nvContentPartPr>
            <p14:xfrm>
              <a:off x="1997691" y="2664523"/>
              <a:ext cx="1731960" cy="71640"/>
            </p14:xfrm>
          </p:contentPart>
        </mc:Choice>
        <mc:Fallback xmlns=""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E1CB9B67-8706-496A-8F50-D67E08EE70D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44051" y="2556883"/>
                <a:ext cx="18396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F2F3FC41-0A19-4DAC-957C-A024C7B36FF3}"/>
                  </a:ext>
                </a:extLst>
              </p14:cNvPr>
              <p14:cNvContentPartPr/>
              <p14:nvPr/>
            </p14:nvContentPartPr>
            <p14:xfrm>
              <a:off x="4750971" y="3673243"/>
              <a:ext cx="4344840" cy="95040"/>
            </p14:xfrm>
          </p:contentPart>
        </mc:Choice>
        <mc:Fallback xmlns=""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F2F3FC41-0A19-4DAC-957C-A024C7B36FF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97331" y="3565243"/>
                <a:ext cx="445248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حبر 27">
                <a:extLst>
                  <a:ext uri="{FF2B5EF4-FFF2-40B4-BE49-F238E27FC236}">
                    <a16:creationId xmlns:a16="http://schemas.microsoft.com/office/drawing/2014/main" id="{56C70E92-501B-466E-96DE-C6C4D1D34A48}"/>
                  </a:ext>
                </a:extLst>
              </p14:cNvPr>
              <p14:cNvContentPartPr/>
              <p14:nvPr/>
            </p14:nvContentPartPr>
            <p14:xfrm>
              <a:off x="1756851" y="5037283"/>
              <a:ext cx="6256800" cy="100440"/>
            </p14:xfrm>
          </p:contentPart>
        </mc:Choice>
        <mc:Fallback xmlns="">
          <p:pic>
            <p:nvPicPr>
              <p:cNvPr id="28" name="حبر 27">
                <a:extLst>
                  <a:ext uri="{FF2B5EF4-FFF2-40B4-BE49-F238E27FC236}">
                    <a16:creationId xmlns:a16="http://schemas.microsoft.com/office/drawing/2014/main" id="{56C70E92-501B-466E-96DE-C6C4D1D34A4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03211" y="4929643"/>
                <a:ext cx="636444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" name="حبر 28">
                <a:extLst>
                  <a:ext uri="{FF2B5EF4-FFF2-40B4-BE49-F238E27FC236}">
                    <a16:creationId xmlns:a16="http://schemas.microsoft.com/office/drawing/2014/main" id="{E604914D-27D0-400D-9C90-E0E7E1F98F08}"/>
                  </a:ext>
                </a:extLst>
              </p14:cNvPr>
              <p14:cNvContentPartPr/>
              <p14:nvPr/>
            </p14:nvContentPartPr>
            <p14:xfrm>
              <a:off x="142971" y="5426443"/>
              <a:ext cx="5108760" cy="88920"/>
            </p14:xfrm>
          </p:contentPart>
        </mc:Choice>
        <mc:Fallback xmlns="">
          <p:pic>
            <p:nvPicPr>
              <p:cNvPr id="29" name="حبر 28">
                <a:extLst>
                  <a:ext uri="{FF2B5EF4-FFF2-40B4-BE49-F238E27FC236}">
                    <a16:creationId xmlns:a16="http://schemas.microsoft.com/office/drawing/2014/main" id="{E604914D-27D0-400D-9C90-E0E7E1F98F0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971" y="5318443"/>
                <a:ext cx="521640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حبر 31">
                <a:extLst>
                  <a:ext uri="{FF2B5EF4-FFF2-40B4-BE49-F238E27FC236}">
                    <a16:creationId xmlns:a16="http://schemas.microsoft.com/office/drawing/2014/main" id="{E37A5388-6EA2-4375-83C0-0552B8585546}"/>
                  </a:ext>
                </a:extLst>
              </p14:cNvPr>
              <p14:cNvContentPartPr/>
              <p14:nvPr/>
            </p14:nvContentPartPr>
            <p14:xfrm>
              <a:off x="2445891" y="837523"/>
              <a:ext cx="5595840" cy="52920"/>
            </p14:xfrm>
          </p:contentPart>
        </mc:Choice>
        <mc:Fallback xmlns="">
          <p:pic>
            <p:nvPicPr>
              <p:cNvPr id="32" name="حبر 31">
                <a:extLst>
                  <a:ext uri="{FF2B5EF4-FFF2-40B4-BE49-F238E27FC236}">
                    <a16:creationId xmlns:a16="http://schemas.microsoft.com/office/drawing/2014/main" id="{E37A5388-6EA2-4375-83C0-0552B858554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392251" y="729883"/>
                <a:ext cx="5703480" cy="268560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صورة 32">
            <a:extLst>
              <a:ext uri="{FF2B5EF4-FFF2-40B4-BE49-F238E27FC236}">
                <a16:creationId xmlns:a16="http://schemas.microsoft.com/office/drawing/2014/main" id="{4B8C1DE0-51C3-4AFA-9D91-1E2930523675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3851" y="713123"/>
            <a:ext cx="568434" cy="561975"/>
          </a:xfrm>
          <a:prstGeom prst="rect">
            <a:avLst/>
          </a:prstGeom>
        </p:spPr>
      </p:pic>
      <p:pic>
        <p:nvPicPr>
          <p:cNvPr id="34" name="Picture 6" descr="مشاهدة صورة المصدر">
            <a:extLst>
              <a:ext uri="{FF2B5EF4-FFF2-40B4-BE49-F238E27FC236}">
                <a16:creationId xmlns:a16="http://schemas.microsoft.com/office/drawing/2014/main" id="{1DD1CC33-0573-4F5C-A29D-751B36ADA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66" y="142751"/>
            <a:ext cx="588184" cy="5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مشاهدة صورة المصدر">
            <a:extLst>
              <a:ext uri="{FF2B5EF4-FFF2-40B4-BE49-F238E27FC236}">
                <a16:creationId xmlns:a16="http://schemas.microsoft.com/office/drawing/2014/main" id="{09DB0212-97AD-4986-A862-4973C2AFD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811" y="3315936"/>
            <a:ext cx="588184" cy="5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مشاهدة صورة المصدر">
            <a:extLst>
              <a:ext uri="{FF2B5EF4-FFF2-40B4-BE49-F238E27FC236}">
                <a16:creationId xmlns:a16="http://schemas.microsoft.com/office/drawing/2014/main" id="{7DD13D9A-47AB-4C09-A817-E0E8014E8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359" y="2431433"/>
            <a:ext cx="588184" cy="5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مشاهدة صورة المصدر">
            <a:extLst>
              <a:ext uri="{FF2B5EF4-FFF2-40B4-BE49-F238E27FC236}">
                <a16:creationId xmlns:a16="http://schemas.microsoft.com/office/drawing/2014/main" id="{C0ACC864-EA02-4D1F-BC56-4DB8065E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51" y="4882719"/>
            <a:ext cx="588184" cy="5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76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8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7DD13893-9730-4E58-BD62-F53371790B4C}"/>
              </a:ext>
            </a:extLst>
          </p:cNvPr>
          <p:cNvSpPr txBox="1"/>
          <p:nvPr/>
        </p:nvSpPr>
        <p:spPr>
          <a:xfrm>
            <a:off x="10079642" y="1688502"/>
            <a:ext cx="13549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Page 64</a:t>
            </a:r>
            <a:endParaRPr lang="ar-SA" sz="2800" b="1" dirty="0"/>
          </a:p>
        </p:txBody>
      </p:sp>
      <p:pic>
        <p:nvPicPr>
          <p:cNvPr id="46" name="Picture 2" descr="reading">
            <a:extLst>
              <a:ext uri="{FF2B5EF4-FFF2-40B4-BE49-F238E27FC236}">
                <a16:creationId xmlns:a16="http://schemas.microsoft.com/office/drawing/2014/main" id="{BD88751F-1F3C-4322-BD7D-34CC0CDFF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891" y="466578"/>
            <a:ext cx="1201049" cy="120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heck box">
            <a:extLst>
              <a:ext uri="{FF2B5EF4-FFF2-40B4-BE49-F238E27FC236}">
                <a16:creationId xmlns:a16="http://schemas.microsoft.com/office/drawing/2014/main" id="{E7DAD6F1-41FE-4629-A8A9-6B0C703E7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77" y="4373865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5AC6EDFD-8A3E-4274-827F-F643D98399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0913" y="3506438"/>
            <a:ext cx="3863597" cy="559376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199B1CB6-B7D1-48E6-8951-BE3086E0FE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733" y="1518181"/>
            <a:ext cx="9144000" cy="516194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436F397A-E271-46FC-8ED9-8B938319A7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0913" y="2852800"/>
            <a:ext cx="3851129" cy="440129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0AF3D721-8E86-4D48-953F-8BBD3C5C74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2564" y="2161192"/>
            <a:ext cx="2768675" cy="51619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3E8DACFC-57D0-4368-B8AC-504EB275D2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9647190"/>
                  </p:ext>
                </p:extLst>
              </p:nvPr>
            </p:nvGraphicFramePr>
            <p:xfrm>
              <a:off x="5544749" y="2279079"/>
              <a:ext cx="3376947" cy="1899533"/>
            </p:xfrm>
            <a:graphic>
              <a:graphicData uri="http://schemas.microsoft.com/office/powerpoint/2016/slidezoom">
                <pslz:sldZm>
                  <pslz:sldZmObj sldId="608" cId="4172809984">
                    <pslz:zmPr id="{AB02C98D-31A5-4623-A998-970850E713C6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376947" cy="189953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3E8DACFC-57D0-4368-B8AC-504EB275D2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44749" y="2279079"/>
                <a:ext cx="3376947" cy="189953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F24367FA-9BF4-472D-87EB-63F5F65D7528}"/>
                  </a:ext>
                </a:extLst>
              </p14:cNvPr>
              <p14:cNvContentPartPr/>
              <p14:nvPr/>
            </p14:nvContentPartPr>
            <p14:xfrm>
              <a:off x="2264451" y="1675603"/>
              <a:ext cx="1027080" cy="4248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F24367FA-9BF4-472D-87EB-63F5F65D752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10451" y="1567603"/>
                <a:ext cx="113472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681377C7-95CF-4BA0-9434-5D039F466AE6}"/>
                  </a:ext>
                </a:extLst>
              </p14:cNvPr>
              <p14:cNvContentPartPr/>
              <p14:nvPr/>
            </p14:nvContentPartPr>
            <p14:xfrm>
              <a:off x="3553971" y="1658683"/>
              <a:ext cx="1465920" cy="3276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681377C7-95CF-4BA0-9434-5D039F466AE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00331" y="1550683"/>
                <a:ext cx="157356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1" name="حبر 10">
                <a:extLst>
                  <a:ext uri="{FF2B5EF4-FFF2-40B4-BE49-F238E27FC236}">
                    <a16:creationId xmlns:a16="http://schemas.microsoft.com/office/drawing/2014/main" id="{9D32C894-C3D6-46C6-BEEC-D7DF9A42FF51}"/>
                  </a:ext>
                </a:extLst>
              </p14:cNvPr>
              <p14:cNvContentPartPr/>
              <p14:nvPr/>
            </p14:nvContentPartPr>
            <p14:xfrm>
              <a:off x="5289171" y="1619443"/>
              <a:ext cx="559800" cy="50400"/>
            </p14:xfrm>
          </p:contentPart>
        </mc:Choice>
        <mc:Fallback xmlns="">
          <p:pic>
            <p:nvPicPr>
              <p:cNvPr id="11" name="حبر 10">
                <a:extLst>
                  <a:ext uri="{FF2B5EF4-FFF2-40B4-BE49-F238E27FC236}">
                    <a16:creationId xmlns:a16="http://schemas.microsoft.com/office/drawing/2014/main" id="{9D32C894-C3D6-46C6-BEEC-D7DF9A42FF5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35531" y="1511803"/>
                <a:ext cx="66744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B2F5507E-DD88-45C7-A8AB-143FC43D7572}"/>
                  </a:ext>
                </a:extLst>
              </p14:cNvPr>
              <p14:cNvContentPartPr/>
              <p14:nvPr/>
            </p14:nvContentPartPr>
            <p14:xfrm>
              <a:off x="5893971" y="1641043"/>
              <a:ext cx="1287360" cy="5184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B2F5507E-DD88-45C7-A8AB-143FC43D757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840331" y="1533043"/>
                <a:ext cx="13950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3" name="حبر 12">
                <a:extLst>
                  <a:ext uri="{FF2B5EF4-FFF2-40B4-BE49-F238E27FC236}">
                    <a16:creationId xmlns:a16="http://schemas.microsoft.com/office/drawing/2014/main" id="{2DD49C83-B93F-47F7-B759-BA824B0FA316}"/>
                  </a:ext>
                </a:extLst>
              </p14:cNvPr>
              <p14:cNvContentPartPr/>
              <p14:nvPr/>
            </p14:nvContentPartPr>
            <p14:xfrm>
              <a:off x="7379691" y="1717003"/>
              <a:ext cx="459720" cy="13680"/>
            </p14:xfrm>
          </p:contentPart>
        </mc:Choice>
        <mc:Fallback xmlns="">
          <p:pic>
            <p:nvPicPr>
              <p:cNvPr id="13" name="حبر 12">
                <a:extLst>
                  <a:ext uri="{FF2B5EF4-FFF2-40B4-BE49-F238E27FC236}">
                    <a16:creationId xmlns:a16="http://schemas.microsoft.com/office/drawing/2014/main" id="{2DD49C83-B93F-47F7-B759-BA824B0FA31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25691" y="1609003"/>
                <a:ext cx="56736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105DCFE1-CFC2-4C72-AB1D-519662F597BF}"/>
                  </a:ext>
                </a:extLst>
              </p14:cNvPr>
              <p14:cNvContentPartPr/>
              <p14:nvPr/>
            </p14:nvContentPartPr>
            <p14:xfrm>
              <a:off x="8024811" y="1690003"/>
              <a:ext cx="564480" cy="20160"/>
            </p14:xfrm>
          </p:contentPart>
        </mc:Choice>
        <mc:Fallback xmlns=""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105DCFE1-CFC2-4C72-AB1D-519662F597B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970811" y="1582363"/>
                <a:ext cx="67212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BB242533-AE87-47FA-ACA3-6B13344DCE03}"/>
                  </a:ext>
                </a:extLst>
              </p14:cNvPr>
              <p14:cNvContentPartPr/>
              <p14:nvPr/>
            </p14:nvContentPartPr>
            <p14:xfrm>
              <a:off x="8485251" y="1648243"/>
              <a:ext cx="527760" cy="45720"/>
            </p14:xfrm>
          </p:contentPart>
        </mc:Choice>
        <mc:Fallback xmlns=""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BB242533-AE87-47FA-ACA3-6B13344DCE0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431251" y="1540243"/>
                <a:ext cx="63540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875AF955-E244-43A2-82E8-8B0D23F1B8A1}"/>
                  </a:ext>
                </a:extLst>
              </p14:cNvPr>
              <p14:cNvContentPartPr/>
              <p14:nvPr/>
            </p14:nvContentPartPr>
            <p14:xfrm>
              <a:off x="1476771" y="1880443"/>
              <a:ext cx="5657760" cy="75240"/>
            </p14:xfrm>
          </p:contentPart>
        </mc:Choice>
        <mc:Fallback xmlns=""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875AF955-E244-43A2-82E8-8B0D23F1B8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422771" y="1772443"/>
                <a:ext cx="5765400" cy="290880"/>
              </a:xfrm>
              <a:prstGeom prst="rect">
                <a:avLst/>
              </a:prstGeom>
            </p:spPr>
          </p:pic>
        </mc:Fallback>
      </mc:AlternateContent>
      <p:pic>
        <p:nvPicPr>
          <p:cNvPr id="50" name="صورة 49">
            <a:extLst>
              <a:ext uri="{FF2B5EF4-FFF2-40B4-BE49-F238E27FC236}">
                <a16:creationId xmlns:a16="http://schemas.microsoft.com/office/drawing/2014/main" id="{165D3690-C4AA-4E7E-A07A-53E8D66AC37A}"/>
              </a:ext>
            </a:extLst>
          </p:cNvPr>
          <p:cNvPicPr>
            <a:picLocks noChangeAspect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8002" y="849379"/>
            <a:ext cx="568434" cy="561975"/>
          </a:xfrm>
          <a:prstGeom prst="rect">
            <a:avLst/>
          </a:prstGeom>
        </p:spPr>
      </p:pic>
      <p:sp>
        <p:nvSpPr>
          <p:cNvPr id="51" name="مستطيل 50">
            <a:extLst>
              <a:ext uri="{FF2B5EF4-FFF2-40B4-BE49-F238E27FC236}">
                <a16:creationId xmlns:a16="http://schemas.microsoft.com/office/drawing/2014/main" id="{2608F362-8E9B-4608-BD1F-1AB70D4B2898}"/>
              </a:ext>
            </a:extLst>
          </p:cNvPr>
          <p:cNvSpPr/>
          <p:nvPr/>
        </p:nvSpPr>
        <p:spPr>
          <a:xfrm>
            <a:off x="1761891" y="765023"/>
            <a:ext cx="3361045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Don’t use (the)</a:t>
            </a:r>
          </a:p>
        </p:txBody>
      </p:sp>
    </p:spTree>
    <p:extLst>
      <p:ext uri="{BB962C8B-B14F-4D97-AF65-F5344CB8AC3E}">
        <p14:creationId xmlns:p14="http://schemas.microsoft.com/office/powerpoint/2010/main" val="79289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25D0C42-701A-4932-AC76-E87B765B06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9642" y="126079"/>
            <a:ext cx="1437262" cy="1420930"/>
          </a:xfrm>
          <a:prstGeom prst="rect">
            <a:avLst/>
          </a:prstGeom>
        </p:spPr>
      </p:pic>
      <p:pic>
        <p:nvPicPr>
          <p:cNvPr id="5126" name="Picture 6" descr="مشاهدة صورة المصدر">
            <a:extLst>
              <a:ext uri="{FF2B5EF4-FFF2-40B4-BE49-F238E27FC236}">
                <a16:creationId xmlns:a16="http://schemas.microsoft.com/office/drawing/2014/main" id="{B6E91B02-DEA2-466F-8010-33390213B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14" y="126079"/>
            <a:ext cx="1487199" cy="148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20A25775-6CE2-454A-B8FD-50FB143475C7}"/>
              </a:ext>
            </a:extLst>
          </p:cNvPr>
          <p:cNvCxnSpPr/>
          <p:nvPr/>
        </p:nvCxnSpPr>
        <p:spPr>
          <a:xfrm>
            <a:off x="6242957" y="0"/>
            <a:ext cx="0" cy="680901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ستطيل 8">
            <a:extLst>
              <a:ext uri="{FF2B5EF4-FFF2-40B4-BE49-F238E27FC236}">
                <a16:creationId xmlns:a16="http://schemas.microsoft.com/office/drawing/2014/main" id="{8D8922B0-9218-4213-91A5-873836FEAA02}"/>
              </a:ext>
            </a:extLst>
          </p:cNvPr>
          <p:cNvSpPr/>
          <p:nvPr/>
        </p:nvSpPr>
        <p:spPr>
          <a:xfrm>
            <a:off x="2778327" y="546512"/>
            <a:ext cx="2541982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Use (the)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DDFA3F6-C291-46E7-9193-5F847BC30A5D}"/>
              </a:ext>
            </a:extLst>
          </p:cNvPr>
          <p:cNvSpPr/>
          <p:nvPr/>
        </p:nvSpPr>
        <p:spPr>
          <a:xfrm>
            <a:off x="8368310" y="513378"/>
            <a:ext cx="3361045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Don’t use (the)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EE5AA0D-3873-4857-AF5D-2E89C3BAB419}"/>
              </a:ext>
            </a:extLst>
          </p:cNvPr>
          <p:cNvSpPr/>
          <p:nvPr/>
        </p:nvSpPr>
        <p:spPr>
          <a:xfrm>
            <a:off x="869606" y="1633601"/>
            <a:ext cx="4629402" cy="40011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Before singular &amp; plural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99CE9B5-5B84-44FE-A887-A59E99F1C068}"/>
              </a:ext>
            </a:extLst>
          </p:cNvPr>
          <p:cNvSpPr/>
          <p:nvPr/>
        </p:nvSpPr>
        <p:spPr>
          <a:xfrm>
            <a:off x="839181" y="2654039"/>
            <a:ext cx="5033661" cy="40011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Specific objects that are known before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1E65796-C71A-4FD2-994F-A676C8EA7C5B}"/>
              </a:ext>
            </a:extLst>
          </p:cNvPr>
          <p:cNvSpPr/>
          <p:nvPr/>
        </p:nvSpPr>
        <p:spPr>
          <a:xfrm>
            <a:off x="837320" y="3528170"/>
            <a:ext cx="5033661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superlatives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7D63B30-24CA-4A7C-BDAA-0A3B565C0F14}"/>
              </a:ext>
            </a:extLst>
          </p:cNvPr>
          <p:cNvSpPr/>
          <p:nvPr/>
        </p:nvSpPr>
        <p:spPr>
          <a:xfrm>
            <a:off x="837320" y="4415764"/>
            <a:ext cx="5033661" cy="40011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Objects that are one of the kind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179E4F8-C917-495F-AF12-ABB9EF46F274}"/>
              </a:ext>
            </a:extLst>
          </p:cNvPr>
          <p:cNvSpPr/>
          <p:nvPr/>
        </p:nvSpPr>
        <p:spPr>
          <a:xfrm>
            <a:off x="837320" y="5427191"/>
            <a:ext cx="5033661" cy="70788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Names of oceans, seas, rivers, deserts, group of states</a:t>
            </a:r>
          </a:p>
        </p:txBody>
      </p:sp>
      <p:pic>
        <p:nvPicPr>
          <p:cNvPr id="17" name="Picture 6" descr="مشاهدة صورة المصدر">
            <a:extLst>
              <a:ext uri="{FF2B5EF4-FFF2-40B4-BE49-F238E27FC236}">
                <a16:creationId xmlns:a16="http://schemas.microsoft.com/office/drawing/2014/main" id="{DE20EC11-7D54-4A11-BAE9-5FCAB5CE5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5" y="1547009"/>
            <a:ext cx="569829" cy="56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مشاهدة صورة المصدر">
            <a:extLst>
              <a:ext uri="{FF2B5EF4-FFF2-40B4-BE49-F238E27FC236}">
                <a16:creationId xmlns:a16="http://schemas.microsoft.com/office/drawing/2014/main" id="{670C069D-DB30-4A9E-AC5E-2E1B9D24B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9" y="2552581"/>
            <a:ext cx="569829" cy="56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مشاهدة صورة المصدر">
            <a:extLst>
              <a:ext uri="{FF2B5EF4-FFF2-40B4-BE49-F238E27FC236}">
                <a16:creationId xmlns:a16="http://schemas.microsoft.com/office/drawing/2014/main" id="{3183E5E7-0553-426E-9223-44544F62A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70" y="3440175"/>
            <a:ext cx="569829" cy="56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مشاهدة صورة المصدر">
            <a:extLst>
              <a:ext uri="{FF2B5EF4-FFF2-40B4-BE49-F238E27FC236}">
                <a16:creationId xmlns:a16="http://schemas.microsoft.com/office/drawing/2014/main" id="{B7914384-A969-4634-87C0-FAB9B01E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69" y="4327769"/>
            <a:ext cx="569829" cy="56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مشاهدة صورة المصدر">
            <a:extLst>
              <a:ext uri="{FF2B5EF4-FFF2-40B4-BE49-F238E27FC236}">
                <a16:creationId xmlns:a16="http://schemas.microsoft.com/office/drawing/2014/main" id="{2F7E421E-16D8-4492-8B71-23B0D9B3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71" y="5569297"/>
            <a:ext cx="569829" cy="56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0239EDE7-8910-4FF5-81CC-1A2D5F573AE8}"/>
              </a:ext>
            </a:extLst>
          </p:cNvPr>
          <p:cNvSpPr/>
          <p:nvPr/>
        </p:nvSpPr>
        <p:spPr>
          <a:xfrm>
            <a:off x="7373820" y="1831923"/>
            <a:ext cx="462940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Plural or noncount nouns in general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CFD067E8-37E7-45D1-B404-6D74BDACBCD8}"/>
              </a:ext>
            </a:extLst>
          </p:cNvPr>
          <p:cNvSpPr/>
          <p:nvPr/>
        </p:nvSpPr>
        <p:spPr>
          <a:xfrm>
            <a:off x="7373820" y="2704192"/>
            <a:ext cx="462940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Proper names , possessive adjectives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988F984F-9068-4CA3-9363-81ED5DD7A357}"/>
              </a:ext>
            </a:extLst>
          </p:cNvPr>
          <p:cNvSpPr/>
          <p:nvPr/>
        </p:nvSpPr>
        <p:spPr>
          <a:xfrm>
            <a:off x="7373820" y="3639175"/>
            <a:ext cx="462940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Months – days of the week -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5EBD6B2F-081D-420F-A062-34F95C05DD6F}"/>
              </a:ext>
            </a:extLst>
          </p:cNvPr>
          <p:cNvSpPr/>
          <p:nvPr/>
        </p:nvSpPr>
        <p:spPr>
          <a:xfrm>
            <a:off x="7373820" y="4473047"/>
            <a:ext cx="462940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Games – sports - meals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4DF88041-B08F-4A50-908A-8315FCCB4F53}"/>
              </a:ext>
            </a:extLst>
          </p:cNvPr>
          <p:cNvSpPr/>
          <p:nvPr/>
        </p:nvSpPr>
        <p:spPr>
          <a:xfrm>
            <a:off x="7282546" y="5306919"/>
            <a:ext cx="4720676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Words: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home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–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school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–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work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–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business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–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vacation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(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when with purpose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010C960D-4C1B-42C6-BB09-15426FA7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5814" y="1745479"/>
            <a:ext cx="579583" cy="572997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259763D5-05EF-4A4A-A0E0-968645CA08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2290" y="2617748"/>
            <a:ext cx="579583" cy="572997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7D844CE2-CAFF-426E-810D-C92F84680C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5814" y="3552732"/>
            <a:ext cx="579583" cy="572997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7A8EFDDE-B8FF-4949-9FFA-FF559D9F7B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0519" y="4380667"/>
            <a:ext cx="579583" cy="572997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7F1C8574-9551-490C-91E8-E432ED97BD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4237" y="5315651"/>
            <a:ext cx="579583" cy="572997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CCFC6B35-E45C-4C72-9A40-B72196927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998" y="6188996"/>
            <a:ext cx="1781175" cy="542925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5589A3B1-E8D4-41F5-BCE4-248213BAE1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232"/>
          <a:stretch/>
        </p:blipFill>
        <p:spPr>
          <a:xfrm>
            <a:off x="1442799" y="4854397"/>
            <a:ext cx="4114800" cy="534270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5589A3B1-E8D4-41F5-BCE4-248213BAE1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038" b="47987"/>
          <a:stretch/>
        </p:blipFill>
        <p:spPr>
          <a:xfrm>
            <a:off x="1359414" y="4012817"/>
            <a:ext cx="4114800" cy="381579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EC598980-C138-4D89-BC70-E276E773DE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711"/>
          <a:stretch/>
        </p:blipFill>
        <p:spPr>
          <a:xfrm>
            <a:off x="1159389" y="3147144"/>
            <a:ext cx="4314825" cy="312765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F170E561-5123-4CC1-AC7F-F5485B8712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681" t="1785"/>
          <a:stretch/>
        </p:blipFill>
        <p:spPr>
          <a:xfrm>
            <a:off x="1300162" y="2117671"/>
            <a:ext cx="1773011" cy="299357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5589A3B1-E8D4-41F5-BCE4-248213BAE1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4475"/>
          <a:stretch/>
        </p:blipFill>
        <p:spPr>
          <a:xfrm>
            <a:off x="7614555" y="2294459"/>
            <a:ext cx="4114800" cy="348989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5AC6EDFD-8A3E-4274-827F-F643D98399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7476" y="4953664"/>
            <a:ext cx="2828925" cy="319684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436F397A-E271-46FC-8ED9-8B938319A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6766" y="6135077"/>
            <a:ext cx="2750344" cy="314325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0AF3D721-8E86-4D48-953F-8BBD3C5C74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5756" y="3188575"/>
            <a:ext cx="2024496" cy="37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0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5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حبر 36">
                <a:extLst>
                  <a:ext uri="{FF2B5EF4-FFF2-40B4-BE49-F238E27FC236}">
                    <a16:creationId xmlns:a16="http://schemas.microsoft.com/office/drawing/2014/main" id="{AB784562-3B08-4BA6-8DCB-BC3C0E233DB6}"/>
                  </a:ext>
                </a:extLst>
              </p14:cNvPr>
              <p14:cNvContentPartPr/>
              <p14:nvPr/>
            </p14:nvContentPartPr>
            <p14:xfrm>
              <a:off x="8418746" y="1936200"/>
              <a:ext cx="1460520" cy="2527200"/>
            </p14:xfrm>
          </p:contentPart>
        </mc:Choice>
        <mc:Fallback xmlns="">
          <p:pic>
            <p:nvPicPr>
              <p:cNvPr id="37" name="حبر 36">
                <a:extLst>
                  <a:ext uri="{FF2B5EF4-FFF2-40B4-BE49-F238E27FC236}">
                    <a16:creationId xmlns:a16="http://schemas.microsoft.com/office/drawing/2014/main" id="{AB784562-3B08-4BA6-8DCB-BC3C0E233DB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82746" y="1900200"/>
                <a:ext cx="1532160" cy="2598840"/>
              </a:xfrm>
              <a:prstGeom prst="rect">
                <a:avLst/>
              </a:prstGeom>
            </p:spPr>
          </p:pic>
        </mc:Fallback>
      </mc:AlternateContent>
      <p:pic>
        <p:nvPicPr>
          <p:cNvPr id="41" name="Picture 2" descr="toddler tech preschool">
            <a:extLst>
              <a:ext uri="{FF2B5EF4-FFF2-40B4-BE49-F238E27FC236}">
                <a16:creationId xmlns:a16="http://schemas.microsoft.com/office/drawing/2014/main" id="{E05B22F0-57E1-4980-A491-AFB87A436A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547" y="462377"/>
            <a:ext cx="1767518" cy="176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6" name="صورة الشريحة 35">
                <a:extLst>
                  <a:ext uri="{FF2B5EF4-FFF2-40B4-BE49-F238E27FC236}">
                    <a16:creationId xmlns:a16="http://schemas.microsoft.com/office/drawing/2014/main" id="{94516907-1D64-4E86-B407-E76D6EC41A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06921297"/>
                  </p:ext>
                </p:extLst>
              </p:nvPr>
            </p:nvGraphicFramePr>
            <p:xfrm>
              <a:off x="10155868" y="4288797"/>
              <a:ext cx="1874510" cy="1054412"/>
            </p:xfrm>
            <a:graphic>
              <a:graphicData uri="http://schemas.microsoft.com/office/powerpoint/2016/slidezoom">
                <pslz:sldZm>
                  <pslz:sldZmObj sldId="608" cId="4172809984">
                    <pslz:zmPr id="{AB02C98D-31A5-4623-A998-970850E713C6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74510" cy="10544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6" name="صورة الشريحة 3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94516907-1D64-4E86-B407-E76D6EC41A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55868" y="4288797"/>
                <a:ext cx="1874510" cy="10544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8" name="صورة 37">
            <a:extLst>
              <a:ext uri="{FF2B5EF4-FFF2-40B4-BE49-F238E27FC236}">
                <a16:creationId xmlns:a16="http://schemas.microsoft.com/office/drawing/2014/main" id="{A2296BD9-9978-48FC-9514-A0CD91E911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806" y="1004444"/>
            <a:ext cx="7855021" cy="567648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B3BEE1A0-A020-43C4-886E-9CB5105E6C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946" y="1853593"/>
            <a:ext cx="9144000" cy="1730197"/>
          </a:xfrm>
          <a:prstGeom prst="rect">
            <a:avLst/>
          </a:prstGeom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1B91DDAF-B942-4AEC-8927-3E7CE4AC7A0D}"/>
              </a:ext>
            </a:extLst>
          </p:cNvPr>
          <p:cNvSpPr/>
          <p:nvPr/>
        </p:nvSpPr>
        <p:spPr>
          <a:xfrm>
            <a:off x="1480503" y="1813523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8F48BC46-44CB-434E-AFE8-A5FAE521D492}"/>
              </a:ext>
            </a:extLst>
          </p:cNvPr>
          <p:cNvSpPr/>
          <p:nvPr/>
        </p:nvSpPr>
        <p:spPr>
          <a:xfrm>
            <a:off x="6178390" y="1853593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F4150F16-EFDC-4729-97D1-17DB6BBDBCCE}"/>
              </a:ext>
            </a:extLst>
          </p:cNvPr>
          <p:cNvSpPr/>
          <p:nvPr/>
        </p:nvSpPr>
        <p:spPr>
          <a:xfrm>
            <a:off x="7817207" y="1853593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2A8D5BFF-4E41-4C87-A3F1-B9597D4519F2}"/>
              </a:ext>
            </a:extLst>
          </p:cNvPr>
          <p:cNvSpPr/>
          <p:nvPr/>
        </p:nvSpPr>
        <p:spPr>
          <a:xfrm>
            <a:off x="777790" y="2173563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206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CC916083-8B27-4511-BE59-053D41B63665}"/>
              </a:ext>
            </a:extLst>
          </p:cNvPr>
          <p:cNvSpPr/>
          <p:nvPr/>
        </p:nvSpPr>
        <p:spPr>
          <a:xfrm>
            <a:off x="4072791" y="2141625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206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A0452F61-D7B9-4CD1-B192-D5107AF09F29}"/>
              </a:ext>
            </a:extLst>
          </p:cNvPr>
          <p:cNvSpPr/>
          <p:nvPr/>
        </p:nvSpPr>
        <p:spPr>
          <a:xfrm>
            <a:off x="6394414" y="2141625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206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BF308612-D8F0-4F30-A015-48189BCDDA25}"/>
              </a:ext>
            </a:extLst>
          </p:cNvPr>
          <p:cNvSpPr/>
          <p:nvPr/>
        </p:nvSpPr>
        <p:spPr>
          <a:xfrm>
            <a:off x="849798" y="2533603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330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95B8FEE0-DB34-406E-AA55-CEBDB43D98C3}"/>
              </a:ext>
            </a:extLst>
          </p:cNvPr>
          <p:cNvSpPr/>
          <p:nvPr/>
        </p:nvSpPr>
        <p:spPr>
          <a:xfrm>
            <a:off x="5008895" y="2501665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330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988370BF-5A27-4D48-ADB2-10DBA011EE57}"/>
              </a:ext>
            </a:extLst>
          </p:cNvPr>
          <p:cNvSpPr/>
          <p:nvPr/>
        </p:nvSpPr>
        <p:spPr>
          <a:xfrm>
            <a:off x="7313151" y="2501665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330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728C4EF5-B719-4C4F-9C3A-5C75C3BB2898}"/>
              </a:ext>
            </a:extLst>
          </p:cNvPr>
          <p:cNvSpPr/>
          <p:nvPr/>
        </p:nvSpPr>
        <p:spPr>
          <a:xfrm>
            <a:off x="5728975" y="2893643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مستطيل 72">
            <a:extLst>
              <a:ext uri="{FF2B5EF4-FFF2-40B4-BE49-F238E27FC236}">
                <a16:creationId xmlns:a16="http://schemas.microsoft.com/office/drawing/2014/main" id="{ABB40701-E197-4E34-AFEE-34F425D036FB}"/>
              </a:ext>
            </a:extLst>
          </p:cNvPr>
          <p:cNvSpPr/>
          <p:nvPr/>
        </p:nvSpPr>
        <p:spPr>
          <a:xfrm>
            <a:off x="7529175" y="2861705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مستطيل 73">
            <a:extLst>
              <a:ext uri="{FF2B5EF4-FFF2-40B4-BE49-F238E27FC236}">
                <a16:creationId xmlns:a16="http://schemas.microsoft.com/office/drawing/2014/main" id="{210A10A7-C2B8-4602-9047-78ECC891CA37}"/>
              </a:ext>
            </a:extLst>
          </p:cNvPr>
          <p:cNvSpPr/>
          <p:nvPr/>
        </p:nvSpPr>
        <p:spPr>
          <a:xfrm>
            <a:off x="5080903" y="3181675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206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5" name="صورة 74">
            <a:extLst>
              <a:ext uri="{FF2B5EF4-FFF2-40B4-BE49-F238E27FC236}">
                <a16:creationId xmlns:a16="http://schemas.microsoft.com/office/drawing/2014/main" id="{ED507C01-BE35-43A8-8E9D-640CB0D9CE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55859" y="1853593"/>
            <a:ext cx="291754" cy="288439"/>
          </a:xfrm>
          <a:prstGeom prst="rect">
            <a:avLst/>
          </a:prstGeom>
        </p:spPr>
      </p:pic>
      <p:pic>
        <p:nvPicPr>
          <p:cNvPr id="76" name="صورة 75">
            <a:extLst>
              <a:ext uri="{FF2B5EF4-FFF2-40B4-BE49-F238E27FC236}">
                <a16:creationId xmlns:a16="http://schemas.microsoft.com/office/drawing/2014/main" id="{F1287F1E-5E49-40EE-A44A-BBDA3DE84E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34308" y="2213226"/>
            <a:ext cx="291754" cy="288439"/>
          </a:xfrm>
          <a:prstGeom prst="rect">
            <a:avLst/>
          </a:prstGeom>
        </p:spPr>
      </p:pic>
      <p:pic>
        <p:nvPicPr>
          <p:cNvPr id="77" name="صورة 76">
            <a:extLst>
              <a:ext uri="{FF2B5EF4-FFF2-40B4-BE49-F238E27FC236}">
                <a16:creationId xmlns:a16="http://schemas.microsoft.com/office/drawing/2014/main" id="{FC7E2DD8-E543-4E00-AB22-E9CB93794A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94348" y="2573266"/>
            <a:ext cx="291754" cy="288439"/>
          </a:xfrm>
          <a:prstGeom prst="rect">
            <a:avLst/>
          </a:prstGeom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FB8E0BB5-30D0-4773-A881-FF0AF807CA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1806" y="2933306"/>
            <a:ext cx="291754" cy="288439"/>
          </a:xfrm>
          <a:prstGeom prst="rect">
            <a:avLst/>
          </a:prstGeom>
        </p:spPr>
      </p:pic>
      <p:pic>
        <p:nvPicPr>
          <p:cNvPr id="79" name="صورة 78">
            <a:extLst>
              <a:ext uri="{FF2B5EF4-FFF2-40B4-BE49-F238E27FC236}">
                <a16:creationId xmlns:a16="http://schemas.microsoft.com/office/drawing/2014/main" id="{282C8D1F-48D9-4FE1-B506-503920AD88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42086" y="2933306"/>
            <a:ext cx="291754" cy="288439"/>
          </a:xfrm>
          <a:prstGeom prst="rect">
            <a:avLst/>
          </a:prstGeom>
        </p:spPr>
      </p:pic>
      <p:pic>
        <p:nvPicPr>
          <p:cNvPr id="80" name="صورة 79">
            <a:extLst>
              <a:ext uri="{FF2B5EF4-FFF2-40B4-BE49-F238E27FC236}">
                <a16:creationId xmlns:a16="http://schemas.microsoft.com/office/drawing/2014/main" id="{EF5EFA1C-E22E-4ED3-A548-13093AD8C9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1806" y="3293346"/>
            <a:ext cx="291754" cy="288439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:a16="http://schemas.microsoft.com/office/drawing/2014/main" id="{D6A8A378-424A-41EE-8D4D-8B5E5CF9DE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26396" y="3293346"/>
            <a:ext cx="291754" cy="288439"/>
          </a:xfrm>
          <a:prstGeom prst="rect">
            <a:avLst/>
          </a:prstGeom>
        </p:spPr>
      </p:pic>
      <p:pic>
        <p:nvPicPr>
          <p:cNvPr id="82" name="صورة 81">
            <a:extLst>
              <a:ext uri="{FF2B5EF4-FFF2-40B4-BE49-F238E27FC236}">
                <a16:creationId xmlns:a16="http://schemas.microsoft.com/office/drawing/2014/main" id="{F2BA412E-A908-41F0-B8AD-BD8B4CAFCE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50732" y="3293346"/>
            <a:ext cx="291754" cy="288439"/>
          </a:xfrm>
          <a:prstGeom prst="rect">
            <a:avLst/>
          </a:prstGeom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id="{125D0C42-701A-4932-AC76-E87B765B06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6622" y="3293753"/>
            <a:ext cx="291754" cy="288439"/>
          </a:xfrm>
          <a:prstGeom prst="rect">
            <a:avLst/>
          </a:prstGeom>
        </p:spPr>
      </p:pic>
      <p:pic>
        <p:nvPicPr>
          <p:cNvPr id="4" name="صورة 3" descr="صورة تحتوي على نص, قصاصة فنية&#10;&#10;تم إنشاء الوصف تلقائياً">
            <a:hlinkClick r:id="rId18"/>
            <a:extLst>
              <a:ext uri="{FF2B5EF4-FFF2-40B4-BE49-F238E27FC236}">
                <a16:creationId xmlns:a16="http://schemas.microsoft.com/office/drawing/2014/main" id="{F5231D16-9188-4DEA-B9E2-B05058A8693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4630503" y="3798035"/>
            <a:ext cx="2428268" cy="2428268"/>
          </a:xfrm>
          <a:prstGeom prst="rect">
            <a:avLst/>
          </a:prstGeom>
        </p:spPr>
      </p:pic>
      <p:pic>
        <p:nvPicPr>
          <p:cNvPr id="6" name="Picture 2" descr="hand pointer">
            <a:extLst>
              <a:ext uri="{FF2B5EF4-FFF2-40B4-BE49-F238E27FC236}">
                <a16:creationId xmlns:a16="http://schemas.microsoft.com/office/drawing/2014/main" id="{BF8631D6-9AA0-4DEA-8F00-129406100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20" y="4168066"/>
            <a:ext cx="2422700" cy="24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6EA6EF2-D8A7-4365-A463-3E3D4641F3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08" y="4085657"/>
            <a:ext cx="1995825" cy="19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6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58" grpId="0"/>
      <p:bldP spid="59" grpId="0"/>
      <p:bldP spid="60" grpId="0"/>
      <p:bldP spid="61" grpId="0"/>
      <p:bldP spid="62" grpId="0"/>
      <p:bldP spid="65" grpId="0"/>
      <p:bldP spid="66" grpId="0"/>
      <p:bldP spid="69" grpId="0"/>
      <p:bldP spid="73" grpId="0"/>
      <p:bldP spid="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6" y="389586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122" name="Picture 2" descr="Bitmoji Image">
            <a:extLst>
              <a:ext uri="{FF2B5EF4-FFF2-40B4-BE49-F238E27FC236}">
                <a16:creationId xmlns:a16="http://schemas.microsoft.com/office/drawing/2014/main" id="{2FFF47FA-8A07-44FE-AC05-9854B5A62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18" y="4658749"/>
            <a:ext cx="1775732" cy="17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5" name="حبر 34">
                <a:extLst>
                  <a:ext uri="{FF2B5EF4-FFF2-40B4-BE49-F238E27FC236}">
                    <a16:creationId xmlns:a16="http://schemas.microsoft.com/office/drawing/2014/main" id="{FE9A0C92-2EDE-43CE-9A62-B0054DC121AD}"/>
                  </a:ext>
                </a:extLst>
              </p14:cNvPr>
              <p14:cNvContentPartPr/>
              <p14:nvPr/>
            </p14:nvContentPartPr>
            <p14:xfrm>
              <a:off x="8852193" y="4706758"/>
              <a:ext cx="546998" cy="737512"/>
            </p14:xfrm>
          </p:contentPart>
        </mc:Choice>
        <mc:Fallback xmlns="">
          <p:pic>
            <p:nvPicPr>
              <p:cNvPr id="35" name="حبر 34">
                <a:extLst>
                  <a:ext uri="{FF2B5EF4-FFF2-40B4-BE49-F238E27FC236}">
                    <a16:creationId xmlns:a16="http://schemas.microsoft.com/office/drawing/2014/main" id="{FE9A0C92-2EDE-43CE-9A62-B0054DC121A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16206" y="4670764"/>
                <a:ext cx="618612" cy="8091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E2F61851-F3D1-4515-8DD0-238DBB52DFE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75332595"/>
                  </p:ext>
                </p:extLst>
              </p:nvPr>
            </p:nvGraphicFramePr>
            <p:xfrm>
              <a:off x="10167439" y="5301173"/>
              <a:ext cx="1845129" cy="1037885"/>
            </p:xfrm>
            <a:graphic>
              <a:graphicData uri="http://schemas.microsoft.com/office/powerpoint/2016/slidezoom">
                <pslz:sldZm>
                  <pslz:sldZmObj sldId="609" cId="301274022">
                    <pslz:zmPr id="{2DA1CEEB-500C-4C97-A429-15FE85B86B15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45129" cy="10378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E2F61851-F3D1-4515-8DD0-238DBB52DF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67439" y="5301173"/>
                <a:ext cx="1845129" cy="10378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1" name="صورة 40">
            <a:extLst>
              <a:ext uri="{FF2B5EF4-FFF2-40B4-BE49-F238E27FC236}">
                <a16:creationId xmlns:a16="http://schemas.microsoft.com/office/drawing/2014/main" id="{70073907-B0D4-427A-9D33-92637FC35A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3153" y="744533"/>
            <a:ext cx="7939040" cy="458904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A1DC658C-89F1-4780-B09E-91BEF627B0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6679" y="1349144"/>
            <a:ext cx="9144000" cy="3134574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9AE4E3C7-07A2-4F00-8C42-B3CE1C817FB6}"/>
              </a:ext>
            </a:extLst>
          </p:cNvPr>
          <p:cNvSpPr/>
          <p:nvPr/>
        </p:nvSpPr>
        <p:spPr>
          <a:xfrm>
            <a:off x="874711" y="1275296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73BF6F88-8FB9-4AE1-BEB2-9870C0551750}"/>
              </a:ext>
            </a:extLst>
          </p:cNvPr>
          <p:cNvSpPr/>
          <p:nvPr/>
        </p:nvSpPr>
        <p:spPr>
          <a:xfrm>
            <a:off x="3804315" y="1315366"/>
            <a:ext cx="3161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endParaRPr lang="ar-SA" sz="20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C1FB28A9-7E55-48E3-BA56-422C559D2A5A}"/>
              </a:ext>
            </a:extLst>
          </p:cNvPr>
          <p:cNvSpPr/>
          <p:nvPr/>
        </p:nvSpPr>
        <p:spPr>
          <a:xfrm>
            <a:off x="5915271" y="1315366"/>
            <a:ext cx="4507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an</a:t>
            </a:r>
            <a:endParaRPr lang="ar-SA" sz="20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02DDC517-BAAB-44D2-8429-FDE7C7C0656C}"/>
              </a:ext>
            </a:extLst>
          </p:cNvPr>
          <p:cNvSpPr/>
          <p:nvPr/>
        </p:nvSpPr>
        <p:spPr>
          <a:xfrm>
            <a:off x="8434876" y="1347304"/>
            <a:ext cx="4507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an</a:t>
            </a:r>
            <a:endParaRPr lang="ar-SA" sz="20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41A192CB-DB49-4A44-B84E-36B489694718}"/>
              </a:ext>
            </a:extLst>
          </p:cNvPr>
          <p:cNvSpPr/>
          <p:nvPr/>
        </p:nvSpPr>
        <p:spPr>
          <a:xfrm>
            <a:off x="1356043" y="1707344"/>
            <a:ext cx="3161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endParaRPr lang="ar-SA" sz="20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D95D30FD-CC59-4F19-9992-181CDD494D2C}"/>
              </a:ext>
            </a:extLst>
          </p:cNvPr>
          <p:cNvSpPr/>
          <p:nvPr/>
        </p:nvSpPr>
        <p:spPr>
          <a:xfrm>
            <a:off x="2369512" y="1707344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3DE9355E-526C-4B4B-AC6C-1C3FD3DBF2A0}"/>
              </a:ext>
            </a:extLst>
          </p:cNvPr>
          <p:cNvSpPr/>
          <p:nvPr/>
        </p:nvSpPr>
        <p:spPr>
          <a:xfrm>
            <a:off x="5172467" y="1707344"/>
            <a:ext cx="3161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endParaRPr lang="ar-SA" sz="20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ACDD2652-6D8D-4A8D-8D04-CD3D462E0562}"/>
              </a:ext>
            </a:extLst>
          </p:cNvPr>
          <p:cNvSpPr/>
          <p:nvPr/>
        </p:nvSpPr>
        <p:spPr>
          <a:xfrm>
            <a:off x="3827039" y="1995376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800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921A4FB0-C071-43F6-92F4-751FFCDF3C49}"/>
              </a:ext>
            </a:extLst>
          </p:cNvPr>
          <p:cNvSpPr/>
          <p:nvPr/>
        </p:nvSpPr>
        <p:spPr>
          <a:xfrm>
            <a:off x="7626096" y="1995376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800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FCBB07E4-70E0-4810-BB04-D0EC01F8949E}"/>
              </a:ext>
            </a:extLst>
          </p:cNvPr>
          <p:cNvSpPr/>
          <p:nvPr/>
        </p:nvSpPr>
        <p:spPr>
          <a:xfrm>
            <a:off x="5969912" y="2395486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800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9" name="صورة 68">
            <a:extLst>
              <a:ext uri="{FF2B5EF4-FFF2-40B4-BE49-F238E27FC236}">
                <a16:creationId xmlns:a16="http://schemas.microsoft.com/office/drawing/2014/main" id="{F82147AB-3EA3-4F75-BA8C-4F9D4746C5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30895" y="2165154"/>
            <a:ext cx="233391" cy="230739"/>
          </a:xfrm>
          <a:prstGeom prst="rect">
            <a:avLst/>
          </a:prstGeom>
        </p:spPr>
      </p:pic>
      <p:pic>
        <p:nvPicPr>
          <p:cNvPr id="73" name="صورة 72">
            <a:extLst>
              <a:ext uri="{FF2B5EF4-FFF2-40B4-BE49-F238E27FC236}">
                <a16:creationId xmlns:a16="http://schemas.microsoft.com/office/drawing/2014/main" id="{FFCEE326-1042-457C-AC00-9752C799B3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93848" y="2107454"/>
            <a:ext cx="233391" cy="230739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E5455017-D47D-43EF-BB45-4F41D9F525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50975" y="2524787"/>
            <a:ext cx="233391" cy="230739"/>
          </a:xfrm>
          <a:prstGeom prst="rect">
            <a:avLst/>
          </a:prstGeom>
        </p:spPr>
      </p:pic>
      <p:pic>
        <p:nvPicPr>
          <p:cNvPr id="75" name="صورة 74">
            <a:extLst>
              <a:ext uri="{FF2B5EF4-FFF2-40B4-BE49-F238E27FC236}">
                <a16:creationId xmlns:a16="http://schemas.microsoft.com/office/drawing/2014/main" id="{F5744B33-4D57-43DE-9BE4-5560FACD68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26839" y="2467494"/>
            <a:ext cx="233391" cy="230739"/>
          </a:xfrm>
          <a:prstGeom prst="rect">
            <a:avLst/>
          </a:prstGeom>
        </p:spPr>
      </p:pic>
      <p:pic>
        <p:nvPicPr>
          <p:cNvPr id="76" name="صورة 75">
            <a:extLst>
              <a:ext uri="{FF2B5EF4-FFF2-40B4-BE49-F238E27FC236}">
                <a16:creationId xmlns:a16="http://schemas.microsoft.com/office/drawing/2014/main" id="{9C7AB37F-E21F-4204-BAD7-AE8B04DECC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69512" y="2812819"/>
            <a:ext cx="233391" cy="230739"/>
          </a:xfrm>
          <a:prstGeom prst="rect">
            <a:avLst/>
          </a:prstGeom>
        </p:spPr>
      </p:pic>
      <p:pic>
        <p:nvPicPr>
          <p:cNvPr id="77" name="صورة 76">
            <a:extLst>
              <a:ext uri="{FF2B5EF4-FFF2-40B4-BE49-F238E27FC236}">
                <a16:creationId xmlns:a16="http://schemas.microsoft.com/office/drawing/2014/main" id="{84AE6207-5AD1-4EA9-A167-46E10027A9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20427" y="3104484"/>
            <a:ext cx="233391" cy="230739"/>
          </a:xfrm>
          <a:prstGeom prst="rect">
            <a:avLst/>
          </a:prstGeom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30D7EBD9-F76E-405A-8062-922B6BC807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83423" y="4123678"/>
            <a:ext cx="233391" cy="230739"/>
          </a:xfrm>
          <a:prstGeom prst="rect">
            <a:avLst/>
          </a:prstGeom>
        </p:spPr>
      </p:pic>
      <p:pic>
        <p:nvPicPr>
          <p:cNvPr id="79" name="صورة 78">
            <a:extLst>
              <a:ext uri="{FF2B5EF4-FFF2-40B4-BE49-F238E27FC236}">
                <a16:creationId xmlns:a16="http://schemas.microsoft.com/office/drawing/2014/main" id="{15D27855-0DB9-4B5B-9A5F-F4E39551CF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4730" y="3371660"/>
            <a:ext cx="233391" cy="230739"/>
          </a:xfrm>
          <a:prstGeom prst="rect">
            <a:avLst/>
          </a:prstGeom>
        </p:spPr>
      </p:pic>
      <p:sp>
        <p:nvSpPr>
          <p:cNvPr id="80" name="مستطيل 79">
            <a:extLst>
              <a:ext uri="{FF2B5EF4-FFF2-40B4-BE49-F238E27FC236}">
                <a16:creationId xmlns:a16="http://schemas.microsoft.com/office/drawing/2014/main" id="{CA40A61A-C982-4138-8989-6B4173FFC951}"/>
              </a:ext>
            </a:extLst>
          </p:cNvPr>
          <p:cNvSpPr/>
          <p:nvPr/>
        </p:nvSpPr>
        <p:spPr>
          <a:xfrm>
            <a:off x="3516283" y="2715456"/>
            <a:ext cx="3161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endParaRPr lang="ar-SA" sz="2000" b="0" cap="none" spc="0" dirty="0">
              <a:ln w="0"/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1" name="مستطيل 80">
            <a:extLst>
              <a:ext uri="{FF2B5EF4-FFF2-40B4-BE49-F238E27FC236}">
                <a16:creationId xmlns:a16="http://schemas.microsoft.com/office/drawing/2014/main" id="{70D6D755-12FB-4676-A694-EDA5931A4083}"/>
              </a:ext>
            </a:extLst>
          </p:cNvPr>
          <p:cNvSpPr/>
          <p:nvPr/>
        </p:nvSpPr>
        <p:spPr>
          <a:xfrm>
            <a:off x="5987279" y="2715456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2" name="مستطيل 81">
            <a:extLst>
              <a:ext uri="{FF2B5EF4-FFF2-40B4-BE49-F238E27FC236}">
                <a16:creationId xmlns:a16="http://schemas.microsoft.com/office/drawing/2014/main" id="{2116409E-59F3-4A5B-9FEC-206D3E1EAACF}"/>
              </a:ext>
            </a:extLst>
          </p:cNvPr>
          <p:cNvSpPr/>
          <p:nvPr/>
        </p:nvSpPr>
        <p:spPr>
          <a:xfrm>
            <a:off x="8363543" y="2755526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3" name="مستطيل 82">
            <a:extLst>
              <a:ext uri="{FF2B5EF4-FFF2-40B4-BE49-F238E27FC236}">
                <a16:creationId xmlns:a16="http://schemas.microsoft.com/office/drawing/2014/main" id="{6E754A0D-A830-4595-AA26-2733371B6899}"/>
              </a:ext>
            </a:extLst>
          </p:cNvPr>
          <p:cNvSpPr/>
          <p:nvPr/>
        </p:nvSpPr>
        <p:spPr>
          <a:xfrm>
            <a:off x="2513528" y="2971550"/>
            <a:ext cx="593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4" name="صورة 83">
            <a:extLst>
              <a:ext uri="{FF2B5EF4-FFF2-40B4-BE49-F238E27FC236}">
                <a16:creationId xmlns:a16="http://schemas.microsoft.com/office/drawing/2014/main" id="{AD055D70-A37F-4132-9DD4-8F1343B717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3774" y="3399438"/>
            <a:ext cx="233391" cy="230739"/>
          </a:xfrm>
          <a:prstGeom prst="rect">
            <a:avLst/>
          </a:prstGeom>
        </p:spPr>
      </p:pic>
      <p:sp>
        <p:nvSpPr>
          <p:cNvPr id="85" name="مستطيل 84">
            <a:extLst>
              <a:ext uri="{FF2B5EF4-FFF2-40B4-BE49-F238E27FC236}">
                <a16:creationId xmlns:a16="http://schemas.microsoft.com/office/drawing/2014/main" id="{58631227-6645-4DBB-8F14-F2CEFA6AB8E1}"/>
              </a:ext>
            </a:extLst>
          </p:cNvPr>
          <p:cNvSpPr/>
          <p:nvPr/>
        </p:nvSpPr>
        <p:spPr>
          <a:xfrm>
            <a:off x="6053930" y="3331590"/>
            <a:ext cx="3161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C0099"/>
                </a:solidFill>
                <a:latin typeface="Comic Sans MS" panose="030F0702030302020204" pitchFamily="66" charset="0"/>
              </a:rPr>
              <a:t>a</a:t>
            </a:r>
            <a:endParaRPr lang="ar-SA" sz="2000" b="0" cap="none" spc="0" dirty="0">
              <a:ln w="0"/>
              <a:solidFill>
                <a:srgbClr val="CC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F1DE5EE2-85B7-4BAD-BAB0-F33594F0B30A}"/>
              </a:ext>
            </a:extLst>
          </p:cNvPr>
          <p:cNvSpPr/>
          <p:nvPr/>
        </p:nvSpPr>
        <p:spPr>
          <a:xfrm>
            <a:off x="7288779" y="3331590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C0099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CC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84AED3C7-F12E-4C58-B9D0-5DC6DC0340E1}"/>
              </a:ext>
            </a:extLst>
          </p:cNvPr>
          <p:cNvSpPr/>
          <p:nvPr/>
        </p:nvSpPr>
        <p:spPr>
          <a:xfrm>
            <a:off x="2170855" y="3723568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C0099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CC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6F1B9AF8-BB70-4D6D-94A2-C010FB21ADA9}"/>
              </a:ext>
            </a:extLst>
          </p:cNvPr>
          <p:cNvSpPr/>
          <p:nvPr/>
        </p:nvSpPr>
        <p:spPr>
          <a:xfrm>
            <a:off x="4097703" y="3691630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C0099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CC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7D33E3DF-F204-48B1-AF3E-C2583DAF823F}"/>
              </a:ext>
            </a:extLst>
          </p:cNvPr>
          <p:cNvSpPr/>
          <p:nvPr/>
        </p:nvSpPr>
        <p:spPr>
          <a:xfrm>
            <a:off x="6113927" y="3691630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CC0099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CC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90" name="مستطيل 89">
            <a:extLst>
              <a:ext uri="{FF2B5EF4-FFF2-40B4-BE49-F238E27FC236}">
                <a16:creationId xmlns:a16="http://schemas.microsoft.com/office/drawing/2014/main" id="{9F0F32D6-75E7-4889-86A4-5680307A7439}"/>
              </a:ext>
            </a:extLst>
          </p:cNvPr>
          <p:cNvSpPr/>
          <p:nvPr/>
        </p:nvSpPr>
        <p:spPr>
          <a:xfrm>
            <a:off x="758084" y="4051670"/>
            <a:ext cx="6479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dirty="0">
                <a:ln w="0"/>
                <a:solidFill>
                  <a:srgbClr val="008000"/>
                </a:solidFill>
                <a:latin typeface="Comic Sans MS" panose="030F0702030302020204" pitchFamily="66" charset="0"/>
              </a:rPr>
              <a:t>T</a:t>
            </a:r>
            <a:r>
              <a:rPr lang="en-US" sz="2000" b="0" cap="none" spc="0" dirty="0">
                <a:ln w="0"/>
                <a:solidFill>
                  <a:srgbClr val="008000"/>
                </a:solidFill>
                <a:latin typeface="Comic Sans MS" panose="030F0702030302020204" pitchFamily="66" charset="0"/>
              </a:rPr>
              <a:t>he</a:t>
            </a:r>
            <a:endParaRPr lang="ar-SA" sz="2000" b="0" cap="none" spc="0" dirty="0">
              <a:ln w="0"/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1" name="مستطيل 90">
            <a:extLst>
              <a:ext uri="{FF2B5EF4-FFF2-40B4-BE49-F238E27FC236}">
                <a16:creationId xmlns:a16="http://schemas.microsoft.com/office/drawing/2014/main" id="{50495207-B353-4B98-B5AB-C9DF643F9B05}"/>
              </a:ext>
            </a:extLst>
          </p:cNvPr>
          <p:cNvSpPr/>
          <p:nvPr/>
        </p:nvSpPr>
        <p:spPr>
          <a:xfrm>
            <a:off x="2657543" y="3979662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8000"/>
                </a:solidFill>
                <a:latin typeface="Comic Sans MS" panose="030F0702030302020204" pitchFamily="66" charset="0"/>
              </a:rPr>
              <a:t>the</a:t>
            </a:r>
            <a:endParaRPr lang="ar-SA" sz="2000" b="0" cap="none" spc="0" dirty="0">
              <a:ln w="0"/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2" name="مستطيل 91">
            <a:extLst>
              <a:ext uri="{FF2B5EF4-FFF2-40B4-BE49-F238E27FC236}">
                <a16:creationId xmlns:a16="http://schemas.microsoft.com/office/drawing/2014/main" id="{9AA99DA9-9A03-403C-8912-53174DBB3390}"/>
              </a:ext>
            </a:extLst>
          </p:cNvPr>
          <p:cNvSpPr/>
          <p:nvPr/>
        </p:nvSpPr>
        <p:spPr>
          <a:xfrm>
            <a:off x="4596403" y="4051670"/>
            <a:ext cx="3161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b="0" cap="none" spc="0" dirty="0">
                <a:ln w="0"/>
                <a:solidFill>
                  <a:srgbClr val="008000"/>
                </a:solidFill>
                <a:latin typeface="Comic Sans MS" panose="030F0702030302020204" pitchFamily="66" charset="0"/>
              </a:rPr>
              <a:t>a</a:t>
            </a:r>
            <a:endParaRPr lang="ar-SA" sz="2000" b="0" cap="none" spc="0" dirty="0">
              <a:ln w="0"/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 descr="Bitmoji Image">
            <a:extLst>
              <a:ext uri="{FF2B5EF4-FFF2-40B4-BE49-F238E27FC236}">
                <a16:creationId xmlns:a16="http://schemas.microsoft.com/office/drawing/2014/main" id="{EC1EDCC0-BFB6-4108-8BD5-88C49E467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145" y="212524"/>
            <a:ext cx="2108778" cy="210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13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50" grpId="0"/>
      <p:bldP spid="52" grpId="0"/>
      <p:bldP spid="59" grpId="0"/>
      <p:bldP spid="60" grpId="0"/>
      <p:bldP spid="61" grpId="0"/>
      <p:bldP spid="62" grpId="0"/>
      <p:bldP spid="65" grpId="0"/>
      <p:bldP spid="66" grpId="0"/>
      <p:bldP spid="80" grpId="0"/>
      <p:bldP spid="81" grpId="0"/>
      <p:bldP spid="82" grpId="0"/>
      <p:bldP spid="83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690903E-2E20-44BA-AD20-9F96111635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919547" y="371537"/>
            <a:ext cx="910357" cy="1506249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C58AA50B-E320-4E8F-8A77-1CA75100709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8003795"/>
                  </p:ext>
                </p:extLst>
              </p:nvPr>
            </p:nvGraphicFramePr>
            <p:xfrm>
              <a:off x="10324142" y="5437581"/>
              <a:ext cx="1538088" cy="865175"/>
            </p:xfrm>
            <a:graphic>
              <a:graphicData uri="http://schemas.microsoft.com/office/powerpoint/2016/slidezoom">
                <pslz:sldZm>
                  <pslz:sldZmObj sldId="593" cId="3500209407">
                    <pslz:zmPr id="{A6ADF052-1D95-4DFA-8FBC-4A55C2BB4A02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38088" cy="8651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C58AA50B-E320-4E8F-8A77-1CA7510070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24142" y="5437581"/>
                <a:ext cx="1538088" cy="8651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3EC194DC-9CD1-4975-B411-2734C5CDE385}"/>
                  </a:ext>
                </a:extLst>
              </p14:cNvPr>
              <p14:cNvContentPartPr/>
              <p14:nvPr/>
            </p14:nvContentPartPr>
            <p14:xfrm>
              <a:off x="8905723" y="5349307"/>
              <a:ext cx="723960" cy="101052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3EC194DC-9CD1-4975-B411-2734C5CDE38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69723" y="5313307"/>
                <a:ext cx="795600" cy="1082160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 descr="love">
            <a:extLst>
              <a:ext uri="{FF2B5EF4-FFF2-40B4-BE49-F238E27FC236}">
                <a16:creationId xmlns:a16="http://schemas.microsoft.com/office/drawing/2014/main" id="{159AD6B6-AB0E-4E28-AFCF-400496109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075" y="4401568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صورة 31" descr="صورة تحتوي على مقعد&#10;&#10;تم إنشاء الوصف تلقائياً">
            <a:extLst>
              <a:ext uri="{FF2B5EF4-FFF2-40B4-BE49-F238E27FC236}">
                <a16:creationId xmlns:a16="http://schemas.microsoft.com/office/drawing/2014/main" id="{5A3877BE-11FD-4126-9260-5122FC41A04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0884543" y="519660"/>
            <a:ext cx="1116527" cy="1266327"/>
          </a:xfrm>
          <a:prstGeom prst="rect">
            <a:avLst/>
          </a:prstGeom>
        </p:spPr>
      </p:pic>
      <p:sp>
        <p:nvSpPr>
          <p:cNvPr id="33" name="فقاعة الكلام: بيضاوية 32">
            <a:extLst>
              <a:ext uri="{FF2B5EF4-FFF2-40B4-BE49-F238E27FC236}">
                <a16:creationId xmlns:a16="http://schemas.microsoft.com/office/drawing/2014/main" id="{79F508CA-9321-4186-880C-20E42ACF830C}"/>
              </a:ext>
            </a:extLst>
          </p:cNvPr>
          <p:cNvSpPr/>
          <p:nvPr/>
        </p:nvSpPr>
        <p:spPr>
          <a:xfrm>
            <a:off x="6739198" y="657094"/>
            <a:ext cx="2186460" cy="1217327"/>
          </a:xfrm>
          <a:prstGeom prst="wedgeEllipseCallout">
            <a:avLst>
              <a:gd name="adj1" fmla="val -101014"/>
              <a:gd name="adj2" fmla="val 6524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Teacher</a:t>
            </a:r>
            <a:endParaRPr lang="ar-SA" sz="3200" b="1" dirty="0">
              <a:solidFill>
                <a:srgbClr val="FFFFFF"/>
              </a:solidFill>
            </a:endParaRPr>
          </a:p>
        </p:txBody>
      </p:sp>
      <p:sp>
        <p:nvSpPr>
          <p:cNvPr id="35" name="فقاعة الكلام: بيضاوية 34">
            <a:extLst>
              <a:ext uri="{FF2B5EF4-FFF2-40B4-BE49-F238E27FC236}">
                <a16:creationId xmlns:a16="http://schemas.microsoft.com/office/drawing/2014/main" id="{22728B23-3446-4CD5-9CAA-EEAB2F67283D}"/>
              </a:ext>
            </a:extLst>
          </p:cNvPr>
          <p:cNvSpPr/>
          <p:nvPr/>
        </p:nvSpPr>
        <p:spPr>
          <a:xfrm>
            <a:off x="1266320" y="605452"/>
            <a:ext cx="2186460" cy="1217327"/>
          </a:xfrm>
          <a:prstGeom prst="wedgeEllipseCallout">
            <a:avLst>
              <a:gd name="adj1" fmla="val 86434"/>
              <a:gd name="adj2" fmla="val 7066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Student</a:t>
            </a:r>
            <a:endParaRPr lang="ar-SA" sz="3200" b="1" dirty="0">
              <a:solidFill>
                <a:srgbClr val="FFFFFF"/>
              </a:solidFill>
            </a:endParaRPr>
          </a:p>
        </p:txBody>
      </p:sp>
      <p:sp>
        <p:nvSpPr>
          <p:cNvPr id="36" name="فقاعة الكلام: بيضاوية 35">
            <a:extLst>
              <a:ext uri="{FF2B5EF4-FFF2-40B4-BE49-F238E27FC236}">
                <a16:creationId xmlns:a16="http://schemas.microsoft.com/office/drawing/2014/main" id="{F6768629-5F1A-4BF3-B40A-846DA7313DFB}"/>
              </a:ext>
            </a:extLst>
          </p:cNvPr>
          <p:cNvSpPr/>
          <p:nvPr/>
        </p:nvSpPr>
        <p:spPr>
          <a:xfrm>
            <a:off x="3956509" y="2991936"/>
            <a:ext cx="2186460" cy="1217327"/>
          </a:xfrm>
          <a:prstGeom prst="wedgeEllipseCallout">
            <a:avLst>
              <a:gd name="adj1" fmla="val -3432"/>
              <a:gd name="adj2" fmla="val -8188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Group</a:t>
            </a:r>
            <a:endParaRPr lang="ar-SA" sz="3200" b="1" dirty="0">
              <a:solidFill>
                <a:srgbClr val="FFFFFF"/>
              </a:solidFill>
            </a:endParaRPr>
          </a:p>
        </p:txBody>
      </p:sp>
      <p:pic>
        <p:nvPicPr>
          <p:cNvPr id="37" name="Picture 6" descr="Clientmoji">
            <a:extLst>
              <a:ext uri="{FF2B5EF4-FFF2-40B4-BE49-F238E27FC236}">
                <a16:creationId xmlns:a16="http://schemas.microsoft.com/office/drawing/2014/main" id="{2886E866-8EF5-4C97-B4FA-1D8D2B69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662" y="762160"/>
            <a:ext cx="2389412" cy="217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6c79a21f358d8a966e810d9fea8fdaa9">
            <a:hlinkClick r:id="" action="ppaction://media"/>
            <a:extLst>
              <a:ext uri="{FF2B5EF4-FFF2-40B4-BE49-F238E27FC236}">
                <a16:creationId xmlns:a16="http://schemas.microsoft.com/office/drawing/2014/main" id="{8D621CE1-6752-4238-9A7B-4BE9E1A10B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839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64024" y="2163384"/>
            <a:ext cx="2360499" cy="41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8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Picture 6" descr="Proud to Be Saudi (@P2bSaudi) / Twitter">
            <a:extLst>
              <a:ext uri="{FF2B5EF4-FFF2-40B4-BE49-F238E27FC236}">
                <a16:creationId xmlns:a16="http://schemas.microsoft.com/office/drawing/2014/main" id="{F91B48A6-CC62-4DF8-8291-EF45C15A9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079" y="2366110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وسائط عبر الإنترنت 2" title="Saudi Crown Prince: The new Europe is the Middle East, even Qatar">
            <a:hlinkClick r:id="" action="ppaction://media"/>
            <a:extLst>
              <a:ext uri="{FF2B5EF4-FFF2-40B4-BE49-F238E27FC236}">
                <a16:creationId xmlns:a16="http://schemas.microsoft.com/office/drawing/2014/main" id="{81390731-9153-46D8-92B7-B542E7BA85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4276" y="960011"/>
            <a:ext cx="8213609" cy="464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0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74A5D1D-F3AF-4E5D-9064-EE85A92B869E}"/>
              </a:ext>
            </a:extLst>
          </p:cNvPr>
          <p:cNvSpPr/>
          <p:nvPr/>
        </p:nvSpPr>
        <p:spPr>
          <a:xfrm>
            <a:off x="919843" y="495300"/>
            <a:ext cx="8418089" cy="587803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24462" y="38843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CD915BB-1E71-43C0-BCD2-BB16F51D9C21}"/>
              </a:ext>
            </a:extLst>
          </p:cNvPr>
          <p:cNvSpPr txBox="1"/>
          <p:nvPr/>
        </p:nvSpPr>
        <p:spPr>
          <a:xfrm>
            <a:off x="9497786" y="290199"/>
            <a:ext cx="2590089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W</a:t>
            </a:r>
          </a:p>
        </p:txBody>
      </p:sp>
      <p:pic>
        <p:nvPicPr>
          <p:cNvPr id="28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32" y="239778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4927" y="1935986"/>
            <a:ext cx="1769950" cy="647375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277516" y="2255200"/>
            <a:ext cx="226074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/>
              <a:t>Assign the rest </a:t>
            </a:r>
            <a:r>
              <a:rPr lang="en-US" sz="3200" dirty="0">
                <a:solidFill>
                  <a:srgbClr val="C00000"/>
                </a:solidFill>
              </a:rPr>
              <a:t>of WB</a:t>
            </a:r>
            <a:r>
              <a:rPr lang="en-US" sz="3200" dirty="0"/>
              <a:t> for practice with the grammar</a:t>
            </a:r>
            <a:endParaRPr lang="en-US" sz="6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72" y="58209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779" y="4396331"/>
            <a:ext cx="1942252" cy="194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8D38AF30-3463-4582-AC23-B6F2105645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69990815"/>
                  </p:ext>
                </p:extLst>
              </p:nvPr>
            </p:nvGraphicFramePr>
            <p:xfrm>
              <a:off x="5311336" y="2934056"/>
              <a:ext cx="2039211" cy="1147056"/>
            </p:xfrm>
            <a:graphic>
              <a:graphicData uri="http://schemas.microsoft.com/office/powerpoint/2016/slidezoom">
                <pslz:sldZm>
                  <pslz:sldZmObj sldId="605" cId="1380005925">
                    <pslz:zmPr id="{E68942E1-3AB8-4A1E-AE1B-94F767477B7B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39211" cy="11470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8D38AF30-3463-4582-AC23-B6F2105645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11336" y="2934056"/>
                <a:ext cx="2039211" cy="11470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6725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EA2FF12-2C5B-44B4-8A24-02BA2FA9C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212" y="1901970"/>
            <a:ext cx="3936198" cy="248497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F91B1BB-D503-4606-94BB-80EFD10F3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170" y="0"/>
            <a:ext cx="7188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05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03C0B04A-0A35-4D48-AE10-E688DC021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909" y="2023110"/>
            <a:ext cx="2469624" cy="2846071"/>
          </a:xfrm>
        </p:spPr>
        <p:txBody>
          <a:bodyPr anchor="ctr">
            <a:normAutofit/>
          </a:bodyPr>
          <a:lstStyle/>
          <a:p>
            <a:pPr algn="l"/>
            <a:r>
              <a:rPr lang="en-US" sz="7200" b="1" dirty="0"/>
              <a:t>Don’t forget</a:t>
            </a:r>
            <a:endParaRPr lang="ar-SA" sz="72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4" y="-827232"/>
            <a:ext cx="1715479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9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F7A08B3-A163-467A-93F8-FE9A2BDC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3" r="1" b="4786"/>
          <a:stretch/>
        </p:blipFill>
        <p:spPr>
          <a:xfrm>
            <a:off x="545239" y="823046"/>
            <a:ext cx="7608304" cy="52119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8"/>
            <a:ext cx="1719072" cy="15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88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366AF-72CC-49E8-9B8A-9A3F9722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937" r="8937"/>
          <a:stretch/>
        </p:blipFill>
        <p:spPr>
          <a:xfrm>
            <a:off x="-3" y="10"/>
            <a:ext cx="813305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ACECDC-B63C-4DAB-92B4-C046F2F43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3EB8F3-B086-4DE5-8CD4-D131D6AB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378" y="891540"/>
            <a:ext cx="6509597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F03ADA-2710-4947-A0C4-677167D9F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3" y="-3840"/>
            <a:ext cx="0" cy="685800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صورة 22">
            <a:extLst>
              <a:ext uri="{FF2B5EF4-FFF2-40B4-BE49-F238E27FC236}">
                <a16:creationId xmlns:a16="http://schemas.microsoft.com/office/drawing/2014/main" id="{8D1E1676-DD70-4EEF-B2DD-37497CD0AA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6" y="1145011"/>
            <a:ext cx="5192218" cy="241461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29E837C-71A6-4E85-8C40-6142649CF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13" t="26620" r="50937" b="9931"/>
          <a:stretch/>
        </p:blipFill>
        <p:spPr>
          <a:xfrm>
            <a:off x="6497173" y="0"/>
            <a:ext cx="5694521" cy="685416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3112BBA-6B69-4045-AE0E-F6C20826F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672" y="4056284"/>
            <a:ext cx="3838603" cy="7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6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20" y="-6795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9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46979" y="3592576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789535" y="289350"/>
            <a:ext cx="2474455" cy="2285243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rtl="0"/>
            <a:r>
              <a:rPr lang="en-US" sz="72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 up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61CDAF48-1007-4D6E-A0A7-0EE4A7B826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0666002"/>
                  </p:ext>
                </p:extLst>
              </p:nvPr>
            </p:nvGraphicFramePr>
            <p:xfrm>
              <a:off x="1243883" y="4235536"/>
              <a:ext cx="2906619" cy="1634974"/>
            </p:xfrm>
            <a:graphic>
              <a:graphicData uri="http://schemas.microsoft.com/office/powerpoint/2016/slidezoom">
                <pslz:sldZm>
                  <pslz:sldZmObj sldId="580" cId="3186738936">
                    <pslz:zmPr id="{7DE9C0A3-B454-44AD-805A-CB6783AF46DB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06619" cy="16349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61CDAF48-1007-4D6E-A0A7-0EE4A7B826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3883" y="4235536"/>
                <a:ext cx="2906619" cy="163497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04D77F10-1BE4-4982-85E9-68462468C1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5572521"/>
                  </p:ext>
                </p:extLst>
              </p:nvPr>
            </p:nvGraphicFramePr>
            <p:xfrm>
              <a:off x="6148302" y="670609"/>
              <a:ext cx="3002092" cy="1688677"/>
            </p:xfrm>
            <a:graphic>
              <a:graphicData uri="http://schemas.microsoft.com/office/powerpoint/2016/slidezoom">
                <pslz:sldZm>
                  <pslz:sldZmObj sldId="594" cId="2871728458">
                    <pslz:zmPr id="{56125F73-9B79-4C1A-9767-7F48D7883A25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02092" cy="16886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4D77F10-1BE4-4982-85E9-68462468C1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8302" y="670609"/>
                <a:ext cx="3002092" cy="16886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00544B4E-B6FA-4BAF-8AAC-645F457066BD}"/>
                  </a:ext>
                </a:extLst>
              </p14:cNvPr>
              <p14:cNvContentPartPr/>
              <p14:nvPr/>
            </p14:nvContentPartPr>
            <p14:xfrm>
              <a:off x="2103539" y="2722489"/>
              <a:ext cx="4238640" cy="119052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00544B4E-B6FA-4BAF-8AAC-645F457066B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67542" y="2686489"/>
                <a:ext cx="4310274" cy="12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127709E7-51EB-4040-A6E3-5D1EC7C8D2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8911452"/>
                  </p:ext>
                </p:extLst>
              </p:nvPr>
            </p:nvGraphicFramePr>
            <p:xfrm>
              <a:off x="6749557" y="4904015"/>
              <a:ext cx="2490954" cy="1401162"/>
            </p:xfrm>
            <a:graphic>
              <a:graphicData uri="http://schemas.microsoft.com/office/powerpoint/2016/slidezoom">
                <pslz:sldZm>
                  <pslz:sldZmObj sldId="596" cId="3007058352">
                    <pslz:zmPr id="{211BB4F2-B3BE-403F-A1C2-0DB70C930434}" returnToParent="0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954" cy="14011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127709E7-51EB-4040-A6E3-5D1EC7C8D2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49557" y="4904015"/>
                <a:ext cx="2490954" cy="14011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1" name="مربع نص 9">
            <a:extLst>
              <a:ext uri="{FF2B5EF4-FFF2-40B4-BE49-F238E27FC236}">
                <a16:creationId xmlns:a16="http://schemas.microsoft.com/office/drawing/2014/main" id="{37A80447-4546-450F-A2B8-012EF4828444}"/>
              </a:ext>
            </a:extLst>
          </p:cNvPr>
          <p:cNvSpPr txBox="1"/>
          <p:nvPr/>
        </p:nvSpPr>
        <p:spPr>
          <a:xfrm>
            <a:off x="4544786" y="2878651"/>
            <a:ext cx="51530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altLang="ar-SA" sz="4400" b="1" dirty="0">
                <a:solidFill>
                  <a:srgbClr val="FFFFFF"/>
                </a:solidFill>
              </a:rPr>
              <a:t>Can you answer?</a:t>
            </a:r>
          </a:p>
        </p:txBody>
      </p:sp>
      <p:pic>
        <p:nvPicPr>
          <p:cNvPr id="3" name="Picture 2" descr="check box">
            <a:extLst>
              <a:ext uri="{FF2B5EF4-FFF2-40B4-BE49-F238E27FC236}">
                <a16:creationId xmlns:a16="http://schemas.microsoft.com/office/drawing/2014/main" id="{C28B53A0-7F91-4D96-906F-F33ABB4A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45" y="4481363"/>
            <a:ext cx="1720655" cy="172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031AEC74-D5C8-44C4-AD31-B1B3F279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516" y="838443"/>
            <a:ext cx="2654564" cy="26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2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نص, علامة, سماء, خارجي&#10;&#10;تم إنشاء الوصف تلقائياً">
            <a:extLst>
              <a:ext uri="{FF2B5EF4-FFF2-40B4-BE49-F238E27FC236}">
                <a16:creationId xmlns:a16="http://schemas.microsoft.com/office/drawing/2014/main" id="{8E168FB4-F320-4621-87BA-CF73DBE6C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875" r="-3" b="18822"/>
          <a:stretch/>
        </p:blipFill>
        <p:spPr>
          <a:xfrm>
            <a:off x="769666" y="4755568"/>
            <a:ext cx="3198177" cy="1878143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0426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وخلق الاسلام الحياء | شباب الإسلام Amino">
            <a:extLst>
              <a:ext uri="{FF2B5EF4-FFF2-40B4-BE49-F238E27FC236}">
                <a16:creationId xmlns:a16="http://schemas.microsoft.com/office/drawing/2014/main" id="{EBC6B5D7-EFD9-4662-A61B-87F5F5554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6"/>
          <a:stretch/>
        </p:blipFill>
        <p:spPr bwMode="auto">
          <a:xfrm>
            <a:off x="7233556" y="359228"/>
            <a:ext cx="419034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تعرف على مفهوم الحياء فى القرآن | الوفد">
            <a:extLst>
              <a:ext uri="{FF2B5EF4-FFF2-40B4-BE49-F238E27FC236}">
                <a16:creationId xmlns:a16="http://schemas.microsoft.com/office/drawing/2014/main" id="{7BE7C83E-1244-4078-9EB0-E1D58086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7" y="355334"/>
            <a:ext cx="6248402" cy="348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on كَـلِـمـات">
            <a:extLst>
              <a:ext uri="{FF2B5EF4-FFF2-40B4-BE49-F238E27FC236}">
                <a16:creationId xmlns:a16="http://schemas.microsoft.com/office/drawing/2014/main" id="{AE1D549E-74F7-4243-851E-ED8C24858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2587"/>
          <a:stretch/>
        </p:blipFill>
        <p:spPr bwMode="auto">
          <a:xfrm>
            <a:off x="4124313" y="4760380"/>
            <a:ext cx="3538905" cy="187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728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112B251-E646-4FCB-B724-D2496264EA39}"/>
              </a:ext>
            </a:extLst>
          </p:cNvPr>
          <p:cNvSpPr/>
          <p:nvPr/>
        </p:nvSpPr>
        <p:spPr>
          <a:xfrm>
            <a:off x="3351007" y="2006965"/>
            <a:ext cx="8840993" cy="255454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What day is it today? </a:t>
            </a:r>
          </a:p>
          <a:p>
            <a:pPr algn="l" rtl="0"/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What time do you eat breakfast? </a:t>
            </a:r>
          </a:p>
          <a:p>
            <a:pPr algn="l" rtl="0"/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What do you do on weekdays? </a:t>
            </a:r>
          </a:p>
          <a:p>
            <a:pPr algn="l" rtl="0"/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Where do you go after school? </a:t>
            </a:r>
            <a:endParaRPr lang="ar-SA" sz="9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2" name="Picture 4" descr="can we talk?">
            <a:extLst>
              <a:ext uri="{FF2B5EF4-FFF2-40B4-BE49-F238E27FC236}">
                <a16:creationId xmlns:a16="http://schemas.microsoft.com/office/drawing/2014/main" id="{0728F544-4DA3-4B1E-8D61-568ACFE0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633" y="981658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73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11443198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3" name="وسائط عبر الإنترنت 2" title="ARTICLES  - A? An? The? | How can I use these correctly?">
            <a:hlinkClick r:id="" action="ppaction://media"/>
            <a:extLst>
              <a:ext uri="{FF2B5EF4-FFF2-40B4-BE49-F238E27FC236}">
                <a16:creationId xmlns:a16="http://schemas.microsoft.com/office/drawing/2014/main" id="{4545A950-0C9A-400E-8C5F-3A1674FB21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73687" y="752366"/>
            <a:ext cx="9621527" cy="54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-30080" y="-6472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4" y="112147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3074" name="Picture 2" descr="Bitmoji Image">
            <a:extLst>
              <a:ext uri="{FF2B5EF4-FFF2-40B4-BE49-F238E27FC236}">
                <a16:creationId xmlns:a16="http://schemas.microsoft.com/office/drawing/2014/main" id="{716300D1-9DE3-4A4A-8E81-552FEFAC2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5" y="4442788"/>
            <a:ext cx="2210269" cy="23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tmoji Image">
            <a:extLst>
              <a:ext uri="{FF2B5EF4-FFF2-40B4-BE49-F238E27FC236}">
                <a16:creationId xmlns:a16="http://schemas.microsoft.com/office/drawing/2014/main" id="{A3FE568F-9FF8-452F-A6F5-8F3568636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0"/>
          <a:stretch/>
        </p:blipFill>
        <p:spPr bwMode="auto">
          <a:xfrm>
            <a:off x="7534196" y="561566"/>
            <a:ext cx="2207952" cy="149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30511254-592E-4D5F-8675-DC2D8836FD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4757346"/>
                  </p:ext>
                </p:extLst>
              </p:nvPr>
            </p:nvGraphicFramePr>
            <p:xfrm>
              <a:off x="4490413" y="5264086"/>
              <a:ext cx="1720915" cy="968015"/>
            </p:xfrm>
            <a:graphic>
              <a:graphicData uri="http://schemas.microsoft.com/office/powerpoint/2016/slidezoom">
                <pslz:sldZm>
                  <pslz:sldZmObj sldId="602" cId="3953834782">
                    <pslz:zmPr id="{81A86706-1D42-4F26-A5FC-475A6C3EAACA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20915" cy="9680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0511254-592E-4D5F-8675-DC2D8836FD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0413" y="5264086"/>
                <a:ext cx="1720915" cy="96801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42" name="مستطيل 41">
            <a:extLst>
              <a:ext uri="{FF2B5EF4-FFF2-40B4-BE49-F238E27FC236}">
                <a16:creationId xmlns:a16="http://schemas.microsoft.com/office/drawing/2014/main" id="{8405F044-CB9A-40E4-9CAA-DD1A7A9859D1}"/>
              </a:ext>
            </a:extLst>
          </p:cNvPr>
          <p:cNvSpPr/>
          <p:nvPr/>
        </p:nvSpPr>
        <p:spPr>
          <a:xfrm>
            <a:off x="9843153" y="1420546"/>
            <a:ext cx="240677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67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68E59F2A-C9E7-4697-B8F0-64AC286C29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5751008"/>
                  </p:ext>
                </p:extLst>
              </p:nvPr>
            </p:nvGraphicFramePr>
            <p:xfrm>
              <a:off x="2687382" y="4847422"/>
              <a:ext cx="1709057" cy="961345"/>
            </p:xfrm>
            <a:graphic>
              <a:graphicData uri="http://schemas.microsoft.com/office/powerpoint/2016/slidezoom">
                <pslz:sldZm>
                  <pslz:sldZmObj sldId="609" cId="301274022">
                    <pslz:zmPr id="{02AA403C-AE84-420E-8F90-6CD88AC7C761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09057" cy="96134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68E59F2A-C9E7-4697-B8F0-64AC286C29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87382" y="4847422"/>
                <a:ext cx="1709057" cy="96134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1" name="صورة 40">
            <a:extLst>
              <a:ext uri="{FF2B5EF4-FFF2-40B4-BE49-F238E27FC236}">
                <a16:creationId xmlns:a16="http://schemas.microsoft.com/office/drawing/2014/main" id="{B082AE43-1339-411C-A41B-10460D0E96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6221" y="769221"/>
            <a:ext cx="6557996" cy="596935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293EC0B1-0C8C-412B-87AB-768458DEF1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8002" y="1425393"/>
            <a:ext cx="3786869" cy="443279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C01095D1-3896-4312-A176-5C066AFAF4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5632035"/>
                  </p:ext>
                </p:extLst>
              </p:nvPr>
            </p:nvGraphicFramePr>
            <p:xfrm>
              <a:off x="2893788" y="1999824"/>
              <a:ext cx="4490357" cy="2525826"/>
            </p:xfrm>
            <a:graphic>
              <a:graphicData uri="http://schemas.microsoft.com/office/powerpoint/2016/slidezoom">
                <pslz:sldZm>
                  <pslz:sldZmObj sldId="583" cId="755766731">
                    <pslz:zmPr id="{F84B95EC-E37A-48DA-B49B-33658FAE5150}" returnToParent="0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490357" cy="252582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C01095D1-3896-4312-A176-5C066AFAF4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93788" y="1999824"/>
                <a:ext cx="4490357" cy="252582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5" name="صورة 44">
            <a:extLst>
              <a:ext uri="{FF2B5EF4-FFF2-40B4-BE49-F238E27FC236}">
                <a16:creationId xmlns:a16="http://schemas.microsoft.com/office/drawing/2014/main" id="{12547BA9-06D7-41F3-BC0A-46D68418AAB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" r="88850" b="6743"/>
          <a:stretch/>
        </p:blipFill>
        <p:spPr>
          <a:xfrm>
            <a:off x="9885677" y="728820"/>
            <a:ext cx="1101632" cy="838710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57EC9A04-9F76-4EF4-B3C6-F4E8F7EB470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1819" t="2" r="37" b="6742"/>
          <a:stretch/>
        </p:blipFill>
        <p:spPr>
          <a:xfrm>
            <a:off x="10930300" y="486632"/>
            <a:ext cx="1109424" cy="115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21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19E4BBD-E063-427E-9A0A-9AAD65060E39}"/>
              </a:ext>
            </a:extLst>
          </p:cNvPr>
          <p:cNvSpPr/>
          <p:nvPr/>
        </p:nvSpPr>
        <p:spPr>
          <a:xfrm>
            <a:off x="92643" y="124579"/>
            <a:ext cx="11957843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How </a:t>
            </a:r>
            <a:r>
              <a:rPr lang="en-US" sz="2800" i="1" dirty="0">
                <a:solidFill>
                  <a:srgbClr val="C00000"/>
                </a:solidFill>
                <a:latin typeface="Comic Sans MS" panose="030F0702030302020204" pitchFamily="66" charset="0"/>
              </a:rPr>
              <a:t>the </a:t>
            </a: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refers to </a:t>
            </a:r>
            <a:r>
              <a:rPr lang="en-US" sz="2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specific objects </a:t>
            </a: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or </a:t>
            </a:r>
            <a:r>
              <a:rPr lang="en-US" sz="2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people</a:t>
            </a: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,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but it’s </a:t>
            </a: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not</a:t>
            </a: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used when referring to </a:t>
            </a:r>
            <a:r>
              <a:rPr lang="en-US" sz="2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plural</a:t>
            </a: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or </a:t>
            </a:r>
            <a:r>
              <a:rPr lang="en-US" sz="2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noncount</a:t>
            </a: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nouns in general.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92A640F0-91A9-488C-8297-69F02B682543}"/>
              </a:ext>
            </a:extLst>
          </p:cNvPr>
          <p:cNvSpPr/>
          <p:nvPr/>
        </p:nvSpPr>
        <p:spPr>
          <a:xfrm>
            <a:off x="500575" y="1506446"/>
            <a:ext cx="790262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l" rtl="0"/>
            <a:r>
              <a:rPr lang="en-US" sz="28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*Students read books. </a:t>
            </a:r>
            <a:endParaRPr lang="en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l" rtl="0"/>
            <a:endParaRPr lang="en-US" sz="2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l" rtl="0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*The</a:t>
            </a:r>
            <a:r>
              <a:rPr lang="en-US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books we have are in English. </a:t>
            </a:r>
          </a:p>
          <a:p>
            <a:pPr algn="l" rtl="0"/>
            <a:endParaRPr lang="en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l" rtl="0"/>
            <a:r>
              <a:rPr lang="en-US" sz="28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*Water is essential to life</a:t>
            </a:r>
          </a:p>
          <a:p>
            <a:pPr algn="l" rtl="0"/>
            <a:endParaRPr lang="en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l" rtl="0"/>
            <a:r>
              <a:rPr lang="en-US" sz="28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*Don’t drink 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</a:t>
            </a:r>
            <a:r>
              <a:rPr lang="en-US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water; it’s polluted.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0CD1A15E-6CFA-40EB-A191-64AC896378B5}"/>
              </a:ext>
            </a:extLst>
          </p:cNvPr>
          <p:cNvSpPr/>
          <p:nvPr/>
        </p:nvSpPr>
        <p:spPr>
          <a:xfrm>
            <a:off x="930561" y="2358076"/>
            <a:ext cx="7658268" cy="40011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(the sentence refers to any/all students and books in general) 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FFEF561E-EED8-4218-B94F-F06553083FD5}"/>
              </a:ext>
            </a:extLst>
          </p:cNvPr>
          <p:cNvSpPr/>
          <p:nvPr/>
        </p:nvSpPr>
        <p:spPr>
          <a:xfrm>
            <a:off x="930561" y="3219645"/>
            <a:ext cx="7658268" cy="40011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(specific books in our class) 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CB0336D-0F4C-4987-B7D8-FCCE93CB2B76}"/>
              </a:ext>
            </a:extLst>
          </p:cNvPr>
          <p:cNvSpPr/>
          <p:nvPr/>
        </p:nvSpPr>
        <p:spPr>
          <a:xfrm>
            <a:off x="887019" y="4081214"/>
            <a:ext cx="7658268" cy="40011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(general) 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1145C683-7332-40DC-BF43-3019E22D1EE2}"/>
              </a:ext>
            </a:extLst>
          </p:cNvPr>
          <p:cNvSpPr/>
          <p:nvPr/>
        </p:nvSpPr>
        <p:spPr>
          <a:xfrm>
            <a:off x="848918" y="4994449"/>
            <a:ext cx="7658268" cy="40011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(specific water)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lientmoji">
            <a:extLst>
              <a:ext uri="{FF2B5EF4-FFF2-40B4-BE49-F238E27FC236}">
                <a16:creationId xmlns:a16="http://schemas.microsoft.com/office/drawing/2014/main" id="{A32368B7-78C1-4182-B059-8FA532F23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287" y="2824843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83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09111777"/>
</p:tagLst>
</file>

<file path=ppt/theme/theme1.xml><?xml version="1.0" encoding="utf-8"?>
<a:theme xmlns:a="http://schemas.openxmlformats.org/drawingml/2006/main" name="نسق Office">
  <a:themeElements>
    <a:clrScheme name="مخصص 10">
      <a:dk1>
        <a:sysClr val="windowText" lastClr="000000"/>
      </a:dk1>
      <a:lt1>
        <a:srgbClr val="C7E4DB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الأساس</Template>
  <TotalTime>0</TotalTime>
  <Words>361</Words>
  <Application>Microsoft Office PowerPoint</Application>
  <PresentationFormat>شاشة عريضة</PresentationFormat>
  <Paragraphs>105</Paragraphs>
  <Slides>19</Slides>
  <Notes>0</Notes>
  <HiddenSlides>10</HiddenSlides>
  <MMClips>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7" baseType="lpstr">
      <vt:lpstr>Aldhabi</vt:lpstr>
      <vt:lpstr>Arial</vt:lpstr>
      <vt:lpstr>Brush Script MT</vt:lpstr>
      <vt:lpstr>Calibri</vt:lpstr>
      <vt:lpstr>Calibri Light</vt:lpstr>
      <vt:lpstr>Comic Sans MS</vt:lpstr>
      <vt:lpstr>HelveticaNeue</vt:lpstr>
      <vt:lpstr>نسق Office</vt:lpstr>
      <vt:lpstr>عرض تقديمي في PowerPoint</vt:lpstr>
      <vt:lpstr>Don’t forget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amani alturki</dc:creator>
  <cp:lastModifiedBy>Dalal Otaibi</cp:lastModifiedBy>
  <cp:revision>133</cp:revision>
  <dcterms:created xsi:type="dcterms:W3CDTF">2021-01-28T07:22:43Z</dcterms:created>
  <dcterms:modified xsi:type="dcterms:W3CDTF">2021-12-25T09:40:33Z</dcterms:modified>
</cp:coreProperties>
</file>