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72" r:id="rId3"/>
    <p:sldId id="260" r:id="rId4"/>
    <p:sldId id="257" r:id="rId5"/>
    <p:sldId id="261" r:id="rId6"/>
    <p:sldId id="262" r:id="rId7"/>
    <p:sldId id="263" r:id="rId8"/>
    <p:sldId id="269" r:id="rId9"/>
    <p:sldId id="265" r:id="rId10"/>
    <p:sldId id="273" r:id="rId11"/>
    <p:sldId id="264" r:id="rId12"/>
    <p:sldId id="266" r:id="rId13"/>
    <p:sldId id="267" r:id="rId14"/>
    <p:sldId id="268" r:id="rId15"/>
    <p:sldId id="274" r:id="rId16"/>
    <p:sldId id="270" r:id="rId17"/>
    <p:sldId id="258" r:id="rId18"/>
    <p:sldId id="28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9AADA2C4-B047-4EBF-B035-8C538FE5D556}"/>
    <pc:docChg chg="undo custSel addSld delSld modSld sldOrd">
      <pc:chgData name="majed Al-hakami" userId="c15e6e485a5a4051" providerId="LiveId" clId="{9AADA2C4-B047-4EBF-B035-8C538FE5D556}" dt="2020-10-08T10:05:45.006" v="459"/>
      <pc:docMkLst>
        <pc:docMk/>
      </pc:docMkLst>
      <pc:sldChg chg="modSp mod">
        <pc:chgData name="majed Al-hakami" userId="c15e6e485a5a4051" providerId="LiveId" clId="{9AADA2C4-B047-4EBF-B035-8C538FE5D556}" dt="2020-10-08T09:20:44.656" v="148" actId="1076"/>
        <pc:sldMkLst>
          <pc:docMk/>
          <pc:sldMk cId="3985106440" sldId="257"/>
        </pc:sldMkLst>
        <pc:spChg chg="mod">
          <ac:chgData name="majed Al-hakami" userId="c15e6e485a5a4051" providerId="LiveId" clId="{9AADA2C4-B047-4EBF-B035-8C538FE5D556}" dt="2020-10-08T09:20:44.656" v="148" actId="1076"/>
          <ac:spMkLst>
            <pc:docMk/>
            <pc:sldMk cId="3985106440" sldId="257"/>
            <ac:spMk id="10" creationId="{CED20F56-3AC6-4278-A763-AA6830C619AD}"/>
          </ac:spMkLst>
        </pc:spChg>
        <pc:picChg chg="mod">
          <ac:chgData name="majed Al-hakami" userId="c15e6e485a5a4051" providerId="LiveId" clId="{9AADA2C4-B047-4EBF-B035-8C538FE5D556}" dt="2020-10-08T08:54:02.614" v="27" actId="14100"/>
          <ac:picMkLst>
            <pc:docMk/>
            <pc:sldMk cId="3985106440" sldId="257"/>
            <ac:picMk id="11" creationId="{A53AEB7B-DA69-4CDE-95D2-70AB4A927730}"/>
          </ac:picMkLst>
        </pc:picChg>
        <pc:picChg chg="mod">
          <ac:chgData name="majed Al-hakami" userId="c15e6e485a5a4051" providerId="LiveId" clId="{9AADA2C4-B047-4EBF-B035-8C538FE5D556}" dt="2020-10-08T08:54:06.468" v="28" actId="14100"/>
          <ac:picMkLst>
            <pc:docMk/>
            <pc:sldMk cId="3985106440" sldId="257"/>
            <ac:picMk id="12" creationId="{F09DC199-3691-4B57-B298-51142584C6DD}"/>
          </ac:picMkLst>
        </pc:picChg>
      </pc:sldChg>
      <pc:sldChg chg="addSp delSp modSp mod delAnim modAnim">
        <pc:chgData name="majed Al-hakami" userId="c15e6e485a5a4051" providerId="LiveId" clId="{9AADA2C4-B047-4EBF-B035-8C538FE5D556}" dt="2020-10-08T09:59:01.103" v="438" actId="22"/>
        <pc:sldMkLst>
          <pc:docMk/>
          <pc:sldMk cId="3855509451" sldId="258"/>
        </pc:sldMkLst>
        <pc:spChg chg="del">
          <ac:chgData name="majed Al-hakami" userId="c15e6e485a5a4051" providerId="LiveId" clId="{9AADA2C4-B047-4EBF-B035-8C538FE5D556}" dt="2020-10-08T09:59:00.381" v="437" actId="478"/>
          <ac:spMkLst>
            <pc:docMk/>
            <pc:sldMk cId="3855509451" sldId="258"/>
            <ac:spMk id="3" creationId="{FB7C2AD4-C262-4CD6-BE19-6549FC922CA8}"/>
          </ac:spMkLst>
        </pc:spChg>
        <pc:spChg chg="add mod">
          <ac:chgData name="majed Al-hakami" userId="c15e6e485a5a4051" providerId="LiveId" clId="{9AADA2C4-B047-4EBF-B035-8C538FE5D556}" dt="2020-10-08T09:55:43.063" v="358" actId="14100"/>
          <ac:spMkLst>
            <pc:docMk/>
            <pc:sldMk cId="3855509451" sldId="258"/>
            <ac:spMk id="5" creationId="{E797965D-B5E7-4782-AB84-A65F98362D00}"/>
          </ac:spMkLst>
        </pc:spChg>
        <pc:spChg chg="add del mod">
          <ac:chgData name="majed Al-hakami" userId="c15e6e485a5a4051" providerId="LiveId" clId="{9AADA2C4-B047-4EBF-B035-8C538FE5D556}" dt="2020-10-08T09:55:21.870" v="351" actId="478"/>
          <ac:spMkLst>
            <pc:docMk/>
            <pc:sldMk cId="3855509451" sldId="258"/>
            <ac:spMk id="7" creationId="{821BBB9A-59C3-42B6-BE47-579E2E59849A}"/>
          </ac:spMkLst>
        </pc:spChg>
        <pc:spChg chg="add mod">
          <ac:chgData name="majed Al-hakami" userId="c15e6e485a5a4051" providerId="LiveId" clId="{9AADA2C4-B047-4EBF-B035-8C538FE5D556}" dt="2020-10-08T09:58:27.140" v="434" actId="14100"/>
          <ac:spMkLst>
            <pc:docMk/>
            <pc:sldMk cId="3855509451" sldId="258"/>
            <ac:spMk id="8" creationId="{75789F21-AEC4-4A32-A6D3-B45C6F6FCA4D}"/>
          </ac:spMkLst>
        </pc:spChg>
        <pc:spChg chg="add del mod">
          <ac:chgData name="majed Al-hakami" userId="c15e6e485a5a4051" providerId="LiveId" clId="{9AADA2C4-B047-4EBF-B035-8C538FE5D556}" dt="2020-10-08T09:55:12.170" v="348" actId="478"/>
          <ac:spMkLst>
            <pc:docMk/>
            <pc:sldMk cId="3855509451" sldId="258"/>
            <ac:spMk id="9" creationId="{A80429DD-B83C-4F30-B7C6-7C5ACBC3F269}"/>
          </ac:spMkLst>
        </pc:spChg>
        <pc:spChg chg="add mod">
          <ac:chgData name="majed Al-hakami" userId="c15e6e485a5a4051" providerId="LiveId" clId="{9AADA2C4-B047-4EBF-B035-8C538FE5D556}" dt="2020-10-08T09:56:01.482" v="361" actId="1076"/>
          <ac:spMkLst>
            <pc:docMk/>
            <pc:sldMk cId="3855509451" sldId="258"/>
            <ac:spMk id="10" creationId="{739AB84C-7B9D-408B-B395-483D2BA7048C}"/>
          </ac:spMkLst>
        </pc:spChg>
        <pc:spChg chg="add mod">
          <ac:chgData name="majed Al-hakami" userId="c15e6e485a5a4051" providerId="LiveId" clId="{9AADA2C4-B047-4EBF-B035-8C538FE5D556}" dt="2020-10-08T09:58:09.192" v="429" actId="207"/>
          <ac:spMkLst>
            <pc:docMk/>
            <pc:sldMk cId="3855509451" sldId="258"/>
            <ac:spMk id="11" creationId="{663DBC5D-AACD-4125-A579-650E5E21BA49}"/>
          </ac:spMkLst>
        </pc:spChg>
        <pc:spChg chg="add mod">
          <ac:chgData name="majed Al-hakami" userId="c15e6e485a5a4051" providerId="LiveId" clId="{9AADA2C4-B047-4EBF-B035-8C538FE5D556}" dt="2020-10-08T09:57:36.229" v="423" actId="14100"/>
          <ac:spMkLst>
            <pc:docMk/>
            <pc:sldMk cId="3855509451" sldId="258"/>
            <ac:spMk id="12" creationId="{9A2BA570-BECE-4AB7-90C1-D7507A863888}"/>
          </ac:spMkLst>
        </pc:spChg>
        <pc:spChg chg="add mod">
          <ac:chgData name="majed Al-hakami" userId="c15e6e485a5a4051" providerId="LiveId" clId="{9AADA2C4-B047-4EBF-B035-8C538FE5D556}" dt="2020-10-08T09:58:12.259" v="430" actId="207"/>
          <ac:spMkLst>
            <pc:docMk/>
            <pc:sldMk cId="3855509451" sldId="258"/>
            <ac:spMk id="13" creationId="{D9F7C580-3F5E-40FA-AF6D-783D311DBCC4}"/>
          </ac:spMkLst>
        </pc:spChg>
        <pc:spChg chg="add">
          <ac:chgData name="majed Al-hakami" userId="c15e6e485a5a4051" providerId="LiveId" clId="{9AADA2C4-B047-4EBF-B035-8C538FE5D556}" dt="2020-10-08T09:59:01.103" v="438" actId="22"/>
          <ac:spMkLst>
            <pc:docMk/>
            <pc:sldMk cId="3855509451" sldId="258"/>
            <ac:spMk id="15" creationId="{C97508A7-0A23-4888-AF69-FF293E6F7BB3}"/>
          </ac:spMkLst>
        </pc:spChg>
        <pc:picChg chg="add mod">
          <ac:chgData name="majed Al-hakami" userId="c15e6e485a5a4051" providerId="LiveId" clId="{9AADA2C4-B047-4EBF-B035-8C538FE5D556}" dt="2020-10-08T09:57:58.252" v="427" actId="14100"/>
          <ac:picMkLst>
            <pc:docMk/>
            <pc:sldMk cId="3855509451" sldId="258"/>
            <ac:picMk id="2" creationId="{007E8EC8-BE80-4A94-B429-D772637E98F2}"/>
          </ac:picMkLst>
        </pc:picChg>
      </pc:sldChg>
      <pc:sldChg chg="addSp delSp modSp mod modAnim">
        <pc:chgData name="majed Al-hakami" userId="c15e6e485a5a4051" providerId="LiveId" clId="{9AADA2C4-B047-4EBF-B035-8C538FE5D556}" dt="2020-10-08T10:04:36.802" v="442"/>
        <pc:sldMkLst>
          <pc:docMk/>
          <pc:sldMk cId="1972376163" sldId="261"/>
        </pc:sldMkLst>
        <pc:spChg chg="del">
          <ac:chgData name="majed Al-hakami" userId="c15e6e485a5a4051" providerId="LiveId" clId="{9AADA2C4-B047-4EBF-B035-8C538FE5D556}" dt="2020-10-08T09:20:51.264" v="149" actId="478"/>
          <ac:spMkLst>
            <pc:docMk/>
            <pc:sldMk cId="1972376163" sldId="261"/>
            <ac:spMk id="2" creationId="{9135BB3C-D620-417F-9507-0EFD50A2A0B9}"/>
          </ac:spMkLst>
        </pc:spChg>
        <pc:spChg chg="add">
          <ac:chgData name="majed Al-hakami" userId="c15e6e485a5a4051" providerId="LiveId" clId="{9AADA2C4-B047-4EBF-B035-8C538FE5D556}" dt="2020-10-08T09:20:51.934" v="150" actId="22"/>
          <ac:spMkLst>
            <pc:docMk/>
            <pc:sldMk cId="1972376163" sldId="261"/>
            <ac:spMk id="8" creationId="{BDDE83EF-E8DB-41A8-BFB0-97776C6DA67B}"/>
          </ac:spMkLst>
        </pc:spChg>
        <pc:picChg chg="add mod">
          <ac:chgData name="majed Al-hakami" userId="c15e6e485a5a4051" providerId="LiveId" clId="{9AADA2C4-B047-4EBF-B035-8C538FE5D556}" dt="2020-10-08T09:16:47.551" v="41" actId="14100"/>
          <ac:picMkLst>
            <pc:docMk/>
            <pc:sldMk cId="1972376163" sldId="261"/>
            <ac:picMk id="4" creationId="{6D68ED7C-5E11-4DD5-AA00-F717EC4F36A9}"/>
          </ac:picMkLst>
        </pc:picChg>
        <pc:picChg chg="mod">
          <ac:chgData name="majed Al-hakami" userId="c15e6e485a5a4051" providerId="LiveId" clId="{9AADA2C4-B047-4EBF-B035-8C538FE5D556}" dt="2020-10-08T09:16:34.460" v="36" actId="1076"/>
          <ac:picMkLst>
            <pc:docMk/>
            <pc:sldMk cId="1972376163" sldId="261"/>
            <ac:picMk id="2050" creationId="{D910BD7F-5E85-4938-9DE8-39608CE40105}"/>
          </ac:picMkLst>
        </pc:picChg>
      </pc:sldChg>
      <pc:sldChg chg="addSp delSp modSp mod">
        <pc:chgData name="majed Al-hakami" userId="c15e6e485a5a4051" providerId="LiveId" clId="{9AADA2C4-B047-4EBF-B035-8C538FE5D556}" dt="2020-10-08T10:04:50.028" v="456" actId="1038"/>
        <pc:sldMkLst>
          <pc:docMk/>
          <pc:sldMk cId="3591070787" sldId="262"/>
        </pc:sldMkLst>
        <pc:spChg chg="del">
          <ac:chgData name="majed Al-hakami" userId="c15e6e485a5a4051" providerId="LiveId" clId="{9AADA2C4-B047-4EBF-B035-8C538FE5D556}" dt="2020-10-08T09:20:55.574" v="151" actId="478"/>
          <ac:spMkLst>
            <pc:docMk/>
            <pc:sldMk cId="3591070787" sldId="262"/>
            <ac:spMk id="2" creationId="{B7F7F84A-1682-424A-B5C2-ADB707ADB5B7}"/>
          </ac:spMkLst>
        </pc:spChg>
        <pc:spChg chg="mod">
          <ac:chgData name="majed Al-hakami" userId="c15e6e485a5a4051" providerId="LiveId" clId="{9AADA2C4-B047-4EBF-B035-8C538FE5D556}" dt="2020-10-08T10:04:50.028" v="456" actId="1038"/>
          <ac:spMkLst>
            <pc:docMk/>
            <pc:sldMk cId="3591070787" sldId="262"/>
            <ac:spMk id="6" creationId="{D9323DAC-CBFA-418B-9817-8ABDD9406800}"/>
          </ac:spMkLst>
        </pc:spChg>
        <pc:spChg chg="mod">
          <ac:chgData name="majed Al-hakami" userId="c15e6e485a5a4051" providerId="LiveId" clId="{9AADA2C4-B047-4EBF-B035-8C538FE5D556}" dt="2020-10-08T10:04:43.276" v="443" actId="14100"/>
          <ac:spMkLst>
            <pc:docMk/>
            <pc:sldMk cId="3591070787" sldId="262"/>
            <ac:spMk id="9" creationId="{4DF8BB0A-C03F-42FE-A1EB-DDEA9AEF5F18}"/>
          </ac:spMkLst>
        </pc:spChg>
        <pc:spChg chg="mod">
          <ac:chgData name="majed Al-hakami" userId="c15e6e485a5a4051" providerId="LiveId" clId="{9AADA2C4-B047-4EBF-B035-8C538FE5D556}" dt="2020-10-08T10:04:46.335" v="444" actId="14100"/>
          <ac:spMkLst>
            <pc:docMk/>
            <pc:sldMk cId="3591070787" sldId="262"/>
            <ac:spMk id="11" creationId="{DE6C910E-363D-4A53-A1CC-3F8D8FD0AED3}"/>
          </ac:spMkLst>
        </pc:spChg>
        <pc:spChg chg="add">
          <ac:chgData name="majed Al-hakami" userId="c15e6e485a5a4051" providerId="LiveId" clId="{9AADA2C4-B047-4EBF-B035-8C538FE5D556}" dt="2020-10-08T09:20:56.314" v="152" actId="22"/>
          <ac:spMkLst>
            <pc:docMk/>
            <pc:sldMk cId="3591070787" sldId="262"/>
            <ac:spMk id="14" creationId="{18B49DBD-675B-409D-96D7-78D659EF5427}"/>
          </ac:spMkLst>
        </pc:spChg>
        <pc:grpChg chg="mod">
          <ac:chgData name="majed Al-hakami" userId="c15e6e485a5a4051" providerId="LiveId" clId="{9AADA2C4-B047-4EBF-B035-8C538FE5D556}" dt="2020-10-08T10:04:46.335" v="444" actId="14100"/>
          <ac:grpSpMkLst>
            <pc:docMk/>
            <pc:sldMk cId="3591070787" sldId="262"/>
            <ac:grpSpMk id="3" creationId="{FF463818-C7A0-463C-8D6F-BC15995D92B0}"/>
          </ac:grpSpMkLst>
        </pc:grpChg>
        <pc:grpChg chg="mod">
          <ac:chgData name="majed Al-hakami" userId="c15e6e485a5a4051" providerId="LiveId" clId="{9AADA2C4-B047-4EBF-B035-8C538FE5D556}" dt="2020-10-08T10:04:43.276" v="443" actId="14100"/>
          <ac:grpSpMkLst>
            <pc:docMk/>
            <pc:sldMk cId="3591070787" sldId="262"/>
            <ac:grpSpMk id="4" creationId="{433E898A-6335-42D2-8FFB-A4F355B8E803}"/>
          </ac:grpSpMkLst>
        </pc:grpChg>
        <pc:picChg chg="mod">
          <ac:chgData name="majed Al-hakami" userId="c15e6e485a5a4051" providerId="LiveId" clId="{9AADA2C4-B047-4EBF-B035-8C538FE5D556}" dt="2020-10-08T10:04:43.276" v="443" actId="14100"/>
          <ac:picMkLst>
            <pc:docMk/>
            <pc:sldMk cId="3591070787" sldId="262"/>
            <ac:picMk id="8" creationId="{B111F3D9-5DD1-480C-9680-EE4EBC7E2CD0}"/>
          </ac:picMkLst>
        </pc:picChg>
        <pc:picChg chg="mod">
          <ac:chgData name="majed Al-hakami" userId="c15e6e485a5a4051" providerId="LiveId" clId="{9AADA2C4-B047-4EBF-B035-8C538FE5D556}" dt="2020-10-08T10:04:46.335" v="444" actId="14100"/>
          <ac:picMkLst>
            <pc:docMk/>
            <pc:sldMk cId="3591070787" sldId="262"/>
            <ac:picMk id="10" creationId="{79B3694D-BFF9-4220-9E63-0557CB8FC329}"/>
          </ac:picMkLst>
        </pc:picChg>
      </pc:sldChg>
      <pc:sldChg chg="modSp mod">
        <pc:chgData name="majed Al-hakami" userId="c15e6e485a5a4051" providerId="LiveId" clId="{9AADA2C4-B047-4EBF-B035-8C538FE5D556}" dt="2020-10-08T09:44:55.119" v="218" actId="20577"/>
        <pc:sldMkLst>
          <pc:docMk/>
          <pc:sldMk cId="3626510133" sldId="264"/>
        </pc:sldMkLst>
        <pc:spChg chg="mod">
          <ac:chgData name="majed Al-hakami" userId="c15e6e485a5a4051" providerId="LiveId" clId="{9AADA2C4-B047-4EBF-B035-8C538FE5D556}" dt="2020-10-08T09:38:42.496" v="162" actId="207"/>
          <ac:spMkLst>
            <pc:docMk/>
            <pc:sldMk cId="3626510133" sldId="264"/>
            <ac:spMk id="3" creationId="{143ECB13-1F7F-416A-A9ED-5FC6C3671A4E}"/>
          </ac:spMkLst>
        </pc:spChg>
        <pc:spChg chg="mod">
          <ac:chgData name="majed Al-hakami" userId="c15e6e485a5a4051" providerId="LiveId" clId="{9AADA2C4-B047-4EBF-B035-8C538FE5D556}" dt="2020-10-08T09:44:55.119" v="218" actId="20577"/>
          <ac:spMkLst>
            <pc:docMk/>
            <pc:sldMk cId="3626510133" sldId="264"/>
            <ac:spMk id="9" creationId="{6B488BF7-4BE2-4AB0-A8A0-06D00EFD20AE}"/>
          </ac:spMkLst>
        </pc:spChg>
        <pc:spChg chg="mod">
          <ac:chgData name="majed Al-hakami" userId="c15e6e485a5a4051" providerId="LiveId" clId="{9AADA2C4-B047-4EBF-B035-8C538FE5D556}" dt="2020-10-08T09:44:45.046" v="217" actId="403"/>
          <ac:spMkLst>
            <pc:docMk/>
            <pc:sldMk cId="3626510133" sldId="264"/>
            <ac:spMk id="11" creationId="{E011CEF0-908B-468B-85D8-2095A6491240}"/>
          </ac:spMkLst>
        </pc:spChg>
        <pc:spChg chg="mod">
          <ac:chgData name="majed Al-hakami" userId="c15e6e485a5a4051" providerId="LiveId" clId="{9AADA2C4-B047-4EBF-B035-8C538FE5D556}" dt="2020-10-08T09:44:38.524" v="215" actId="403"/>
          <ac:spMkLst>
            <pc:docMk/>
            <pc:sldMk cId="3626510133" sldId="264"/>
            <ac:spMk id="13" creationId="{692A7D2D-0FFF-437C-8558-C6ED45186685}"/>
          </ac:spMkLst>
        </pc:spChg>
      </pc:sldChg>
      <pc:sldChg chg="addSp delSp modSp mod ord">
        <pc:chgData name="majed Al-hakami" userId="c15e6e485a5a4051" providerId="LiveId" clId="{9AADA2C4-B047-4EBF-B035-8C538FE5D556}" dt="2020-10-08T09:44:05.082" v="212" actId="22"/>
        <pc:sldMkLst>
          <pc:docMk/>
          <pc:sldMk cId="1072571080" sldId="265"/>
        </pc:sldMkLst>
        <pc:spChg chg="del">
          <ac:chgData name="majed Al-hakami" userId="c15e6e485a5a4051" providerId="LiveId" clId="{9AADA2C4-B047-4EBF-B035-8C538FE5D556}" dt="2020-10-08T09:44:04.459" v="211" actId="478"/>
          <ac:spMkLst>
            <pc:docMk/>
            <pc:sldMk cId="1072571080" sldId="265"/>
            <ac:spMk id="2" creationId="{293AAE9C-5FF6-4225-90AD-0B110E2C8A5A}"/>
          </ac:spMkLst>
        </pc:spChg>
        <pc:spChg chg="mod">
          <ac:chgData name="majed Al-hakami" userId="c15e6e485a5a4051" providerId="LiveId" clId="{9AADA2C4-B047-4EBF-B035-8C538FE5D556}" dt="2020-10-08T09:43:22.123" v="196" actId="20577"/>
          <ac:spMkLst>
            <pc:docMk/>
            <pc:sldMk cId="1072571080" sldId="265"/>
            <ac:spMk id="3" creationId="{546C1ECA-5A40-476E-82B6-B273FDD8F814}"/>
          </ac:spMkLst>
        </pc:spChg>
        <pc:spChg chg="add">
          <ac:chgData name="majed Al-hakami" userId="c15e6e485a5a4051" providerId="LiveId" clId="{9AADA2C4-B047-4EBF-B035-8C538FE5D556}" dt="2020-10-08T09:44:05.082" v="212" actId="22"/>
          <ac:spMkLst>
            <pc:docMk/>
            <pc:sldMk cId="1072571080" sldId="265"/>
            <ac:spMk id="8" creationId="{D2AF75BA-FD4F-4C65-B818-D4C90A7C2BA3}"/>
          </ac:spMkLst>
        </pc:spChg>
        <pc:picChg chg="add del mod">
          <ac:chgData name="majed Al-hakami" userId="c15e6e485a5a4051" providerId="LiveId" clId="{9AADA2C4-B047-4EBF-B035-8C538FE5D556}" dt="2020-10-08T09:43:24.055" v="197" actId="478"/>
          <ac:picMkLst>
            <pc:docMk/>
            <pc:sldMk cId="1072571080" sldId="265"/>
            <ac:picMk id="4098" creationId="{4C2EABE7-968D-4BA5-A6C9-D7DEAB18FA19}"/>
          </ac:picMkLst>
        </pc:picChg>
      </pc:sldChg>
      <pc:sldChg chg="addSp modSp mod">
        <pc:chgData name="majed Al-hakami" userId="c15e6e485a5a4051" providerId="LiveId" clId="{9AADA2C4-B047-4EBF-B035-8C538FE5D556}" dt="2020-10-08T09:38:51.148" v="165" actId="22"/>
        <pc:sldMkLst>
          <pc:docMk/>
          <pc:sldMk cId="3287296399" sldId="266"/>
        </pc:sldMkLst>
        <pc:spChg chg="add">
          <ac:chgData name="majed Al-hakami" userId="c15e6e485a5a4051" providerId="LiveId" clId="{9AADA2C4-B047-4EBF-B035-8C538FE5D556}" dt="2020-10-08T09:38:51.148" v="165" actId="22"/>
          <ac:spMkLst>
            <pc:docMk/>
            <pc:sldMk cId="3287296399" sldId="266"/>
            <ac:spMk id="2" creationId="{949EE68D-C7D7-460E-838A-981D1A06AD9C}"/>
          </ac:spMkLst>
        </pc:spChg>
        <pc:spChg chg="mod">
          <ac:chgData name="majed Al-hakami" userId="c15e6e485a5a4051" providerId="LiveId" clId="{9AADA2C4-B047-4EBF-B035-8C538FE5D556}" dt="2020-10-08T09:38:47.912" v="163" actId="1076"/>
          <ac:spMkLst>
            <pc:docMk/>
            <pc:sldMk cId="3287296399" sldId="266"/>
            <ac:spMk id="4" creationId="{96FEF99A-F7B9-4D32-AC63-D9C616C891F5}"/>
          </ac:spMkLst>
        </pc:spChg>
        <pc:picChg chg="mod">
          <ac:chgData name="majed Al-hakami" userId="c15e6e485a5a4051" providerId="LiveId" clId="{9AADA2C4-B047-4EBF-B035-8C538FE5D556}" dt="2020-10-08T09:38:49.925" v="164" actId="1076"/>
          <ac:picMkLst>
            <pc:docMk/>
            <pc:sldMk cId="3287296399" sldId="266"/>
            <ac:picMk id="3" creationId="{ECE8EB05-5EE2-41E7-880F-F4A3AB352D40}"/>
          </ac:picMkLst>
        </pc:picChg>
      </pc:sldChg>
      <pc:sldChg chg="addSp delSp mod">
        <pc:chgData name="majed Al-hakami" userId="c15e6e485a5a4051" providerId="LiveId" clId="{9AADA2C4-B047-4EBF-B035-8C538FE5D556}" dt="2020-10-08T09:39:02.412" v="167" actId="22"/>
        <pc:sldMkLst>
          <pc:docMk/>
          <pc:sldMk cId="821640988" sldId="267"/>
        </pc:sldMkLst>
        <pc:spChg chg="add">
          <ac:chgData name="majed Al-hakami" userId="c15e6e485a5a4051" providerId="LiveId" clId="{9AADA2C4-B047-4EBF-B035-8C538FE5D556}" dt="2020-10-08T09:39:02.412" v="167" actId="22"/>
          <ac:spMkLst>
            <pc:docMk/>
            <pc:sldMk cId="821640988" sldId="267"/>
            <ac:spMk id="2" creationId="{0C592996-D93B-4AB4-897B-9CFAD4603489}"/>
          </ac:spMkLst>
        </pc:spChg>
        <pc:spChg chg="del">
          <ac:chgData name="majed Al-hakami" userId="c15e6e485a5a4051" providerId="LiveId" clId="{9AADA2C4-B047-4EBF-B035-8C538FE5D556}" dt="2020-10-08T09:39:01.869" v="166" actId="478"/>
          <ac:spMkLst>
            <pc:docMk/>
            <pc:sldMk cId="821640988" sldId="267"/>
            <ac:spMk id="7" creationId="{13D735D3-0667-42CA-8526-F54201FBCA02}"/>
          </ac:spMkLst>
        </pc:spChg>
      </pc:sldChg>
      <pc:sldChg chg="addSp delSp modSp mod">
        <pc:chgData name="majed Al-hakami" userId="c15e6e485a5a4051" providerId="LiveId" clId="{9AADA2C4-B047-4EBF-B035-8C538FE5D556}" dt="2020-10-08T09:46:11.869" v="220" actId="14100"/>
        <pc:sldMkLst>
          <pc:docMk/>
          <pc:sldMk cId="1921405765" sldId="268"/>
        </pc:sldMkLst>
        <pc:spChg chg="del">
          <ac:chgData name="majed Al-hakami" userId="c15e6e485a5a4051" providerId="LiveId" clId="{9AADA2C4-B047-4EBF-B035-8C538FE5D556}" dt="2020-10-08T09:38:30.641" v="161" actId="478"/>
          <ac:spMkLst>
            <pc:docMk/>
            <pc:sldMk cId="1921405765" sldId="268"/>
            <ac:spMk id="2" creationId="{9404DB2D-6315-47DA-B860-C4A21FAF5601}"/>
          </ac:spMkLst>
        </pc:spChg>
        <pc:spChg chg="mod">
          <ac:chgData name="majed Al-hakami" userId="c15e6e485a5a4051" providerId="LiveId" clId="{9AADA2C4-B047-4EBF-B035-8C538FE5D556}" dt="2020-10-08T09:38:27.850" v="160" actId="20577"/>
          <ac:spMkLst>
            <pc:docMk/>
            <pc:sldMk cId="1921405765" sldId="268"/>
            <ac:spMk id="4" creationId="{8657D466-B1CD-497D-9125-189486662370}"/>
          </ac:spMkLst>
        </pc:spChg>
        <pc:spChg chg="add">
          <ac:chgData name="majed Al-hakami" userId="c15e6e485a5a4051" providerId="LiveId" clId="{9AADA2C4-B047-4EBF-B035-8C538FE5D556}" dt="2020-10-08T09:45:58.261" v="219" actId="22"/>
          <ac:spMkLst>
            <pc:docMk/>
            <pc:sldMk cId="1921405765" sldId="268"/>
            <ac:spMk id="9" creationId="{5AAF7A88-26F7-40E3-ACD0-9B0E9E4B99CE}"/>
          </ac:spMkLst>
        </pc:spChg>
        <pc:picChg chg="mod">
          <ac:chgData name="majed Al-hakami" userId="c15e6e485a5a4051" providerId="LiveId" clId="{9AADA2C4-B047-4EBF-B035-8C538FE5D556}" dt="2020-10-08T09:46:11.869" v="220" actId="14100"/>
          <ac:picMkLst>
            <pc:docMk/>
            <pc:sldMk cId="1921405765" sldId="268"/>
            <ac:picMk id="6" creationId="{8BFB56DE-7603-461E-8A55-6891FE79EBD3}"/>
          </ac:picMkLst>
        </pc:picChg>
      </pc:sldChg>
      <pc:sldChg chg="addSp modSp mod ord">
        <pc:chgData name="majed Al-hakami" userId="c15e6e485a5a4051" providerId="LiveId" clId="{9AADA2C4-B047-4EBF-B035-8C538FE5D556}" dt="2020-10-08T09:48:31.684" v="252" actId="20577"/>
        <pc:sldMkLst>
          <pc:docMk/>
          <pc:sldMk cId="135679001" sldId="269"/>
        </pc:sldMkLst>
        <pc:spChg chg="add">
          <ac:chgData name="majed Al-hakami" userId="c15e6e485a5a4051" providerId="LiveId" clId="{9AADA2C4-B047-4EBF-B035-8C538FE5D556}" dt="2020-10-08T09:18:31.391" v="43" actId="22"/>
          <ac:spMkLst>
            <pc:docMk/>
            <pc:sldMk cId="135679001" sldId="269"/>
            <ac:spMk id="2" creationId="{0A8EB688-4927-429C-9AA3-49D7CDF53F50}"/>
          </ac:spMkLst>
        </pc:spChg>
        <pc:spChg chg="add mod">
          <ac:chgData name="majed Al-hakami" userId="c15e6e485a5a4051" providerId="LiveId" clId="{9AADA2C4-B047-4EBF-B035-8C538FE5D556}" dt="2020-10-08T09:19:40.337" v="93" actId="20577"/>
          <ac:spMkLst>
            <pc:docMk/>
            <pc:sldMk cId="135679001" sldId="269"/>
            <ac:spMk id="4" creationId="{986FD341-E9FC-4E71-A6DB-79E7707E059D}"/>
          </ac:spMkLst>
        </pc:spChg>
        <pc:spChg chg="add mod">
          <ac:chgData name="majed Al-hakami" userId="c15e6e485a5a4051" providerId="LiveId" clId="{9AADA2C4-B047-4EBF-B035-8C538FE5D556}" dt="2020-10-08T09:21:20.559" v="153" actId="207"/>
          <ac:spMkLst>
            <pc:docMk/>
            <pc:sldMk cId="135679001" sldId="269"/>
            <ac:spMk id="8" creationId="{18631480-F807-41BC-B24F-0807DAFA85FB}"/>
          </ac:spMkLst>
        </pc:spChg>
        <pc:spChg chg="add">
          <ac:chgData name="majed Al-hakami" userId="c15e6e485a5a4051" providerId="LiveId" clId="{9AADA2C4-B047-4EBF-B035-8C538FE5D556}" dt="2020-10-08T09:18:31.391" v="43" actId="22"/>
          <ac:spMkLst>
            <pc:docMk/>
            <pc:sldMk cId="135679001" sldId="269"/>
            <ac:spMk id="10" creationId="{8E9B2FA9-49B4-4E17-AF1E-0463BB4F135B}"/>
          </ac:spMkLst>
        </pc:spChg>
        <pc:spChg chg="add">
          <ac:chgData name="majed Al-hakami" userId="c15e6e485a5a4051" providerId="LiveId" clId="{9AADA2C4-B047-4EBF-B035-8C538FE5D556}" dt="2020-10-08T09:18:31.391" v="43" actId="22"/>
          <ac:spMkLst>
            <pc:docMk/>
            <pc:sldMk cId="135679001" sldId="269"/>
            <ac:spMk id="12" creationId="{67F579DF-22BB-4279-9363-CB35E1447654}"/>
          </ac:spMkLst>
        </pc:spChg>
        <pc:spChg chg="add">
          <ac:chgData name="majed Al-hakami" userId="c15e6e485a5a4051" providerId="LiveId" clId="{9AADA2C4-B047-4EBF-B035-8C538FE5D556}" dt="2020-10-08T09:18:31.391" v="43" actId="22"/>
          <ac:spMkLst>
            <pc:docMk/>
            <pc:sldMk cId="135679001" sldId="269"/>
            <ac:spMk id="14" creationId="{923500DC-5B6C-4874-9F0D-55BD1FD76F1B}"/>
          </ac:spMkLst>
        </pc:spChg>
        <pc:spChg chg="add mod">
          <ac:chgData name="majed Al-hakami" userId="c15e6e485a5a4051" providerId="LiveId" clId="{9AADA2C4-B047-4EBF-B035-8C538FE5D556}" dt="2020-10-08T09:21:23.809" v="154" actId="207"/>
          <ac:spMkLst>
            <pc:docMk/>
            <pc:sldMk cId="135679001" sldId="269"/>
            <ac:spMk id="16" creationId="{8792F70B-F844-4CBC-891C-A09E4EE27FB2}"/>
          </ac:spMkLst>
        </pc:spChg>
        <pc:spChg chg="add mod">
          <ac:chgData name="majed Al-hakami" userId="c15e6e485a5a4051" providerId="LiveId" clId="{9AADA2C4-B047-4EBF-B035-8C538FE5D556}" dt="2020-10-08T09:48:31.684" v="252" actId="20577"/>
          <ac:spMkLst>
            <pc:docMk/>
            <pc:sldMk cId="135679001" sldId="269"/>
            <ac:spMk id="18" creationId="{116B95F6-713D-4563-B672-4E2E0A28BC69}"/>
          </ac:spMkLst>
        </pc:spChg>
      </pc:sldChg>
      <pc:sldChg chg="addSp delSp modSp mod ord">
        <pc:chgData name="majed Al-hakami" userId="c15e6e485a5a4051" providerId="LiveId" clId="{9AADA2C4-B047-4EBF-B035-8C538FE5D556}" dt="2020-10-08T10:05:45.006" v="459"/>
        <pc:sldMkLst>
          <pc:docMk/>
          <pc:sldMk cId="3076835720" sldId="270"/>
        </pc:sldMkLst>
        <pc:spChg chg="add del">
          <ac:chgData name="majed Al-hakami" userId="c15e6e485a5a4051" providerId="LiveId" clId="{9AADA2C4-B047-4EBF-B035-8C538FE5D556}" dt="2020-10-08T09:49:29.621" v="254" actId="478"/>
          <ac:spMkLst>
            <pc:docMk/>
            <pc:sldMk cId="3076835720" sldId="270"/>
            <ac:spMk id="2" creationId="{78A9AE8E-0B0D-4F04-8525-44B5666953D2}"/>
          </ac:spMkLst>
        </pc:spChg>
        <pc:spChg chg="add">
          <ac:chgData name="majed Al-hakami" userId="c15e6e485a5a4051" providerId="LiveId" clId="{9AADA2C4-B047-4EBF-B035-8C538FE5D556}" dt="2020-10-08T09:48:57.973" v="253" actId="22"/>
          <ac:spMkLst>
            <pc:docMk/>
            <pc:sldMk cId="3076835720" sldId="270"/>
            <ac:spMk id="4" creationId="{4A101447-C70B-4146-914C-82231FA2F200}"/>
          </ac:spMkLst>
        </pc:spChg>
        <pc:graphicFrameChg chg="add mod modGraphic">
          <ac:chgData name="majed Al-hakami" userId="c15e6e485a5a4051" providerId="LiveId" clId="{9AADA2C4-B047-4EBF-B035-8C538FE5D556}" dt="2020-10-08T09:51:10.192" v="261" actId="403"/>
          <ac:graphicFrameMkLst>
            <pc:docMk/>
            <pc:sldMk cId="3076835720" sldId="270"/>
            <ac:graphicFrameMk id="10" creationId="{B053A255-A65F-49C8-A29B-E258F78A0576}"/>
          </ac:graphicFrameMkLst>
        </pc:graphicFrameChg>
        <pc:graphicFrameChg chg="add del mod">
          <ac:chgData name="majed Al-hakami" userId="c15e6e485a5a4051" providerId="LiveId" clId="{9AADA2C4-B047-4EBF-B035-8C538FE5D556}" dt="2020-10-08T09:50:58.821" v="259" actId="478"/>
          <ac:graphicFrameMkLst>
            <pc:docMk/>
            <pc:sldMk cId="3076835720" sldId="270"/>
            <ac:graphicFrameMk id="12" creationId="{F58D26BD-F087-44B2-9A29-ACB82AFA758C}"/>
          </ac:graphicFrameMkLst>
        </pc:graphicFrameChg>
        <pc:picChg chg="add">
          <ac:chgData name="majed Al-hakami" userId="c15e6e485a5a4051" providerId="LiveId" clId="{9AADA2C4-B047-4EBF-B035-8C538FE5D556}" dt="2020-10-08T09:48:57.973" v="253" actId="22"/>
          <ac:picMkLst>
            <pc:docMk/>
            <pc:sldMk cId="3076835720" sldId="270"/>
            <ac:picMk id="8" creationId="{D132781E-62D5-4350-8D02-A186B35AE5DD}"/>
          </ac:picMkLst>
        </pc:picChg>
      </pc:sldChg>
      <pc:sldChg chg="addSp modSp del mod modAnim">
        <pc:chgData name="majed Al-hakami" userId="c15e6e485a5a4051" providerId="LiveId" clId="{9AADA2C4-B047-4EBF-B035-8C538FE5D556}" dt="2020-10-08T09:58:33.061" v="435" actId="47"/>
        <pc:sldMkLst>
          <pc:docMk/>
          <pc:sldMk cId="3404605729" sldId="271"/>
        </pc:sldMkLst>
        <pc:spChg chg="add mod">
          <ac:chgData name="majed Al-hakami" userId="c15e6e485a5a4051" providerId="LiveId" clId="{9AADA2C4-B047-4EBF-B035-8C538FE5D556}" dt="2020-10-08T09:51:49.954" v="263" actId="1076"/>
          <ac:spMkLst>
            <pc:docMk/>
            <pc:sldMk cId="3404605729" sldId="271"/>
            <ac:spMk id="3" creationId="{2829FAD8-4494-49A0-A2FC-598948848131}"/>
          </ac:spMkLst>
        </pc:spChg>
        <pc:spChg chg="add mod">
          <ac:chgData name="majed Al-hakami" userId="c15e6e485a5a4051" providerId="LiveId" clId="{9AADA2C4-B047-4EBF-B035-8C538FE5D556}" dt="2020-10-08T09:51:53.207" v="264" actId="1076"/>
          <ac:spMkLst>
            <pc:docMk/>
            <pc:sldMk cId="3404605729" sldId="271"/>
            <ac:spMk id="4" creationId="{5C2D4F6E-BE26-438A-95C1-A02D2CCA84CC}"/>
          </ac:spMkLst>
        </pc:spChg>
        <pc:spChg chg="add mod">
          <ac:chgData name="majed Al-hakami" userId="c15e6e485a5a4051" providerId="LiveId" clId="{9AADA2C4-B047-4EBF-B035-8C538FE5D556}" dt="2020-10-08T09:51:49.954" v="263" actId="1076"/>
          <ac:spMkLst>
            <pc:docMk/>
            <pc:sldMk cId="3404605729" sldId="271"/>
            <ac:spMk id="6" creationId="{E2AB1F57-FE88-4B9B-9B10-5800E23D795E}"/>
          </ac:spMkLst>
        </pc:spChg>
        <pc:spChg chg="add mod">
          <ac:chgData name="majed Al-hakami" userId="c15e6e485a5a4051" providerId="LiveId" clId="{9AADA2C4-B047-4EBF-B035-8C538FE5D556}" dt="2020-10-08T09:52:29.021" v="282" actId="20577"/>
          <ac:spMkLst>
            <pc:docMk/>
            <pc:sldMk cId="3404605729" sldId="271"/>
            <ac:spMk id="7" creationId="{B1D34AD6-D692-4197-98C8-037B5449C2D9}"/>
          </ac:spMkLst>
        </pc:spChg>
        <pc:spChg chg="add mod">
          <ac:chgData name="majed Al-hakami" userId="c15e6e485a5a4051" providerId="LiveId" clId="{9AADA2C4-B047-4EBF-B035-8C538FE5D556}" dt="2020-10-08T09:52:38.312" v="293" actId="20577"/>
          <ac:spMkLst>
            <pc:docMk/>
            <pc:sldMk cId="3404605729" sldId="271"/>
            <ac:spMk id="8" creationId="{F385F206-A5D4-4B9C-A210-BDCEA8EF8AB7}"/>
          </ac:spMkLst>
        </pc:spChg>
        <pc:spChg chg="add mod">
          <ac:chgData name="majed Al-hakami" userId="c15e6e485a5a4051" providerId="LiveId" clId="{9AADA2C4-B047-4EBF-B035-8C538FE5D556}" dt="2020-10-08T09:51:59.774" v="266" actId="1076"/>
          <ac:spMkLst>
            <pc:docMk/>
            <pc:sldMk cId="3404605729" sldId="271"/>
            <ac:spMk id="9" creationId="{0CAF9232-91E6-4C5B-9BD3-200E7D71F67E}"/>
          </ac:spMkLst>
        </pc:spChg>
        <pc:spChg chg="add mod">
          <ac:chgData name="majed Al-hakami" userId="c15e6e485a5a4051" providerId="LiveId" clId="{9AADA2C4-B047-4EBF-B035-8C538FE5D556}" dt="2020-10-08T09:52:24.065" v="275" actId="1076"/>
          <ac:spMkLst>
            <pc:docMk/>
            <pc:sldMk cId="3404605729" sldId="271"/>
            <ac:spMk id="10" creationId="{CA8F1910-BC1C-4648-99C3-4436CCBFCA86}"/>
          </ac:spMkLst>
        </pc:spChg>
      </pc:sldChg>
      <pc:sldChg chg="addSp modSp mod modAnim">
        <pc:chgData name="majed Al-hakami" userId="c15e6e485a5a4051" providerId="LiveId" clId="{9AADA2C4-B047-4EBF-B035-8C538FE5D556}" dt="2020-10-08T10:04:19.075" v="441"/>
        <pc:sldMkLst>
          <pc:docMk/>
          <pc:sldMk cId="2052753668" sldId="272"/>
        </pc:sldMkLst>
        <pc:spChg chg="add mod">
          <ac:chgData name="majed Al-hakami" userId="c15e6e485a5a4051" providerId="LiveId" clId="{9AADA2C4-B047-4EBF-B035-8C538FE5D556}" dt="2020-10-08T08:53:34.511" v="25" actId="20577"/>
          <ac:spMkLst>
            <pc:docMk/>
            <pc:sldMk cId="2052753668" sldId="272"/>
            <ac:spMk id="2" creationId="{1082E401-17CC-4EE0-9F44-5C06B7614815}"/>
          </ac:spMkLst>
        </pc:spChg>
        <pc:spChg chg="add mod">
          <ac:chgData name="majed Al-hakami" userId="c15e6e485a5a4051" providerId="LiveId" clId="{9AADA2C4-B047-4EBF-B035-8C538FE5D556}" dt="2020-10-08T09:47:59.270" v="250" actId="14100"/>
          <ac:spMkLst>
            <pc:docMk/>
            <pc:sldMk cId="2052753668" sldId="272"/>
            <ac:spMk id="4" creationId="{3D8D799B-76C8-44E5-BA18-73EBD46B483D}"/>
          </ac:spMkLst>
        </pc:spChg>
        <pc:picChg chg="add">
          <ac:chgData name="majed Al-hakami" userId="c15e6e485a5a4051" providerId="LiveId" clId="{9AADA2C4-B047-4EBF-B035-8C538FE5D556}" dt="2020-10-08T08:52:39.601" v="2" actId="22"/>
          <ac:picMkLst>
            <pc:docMk/>
            <pc:sldMk cId="2052753668" sldId="272"/>
            <ac:picMk id="8" creationId="{5289C8BE-9C79-4D9E-8095-E355EF31E102}"/>
          </ac:picMkLst>
        </pc:picChg>
      </pc:sldChg>
      <pc:sldChg chg="addSp delSp modSp add mod">
        <pc:chgData name="majed Al-hakami" userId="c15e6e485a5a4051" providerId="LiveId" clId="{9AADA2C4-B047-4EBF-B035-8C538FE5D556}" dt="2020-10-08T10:05:22.794" v="457" actId="20577"/>
        <pc:sldMkLst>
          <pc:docMk/>
          <pc:sldMk cId="291219405" sldId="273"/>
        </pc:sldMkLst>
        <pc:spChg chg="del">
          <ac:chgData name="majed Al-hakami" userId="c15e6e485a5a4051" providerId="LiveId" clId="{9AADA2C4-B047-4EBF-B035-8C538FE5D556}" dt="2020-10-08T09:43:58.077" v="209" actId="478"/>
          <ac:spMkLst>
            <pc:docMk/>
            <pc:sldMk cId="291219405" sldId="273"/>
            <ac:spMk id="2" creationId="{293AAE9C-5FF6-4225-90AD-0B110E2C8A5A}"/>
          </ac:spMkLst>
        </pc:spChg>
        <pc:spChg chg="mod">
          <ac:chgData name="majed Al-hakami" userId="c15e6e485a5a4051" providerId="LiveId" clId="{9AADA2C4-B047-4EBF-B035-8C538FE5D556}" dt="2020-10-08T10:05:22.794" v="457" actId="20577"/>
          <ac:spMkLst>
            <pc:docMk/>
            <pc:sldMk cId="291219405" sldId="273"/>
            <ac:spMk id="3" creationId="{546C1ECA-5A40-476E-82B6-B273FDD8F814}"/>
          </ac:spMkLst>
        </pc:spChg>
        <pc:spChg chg="add">
          <ac:chgData name="majed Al-hakami" userId="c15e6e485a5a4051" providerId="LiveId" clId="{9AADA2C4-B047-4EBF-B035-8C538FE5D556}" dt="2020-10-08T09:43:58.528" v="210" actId="22"/>
          <ac:spMkLst>
            <pc:docMk/>
            <pc:sldMk cId="291219405" sldId="273"/>
            <ac:spMk id="7" creationId="{F71B64ED-CB45-4BD6-9415-C7DA476C3E42}"/>
          </ac:spMkLst>
        </pc:spChg>
        <pc:picChg chg="del">
          <ac:chgData name="majed Al-hakami" userId="c15e6e485a5a4051" providerId="LiveId" clId="{9AADA2C4-B047-4EBF-B035-8C538FE5D556}" dt="2020-10-08T09:41:24.145" v="173" actId="478"/>
          <ac:picMkLst>
            <pc:docMk/>
            <pc:sldMk cId="291219405" sldId="273"/>
            <ac:picMk id="4" creationId="{33747D57-A83E-4700-BFB4-0301271F9247}"/>
          </ac:picMkLst>
        </pc:picChg>
        <pc:picChg chg="del">
          <ac:chgData name="majed Al-hakami" userId="c15e6e485a5a4051" providerId="LiveId" clId="{9AADA2C4-B047-4EBF-B035-8C538FE5D556}" dt="2020-10-08T09:41:23.326" v="172" actId="478"/>
          <ac:picMkLst>
            <pc:docMk/>
            <pc:sldMk cId="291219405" sldId="273"/>
            <ac:picMk id="6" creationId="{C444ECE7-D775-44A5-8B1A-BBB76ABC72EA}"/>
          </ac:picMkLst>
        </pc:picChg>
        <pc:picChg chg="del mod">
          <ac:chgData name="majed Al-hakami" userId="c15e6e485a5a4051" providerId="LiveId" clId="{9AADA2C4-B047-4EBF-B035-8C538FE5D556}" dt="2020-10-08T09:42:21.856" v="177" actId="478"/>
          <ac:picMkLst>
            <pc:docMk/>
            <pc:sldMk cId="291219405" sldId="273"/>
            <ac:picMk id="4098" creationId="{4C2EABE7-968D-4BA5-A6C9-D7DEAB18FA19}"/>
          </ac:picMkLst>
        </pc:picChg>
        <pc:picChg chg="add mod">
          <ac:chgData name="majed Al-hakami" userId="c15e6e485a5a4051" providerId="LiveId" clId="{9AADA2C4-B047-4EBF-B035-8C538FE5D556}" dt="2020-10-08T09:43:04.597" v="189" actId="14100"/>
          <ac:picMkLst>
            <pc:docMk/>
            <pc:sldMk cId="291219405" sldId="273"/>
            <ac:picMk id="5122" creationId="{76C4A809-5FC8-4435-874C-95E24662818D}"/>
          </ac:picMkLst>
        </pc:picChg>
        <pc:picChg chg="add mod">
          <ac:chgData name="majed Al-hakami" userId="c15e6e485a5a4051" providerId="LiveId" clId="{9AADA2C4-B047-4EBF-B035-8C538FE5D556}" dt="2020-10-08T09:43:01.512" v="188" actId="14100"/>
          <ac:picMkLst>
            <pc:docMk/>
            <pc:sldMk cId="291219405" sldId="273"/>
            <ac:picMk id="5124" creationId="{6F74D070-2697-4313-AFD3-9652042C18E5}"/>
          </ac:picMkLst>
        </pc:picChg>
      </pc:sldChg>
      <pc:sldChg chg="addSp modSp add del mod">
        <pc:chgData name="majed Al-hakami" userId="c15e6e485a5a4051" providerId="LiveId" clId="{9AADA2C4-B047-4EBF-B035-8C538FE5D556}" dt="2020-10-08T09:17:04.274" v="42" actId="47"/>
        <pc:sldMkLst>
          <pc:docMk/>
          <pc:sldMk cId="1948274993" sldId="273"/>
        </pc:sldMkLst>
        <pc:spChg chg="add mod">
          <ac:chgData name="majed Al-hakami" userId="c15e6e485a5a4051" providerId="LiveId" clId="{9AADA2C4-B047-4EBF-B035-8C538FE5D556}" dt="2020-10-08T09:15:28.290" v="35" actId="1076"/>
          <ac:spMkLst>
            <pc:docMk/>
            <pc:sldMk cId="1948274993" sldId="273"/>
            <ac:spMk id="2" creationId="{46B7534E-5532-4FD3-A09E-C1CC13CA2BD8}"/>
          </ac:spMkLst>
        </pc:spChg>
        <pc:picChg chg="add mod">
          <ac:chgData name="majed Al-hakami" userId="c15e6e485a5a4051" providerId="LiveId" clId="{9AADA2C4-B047-4EBF-B035-8C538FE5D556}" dt="2020-10-08T09:14:07.778" v="33" actId="1076"/>
          <ac:picMkLst>
            <pc:docMk/>
            <pc:sldMk cId="1948274993" sldId="273"/>
            <ac:picMk id="3074" creationId="{FF84BA9E-75DC-4D25-BDF1-6AD3D3E9E831}"/>
          </ac:picMkLst>
        </pc:picChg>
      </pc:sldChg>
      <pc:sldChg chg="modSp add mod">
        <pc:chgData name="majed Al-hakami" userId="c15e6e485a5a4051" providerId="LiveId" clId="{9AADA2C4-B047-4EBF-B035-8C538FE5D556}" dt="2020-10-08T09:48:26.178" v="251" actId="20577"/>
        <pc:sldMkLst>
          <pc:docMk/>
          <pc:sldMk cId="2667732125" sldId="274"/>
        </pc:sldMkLst>
        <pc:spChg chg="mod">
          <ac:chgData name="majed Al-hakami" userId="c15e6e485a5a4051" providerId="LiveId" clId="{9AADA2C4-B047-4EBF-B035-8C538FE5D556}" dt="2020-10-08T09:47:20.389" v="248" actId="20577"/>
          <ac:spMkLst>
            <pc:docMk/>
            <pc:sldMk cId="2667732125" sldId="274"/>
            <ac:spMk id="4" creationId="{986FD341-E9FC-4E71-A6DB-79E7707E059D}"/>
          </ac:spMkLst>
        </pc:spChg>
        <pc:spChg chg="mod">
          <ac:chgData name="majed Al-hakami" userId="c15e6e485a5a4051" providerId="LiveId" clId="{9AADA2C4-B047-4EBF-B035-8C538FE5D556}" dt="2020-10-08T09:48:26.178" v="251" actId="20577"/>
          <ac:spMkLst>
            <pc:docMk/>
            <pc:sldMk cId="2667732125" sldId="274"/>
            <ac:spMk id="18" creationId="{116B95F6-713D-4563-B672-4E2E0A28BC69}"/>
          </ac:spMkLst>
        </pc:spChg>
      </pc:sldChg>
      <pc:sldChg chg="add">
        <pc:chgData name="majed Al-hakami" userId="c15e6e485a5a4051" providerId="LiveId" clId="{9AADA2C4-B047-4EBF-B035-8C538FE5D556}" dt="2020-10-08T09:58:47.840" v="436"/>
        <pc:sldMkLst>
          <pc:docMk/>
          <pc:sldMk cId="310378255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7" y="2290763"/>
            <a:ext cx="195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المـــــــــــــــادة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89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كــــــــيــــــمــــــــيــــــــاء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العوامل المؤثرة في سرعة التفاعل الكيميائي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مـــاجـــد الــحـكــمــي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62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46C1ECA-5A40-476E-82B6-B273FDD8F814}"/>
              </a:ext>
            </a:extLst>
          </p:cNvPr>
          <p:cNvSpPr/>
          <p:nvPr/>
        </p:nvSpPr>
        <p:spPr>
          <a:xfrm>
            <a:off x="5933697" y="3905250"/>
            <a:ext cx="5856651" cy="1143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</a:rPr>
              <a:t>أيهما يذوب أولا في كأس ماء ؟ ولماذا؟</a:t>
            </a:r>
          </a:p>
        </p:txBody>
      </p:sp>
      <p:pic>
        <p:nvPicPr>
          <p:cNvPr id="5122" name="Picture 2" descr="زهرة الخليج - طرق سهلة ستبعدك عن السكر!">
            <a:extLst>
              <a:ext uri="{FF2B5EF4-FFF2-40B4-BE49-F238E27FC236}">
                <a16:creationId xmlns:a16="http://schemas.microsoft.com/office/drawing/2014/main" id="{76C4A809-5FC8-4435-874C-95E24662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9" y="2364801"/>
            <a:ext cx="2867024" cy="18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كيفية عمل مكعبات السكر - موضوع">
            <a:extLst>
              <a:ext uri="{FF2B5EF4-FFF2-40B4-BE49-F238E27FC236}">
                <a16:creationId xmlns:a16="http://schemas.microsoft.com/office/drawing/2014/main" id="{6F74D070-2697-4313-AFD3-9652042C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8" y="4572000"/>
            <a:ext cx="286702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11">
            <a:extLst>
              <a:ext uri="{FF2B5EF4-FFF2-40B4-BE49-F238E27FC236}">
                <a16:creationId xmlns:a16="http://schemas.microsoft.com/office/drawing/2014/main" id="{F71B64ED-CB45-4BD6-9415-C7DA476C3E42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</p:spTree>
    <p:extLst>
      <p:ext uri="{BB962C8B-B14F-4D97-AF65-F5344CB8AC3E}">
        <p14:creationId xmlns:p14="http://schemas.microsoft.com/office/powerpoint/2010/main" val="29121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1">
            <a:extLst>
              <a:ext uri="{FF2B5EF4-FFF2-40B4-BE49-F238E27FC236}">
                <a16:creationId xmlns:a16="http://schemas.microsoft.com/office/drawing/2014/main" id="{143ECB13-1F7F-416A-A9ED-5FC6C3671A4E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1AC4B16A-DFFA-4365-A30E-2BBD44D1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973" y="5189106"/>
            <a:ext cx="989037" cy="285516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00B0F0"/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6" name="Picture 25" descr="cube - two">
            <a:extLst>
              <a:ext uri="{FF2B5EF4-FFF2-40B4-BE49-F238E27FC236}">
                <a16:creationId xmlns:a16="http://schemas.microsoft.com/office/drawing/2014/main" id="{0CD87282-7052-4212-85A4-57EB1DAF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6234"/>
            <a:ext cx="1189103" cy="108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8">
            <a:extLst>
              <a:ext uri="{FF2B5EF4-FFF2-40B4-BE49-F238E27FC236}">
                <a16:creationId xmlns:a16="http://schemas.microsoft.com/office/drawing/2014/main" id="{28B93E88-BC67-453B-8A2C-B8B0CD5C22DE}"/>
              </a:ext>
            </a:extLst>
          </p:cNvPr>
          <p:cNvGrpSpPr>
            <a:grpSpLocks/>
          </p:cNvGrpSpPr>
          <p:nvPr/>
        </p:nvGrpSpPr>
        <p:grpSpPr bwMode="auto">
          <a:xfrm>
            <a:off x="2000670" y="4799759"/>
            <a:ext cx="2452812" cy="1561766"/>
            <a:chOff x="-209" y="1678"/>
            <a:chExt cx="2108" cy="1237"/>
          </a:xfrm>
        </p:grpSpPr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692A7D2D-0FFF-437C-8558-C6ED45186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9" y="2549"/>
              <a:ext cx="21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ar-SA" altLang="ar-SA" sz="2400" b="1" dirty="0">
                  <a:solidFill>
                    <a:srgbClr val="0000CC"/>
                  </a:solidFill>
                  <a:latin typeface="ae_AlMateen" panose="02060803050605020204" pitchFamily="18" charset="-78"/>
                  <a:cs typeface="+mj-cs"/>
                </a:rPr>
                <a:t>مساحه سطح منخفضة </a:t>
              </a:r>
              <a:endParaRPr lang="en-GB" alt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endParaRPr>
            </a:p>
          </p:txBody>
        </p:sp>
        <p:pic>
          <p:nvPicPr>
            <p:cNvPr id="14" name="Picture 26" descr="cube">
              <a:extLst>
                <a:ext uri="{FF2B5EF4-FFF2-40B4-BE49-F238E27FC236}">
                  <a16:creationId xmlns:a16="http://schemas.microsoft.com/office/drawing/2014/main" id="{883E3EA9-0B0B-48AE-A2D0-691F31234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678"/>
              <a:ext cx="850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E4861C31-72B2-47C6-816C-3FF9610D72C5}"/>
              </a:ext>
            </a:extLst>
          </p:cNvPr>
          <p:cNvGrpSpPr>
            <a:grpSpLocks/>
          </p:cNvGrpSpPr>
          <p:nvPr/>
        </p:nvGrpSpPr>
        <p:grpSpPr bwMode="auto">
          <a:xfrm>
            <a:off x="9101157" y="4823570"/>
            <a:ext cx="2136625" cy="1457956"/>
            <a:chOff x="3747" y="1678"/>
            <a:chExt cx="1551" cy="1275"/>
          </a:xfrm>
        </p:grpSpPr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E011CEF0-908B-468B-85D8-2095A6491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549"/>
              <a:ext cx="155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ar-SA" altLang="ar-SA" sz="2400" b="1" dirty="0">
                  <a:solidFill>
                    <a:srgbClr val="0000CC"/>
                  </a:solidFill>
                  <a:latin typeface="ae_AlMateen" panose="02060803050605020204" pitchFamily="18" charset="-78"/>
                  <a:cs typeface="+mj-cs"/>
                </a:rPr>
                <a:t>مساحه سطح عالية </a:t>
              </a:r>
              <a:endParaRPr lang="en-GB" alt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endParaRPr>
            </a:p>
          </p:txBody>
        </p:sp>
        <p:pic>
          <p:nvPicPr>
            <p:cNvPr id="12" name="Picture 27" descr="cube - four">
              <a:extLst>
                <a:ext uri="{FF2B5EF4-FFF2-40B4-BE49-F238E27FC236}">
                  <a16:creationId xmlns:a16="http://schemas.microsoft.com/office/drawing/2014/main" id="{3E150A68-3402-4E0F-B3CB-3A7AC267C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678"/>
              <a:ext cx="933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مربع نص 23">
            <a:extLst>
              <a:ext uri="{FF2B5EF4-FFF2-40B4-BE49-F238E27FC236}">
                <a16:creationId xmlns:a16="http://schemas.microsoft.com/office/drawing/2014/main" id="{6B488BF7-4BE2-4AB0-A8A0-06D00EFD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305" y="2826861"/>
            <a:ext cx="5302045" cy="14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ar-SA" altLang="ar-SA" sz="3200" b="1" dirty="0">
                <a:solidFill>
                  <a:schemeClr val="tx1"/>
                </a:solidFill>
                <a:latin typeface="ae_AlMateen" panose="02060803050605020204" pitchFamily="18" charset="-78"/>
                <a:cs typeface="+mj-cs"/>
              </a:rPr>
              <a:t>تعمل زيادة مساحه سطح التفاعل على زياده سرعه التفاعل</a:t>
            </a:r>
            <a:endParaRPr lang="en-US" altLang="ar-SA" sz="32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B485852-21A2-4E0F-8082-62D59768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456" y="5144487"/>
            <a:ext cx="1285280" cy="426962"/>
          </a:xfrm>
          <a:prstGeom prst="rightArrow">
            <a:avLst>
              <a:gd name="adj1" fmla="val 43561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00B0F0"/>
              </a:solidFill>
              <a:latin typeface="ae_AlMateen" panose="020608030506050202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51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ECE8EB05-5EE2-41E7-880F-F4A3AB35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/>
          <a:stretch>
            <a:fillRect/>
          </a:stretch>
        </p:blipFill>
        <p:spPr bwMode="auto">
          <a:xfrm>
            <a:off x="2542698" y="3429000"/>
            <a:ext cx="8298890" cy="31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6FEF99A-F7B9-4D32-AC63-D9C616C891F5}"/>
              </a:ext>
            </a:extLst>
          </p:cNvPr>
          <p:cNvSpPr/>
          <p:nvPr/>
        </p:nvSpPr>
        <p:spPr>
          <a:xfrm>
            <a:off x="2006198" y="2482384"/>
            <a:ext cx="101858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altLang="ar-SA" sz="3200" b="1" dirty="0">
                <a:latin typeface="ae_AlMateen" pitchFamily="18" charset="-78"/>
                <a:cs typeface="+mj-cs"/>
              </a:rPr>
              <a:t>تؤثر مساحة سطح المادة المتفاعلة المكشوفة في سرعة حدوث التفاعل </a:t>
            </a:r>
            <a:r>
              <a:rPr lang="ar-SA" altLang="ar-SA" sz="3200" b="1" dirty="0">
                <a:solidFill>
                  <a:srgbClr val="FF0000"/>
                </a:solidFill>
                <a:latin typeface="ae_AlMateen" pitchFamily="18" charset="-78"/>
                <a:cs typeface="+mj-cs"/>
              </a:rPr>
              <a:t>علل</a:t>
            </a:r>
            <a:r>
              <a:rPr lang="ar-SA" altLang="ar-SA" sz="3200" b="1" dirty="0">
                <a:latin typeface="ae_AlMateen" pitchFamily="18" charset="-78"/>
                <a:cs typeface="+mj-cs"/>
              </a:rPr>
              <a:t> .</a:t>
            </a:r>
          </a:p>
        </p:txBody>
      </p:sp>
      <p:sp>
        <p:nvSpPr>
          <p:cNvPr id="2" name="مربع نص 11">
            <a:extLst>
              <a:ext uri="{FF2B5EF4-FFF2-40B4-BE49-F238E27FC236}">
                <a16:creationId xmlns:a16="http://schemas.microsoft.com/office/drawing/2014/main" id="{949EE68D-C7D7-460E-838A-981D1A06AD9C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</p:spTree>
    <p:extLst>
      <p:ext uri="{BB962C8B-B14F-4D97-AF65-F5344CB8AC3E}">
        <p14:creationId xmlns:p14="http://schemas.microsoft.com/office/powerpoint/2010/main" val="328729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BC562-9551-4F9B-A8C7-533ED2AA1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31945" r="50092" b="19969"/>
          <a:stretch/>
        </p:blipFill>
        <p:spPr bwMode="auto">
          <a:xfrm>
            <a:off x="178255" y="2449338"/>
            <a:ext cx="2901382" cy="19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A3D1BF-913E-4BC3-ABB0-4FFB7CEA3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292" r="16241" b="20090"/>
          <a:stretch/>
        </p:blipFill>
        <p:spPr bwMode="auto">
          <a:xfrm>
            <a:off x="178255" y="4786569"/>
            <a:ext cx="2849831" cy="18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23">
            <a:extLst>
              <a:ext uri="{FF2B5EF4-FFF2-40B4-BE49-F238E27FC236}">
                <a16:creationId xmlns:a16="http://schemas.microsoft.com/office/drawing/2014/main" id="{AE84DA71-8C4B-4A0A-B260-45617D8C4F47}"/>
              </a:ext>
            </a:extLst>
          </p:cNvPr>
          <p:cNvSpPr txBox="1"/>
          <p:nvPr/>
        </p:nvSpPr>
        <p:spPr>
          <a:xfrm>
            <a:off x="4400839" y="3429000"/>
            <a:ext cx="77148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علل :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زيادة سطح التماس بين المواد المتفاعلة يزيد من سرعة التفاعل .</a:t>
            </a:r>
          </a:p>
        </p:txBody>
      </p:sp>
      <p:sp>
        <p:nvSpPr>
          <p:cNvPr id="2" name="مربع نص 11">
            <a:extLst>
              <a:ext uri="{FF2B5EF4-FFF2-40B4-BE49-F238E27FC236}">
                <a16:creationId xmlns:a16="http://schemas.microsoft.com/office/drawing/2014/main" id="{0C592996-D93B-4AB4-897B-9CFAD4603489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</p:spTree>
    <p:extLst>
      <p:ext uri="{BB962C8B-B14F-4D97-AF65-F5344CB8AC3E}">
        <p14:creationId xmlns:p14="http://schemas.microsoft.com/office/powerpoint/2010/main" val="82164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11">
            <a:extLst>
              <a:ext uri="{FF2B5EF4-FFF2-40B4-BE49-F238E27FC236}">
                <a16:creationId xmlns:a16="http://schemas.microsoft.com/office/drawing/2014/main" id="{8657D466-B1CD-497D-9125-189486662370}"/>
              </a:ext>
            </a:extLst>
          </p:cNvPr>
          <p:cNvSpPr txBox="1"/>
          <p:nvPr/>
        </p:nvSpPr>
        <p:spPr>
          <a:xfrm>
            <a:off x="4644926" y="3429000"/>
            <a:ext cx="7344816" cy="14811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cs typeface="+mj-cs"/>
              </a:rPr>
              <a:t>يتوهج سلك تنظيف الأواني المعدنية في وجود الأكسجين بشكل أكبر من الدبوس 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BFB56DE-7603-461E-8A55-6891FE79E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4258" r="3733" b="2989"/>
          <a:stretch/>
        </p:blipFill>
        <p:spPr bwMode="auto">
          <a:xfrm>
            <a:off x="145109" y="2095500"/>
            <a:ext cx="2831771" cy="46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11">
            <a:extLst>
              <a:ext uri="{FF2B5EF4-FFF2-40B4-BE49-F238E27FC236}">
                <a16:creationId xmlns:a16="http://schemas.microsoft.com/office/drawing/2014/main" id="{5AAF7A88-26F7-40E3-ACD0-9B0E9E4B99CE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</p:spTree>
    <p:extLst>
      <p:ext uri="{BB962C8B-B14F-4D97-AF65-F5344CB8AC3E}">
        <p14:creationId xmlns:p14="http://schemas.microsoft.com/office/powerpoint/2010/main" val="192140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0A8EB688-4927-429C-9AA3-49D7CDF53F50}"/>
              </a:ext>
            </a:extLst>
          </p:cNvPr>
          <p:cNvSpPr/>
          <p:nvPr/>
        </p:nvSpPr>
        <p:spPr>
          <a:xfrm>
            <a:off x="10488615" y="194210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86FD341-E9FC-4E71-A6DB-79E7707E059D}"/>
              </a:ext>
            </a:extLst>
          </p:cNvPr>
          <p:cNvSpPr/>
          <p:nvPr/>
        </p:nvSpPr>
        <p:spPr>
          <a:xfrm>
            <a:off x="3695700" y="1913160"/>
            <a:ext cx="654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تعمل زيادة مساحة السطح على ...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31480-F807-41BC-B24F-0807DAFA85FB}"/>
              </a:ext>
            </a:extLst>
          </p:cNvPr>
          <p:cNvSpPr/>
          <p:nvPr/>
        </p:nvSpPr>
        <p:spPr>
          <a:xfrm>
            <a:off x="3428858" y="3221858"/>
            <a:ext cx="592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زيادة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E9B2FA9-49B4-4E17-AF1E-0463BB4F135B}"/>
              </a:ext>
            </a:extLst>
          </p:cNvPr>
          <p:cNvSpPr/>
          <p:nvPr/>
        </p:nvSpPr>
        <p:spPr>
          <a:xfrm>
            <a:off x="9472025" y="315299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7F579DF-22BB-4279-9363-CB35E1447654}"/>
              </a:ext>
            </a:extLst>
          </p:cNvPr>
          <p:cNvSpPr/>
          <p:nvPr/>
        </p:nvSpPr>
        <p:spPr>
          <a:xfrm>
            <a:off x="9485673" y="429942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23500DC-5B6C-4874-9F0D-55BD1FD76F1B}"/>
              </a:ext>
            </a:extLst>
          </p:cNvPr>
          <p:cNvSpPr/>
          <p:nvPr/>
        </p:nvSpPr>
        <p:spPr>
          <a:xfrm>
            <a:off x="9485673" y="554139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792F70B-F844-4CBC-891C-A09E4EE27FB2}"/>
              </a:ext>
            </a:extLst>
          </p:cNvPr>
          <p:cNvSpPr/>
          <p:nvPr/>
        </p:nvSpPr>
        <p:spPr>
          <a:xfrm>
            <a:off x="3169550" y="4370562"/>
            <a:ext cx="61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تقليل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16B95F6-713D-4563-B672-4E2E0A28BC69}"/>
              </a:ext>
            </a:extLst>
          </p:cNvPr>
          <p:cNvSpPr/>
          <p:nvPr/>
        </p:nvSpPr>
        <p:spPr>
          <a:xfrm>
            <a:off x="3169550" y="5601154"/>
            <a:ext cx="6211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لا يؤثر </a:t>
            </a:r>
            <a:r>
              <a:rPr lang="ar-SA" sz="3200" b="1" dirty="0">
                <a:solidFill>
                  <a:srgbClr val="0000CC"/>
                </a:solidFill>
              </a:rPr>
              <a:t>على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3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4A101447-C70B-4146-914C-82231FA2F200}"/>
              </a:ext>
            </a:extLst>
          </p:cNvPr>
          <p:cNvSpPr txBox="1"/>
          <p:nvPr/>
        </p:nvSpPr>
        <p:spPr>
          <a:xfrm>
            <a:off x="9443962" y="200865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132781E-62D5-4350-8D02-A186B35AE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46" y="2008656"/>
            <a:ext cx="768263" cy="517851"/>
          </a:xfrm>
          <a:prstGeom prst="rect">
            <a:avLst/>
          </a:prstGeom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B053A255-A65F-49C8-A29B-E258F78A0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8713"/>
              </p:ext>
            </p:extLst>
          </p:nvPr>
        </p:nvGraphicFramePr>
        <p:xfrm>
          <a:off x="650704" y="2822052"/>
          <a:ext cx="11301160" cy="23798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1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934">
                <a:tc gridSpan="4"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تحترق شمعة في جو من الأكسجين النقي بشكل أسرع من احتراقها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في الهواء الجوي بسبب :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934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(أ)  المادة الحافزة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(ب) التركيز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(ج) درجة الحرارة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(د) طبيعة المواد المتفاعلة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3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07E8EC8-BE80-4A94-B429-D772637E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4526"/>
          <a:stretch/>
        </p:blipFill>
        <p:spPr>
          <a:xfrm>
            <a:off x="2266950" y="2028825"/>
            <a:ext cx="7486650" cy="4642776"/>
          </a:xfrm>
          <a:prstGeom prst="rect">
            <a:avLst/>
          </a:prstGeom>
        </p:spPr>
      </p:pic>
      <p:sp>
        <p:nvSpPr>
          <p:cNvPr id="5" name="سهم إلى اليمين 2">
            <a:extLst>
              <a:ext uri="{FF2B5EF4-FFF2-40B4-BE49-F238E27FC236}">
                <a16:creationId xmlns:a16="http://schemas.microsoft.com/office/drawing/2014/main" id="{E797965D-B5E7-4782-AB84-A65F98362D00}"/>
              </a:ext>
            </a:extLst>
          </p:cNvPr>
          <p:cNvSpPr/>
          <p:nvPr/>
        </p:nvSpPr>
        <p:spPr>
          <a:xfrm>
            <a:off x="9328229" y="3798112"/>
            <a:ext cx="596821" cy="215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5789F21-AEC4-4A32-A6D3-B45C6F6FCA4D}"/>
              </a:ext>
            </a:extLst>
          </p:cNvPr>
          <p:cNvSpPr/>
          <p:nvPr/>
        </p:nvSpPr>
        <p:spPr>
          <a:xfrm>
            <a:off x="9925049" y="3261448"/>
            <a:ext cx="2266951" cy="1379855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0000CC"/>
                </a:solidFill>
              </a:rPr>
              <a:t>تعتمد على نشاطية المواد المتفاعلة 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10" name="سهم إلى اليمين 2">
            <a:extLst>
              <a:ext uri="{FF2B5EF4-FFF2-40B4-BE49-F238E27FC236}">
                <a16:creationId xmlns:a16="http://schemas.microsoft.com/office/drawing/2014/main" id="{739AB84C-7B9D-408B-B395-483D2BA7048C}"/>
              </a:ext>
            </a:extLst>
          </p:cNvPr>
          <p:cNvSpPr/>
          <p:nvPr/>
        </p:nvSpPr>
        <p:spPr>
          <a:xfrm>
            <a:off x="6696789" y="2192832"/>
            <a:ext cx="596821" cy="215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663DBC5D-AACD-4125-A579-650E5E21BA49}"/>
              </a:ext>
            </a:extLst>
          </p:cNvPr>
          <p:cNvSpPr/>
          <p:nvPr/>
        </p:nvSpPr>
        <p:spPr>
          <a:xfrm>
            <a:off x="7446644" y="1680033"/>
            <a:ext cx="2478405" cy="1379855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0000CC"/>
                </a:solidFill>
              </a:rPr>
              <a:t>زيادة التركيز يزيد من سرعة التفاعل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12" name="سهم إلى اليمين 2">
            <a:extLst>
              <a:ext uri="{FF2B5EF4-FFF2-40B4-BE49-F238E27FC236}">
                <a16:creationId xmlns:a16="http://schemas.microsoft.com/office/drawing/2014/main" id="{9A2BA570-BECE-4AB7-90C1-D7507A863888}"/>
              </a:ext>
            </a:extLst>
          </p:cNvPr>
          <p:cNvSpPr/>
          <p:nvPr/>
        </p:nvSpPr>
        <p:spPr>
          <a:xfrm rot="10800000">
            <a:off x="1972310" y="3828592"/>
            <a:ext cx="421599" cy="215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9F7C580-3F5E-40FA-AF6D-783D311DBCC4}"/>
              </a:ext>
            </a:extLst>
          </p:cNvPr>
          <p:cNvSpPr/>
          <p:nvPr/>
        </p:nvSpPr>
        <p:spPr>
          <a:xfrm>
            <a:off x="-58607" y="2682240"/>
            <a:ext cx="1948368" cy="2184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0000CC"/>
                </a:solidFill>
              </a:rPr>
              <a:t>زيادة مساحة السطح يزيد من سرعة التفاعل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97508A7-0A23-4888-AF69-FF293E6F7BB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3095624" y="3295803"/>
            <a:ext cx="8503855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E338533-E5EA-46E6-8C9C-88815ECA84F7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082E401-17CC-4EE0-9F44-5C06B7614815}"/>
              </a:ext>
            </a:extLst>
          </p:cNvPr>
          <p:cNvSpPr txBox="1"/>
          <p:nvPr/>
        </p:nvSpPr>
        <p:spPr>
          <a:xfrm>
            <a:off x="459098" y="2850374"/>
            <a:ext cx="11273803" cy="36944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1- </a:t>
            </a:r>
            <a:r>
              <a:rPr lang="ar-SA" sz="3200" b="1" dirty="0">
                <a:solidFill>
                  <a:srgbClr val="FF0000"/>
                </a:solidFill>
              </a:rPr>
              <a:t>تحدد</a:t>
            </a:r>
            <a:r>
              <a:rPr lang="ar-SA" sz="3200" b="1" dirty="0"/>
              <a:t> العوامل المؤثرة في سرعة التفاعل.</a:t>
            </a:r>
          </a:p>
          <a:p>
            <a:pPr>
              <a:lnSpc>
                <a:spcPct val="150000"/>
              </a:lnSpc>
            </a:pPr>
            <a:endParaRPr lang="ar-SA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2- </a:t>
            </a:r>
            <a:r>
              <a:rPr lang="ar-SA" sz="3200" b="1" dirty="0">
                <a:solidFill>
                  <a:srgbClr val="FF0000"/>
                </a:solidFill>
              </a:rPr>
              <a:t>تعرف</a:t>
            </a:r>
            <a:r>
              <a:rPr lang="ar-SA" sz="3200" b="1" dirty="0"/>
              <a:t> تأثير التغير في التركيز على سرعة التفاعل.</a:t>
            </a:r>
          </a:p>
          <a:p>
            <a:pPr>
              <a:lnSpc>
                <a:spcPct val="150000"/>
              </a:lnSpc>
            </a:pPr>
            <a:endParaRPr lang="ar-SA" sz="3200" b="1" dirty="0"/>
          </a:p>
          <a:p>
            <a:pPr>
              <a:lnSpc>
                <a:spcPct val="150000"/>
              </a:lnSpc>
            </a:pPr>
            <a:r>
              <a:rPr lang="ar-SA" sz="3200" b="1" dirty="0"/>
              <a:t>3- </a:t>
            </a:r>
            <a:r>
              <a:rPr lang="ar-SA" sz="3200" b="1" dirty="0">
                <a:solidFill>
                  <a:srgbClr val="FF0000"/>
                </a:solidFill>
              </a:rPr>
              <a:t>تُبين</a:t>
            </a:r>
            <a:r>
              <a:rPr lang="ar-SA" sz="3200" b="1" dirty="0"/>
              <a:t> أثير زيادة مساحة السطح على سرعة التفاعل .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3D8D799B-76C8-44E5-BA18-73EBD46B483D}"/>
              </a:ext>
            </a:extLst>
          </p:cNvPr>
          <p:cNvSpPr txBox="1"/>
          <p:nvPr/>
        </p:nvSpPr>
        <p:spPr>
          <a:xfrm>
            <a:off x="7711440" y="2109710"/>
            <a:ext cx="3458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 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289C8BE-9C79-4D9E-8095-E355EF31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05" y="2062543"/>
            <a:ext cx="740664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1026" name="Picture 2" descr="حلبة سيارات التصادم تجذب روّاد «عالم مدهش» - حياتنا - جهات - الإمارات اليوم">
            <a:extLst>
              <a:ext uri="{FF2B5EF4-FFF2-40B4-BE49-F238E27FC236}">
                <a16:creationId xmlns:a16="http://schemas.microsoft.com/office/drawing/2014/main" id="{99A80E64-9E9B-4BAF-88B9-8D85E303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9" y="2695574"/>
            <a:ext cx="335216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4B9F284-2AAE-42B8-991E-04026EFA9C45}"/>
              </a:ext>
            </a:extLst>
          </p:cNvPr>
          <p:cNvSpPr/>
          <p:nvPr/>
        </p:nvSpPr>
        <p:spPr>
          <a:xfrm>
            <a:off x="10382250" y="1910954"/>
            <a:ext cx="165247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ln w="1905"/>
                <a:solidFill>
                  <a:srgbClr val="FF0000"/>
                </a:solidFill>
                <a:latin typeface="Arial" charset="0"/>
                <a:cs typeface="+mj-cs"/>
              </a:rPr>
              <a:t>تمهيد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09FDB6-002E-4B52-81BE-9F1E8BBC7B7C}"/>
              </a:ext>
            </a:extLst>
          </p:cNvPr>
          <p:cNvSpPr/>
          <p:nvPr/>
        </p:nvSpPr>
        <p:spPr>
          <a:xfrm>
            <a:off x="6696075" y="3568125"/>
            <a:ext cx="477019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3600" b="1" dirty="0">
                <a:ln w="1905"/>
                <a:latin typeface="Arial" charset="0"/>
                <a:cs typeface="+mj-cs"/>
              </a:rPr>
              <a:t>ماذا يحدث اذا </a:t>
            </a:r>
            <a:r>
              <a:rPr lang="ar-SA" sz="3600" b="1" dirty="0">
                <a:ln w="1905"/>
                <a:solidFill>
                  <a:srgbClr val="FF0000"/>
                </a:solidFill>
                <a:latin typeface="Arial" charset="0"/>
                <a:cs typeface="+mj-cs"/>
              </a:rPr>
              <a:t>ازداد</a:t>
            </a:r>
            <a:r>
              <a:rPr lang="ar-SA" sz="3600" b="1" dirty="0">
                <a:ln w="1905"/>
                <a:latin typeface="Arial" charset="0"/>
                <a:cs typeface="+mj-cs"/>
              </a:rPr>
              <a:t> عدد السيارات الموجودة في حلبة لعبة السيارات الكهربائية ؟</a:t>
            </a:r>
          </a:p>
        </p:txBody>
      </p:sp>
    </p:spTree>
    <p:extLst>
      <p:ext uri="{BB962C8B-B14F-4D97-AF65-F5344CB8AC3E}">
        <p14:creationId xmlns:p14="http://schemas.microsoft.com/office/powerpoint/2010/main" val="2855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0D20999-ABA3-4237-BEA6-BEB40742ED0A}"/>
              </a:ext>
            </a:extLst>
          </p:cNvPr>
          <p:cNvSpPr/>
          <p:nvPr/>
        </p:nvSpPr>
        <p:spPr>
          <a:xfrm>
            <a:off x="6059387" y="2844225"/>
            <a:ext cx="574227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3200" b="1" dirty="0">
                <a:ln w="1905"/>
                <a:solidFill>
                  <a:srgbClr val="FF0000"/>
                </a:solidFill>
                <a:latin typeface="Arial" charset="0"/>
                <a:cs typeface="+mj-cs"/>
              </a:rPr>
              <a:t>ماذا يحدث للشمعة عند تغطيتها بالزجاجة ؟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DA75D3C-D574-4A28-9BEF-FF0E59CDFEFE}"/>
              </a:ext>
            </a:extLst>
          </p:cNvPr>
          <p:cNvSpPr/>
          <p:nvPr/>
        </p:nvSpPr>
        <p:spPr>
          <a:xfrm>
            <a:off x="5983610" y="3845414"/>
            <a:ext cx="6095576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/>
              <a:t>تشير شدة إضاءة اللهب المغطى في الزجاجة التي تحتوي تركيزًا أكبر من الأكسجين إلى زيادة سرعة التفاعل. لذا يفسر الازدياد في سرعة التفاعل إلى الزيادة في تركيز الأكسجين .</a:t>
            </a:r>
          </a:p>
        </p:txBody>
      </p:sp>
      <p:sp>
        <p:nvSpPr>
          <p:cNvPr id="10" name="مربع نص 23">
            <a:extLst>
              <a:ext uri="{FF2B5EF4-FFF2-40B4-BE49-F238E27FC236}">
                <a16:creationId xmlns:a16="http://schemas.microsoft.com/office/drawing/2014/main" id="{CED20F56-3AC6-4278-A763-AA6830C619AD}"/>
              </a:ext>
            </a:extLst>
          </p:cNvPr>
          <p:cNvSpPr txBox="1"/>
          <p:nvPr/>
        </p:nvSpPr>
        <p:spPr>
          <a:xfrm>
            <a:off x="9736878" y="1924914"/>
            <a:ext cx="23423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C00000"/>
                </a:solidFill>
              </a:rPr>
              <a:t>ثانياَ : التركيز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53AEB7B-DA69-4CDE-95D2-70AB4A92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3" y="2166201"/>
            <a:ext cx="2473225" cy="20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09DC199-3691-4B57-B298-51142584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8" y="4520767"/>
            <a:ext cx="2463700" cy="20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589A24C-965F-45F4-BF52-FEA80927CCFF}"/>
              </a:ext>
            </a:extLst>
          </p:cNvPr>
          <p:cNvSpPr/>
          <p:nvPr/>
        </p:nvSpPr>
        <p:spPr>
          <a:xfrm>
            <a:off x="6102960" y="2624346"/>
            <a:ext cx="5376862" cy="2690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ar-SA" sz="2800" b="1" dirty="0">
                <a:latin typeface="ae_AlMateen" pitchFamily="18" charset="-78"/>
              </a:rPr>
              <a:t>كلّما كانت ذرات عناصر الموادّ المتفاعلة وجزيئاتها </a:t>
            </a:r>
            <a:r>
              <a:rPr lang="ar-SA" altLang="ar-SA" sz="3200" b="1" dirty="0">
                <a:solidFill>
                  <a:srgbClr val="FF0000"/>
                </a:solidFill>
                <a:latin typeface="ae_AlMateen" pitchFamily="18" charset="-78"/>
              </a:rPr>
              <a:t>قريبة</a:t>
            </a:r>
            <a:r>
              <a:rPr lang="ar-SA" altLang="ar-SA" sz="2800" b="1" dirty="0">
                <a:latin typeface="ae_AlMateen" pitchFamily="18" charset="-78"/>
              </a:rPr>
              <a:t> بعضها من بعض </a:t>
            </a:r>
            <a:r>
              <a:rPr lang="ar-SA" altLang="ar-SA" sz="2800" b="1" dirty="0">
                <a:solidFill>
                  <a:srgbClr val="FF0000"/>
                </a:solidFill>
                <a:latin typeface="ae_AlMateen" pitchFamily="18" charset="-78"/>
              </a:rPr>
              <a:t>كانت فرص التصادم بينها أكبر </a:t>
            </a:r>
            <a:r>
              <a:rPr lang="ar-SA" altLang="ar-SA" sz="2800" b="1" dirty="0">
                <a:latin typeface="ae_AlMateen" pitchFamily="18" charset="-78"/>
              </a:rPr>
              <a:t>لذا كانت سرعة التفاعل </a:t>
            </a:r>
            <a:r>
              <a:rPr lang="ar-SA" altLang="ar-SA" sz="2800" b="1" dirty="0">
                <a:solidFill>
                  <a:srgbClr val="FF0000"/>
                </a:solidFill>
                <a:latin typeface="ae_AlMateen" pitchFamily="18" charset="-78"/>
              </a:rPr>
              <a:t>أسرع .</a:t>
            </a:r>
          </a:p>
        </p:txBody>
      </p:sp>
      <p:pic>
        <p:nvPicPr>
          <p:cNvPr id="2050" name="Picture 2" descr="الماء، الجزيئة المعجزة (2) – المغرب العلمي">
            <a:extLst>
              <a:ext uri="{FF2B5EF4-FFF2-40B4-BE49-F238E27FC236}">
                <a16:creationId xmlns:a16="http://schemas.microsoft.com/office/drawing/2014/main" id="{D910BD7F-5E85-4938-9DE8-39608CE4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" y="2242698"/>
            <a:ext cx="537686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كيف يؤثر الجلوس في ازدحام مروري على صحتك؟">
            <a:extLst>
              <a:ext uri="{FF2B5EF4-FFF2-40B4-BE49-F238E27FC236}">
                <a16:creationId xmlns:a16="http://schemas.microsoft.com/office/drawing/2014/main" id="{6D68ED7C-5E11-4DD5-AA00-F717EC4F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" y="4658103"/>
            <a:ext cx="5376862" cy="21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23">
            <a:extLst>
              <a:ext uri="{FF2B5EF4-FFF2-40B4-BE49-F238E27FC236}">
                <a16:creationId xmlns:a16="http://schemas.microsoft.com/office/drawing/2014/main" id="{BDDE83EF-E8DB-41A8-BFB0-97776C6DA67B}"/>
              </a:ext>
            </a:extLst>
          </p:cNvPr>
          <p:cNvSpPr txBox="1"/>
          <p:nvPr/>
        </p:nvSpPr>
        <p:spPr>
          <a:xfrm>
            <a:off x="9736878" y="1924914"/>
            <a:ext cx="23423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C00000"/>
                </a:solidFill>
              </a:rPr>
              <a:t>ثانياَ : التركيز </a:t>
            </a:r>
          </a:p>
        </p:txBody>
      </p:sp>
    </p:spTree>
    <p:extLst>
      <p:ext uri="{BB962C8B-B14F-4D97-AF65-F5344CB8AC3E}">
        <p14:creationId xmlns:p14="http://schemas.microsoft.com/office/powerpoint/2010/main" val="19723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FF463818-C7A0-463C-8D6F-BC15995D92B0}"/>
              </a:ext>
            </a:extLst>
          </p:cNvPr>
          <p:cNvGrpSpPr>
            <a:grpSpLocks/>
          </p:cNvGrpSpPr>
          <p:nvPr/>
        </p:nvGrpSpPr>
        <p:grpSpPr bwMode="auto">
          <a:xfrm>
            <a:off x="409967" y="5057716"/>
            <a:ext cx="2658353" cy="1659469"/>
            <a:chOff x="3520" y="2487"/>
            <a:chExt cx="1248" cy="1648"/>
          </a:xfrm>
        </p:grpSpPr>
        <p:pic>
          <p:nvPicPr>
            <p:cNvPr id="10" name="Picture 7" descr="high concentration">
              <a:extLst>
                <a:ext uri="{FF2B5EF4-FFF2-40B4-BE49-F238E27FC236}">
                  <a16:creationId xmlns:a16="http://schemas.microsoft.com/office/drawing/2014/main" id="{79B3694D-BFF9-4220-9E63-0557CB8FC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2487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DE6C910E-363D-4A53-A1CC-3F8D8FD0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" y="3746"/>
              <a:ext cx="100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ar-SA" altLang="ar-SA" sz="2800" b="1">
                  <a:solidFill>
                    <a:schemeClr val="tx1"/>
                  </a:solidFill>
                  <a:latin typeface="ae_AlMateen" panose="02060803050605020204" pitchFamily="18" charset="-78"/>
                  <a:cs typeface="+mj-cs"/>
                </a:rPr>
                <a:t>تركيز عالي </a:t>
              </a:r>
              <a:endParaRPr lang="en-GB" altLang="ar-SA" sz="2800" b="1">
                <a:solidFill>
                  <a:schemeClr val="tx1"/>
                </a:solidFill>
                <a:latin typeface="ae_AlMateen" panose="02060803050605020204" pitchFamily="18" charset="-78"/>
                <a:cs typeface="+mj-cs"/>
              </a:endParaRP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433E898A-6335-42D2-8FFB-A4F355B8E803}"/>
              </a:ext>
            </a:extLst>
          </p:cNvPr>
          <p:cNvGrpSpPr>
            <a:grpSpLocks/>
          </p:cNvGrpSpPr>
          <p:nvPr/>
        </p:nvGrpSpPr>
        <p:grpSpPr bwMode="auto">
          <a:xfrm>
            <a:off x="448926" y="2380381"/>
            <a:ext cx="2619394" cy="1639464"/>
            <a:chOff x="934" y="2486"/>
            <a:chExt cx="1281" cy="1655"/>
          </a:xfrm>
        </p:grpSpPr>
        <p:pic>
          <p:nvPicPr>
            <p:cNvPr id="8" name="Picture 6" descr="low concentration">
              <a:extLst>
                <a:ext uri="{FF2B5EF4-FFF2-40B4-BE49-F238E27FC236}">
                  <a16:creationId xmlns:a16="http://schemas.microsoft.com/office/drawing/2014/main" id="{B111F3D9-5DD1-480C-9680-EE4EBC7E2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248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4DF8BB0A-C03F-42FE-A1EB-DDEA9AEF5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" y="3746"/>
              <a:ext cx="128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ar-SA" altLang="ar-SA" sz="2800" b="1" dirty="0">
                  <a:solidFill>
                    <a:schemeClr val="tx1"/>
                  </a:solidFill>
                  <a:latin typeface="ae_AlMateen" panose="02060803050605020204" pitchFamily="18" charset="-78"/>
                  <a:cs typeface="+mj-cs"/>
                </a:rPr>
                <a:t>تركيز منخفض </a:t>
              </a:r>
              <a:endParaRPr lang="en-GB" altLang="ar-SA" sz="2800" b="1" dirty="0">
                <a:solidFill>
                  <a:schemeClr val="tx1"/>
                </a:solidFill>
                <a:latin typeface="ae_AlMateen" panose="02060803050605020204" pitchFamily="18" charset="-78"/>
                <a:cs typeface="+mj-cs"/>
              </a:endParaRPr>
            </a:p>
          </p:txBody>
        </p:sp>
      </p:grpSp>
      <p:sp>
        <p:nvSpPr>
          <p:cNvPr id="6" name="AutoShape 12">
            <a:extLst>
              <a:ext uri="{FF2B5EF4-FFF2-40B4-BE49-F238E27FC236}">
                <a16:creationId xmlns:a16="http://schemas.microsoft.com/office/drawing/2014/main" id="{D9323DAC-CBFA-418B-9817-8ABDD94068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25013" y="4322881"/>
            <a:ext cx="866409" cy="4318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7" name="مربع نص 25">
            <a:extLst>
              <a:ext uri="{FF2B5EF4-FFF2-40B4-BE49-F238E27FC236}">
                <a16:creationId xmlns:a16="http://schemas.microsoft.com/office/drawing/2014/main" id="{927C188D-4FD4-46EC-B1DD-5F52C4F79AE1}"/>
              </a:ext>
            </a:extLst>
          </p:cNvPr>
          <p:cNvSpPr txBox="1"/>
          <p:nvPr/>
        </p:nvSpPr>
        <p:spPr>
          <a:xfrm>
            <a:off x="7189706" y="3352658"/>
            <a:ext cx="488948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/>
              <a:t>أيهما أسرع في التفاعل ولماذا ؟</a:t>
            </a:r>
          </a:p>
        </p:txBody>
      </p:sp>
      <p:sp>
        <p:nvSpPr>
          <p:cNvPr id="14" name="مربع نص 23">
            <a:extLst>
              <a:ext uri="{FF2B5EF4-FFF2-40B4-BE49-F238E27FC236}">
                <a16:creationId xmlns:a16="http://schemas.microsoft.com/office/drawing/2014/main" id="{18B49DBD-675B-409D-96D7-78D659EF5427}"/>
              </a:ext>
            </a:extLst>
          </p:cNvPr>
          <p:cNvSpPr txBox="1"/>
          <p:nvPr/>
        </p:nvSpPr>
        <p:spPr>
          <a:xfrm>
            <a:off x="9736878" y="1924914"/>
            <a:ext cx="23423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C00000"/>
                </a:solidFill>
              </a:rPr>
              <a:t>ثانياَ : التركيز </a:t>
            </a:r>
          </a:p>
        </p:txBody>
      </p:sp>
    </p:spTree>
    <p:extLst>
      <p:ext uri="{BB962C8B-B14F-4D97-AF65-F5344CB8AC3E}">
        <p14:creationId xmlns:p14="http://schemas.microsoft.com/office/powerpoint/2010/main" val="359107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2">
            <a:extLst>
              <a:ext uri="{FF2B5EF4-FFF2-40B4-BE49-F238E27FC236}">
                <a16:creationId xmlns:a16="http://schemas.microsoft.com/office/drawing/2014/main" id="{2BCD65B4-783F-4FB4-A2BD-F913D36CB79B}"/>
              </a:ext>
            </a:extLst>
          </p:cNvPr>
          <p:cNvSpPr txBox="1"/>
          <p:nvPr/>
        </p:nvSpPr>
        <p:spPr>
          <a:xfrm>
            <a:off x="5847385" y="3224143"/>
            <a:ext cx="62154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علل :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زيادة تركيز المواد المتفاعلة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يزيد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من سرعة التفاعل حسب نظرية التصادم .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3BE6BF6-3743-40E2-8384-173C8EC5FE73}"/>
              </a:ext>
            </a:extLst>
          </p:cNvPr>
          <p:cNvSpPr/>
          <p:nvPr/>
        </p:nvSpPr>
        <p:spPr>
          <a:xfrm>
            <a:off x="6096000" y="2026801"/>
            <a:ext cx="5966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ar-SA" sz="3600" b="1" kern="0" dirty="0">
                <a:solidFill>
                  <a:srgbClr val="C00000"/>
                </a:solidFill>
              </a:rPr>
              <a:t>العلاقة بين التركيز و التصادمات          </a:t>
            </a:r>
            <a:endParaRPr lang="en-GB" sz="3600" b="1" kern="0" dirty="0">
              <a:solidFill>
                <a:srgbClr val="C0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828FCA3-EC48-4DCA-AE46-AC8FC053E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7" t="34497" r="29055" b="42857"/>
          <a:stretch/>
        </p:blipFill>
        <p:spPr>
          <a:xfrm>
            <a:off x="91048" y="3048000"/>
            <a:ext cx="4526592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0A8EB688-4927-429C-9AA3-49D7CDF53F50}"/>
              </a:ext>
            </a:extLst>
          </p:cNvPr>
          <p:cNvSpPr/>
          <p:nvPr/>
        </p:nvSpPr>
        <p:spPr>
          <a:xfrm>
            <a:off x="10488615" y="194210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86FD341-E9FC-4E71-A6DB-79E7707E059D}"/>
              </a:ext>
            </a:extLst>
          </p:cNvPr>
          <p:cNvSpPr/>
          <p:nvPr/>
        </p:nvSpPr>
        <p:spPr>
          <a:xfrm>
            <a:off x="3695700" y="1913160"/>
            <a:ext cx="654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زيادة التركيز يؤدي إلى ...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31480-F807-41BC-B24F-0807DAFA85FB}"/>
              </a:ext>
            </a:extLst>
          </p:cNvPr>
          <p:cNvSpPr/>
          <p:nvPr/>
        </p:nvSpPr>
        <p:spPr>
          <a:xfrm>
            <a:off x="3428858" y="3221858"/>
            <a:ext cx="592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زيادة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E9B2FA9-49B4-4E17-AF1E-0463BB4F135B}"/>
              </a:ext>
            </a:extLst>
          </p:cNvPr>
          <p:cNvSpPr/>
          <p:nvPr/>
        </p:nvSpPr>
        <p:spPr>
          <a:xfrm>
            <a:off x="9472025" y="315299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7F579DF-22BB-4279-9363-CB35E1447654}"/>
              </a:ext>
            </a:extLst>
          </p:cNvPr>
          <p:cNvSpPr/>
          <p:nvPr/>
        </p:nvSpPr>
        <p:spPr>
          <a:xfrm>
            <a:off x="9485673" y="429942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23500DC-5B6C-4874-9F0D-55BD1FD76F1B}"/>
              </a:ext>
            </a:extLst>
          </p:cNvPr>
          <p:cNvSpPr/>
          <p:nvPr/>
        </p:nvSpPr>
        <p:spPr>
          <a:xfrm>
            <a:off x="9485673" y="554139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792F70B-F844-4CBC-891C-A09E4EE27FB2}"/>
              </a:ext>
            </a:extLst>
          </p:cNvPr>
          <p:cNvSpPr/>
          <p:nvPr/>
        </p:nvSpPr>
        <p:spPr>
          <a:xfrm>
            <a:off x="3169550" y="4370562"/>
            <a:ext cx="61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تقليل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16B95F6-713D-4563-B672-4E2E0A28BC69}"/>
              </a:ext>
            </a:extLst>
          </p:cNvPr>
          <p:cNvSpPr/>
          <p:nvPr/>
        </p:nvSpPr>
        <p:spPr>
          <a:xfrm>
            <a:off x="3169550" y="5601154"/>
            <a:ext cx="6211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لا يؤثر </a:t>
            </a:r>
            <a:r>
              <a:rPr lang="ar-SA" sz="3200" b="1" dirty="0">
                <a:solidFill>
                  <a:srgbClr val="0000CC"/>
                </a:solidFill>
              </a:rPr>
              <a:t>على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46C1ECA-5A40-476E-82B6-B273FDD8F814}"/>
              </a:ext>
            </a:extLst>
          </p:cNvPr>
          <p:cNvSpPr/>
          <p:nvPr/>
        </p:nvSpPr>
        <p:spPr>
          <a:xfrm>
            <a:off x="5933697" y="3905250"/>
            <a:ext cx="5856651" cy="1143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</a:rPr>
              <a:t>أيهما يصدأ أولا ؟ ولماذا؟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747D57-A83E-4700-BFB4-0301271F92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52" y="2288555"/>
            <a:ext cx="3308085" cy="19770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44ECE7-D775-44A5-8B1A-BBB76ABC72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52" y="4448795"/>
            <a:ext cx="3072341" cy="2006600"/>
          </a:xfrm>
          <a:prstGeom prst="rect">
            <a:avLst/>
          </a:prstGeom>
        </p:spPr>
      </p:pic>
      <p:sp>
        <p:nvSpPr>
          <p:cNvPr id="8" name="مربع نص 11">
            <a:extLst>
              <a:ext uri="{FF2B5EF4-FFF2-40B4-BE49-F238E27FC236}">
                <a16:creationId xmlns:a16="http://schemas.microsoft.com/office/drawing/2014/main" id="{D2AF75BA-FD4F-4C65-B818-D4C90A7C2BA3}"/>
              </a:ext>
            </a:extLst>
          </p:cNvPr>
          <p:cNvSpPr txBox="1"/>
          <p:nvPr/>
        </p:nvSpPr>
        <p:spPr>
          <a:xfrm>
            <a:off x="8645638" y="1718470"/>
            <a:ext cx="330571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ثالثاً : مساحة السطح</a:t>
            </a:r>
          </a:p>
        </p:txBody>
      </p:sp>
    </p:spTree>
    <p:extLst>
      <p:ext uri="{BB962C8B-B14F-4D97-AF65-F5344CB8AC3E}">
        <p14:creationId xmlns:p14="http://schemas.microsoft.com/office/powerpoint/2010/main" val="10725710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481</Words>
  <Application>Microsoft Office PowerPoint</Application>
  <PresentationFormat>شاشة عريضة</PresentationFormat>
  <Paragraphs>84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ae_AlMateen</vt:lpstr>
      <vt:lpstr>Arial</vt:lpstr>
      <vt:lpstr>Calibri</vt:lpstr>
      <vt:lpstr>Calibri 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7</cp:revision>
  <dcterms:created xsi:type="dcterms:W3CDTF">2020-09-01T14:46:23Z</dcterms:created>
  <dcterms:modified xsi:type="dcterms:W3CDTF">2020-10-08T10:05:52Z</dcterms:modified>
</cp:coreProperties>
</file>