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1" r:id="rId3"/>
    <p:sldId id="257" r:id="rId4"/>
    <p:sldId id="261" r:id="rId5"/>
    <p:sldId id="293" r:id="rId6"/>
    <p:sldId id="298" r:id="rId7"/>
    <p:sldId id="262" r:id="rId8"/>
    <p:sldId id="263" r:id="rId9"/>
    <p:sldId id="264" r:id="rId10"/>
    <p:sldId id="265" r:id="rId11"/>
    <p:sldId id="266" r:id="rId12"/>
    <p:sldId id="267" r:id="rId13"/>
    <p:sldId id="294" r:id="rId14"/>
    <p:sldId id="295" r:id="rId15"/>
    <p:sldId id="296" r:id="rId16"/>
    <p:sldId id="299" r:id="rId17"/>
    <p:sldId id="297" r:id="rId18"/>
    <p:sldId id="268" r:id="rId19"/>
    <p:sldId id="269" r:id="rId20"/>
    <p:sldId id="270" r:id="rId21"/>
    <p:sldId id="271" r:id="rId22"/>
    <p:sldId id="272" r:id="rId23"/>
    <p:sldId id="275" r:id="rId24"/>
    <p:sldId id="276" r:id="rId25"/>
    <p:sldId id="277" r:id="rId26"/>
    <p:sldId id="284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B3C79-AE03-4EB7-B676-AD4DBAA48562}" v="315" dt="2020-12-19T17:46:02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745" autoAdjust="0"/>
    <p:restoredTop sz="94660"/>
  </p:normalViewPr>
  <p:slideViewPr>
    <p:cSldViewPr snapToGrid="0">
      <p:cViewPr>
        <p:scale>
          <a:sx n="60" d="100"/>
          <a:sy n="60" d="100"/>
        </p:scale>
        <p:origin x="11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C93B3C79-AE03-4EB7-B676-AD4DBAA48562}"/>
    <pc:docChg chg="undo custSel addSld delSld modSld sldOrd">
      <pc:chgData name="majed Al-hakami" userId="c15e6e485a5a4051" providerId="LiveId" clId="{C93B3C79-AE03-4EB7-B676-AD4DBAA48562}" dt="2020-12-19T17:46:15.002" v="808"/>
      <pc:docMkLst>
        <pc:docMk/>
      </pc:docMkLst>
      <pc:sldChg chg="del">
        <pc:chgData name="majed Al-hakami" userId="c15e6e485a5a4051" providerId="LiveId" clId="{C93B3C79-AE03-4EB7-B676-AD4DBAA48562}" dt="2020-12-15T21:07:52.501" v="54" actId="47"/>
        <pc:sldMkLst>
          <pc:docMk/>
          <pc:sldMk cId="2447272190" sldId="256"/>
        </pc:sldMkLst>
      </pc:sldChg>
      <pc:sldChg chg="addSp delSp modSp mod">
        <pc:chgData name="majed Al-hakami" userId="c15e6e485a5a4051" providerId="LiveId" clId="{C93B3C79-AE03-4EB7-B676-AD4DBAA48562}" dt="2020-12-17T09:34:26.313" v="651" actId="478"/>
        <pc:sldMkLst>
          <pc:docMk/>
          <pc:sldMk cId="3985106440" sldId="257"/>
        </pc:sldMkLst>
        <pc:spChg chg="add del mod">
          <ac:chgData name="majed Al-hakami" userId="c15e6e485a5a4051" providerId="LiveId" clId="{C93B3C79-AE03-4EB7-B676-AD4DBAA48562}" dt="2020-12-17T09:34:26.313" v="651" actId="478"/>
          <ac:spMkLst>
            <pc:docMk/>
            <pc:sldMk cId="3985106440" sldId="257"/>
            <ac:spMk id="11" creationId="{4B1C3826-7B67-48D4-A755-7222B8F9B74F}"/>
          </ac:spMkLst>
        </pc:spChg>
        <pc:grpChg chg="add del mod">
          <ac:chgData name="majed Al-hakami" userId="c15e6e485a5a4051" providerId="LiveId" clId="{C93B3C79-AE03-4EB7-B676-AD4DBAA48562}" dt="2020-12-17T09:34:26.313" v="651" actId="478"/>
          <ac:grpSpMkLst>
            <pc:docMk/>
            <pc:sldMk cId="3985106440" sldId="257"/>
            <ac:grpSpMk id="12" creationId="{59A8A00C-8C0F-4CA2-97D0-AD11BB1B2FE4}"/>
          </ac:grpSpMkLst>
        </pc:grpChg>
        <pc:picChg chg="add mod">
          <ac:chgData name="majed Al-hakami" userId="c15e6e485a5a4051" providerId="LiveId" clId="{C93B3C79-AE03-4EB7-B676-AD4DBAA48562}" dt="2020-12-17T09:34:18.492" v="649"/>
          <ac:picMkLst>
            <pc:docMk/>
            <pc:sldMk cId="3985106440" sldId="257"/>
            <ac:picMk id="13" creationId="{6E9F4888-75A3-4E3C-8ED1-D8FB2E7940AC}"/>
          </ac:picMkLst>
        </pc:picChg>
        <pc:picChg chg="add mod">
          <ac:chgData name="majed Al-hakami" userId="c15e6e485a5a4051" providerId="LiveId" clId="{C93B3C79-AE03-4EB7-B676-AD4DBAA48562}" dt="2020-12-17T09:34:18.492" v="649"/>
          <ac:picMkLst>
            <pc:docMk/>
            <pc:sldMk cId="3985106440" sldId="257"/>
            <ac:picMk id="14" creationId="{2CDCFBA8-4D27-4847-BB71-E65DDAACE0AD}"/>
          </ac:picMkLst>
        </pc:picChg>
      </pc:sldChg>
      <pc:sldChg chg="del">
        <pc:chgData name="majed Al-hakami" userId="c15e6e485a5a4051" providerId="LiveId" clId="{C93B3C79-AE03-4EB7-B676-AD4DBAA48562}" dt="2020-12-17T10:42:38.166" v="779" actId="47"/>
        <pc:sldMkLst>
          <pc:docMk/>
          <pc:sldMk cId="3855509451" sldId="258"/>
        </pc:sldMkLst>
      </pc:sldChg>
      <pc:sldChg chg="addSp delSp modSp mod modAnim">
        <pc:chgData name="majed Al-hakami" userId="c15e6e485a5a4051" providerId="LiveId" clId="{C93B3C79-AE03-4EB7-B676-AD4DBAA48562}" dt="2020-12-17T09:17:00.012" v="631" actId="1036"/>
        <pc:sldMkLst>
          <pc:docMk/>
          <pc:sldMk cId="4129410477" sldId="261"/>
        </pc:sldMkLst>
        <pc:spChg chg="add mod">
          <ac:chgData name="majed Al-hakami" userId="c15e6e485a5a4051" providerId="LiveId" clId="{C93B3C79-AE03-4EB7-B676-AD4DBAA48562}" dt="2020-12-15T09:35:44.519" v="2" actId="1076"/>
          <ac:spMkLst>
            <pc:docMk/>
            <pc:sldMk cId="4129410477" sldId="261"/>
            <ac:spMk id="4" creationId="{3C442AD2-2B0B-4068-BC1C-164C8C75E1D4}"/>
          </ac:spMkLst>
        </pc:spChg>
        <pc:spChg chg="add mod">
          <ac:chgData name="majed Al-hakami" userId="c15e6e485a5a4051" providerId="LiveId" clId="{C93B3C79-AE03-4EB7-B676-AD4DBAA48562}" dt="2020-12-15T09:35:44.519" v="2" actId="1076"/>
          <ac:spMkLst>
            <pc:docMk/>
            <pc:sldMk cId="4129410477" sldId="261"/>
            <ac:spMk id="6" creationId="{7C82491F-7E45-44BE-88C4-D9DEBCBEFAC2}"/>
          </ac:spMkLst>
        </pc:spChg>
        <pc:spChg chg="add mod">
          <ac:chgData name="majed Al-hakami" userId="c15e6e485a5a4051" providerId="LiveId" clId="{C93B3C79-AE03-4EB7-B676-AD4DBAA48562}" dt="2020-12-15T09:35:44.519" v="2" actId="1076"/>
          <ac:spMkLst>
            <pc:docMk/>
            <pc:sldMk cId="4129410477" sldId="261"/>
            <ac:spMk id="7" creationId="{34B1FF6F-1FAF-49B7-9685-A5EC9E706C34}"/>
          </ac:spMkLst>
        </pc:spChg>
        <pc:spChg chg="add del">
          <ac:chgData name="majed Al-hakami" userId="c15e6e485a5a4051" providerId="LiveId" clId="{C93B3C79-AE03-4EB7-B676-AD4DBAA48562}" dt="2020-12-16T22:14:46.170" v="354" actId="478"/>
          <ac:spMkLst>
            <pc:docMk/>
            <pc:sldMk cId="4129410477" sldId="261"/>
            <ac:spMk id="9" creationId="{FDB476EA-AA4C-4DF6-9400-FE7CF86BD8DE}"/>
          </ac:spMkLst>
        </pc:spChg>
        <pc:spChg chg="add del">
          <ac:chgData name="majed Al-hakami" userId="c15e6e485a5a4051" providerId="LiveId" clId="{C93B3C79-AE03-4EB7-B676-AD4DBAA48562}" dt="2020-12-16T22:22:45.473" v="356" actId="478"/>
          <ac:spMkLst>
            <pc:docMk/>
            <pc:sldMk cId="4129410477" sldId="261"/>
            <ac:spMk id="11" creationId="{50D51A62-755E-4251-A501-4F67243054CF}"/>
          </ac:spMkLst>
        </pc:spChg>
        <pc:picChg chg="add mod">
          <ac:chgData name="majed Al-hakami" userId="c15e6e485a5a4051" providerId="LiveId" clId="{C93B3C79-AE03-4EB7-B676-AD4DBAA48562}" dt="2020-12-17T09:17:00.012" v="631" actId="1036"/>
          <ac:picMkLst>
            <pc:docMk/>
            <pc:sldMk cId="4129410477" sldId="261"/>
            <ac:picMk id="8" creationId="{4B9D173C-5E6F-46FD-9B81-702DA0FC8439}"/>
          </ac:picMkLst>
        </pc:picChg>
      </pc:sldChg>
      <pc:sldChg chg="addSp modSp mod modAnim">
        <pc:chgData name="majed Al-hakami" userId="c15e6e485a5a4051" providerId="LiveId" clId="{C93B3C79-AE03-4EB7-B676-AD4DBAA48562}" dt="2020-12-16T12:32:20.819" v="145" actId="14100"/>
        <pc:sldMkLst>
          <pc:docMk/>
          <pc:sldMk cId="1529551566" sldId="262"/>
        </pc:sldMkLst>
        <pc:spChg chg="add mod">
          <ac:chgData name="majed Al-hakami" userId="c15e6e485a5a4051" providerId="LiveId" clId="{C93B3C79-AE03-4EB7-B676-AD4DBAA48562}" dt="2020-12-15T09:36:06.749" v="4" actId="1076"/>
          <ac:spMkLst>
            <pc:docMk/>
            <pc:sldMk cId="1529551566" sldId="262"/>
            <ac:spMk id="4" creationId="{069CFCAE-6E58-4CBE-A49D-C484C43606C6}"/>
          </ac:spMkLst>
        </pc:spChg>
        <pc:spChg chg="add mod">
          <ac:chgData name="majed Al-hakami" userId="c15e6e485a5a4051" providerId="LiveId" clId="{C93B3C79-AE03-4EB7-B676-AD4DBAA48562}" dt="2020-12-16T12:32:20.819" v="145" actId="14100"/>
          <ac:spMkLst>
            <pc:docMk/>
            <pc:sldMk cId="1529551566" sldId="262"/>
            <ac:spMk id="6" creationId="{ED7B9337-3DB6-4FD3-80A5-650DA4428BC4}"/>
          </ac:spMkLst>
        </pc:spChg>
        <pc:spChg chg="add mod">
          <ac:chgData name="majed Al-hakami" userId="c15e6e485a5a4051" providerId="LiveId" clId="{C93B3C79-AE03-4EB7-B676-AD4DBAA48562}" dt="2020-12-15T09:36:06.749" v="4" actId="1076"/>
          <ac:spMkLst>
            <pc:docMk/>
            <pc:sldMk cId="1529551566" sldId="262"/>
            <ac:spMk id="7" creationId="{1AFC2533-2CFD-4DB0-B63D-9BE937A0BD37}"/>
          </ac:spMkLst>
        </pc:spChg>
        <pc:spChg chg="add mod">
          <ac:chgData name="majed Al-hakami" userId="c15e6e485a5a4051" providerId="LiveId" clId="{C93B3C79-AE03-4EB7-B676-AD4DBAA48562}" dt="2020-12-15T09:36:06.749" v="4" actId="1076"/>
          <ac:spMkLst>
            <pc:docMk/>
            <pc:sldMk cId="1529551566" sldId="262"/>
            <ac:spMk id="8" creationId="{15C31C84-B712-473F-A702-099A7D58FAAA}"/>
          </ac:spMkLst>
        </pc:spChg>
        <pc:spChg chg="add mod">
          <ac:chgData name="majed Al-hakami" userId="c15e6e485a5a4051" providerId="LiveId" clId="{C93B3C79-AE03-4EB7-B676-AD4DBAA48562}" dt="2020-12-15T09:36:06.749" v="4" actId="1076"/>
          <ac:spMkLst>
            <pc:docMk/>
            <pc:sldMk cId="1529551566" sldId="262"/>
            <ac:spMk id="9" creationId="{69A94717-D1EB-4FC9-BF43-AE6313A7D0CC}"/>
          </ac:spMkLst>
        </pc:spChg>
        <pc:picChg chg="add mod">
          <ac:chgData name="majed Al-hakami" userId="c15e6e485a5a4051" providerId="LiveId" clId="{C93B3C79-AE03-4EB7-B676-AD4DBAA48562}" dt="2020-12-15T09:36:08.881" v="5" actId="1076"/>
          <ac:picMkLst>
            <pc:docMk/>
            <pc:sldMk cId="1529551566" sldId="262"/>
            <ac:picMk id="10" creationId="{1EB49AE5-BEE6-4FFD-8871-1401421356AC}"/>
          </ac:picMkLst>
        </pc:picChg>
      </pc:sldChg>
      <pc:sldChg chg="addSp delSp modSp add del mod ord modAnim">
        <pc:chgData name="majed Al-hakami" userId="c15e6e485a5a4051" providerId="LiveId" clId="{C93B3C79-AE03-4EB7-B676-AD4DBAA48562}" dt="2020-12-17T10:46:43.579" v="792" actId="207"/>
        <pc:sldMkLst>
          <pc:docMk/>
          <pc:sldMk cId="557230589" sldId="263"/>
        </pc:sldMkLst>
        <pc:spChg chg="add mod">
          <ac:chgData name="majed Al-hakami" userId="c15e6e485a5a4051" providerId="LiveId" clId="{C93B3C79-AE03-4EB7-B676-AD4DBAA48562}" dt="2020-12-15T09:37:06.073" v="14" actId="1076"/>
          <ac:spMkLst>
            <pc:docMk/>
            <pc:sldMk cId="557230589" sldId="263"/>
            <ac:spMk id="4" creationId="{5F7E1099-C090-4A46-8F15-A4B0E68EE15D}"/>
          </ac:spMkLst>
        </pc:spChg>
        <pc:spChg chg="add mod">
          <ac:chgData name="majed Al-hakami" userId="c15e6e485a5a4051" providerId="LiveId" clId="{C93B3C79-AE03-4EB7-B676-AD4DBAA48562}" dt="2020-12-15T09:36:26.200" v="8" actId="1076"/>
          <ac:spMkLst>
            <pc:docMk/>
            <pc:sldMk cId="557230589" sldId="263"/>
            <ac:spMk id="7" creationId="{DAAFBF03-D2CB-47A9-9313-2C5431470AF9}"/>
          </ac:spMkLst>
        </pc:spChg>
        <pc:spChg chg="add mod">
          <ac:chgData name="majed Al-hakami" userId="c15e6e485a5a4051" providerId="LiveId" clId="{C93B3C79-AE03-4EB7-B676-AD4DBAA48562}" dt="2020-12-17T10:46:41.400" v="791" actId="207"/>
          <ac:spMkLst>
            <pc:docMk/>
            <pc:sldMk cId="557230589" sldId="263"/>
            <ac:spMk id="8" creationId="{E8132E00-4127-4C72-8E32-098F1C98825E}"/>
          </ac:spMkLst>
        </pc:spChg>
        <pc:spChg chg="add mod">
          <ac:chgData name="majed Al-hakami" userId="c15e6e485a5a4051" providerId="LiveId" clId="{C93B3C79-AE03-4EB7-B676-AD4DBAA48562}" dt="2020-12-17T10:46:43.579" v="792" actId="207"/>
          <ac:spMkLst>
            <pc:docMk/>
            <pc:sldMk cId="557230589" sldId="263"/>
            <ac:spMk id="9" creationId="{EBF0C685-3079-4E75-BBC2-40BE0389364B}"/>
          </ac:spMkLst>
        </pc:spChg>
        <pc:spChg chg="add del mod">
          <ac:chgData name="majed Al-hakami" userId="c15e6e485a5a4051" providerId="LiveId" clId="{C93B3C79-AE03-4EB7-B676-AD4DBAA48562}" dt="2020-12-16T12:34:30.695" v="194" actId="478"/>
          <ac:spMkLst>
            <pc:docMk/>
            <pc:sldMk cId="557230589" sldId="263"/>
            <ac:spMk id="10" creationId="{A9FEDCBD-9F68-494B-A30F-B941D86DAF5E}"/>
          </ac:spMkLst>
        </pc:spChg>
        <pc:spChg chg="add mod">
          <ac:chgData name="majed Al-hakami" userId="c15e6e485a5a4051" providerId="LiveId" clId="{C93B3C79-AE03-4EB7-B676-AD4DBAA48562}" dt="2020-12-17T09:18:57.610" v="634"/>
          <ac:spMkLst>
            <pc:docMk/>
            <pc:sldMk cId="557230589" sldId="263"/>
            <ac:spMk id="11" creationId="{32244200-F5A3-4919-9E99-806A2024EC7C}"/>
          </ac:spMkLst>
        </pc:spChg>
        <pc:picChg chg="add mod">
          <ac:chgData name="majed Al-hakami" userId="c15e6e485a5a4051" providerId="LiveId" clId="{C93B3C79-AE03-4EB7-B676-AD4DBAA48562}" dt="2020-12-15T09:36:27.198" v="9" actId="1076"/>
          <ac:picMkLst>
            <pc:docMk/>
            <pc:sldMk cId="557230589" sldId="263"/>
            <ac:picMk id="6" creationId="{F0C4FBEA-3A36-4B28-8D36-B72A79E2D34E}"/>
          </ac:picMkLst>
        </pc:picChg>
      </pc:sldChg>
      <pc:sldChg chg="addSp delSp modSp mod modAnim">
        <pc:chgData name="majed Al-hakami" userId="c15e6e485a5a4051" providerId="LiveId" clId="{C93B3C79-AE03-4EB7-B676-AD4DBAA48562}" dt="2020-12-17T10:46:48.289" v="793" actId="207"/>
        <pc:sldMkLst>
          <pc:docMk/>
          <pc:sldMk cId="2805779843" sldId="264"/>
        </pc:sldMkLst>
        <pc:spChg chg="add mod">
          <ac:chgData name="majed Al-hakami" userId="c15e6e485a5a4051" providerId="LiveId" clId="{C93B3C79-AE03-4EB7-B676-AD4DBAA48562}" dt="2020-12-15T09:37:14.891" v="15" actId="1076"/>
          <ac:spMkLst>
            <pc:docMk/>
            <pc:sldMk cId="2805779843" sldId="264"/>
            <ac:spMk id="4" creationId="{DC50EE5A-DC0C-4924-AF84-17F629A6A19B}"/>
          </ac:spMkLst>
        </pc:spChg>
        <pc:spChg chg="add del mod">
          <ac:chgData name="majed Al-hakami" userId="c15e6e485a5a4051" providerId="LiveId" clId="{C93B3C79-AE03-4EB7-B676-AD4DBAA48562}" dt="2020-12-16T22:32:49.232" v="544" actId="478"/>
          <ac:spMkLst>
            <pc:docMk/>
            <pc:sldMk cId="2805779843" sldId="264"/>
            <ac:spMk id="6" creationId="{9974A18F-F15B-4ADE-8B95-9B39AF140914}"/>
          </ac:spMkLst>
        </pc:spChg>
        <pc:spChg chg="add del mod">
          <ac:chgData name="majed Al-hakami" userId="c15e6e485a5a4051" providerId="LiveId" clId="{C93B3C79-AE03-4EB7-B676-AD4DBAA48562}" dt="2020-12-16T12:31:49.326" v="140" actId="478"/>
          <ac:spMkLst>
            <pc:docMk/>
            <pc:sldMk cId="2805779843" sldId="264"/>
            <ac:spMk id="8" creationId="{D5E2F7F5-7C5E-4F9B-9BDD-853B372318AB}"/>
          </ac:spMkLst>
        </pc:spChg>
        <pc:spChg chg="add mod">
          <ac:chgData name="majed Al-hakami" userId="c15e6e485a5a4051" providerId="LiveId" clId="{C93B3C79-AE03-4EB7-B676-AD4DBAA48562}" dt="2020-12-17T09:18:52.588" v="633" actId="1076"/>
          <ac:spMkLst>
            <pc:docMk/>
            <pc:sldMk cId="2805779843" sldId="264"/>
            <ac:spMk id="9" creationId="{355A0CD4-2147-4755-9595-8C032AF31D22}"/>
          </ac:spMkLst>
        </pc:spChg>
        <pc:spChg chg="add mod">
          <ac:chgData name="majed Al-hakami" userId="c15e6e485a5a4051" providerId="LiveId" clId="{C93B3C79-AE03-4EB7-B676-AD4DBAA48562}" dt="2020-12-17T10:46:48.289" v="793" actId="207"/>
          <ac:spMkLst>
            <pc:docMk/>
            <pc:sldMk cId="2805779843" sldId="264"/>
            <ac:spMk id="10" creationId="{0D1EB706-ACF0-4A7D-9016-6574BFDFB883}"/>
          </ac:spMkLst>
        </pc:spChg>
        <pc:spChg chg="add del mod">
          <ac:chgData name="majed Al-hakami" userId="c15e6e485a5a4051" providerId="LiveId" clId="{C93B3C79-AE03-4EB7-B676-AD4DBAA48562}" dt="2020-12-16T22:31:55.221" v="539" actId="478"/>
          <ac:spMkLst>
            <pc:docMk/>
            <pc:sldMk cId="2805779843" sldId="264"/>
            <ac:spMk id="11" creationId="{A09A8242-C340-427B-B523-1C7E14C9C42E}"/>
          </ac:spMkLst>
        </pc:spChg>
        <pc:spChg chg="add mod">
          <ac:chgData name="majed Al-hakami" userId="c15e6e485a5a4051" providerId="LiveId" clId="{C93B3C79-AE03-4EB7-B676-AD4DBAA48562}" dt="2020-12-16T22:51:17.457" v="609" actId="1076"/>
          <ac:spMkLst>
            <pc:docMk/>
            <pc:sldMk cId="2805779843" sldId="264"/>
            <ac:spMk id="15" creationId="{E6BDE7BE-369E-4A8C-A5F7-F042C3D794C1}"/>
          </ac:spMkLst>
        </pc:spChg>
        <pc:picChg chg="add del mod">
          <ac:chgData name="majed Al-hakami" userId="c15e6e485a5a4051" providerId="LiveId" clId="{C93B3C79-AE03-4EB7-B676-AD4DBAA48562}" dt="2020-12-16T22:32:49.232" v="544" actId="478"/>
          <ac:picMkLst>
            <pc:docMk/>
            <pc:sldMk cId="2805779843" sldId="264"/>
            <ac:picMk id="7" creationId="{A3BB4B07-B815-4705-8B5C-9D8B3DE77DAE}"/>
          </ac:picMkLst>
        </pc:picChg>
        <pc:picChg chg="add mod">
          <ac:chgData name="majed Al-hakami" userId="c15e6e485a5a4051" providerId="LiveId" clId="{C93B3C79-AE03-4EB7-B676-AD4DBAA48562}" dt="2020-12-16T22:51:15.484" v="608" actId="1076"/>
          <ac:picMkLst>
            <pc:docMk/>
            <pc:sldMk cId="2805779843" sldId="264"/>
            <ac:picMk id="16" creationId="{0B6E8908-A1B8-4E78-B000-C9E8CBA264F5}"/>
          </ac:picMkLst>
        </pc:picChg>
        <pc:picChg chg="add del mod">
          <ac:chgData name="majed Al-hakami" userId="c15e6e485a5a4051" providerId="LiveId" clId="{C93B3C79-AE03-4EB7-B676-AD4DBAA48562}" dt="2020-12-16T22:51:12.175" v="606" actId="478"/>
          <ac:picMkLst>
            <pc:docMk/>
            <pc:sldMk cId="2805779843" sldId="264"/>
            <ac:picMk id="1026" creationId="{56B0EB53-5D41-4593-B311-1B048483128D}"/>
          </ac:picMkLst>
        </pc:picChg>
        <pc:picChg chg="add del mod">
          <ac:chgData name="majed Al-hakami" userId="c15e6e485a5a4051" providerId="LiveId" clId="{C93B3C79-AE03-4EB7-B676-AD4DBAA48562}" dt="2020-12-16T22:51:12.175" v="606" actId="478"/>
          <ac:picMkLst>
            <pc:docMk/>
            <pc:sldMk cId="2805779843" sldId="264"/>
            <ac:picMk id="1027" creationId="{E96D7EFE-2D17-454E-87A8-B3CC9D0D165A}"/>
          </ac:picMkLst>
        </pc:picChg>
        <pc:picChg chg="add del mod">
          <ac:chgData name="majed Al-hakami" userId="c15e6e485a5a4051" providerId="LiveId" clId="{C93B3C79-AE03-4EB7-B676-AD4DBAA48562}" dt="2020-12-16T22:35:43.393" v="550" actId="478"/>
          <ac:picMkLst>
            <pc:docMk/>
            <pc:sldMk cId="2805779843" sldId="264"/>
            <ac:picMk id="1028" creationId="{5359F8E3-C0F0-466F-A68A-356843092AF9}"/>
          </ac:picMkLst>
        </pc:picChg>
      </pc:sldChg>
      <pc:sldChg chg="addSp modSp mod modAnim">
        <pc:chgData name="majed Al-hakami" userId="c15e6e485a5a4051" providerId="LiveId" clId="{C93B3C79-AE03-4EB7-B676-AD4DBAA48562}" dt="2020-12-17T10:46:52.863" v="794" actId="207"/>
        <pc:sldMkLst>
          <pc:docMk/>
          <pc:sldMk cId="1497014003" sldId="265"/>
        </pc:sldMkLst>
        <pc:spChg chg="add mod">
          <ac:chgData name="majed Al-hakami" userId="c15e6e485a5a4051" providerId="LiveId" clId="{C93B3C79-AE03-4EB7-B676-AD4DBAA48562}" dt="2020-12-15T09:37:34.441" v="18" actId="1076"/>
          <ac:spMkLst>
            <pc:docMk/>
            <pc:sldMk cId="1497014003" sldId="265"/>
            <ac:spMk id="4" creationId="{99D765A0-87B6-4130-B14F-2B1F388469BB}"/>
          </ac:spMkLst>
        </pc:spChg>
        <pc:spChg chg="add mod">
          <ac:chgData name="majed Al-hakami" userId="c15e6e485a5a4051" providerId="LiveId" clId="{C93B3C79-AE03-4EB7-B676-AD4DBAA48562}" dt="2020-12-15T09:37:38.579" v="19" actId="1076"/>
          <ac:spMkLst>
            <pc:docMk/>
            <pc:sldMk cId="1497014003" sldId="265"/>
            <ac:spMk id="6" creationId="{11226BE7-5B59-4281-B5B4-563D0F3D4AC9}"/>
          </ac:spMkLst>
        </pc:spChg>
        <pc:spChg chg="add mod">
          <ac:chgData name="majed Al-hakami" userId="c15e6e485a5a4051" providerId="LiveId" clId="{C93B3C79-AE03-4EB7-B676-AD4DBAA48562}" dt="2020-12-15T09:37:34.441" v="18" actId="1076"/>
          <ac:spMkLst>
            <pc:docMk/>
            <pc:sldMk cId="1497014003" sldId="265"/>
            <ac:spMk id="8" creationId="{F18D241F-0B04-4631-89A3-C303D5EAE82B}"/>
          </ac:spMkLst>
        </pc:spChg>
        <pc:spChg chg="add mod">
          <ac:chgData name="majed Al-hakami" userId="c15e6e485a5a4051" providerId="LiveId" clId="{C93B3C79-AE03-4EB7-B676-AD4DBAA48562}" dt="2020-12-17T10:46:52.863" v="794" actId="207"/>
          <ac:spMkLst>
            <pc:docMk/>
            <pc:sldMk cId="1497014003" sldId="265"/>
            <ac:spMk id="9" creationId="{1CB8BF7E-FEDF-4B94-AA34-ADAD06694DFA}"/>
          </ac:spMkLst>
        </pc:spChg>
        <pc:spChg chg="add mod">
          <ac:chgData name="majed Al-hakami" userId="c15e6e485a5a4051" providerId="LiveId" clId="{C93B3C79-AE03-4EB7-B676-AD4DBAA48562}" dt="2020-12-17T09:21:19.242" v="646" actId="207"/>
          <ac:spMkLst>
            <pc:docMk/>
            <pc:sldMk cId="1497014003" sldId="265"/>
            <ac:spMk id="10" creationId="{A512ACF4-3D1A-468C-ACB1-9A5EEC31BF2D}"/>
          </ac:spMkLst>
        </pc:spChg>
        <pc:picChg chg="add mod">
          <ac:chgData name="majed Al-hakami" userId="c15e6e485a5a4051" providerId="LiveId" clId="{C93B3C79-AE03-4EB7-B676-AD4DBAA48562}" dt="2020-12-15T09:37:41.484" v="20" actId="1076"/>
          <ac:picMkLst>
            <pc:docMk/>
            <pc:sldMk cId="1497014003" sldId="265"/>
            <ac:picMk id="7" creationId="{06DDEE7C-37DF-4E6F-9A89-74B9B4BB06A4}"/>
          </ac:picMkLst>
        </pc:picChg>
      </pc:sldChg>
      <pc:sldChg chg="addSp modSp add del ord modAnim">
        <pc:chgData name="majed Al-hakami" userId="c15e6e485a5a4051" providerId="LiveId" clId="{C93B3C79-AE03-4EB7-B676-AD4DBAA48562}" dt="2020-12-15T21:39:34.188" v="58" actId="47"/>
        <pc:sldMkLst>
          <pc:docMk/>
          <pc:sldMk cId="2178718708" sldId="266"/>
        </pc:sldMkLst>
        <pc:spChg chg="add mod">
          <ac:chgData name="majed Al-hakami" userId="c15e6e485a5a4051" providerId="LiveId" clId="{C93B3C79-AE03-4EB7-B676-AD4DBAA48562}" dt="2020-12-15T09:37:55.920" v="24" actId="1076"/>
          <ac:spMkLst>
            <pc:docMk/>
            <pc:sldMk cId="2178718708" sldId="266"/>
            <ac:spMk id="4" creationId="{C440C3E8-9D69-4BC8-888C-86E3EF3790CA}"/>
          </ac:spMkLst>
        </pc:spChg>
        <pc:picChg chg="add mod">
          <ac:chgData name="majed Al-hakami" userId="c15e6e485a5a4051" providerId="LiveId" clId="{C93B3C79-AE03-4EB7-B676-AD4DBAA48562}" dt="2020-12-15T09:38:02.662" v="27" actId="1076"/>
          <ac:picMkLst>
            <pc:docMk/>
            <pc:sldMk cId="2178718708" sldId="266"/>
            <ac:picMk id="6" creationId="{EF3B8657-8A63-4C22-8381-4BD36BE722FD}"/>
          </ac:picMkLst>
        </pc:picChg>
      </pc:sldChg>
      <pc:sldChg chg="addSp modSp add del mod modAnim">
        <pc:chgData name="majed Al-hakami" userId="c15e6e485a5a4051" providerId="LiveId" clId="{C93B3C79-AE03-4EB7-B676-AD4DBAA48562}" dt="2020-12-16T13:03:16.162" v="352" actId="14100"/>
        <pc:sldMkLst>
          <pc:docMk/>
          <pc:sldMk cId="11391151" sldId="267"/>
        </pc:sldMkLst>
        <pc:spChg chg="add mod">
          <ac:chgData name="majed Al-hakami" userId="c15e6e485a5a4051" providerId="LiveId" clId="{C93B3C79-AE03-4EB7-B676-AD4DBAA48562}" dt="2020-12-16T13:03:16.162" v="352" actId="14100"/>
          <ac:spMkLst>
            <pc:docMk/>
            <pc:sldMk cId="11391151" sldId="267"/>
            <ac:spMk id="4" creationId="{4F895145-99B4-4CA5-9CB0-73DD3E5B9279}"/>
          </ac:spMkLst>
        </pc:spChg>
        <pc:spChg chg="add mod">
          <ac:chgData name="majed Al-hakami" userId="c15e6e485a5a4051" providerId="LiveId" clId="{C93B3C79-AE03-4EB7-B676-AD4DBAA48562}" dt="2020-12-15T09:38:18.592" v="29" actId="1076"/>
          <ac:spMkLst>
            <pc:docMk/>
            <pc:sldMk cId="11391151" sldId="267"/>
            <ac:spMk id="6" creationId="{3B6BCCE9-8C18-497C-9A31-3BE9CD89DD85}"/>
          </ac:spMkLst>
        </pc:spChg>
        <pc:spChg chg="add mod">
          <ac:chgData name="majed Al-hakami" userId="c15e6e485a5a4051" providerId="LiveId" clId="{C93B3C79-AE03-4EB7-B676-AD4DBAA48562}" dt="2020-12-15T09:38:18.592" v="29" actId="1076"/>
          <ac:spMkLst>
            <pc:docMk/>
            <pc:sldMk cId="11391151" sldId="267"/>
            <ac:spMk id="7" creationId="{9268021E-BCF1-4971-B239-C600D7D33773}"/>
          </ac:spMkLst>
        </pc:spChg>
        <pc:spChg chg="add mod">
          <ac:chgData name="majed Al-hakami" userId="c15e6e485a5a4051" providerId="LiveId" clId="{C93B3C79-AE03-4EB7-B676-AD4DBAA48562}" dt="2020-12-15T09:38:18.592" v="29" actId="1076"/>
          <ac:spMkLst>
            <pc:docMk/>
            <pc:sldMk cId="11391151" sldId="267"/>
            <ac:spMk id="8" creationId="{64DE141F-28F4-453E-961C-B14B97FB7FA3}"/>
          </ac:spMkLst>
        </pc:spChg>
        <pc:spChg chg="add mod">
          <ac:chgData name="majed Al-hakami" userId="c15e6e485a5a4051" providerId="LiveId" clId="{C93B3C79-AE03-4EB7-B676-AD4DBAA48562}" dt="2020-12-15T09:38:18.592" v="29" actId="1076"/>
          <ac:spMkLst>
            <pc:docMk/>
            <pc:sldMk cId="11391151" sldId="267"/>
            <ac:spMk id="9" creationId="{6C2B5D94-3270-4DAF-A706-56F1CEEDCAD0}"/>
          </ac:spMkLst>
        </pc:spChg>
      </pc:sldChg>
      <pc:sldChg chg="addSp modSp add del mod modAnim">
        <pc:chgData name="majed Al-hakami" userId="c15e6e485a5a4051" providerId="LiveId" clId="{C93B3C79-AE03-4EB7-B676-AD4DBAA48562}" dt="2020-12-17T09:49:44.320" v="687" actId="1076"/>
        <pc:sldMkLst>
          <pc:docMk/>
          <pc:sldMk cId="3245830091" sldId="268"/>
        </pc:sldMkLst>
        <pc:spChg chg="add mod">
          <ac:chgData name="majed Al-hakami" userId="c15e6e485a5a4051" providerId="LiveId" clId="{C93B3C79-AE03-4EB7-B676-AD4DBAA48562}" dt="2020-12-17T09:49:35.154" v="686" actId="1076"/>
          <ac:spMkLst>
            <pc:docMk/>
            <pc:sldMk cId="3245830091" sldId="268"/>
            <ac:spMk id="6" creationId="{DF5573FE-A5D5-4B42-B1DB-6C20439D426B}"/>
          </ac:spMkLst>
        </pc:spChg>
        <pc:spChg chg="add mod">
          <ac:chgData name="majed Al-hakami" userId="c15e6e485a5a4051" providerId="LiveId" clId="{C93B3C79-AE03-4EB7-B676-AD4DBAA48562}" dt="2020-12-15T09:39:17.106" v="33" actId="1076"/>
          <ac:spMkLst>
            <pc:docMk/>
            <pc:sldMk cId="3245830091" sldId="268"/>
            <ac:spMk id="7" creationId="{5C0BBCFE-B957-4312-AB60-14FBA4E61A25}"/>
          </ac:spMkLst>
        </pc:spChg>
        <pc:spChg chg="add mod">
          <ac:chgData name="majed Al-hakami" userId="c15e6e485a5a4051" providerId="LiveId" clId="{C93B3C79-AE03-4EB7-B676-AD4DBAA48562}" dt="2020-12-17T09:49:44.320" v="687" actId="1076"/>
          <ac:spMkLst>
            <pc:docMk/>
            <pc:sldMk cId="3245830091" sldId="268"/>
            <ac:spMk id="8" creationId="{EFD44C83-FA83-450B-B059-489C04A5CEE5}"/>
          </ac:spMkLst>
        </pc:spChg>
        <pc:spChg chg="add mod">
          <ac:chgData name="majed Al-hakami" userId="c15e6e485a5a4051" providerId="LiveId" clId="{C93B3C79-AE03-4EB7-B676-AD4DBAA48562}" dt="2020-12-15T09:39:55.038" v="38" actId="1076"/>
          <ac:spMkLst>
            <pc:docMk/>
            <pc:sldMk cId="3245830091" sldId="268"/>
            <ac:spMk id="9" creationId="{3B52658F-D37C-43C0-BCE9-9C373A4F6BB4}"/>
          </ac:spMkLst>
        </pc:spChg>
        <pc:spChg chg="add mod">
          <ac:chgData name="majed Al-hakami" userId="c15e6e485a5a4051" providerId="LiveId" clId="{C93B3C79-AE03-4EB7-B676-AD4DBAA48562}" dt="2020-12-15T09:39:13.740" v="32" actId="1076"/>
          <ac:spMkLst>
            <pc:docMk/>
            <pc:sldMk cId="3245830091" sldId="268"/>
            <ac:spMk id="10" creationId="{40151877-55DC-4657-909D-4F31F0686F12}"/>
          </ac:spMkLst>
        </pc:spChg>
        <pc:spChg chg="add mod">
          <ac:chgData name="majed Al-hakami" userId="c15e6e485a5a4051" providerId="LiveId" clId="{C93B3C79-AE03-4EB7-B676-AD4DBAA48562}" dt="2020-12-15T09:39:07.648" v="31" actId="1076"/>
          <ac:spMkLst>
            <pc:docMk/>
            <pc:sldMk cId="3245830091" sldId="268"/>
            <ac:spMk id="11" creationId="{8AAA7C51-5CC4-41CB-9A83-13EC4728D15B}"/>
          </ac:spMkLst>
        </pc:spChg>
        <pc:picChg chg="add mod">
          <ac:chgData name="majed Al-hakami" userId="c15e6e485a5a4051" providerId="LiveId" clId="{C93B3C79-AE03-4EB7-B676-AD4DBAA48562}" dt="2020-12-15T09:39:07.648" v="31" actId="1076"/>
          <ac:picMkLst>
            <pc:docMk/>
            <pc:sldMk cId="3245830091" sldId="268"/>
            <ac:picMk id="4" creationId="{4621E96B-AE5E-4CD9-A522-FB2C4476F8FD}"/>
          </ac:picMkLst>
        </pc:picChg>
      </pc:sldChg>
      <pc:sldChg chg="addSp modSp add del mod modAnim">
        <pc:chgData name="majed Al-hakami" userId="c15e6e485a5a4051" providerId="LiveId" clId="{C93B3C79-AE03-4EB7-B676-AD4DBAA48562}" dt="2020-12-16T13:01:26.345" v="351"/>
        <pc:sldMkLst>
          <pc:docMk/>
          <pc:sldMk cId="1424985041" sldId="269"/>
        </pc:sldMkLst>
        <pc:spChg chg="add mod">
          <ac:chgData name="majed Al-hakami" userId="c15e6e485a5a4051" providerId="LiveId" clId="{C93B3C79-AE03-4EB7-B676-AD4DBAA48562}" dt="2020-12-15T09:39:41.990" v="36" actId="1076"/>
          <ac:spMkLst>
            <pc:docMk/>
            <pc:sldMk cId="1424985041" sldId="269"/>
            <ac:spMk id="4" creationId="{878862C1-DB74-4EC2-BABE-4E8224C19B2B}"/>
          </ac:spMkLst>
        </pc:spChg>
        <pc:spChg chg="add mod">
          <ac:chgData name="majed Al-hakami" userId="c15e6e485a5a4051" providerId="LiveId" clId="{C93B3C79-AE03-4EB7-B676-AD4DBAA48562}" dt="2020-12-15T09:39:41.990" v="36" actId="1076"/>
          <ac:spMkLst>
            <pc:docMk/>
            <pc:sldMk cId="1424985041" sldId="269"/>
            <ac:spMk id="6" creationId="{58DCD6BE-F95A-412E-83AC-88096ADEDBD4}"/>
          </ac:spMkLst>
        </pc:spChg>
        <pc:spChg chg="add mod">
          <ac:chgData name="majed Al-hakami" userId="c15e6e485a5a4051" providerId="LiveId" clId="{C93B3C79-AE03-4EB7-B676-AD4DBAA48562}" dt="2020-12-15T09:39:41.990" v="36" actId="1076"/>
          <ac:spMkLst>
            <pc:docMk/>
            <pc:sldMk cId="1424985041" sldId="269"/>
            <ac:spMk id="7" creationId="{8D859230-8C7A-4D12-8C0A-40033B859002}"/>
          </ac:spMkLst>
        </pc:spChg>
        <pc:spChg chg="add mod">
          <ac:chgData name="majed Al-hakami" userId="c15e6e485a5a4051" providerId="LiveId" clId="{C93B3C79-AE03-4EB7-B676-AD4DBAA48562}" dt="2020-12-15T09:39:41.990" v="36" actId="1076"/>
          <ac:spMkLst>
            <pc:docMk/>
            <pc:sldMk cId="1424985041" sldId="269"/>
            <ac:spMk id="8" creationId="{430223DE-A4D7-46F1-9184-37102BF1A438}"/>
          </ac:spMkLst>
        </pc:spChg>
        <pc:spChg chg="add mod">
          <ac:chgData name="majed Al-hakami" userId="c15e6e485a5a4051" providerId="LiveId" clId="{C93B3C79-AE03-4EB7-B676-AD4DBAA48562}" dt="2020-12-15T09:39:48.245" v="37" actId="1076"/>
          <ac:spMkLst>
            <pc:docMk/>
            <pc:sldMk cId="1424985041" sldId="269"/>
            <ac:spMk id="9" creationId="{0D5E4039-C288-4572-9304-B3AA28992F5C}"/>
          </ac:spMkLst>
        </pc:spChg>
      </pc:sldChg>
      <pc:sldChg chg="addSp modSp add del mod modAnim">
        <pc:chgData name="majed Al-hakami" userId="c15e6e485a5a4051" providerId="LiveId" clId="{C93B3C79-AE03-4EB7-B676-AD4DBAA48562}" dt="2020-12-17T09:54:18.865" v="689" actId="1076"/>
        <pc:sldMkLst>
          <pc:docMk/>
          <pc:sldMk cId="763895646" sldId="270"/>
        </pc:sldMkLst>
        <pc:spChg chg="add mod">
          <ac:chgData name="majed Al-hakami" userId="c15e6e485a5a4051" providerId="LiveId" clId="{C93B3C79-AE03-4EB7-B676-AD4DBAA48562}" dt="2020-12-15T09:40:23.708" v="40" actId="1076"/>
          <ac:spMkLst>
            <pc:docMk/>
            <pc:sldMk cId="763895646" sldId="270"/>
            <ac:spMk id="4" creationId="{D81D4952-B06F-409E-A130-22BC934FB33C}"/>
          </ac:spMkLst>
        </pc:spChg>
        <pc:spChg chg="add mod">
          <ac:chgData name="majed Al-hakami" userId="c15e6e485a5a4051" providerId="LiveId" clId="{C93B3C79-AE03-4EB7-B676-AD4DBAA48562}" dt="2020-12-15T09:40:41.469" v="42" actId="1076"/>
          <ac:spMkLst>
            <pc:docMk/>
            <pc:sldMk cId="763895646" sldId="270"/>
            <ac:spMk id="7" creationId="{B7424203-988D-4F75-AF2A-F6B71B935355}"/>
          </ac:spMkLst>
        </pc:spChg>
        <pc:spChg chg="add mod">
          <ac:chgData name="majed Al-hakami" userId="c15e6e485a5a4051" providerId="LiveId" clId="{C93B3C79-AE03-4EB7-B676-AD4DBAA48562}" dt="2020-12-15T09:40:41.469" v="42" actId="1076"/>
          <ac:spMkLst>
            <pc:docMk/>
            <pc:sldMk cId="763895646" sldId="270"/>
            <ac:spMk id="8" creationId="{1F3B6800-7A91-4FDB-8626-EC0CE1461B8F}"/>
          </ac:spMkLst>
        </pc:spChg>
        <pc:spChg chg="add mod">
          <ac:chgData name="majed Al-hakami" userId="c15e6e485a5a4051" providerId="LiveId" clId="{C93B3C79-AE03-4EB7-B676-AD4DBAA48562}" dt="2020-12-15T09:40:41.469" v="42" actId="1076"/>
          <ac:spMkLst>
            <pc:docMk/>
            <pc:sldMk cId="763895646" sldId="270"/>
            <ac:spMk id="9" creationId="{05443E21-7AF6-4CF7-BCF7-F85203DDE009}"/>
          </ac:spMkLst>
        </pc:spChg>
        <pc:spChg chg="add mod">
          <ac:chgData name="majed Al-hakami" userId="c15e6e485a5a4051" providerId="LiveId" clId="{C93B3C79-AE03-4EB7-B676-AD4DBAA48562}" dt="2020-12-15T09:40:43.655" v="43" actId="1076"/>
          <ac:spMkLst>
            <pc:docMk/>
            <pc:sldMk cId="763895646" sldId="270"/>
            <ac:spMk id="10" creationId="{60C7BEA8-543C-48C7-AC34-48B1ED01CD65}"/>
          </ac:spMkLst>
        </pc:spChg>
        <pc:spChg chg="add mod">
          <ac:chgData name="majed Al-hakami" userId="c15e6e485a5a4051" providerId="LiveId" clId="{C93B3C79-AE03-4EB7-B676-AD4DBAA48562}" dt="2020-12-15T09:40:23.708" v="40" actId="1076"/>
          <ac:spMkLst>
            <pc:docMk/>
            <pc:sldMk cId="763895646" sldId="270"/>
            <ac:spMk id="11" creationId="{604D75D3-1728-4637-8EC4-5D76E547E9FC}"/>
          </ac:spMkLst>
        </pc:spChg>
        <pc:picChg chg="add mod">
          <ac:chgData name="majed Al-hakami" userId="c15e6e485a5a4051" providerId="LiveId" clId="{C93B3C79-AE03-4EB7-B676-AD4DBAA48562}" dt="2020-12-17T09:54:18.865" v="689" actId="1076"/>
          <ac:picMkLst>
            <pc:docMk/>
            <pc:sldMk cId="763895646" sldId="270"/>
            <ac:picMk id="6" creationId="{815800B0-95B0-4B56-921A-DB33EED7FD78}"/>
          </ac:picMkLst>
        </pc:picChg>
      </pc:sldChg>
      <pc:sldChg chg="addSp modSp add del mod ord modAnim">
        <pc:chgData name="majed Al-hakami" userId="c15e6e485a5a4051" providerId="LiveId" clId="{C93B3C79-AE03-4EB7-B676-AD4DBAA48562}" dt="2020-12-17T09:58:17.547" v="707" actId="20577"/>
        <pc:sldMkLst>
          <pc:docMk/>
          <pc:sldMk cId="665499122" sldId="271"/>
        </pc:sldMkLst>
        <pc:spChg chg="add mod">
          <ac:chgData name="majed Al-hakami" userId="c15e6e485a5a4051" providerId="LiveId" clId="{C93B3C79-AE03-4EB7-B676-AD4DBAA48562}" dt="2020-12-17T09:54:55.674" v="690" actId="207"/>
          <ac:spMkLst>
            <pc:docMk/>
            <pc:sldMk cId="665499122" sldId="271"/>
            <ac:spMk id="4" creationId="{2C44872A-0B1C-4EE5-B0B8-B978220ADA42}"/>
          </ac:spMkLst>
        </pc:spChg>
        <pc:spChg chg="add mod">
          <ac:chgData name="majed Al-hakami" userId="c15e6e485a5a4051" providerId="LiveId" clId="{C93B3C79-AE03-4EB7-B676-AD4DBAA48562}" dt="2020-12-17T09:58:17.547" v="707" actId="20577"/>
          <ac:spMkLst>
            <pc:docMk/>
            <pc:sldMk cId="665499122" sldId="271"/>
            <ac:spMk id="6" creationId="{EC1C3C8A-D4F4-4129-B778-BE058D9F32FB}"/>
          </ac:spMkLst>
        </pc:spChg>
        <pc:spChg chg="add mod">
          <ac:chgData name="majed Al-hakami" userId="c15e6e485a5a4051" providerId="LiveId" clId="{C93B3C79-AE03-4EB7-B676-AD4DBAA48562}" dt="2020-12-15T09:41:04.622" v="47" actId="1076"/>
          <ac:spMkLst>
            <pc:docMk/>
            <pc:sldMk cId="665499122" sldId="271"/>
            <ac:spMk id="7" creationId="{A2DD6EAD-7EE1-4F0E-850E-9D0B65CDC8BC}"/>
          </ac:spMkLst>
        </pc:spChg>
        <pc:spChg chg="add mod">
          <ac:chgData name="majed Al-hakami" userId="c15e6e485a5a4051" providerId="LiveId" clId="{C93B3C79-AE03-4EB7-B676-AD4DBAA48562}" dt="2020-12-15T09:41:04.622" v="47" actId="1076"/>
          <ac:spMkLst>
            <pc:docMk/>
            <pc:sldMk cId="665499122" sldId="271"/>
            <ac:spMk id="8" creationId="{37296321-690A-47F7-A664-1D8AE9E6E246}"/>
          </ac:spMkLst>
        </pc:spChg>
      </pc:sldChg>
      <pc:sldChg chg="addSp modSp add del modAnim">
        <pc:chgData name="majed Al-hakami" userId="c15e6e485a5a4051" providerId="LiveId" clId="{C93B3C79-AE03-4EB7-B676-AD4DBAA48562}" dt="2020-12-16T13:01:26.345" v="351"/>
        <pc:sldMkLst>
          <pc:docMk/>
          <pc:sldMk cId="2060552782" sldId="272"/>
        </pc:sldMkLst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4" creationId="{9AA2E96D-5B40-4FEE-8A76-B6DC94E1A07D}"/>
          </ac:spMkLst>
        </pc:spChg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6" creationId="{AF4007DF-B571-4F8F-A569-38581CC73897}"/>
          </ac:spMkLst>
        </pc:spChg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8" creationId="{9222D88B-AD8A-469B-B3AF-31399085BD9A}"/>
          </ac:spMkLst>
        </pc:spChg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9" creationId="{A0DABAE8-7A87-45D1-B7F2-CD2FDF1A8DFB}"/>
          </ac:spMkLst>
        </pc:spChg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10" creationId="{A29675E8-AA78-4A78-A648-F891FF556BB3}"/>
          </ac:spMkLst>
        </pc:spChg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11" creationId="{975BDD57-16D3-4FDC-AFEA-6E21783D75AE}"/>
          </ac:spMkLst>
        </pc:spChg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13" creationId="{920B4ACD-36CD-42B3-BE0C-B5CFF50AF5D3}"/>
          </ac:spMkLst>
        </pc:spChg>
        <pc:spChg chg="add mod">
          <ac:chgData name="majed Al-hakami" userId="c15e6e485a5a4051" providerId="LiveId" clId="{C93B3C79-AE03-4EB7-B676-AD4DBAA48562}" dt="2020-12-15T10:42:57.829" v="49" actId="1076"/>
          <ac:spMkLst>
            <pc:docMk/>
            <pc:sldMk cId="2060552782" sldId="272"/>
            <ac:spMk id="18" creationId="{5F2D9AB1-9579-45D1-A123-07D804D87AA7}"/>
          </ac:spMkLst>
        </pc:spChg>
        <pc:picChg chg="add mod">
          <ac:chgData name="majed Al-hakami" userId="c15e6e485a5a4051" providerId="LiveId" clId="{C93B3C79-AE03-4EB7-B676-AD4DBAA48562}" dt="2020-12-15T10:42:57.829" v="49" actId="1076"/>
          <ac:picMkLst>
            <pc:docMk/>
            <pc:sldMk cId="2060552782" sldId="272"/>
            <ac:picMk id="7" creationId="{6C9FD84A-D9E2-40AA-B2E9-F27718144B99}"/>
          </ac:picMkLst>
        </pc:picChg>
        <pc:picChg chg="add mod">
          <ac:chgData name="majed Al-hakami" userId="c15e6e485a5a4051" providerId="LiveId" clId="{C93B3C79-AE03-4EB7-B676-AD4DBAA48562}" dt="2020-12-15T10:42:57.829" v="49" actId="1076"/>
          <ac:picMkLst>
            <pc:docMk/>
            <pc:sldMk cId="2060552782" sldId="272"/>
            <ac:picMk id="14" creationId="{55D8400C-9646-4F0A-9F79-439E8F7FAD3A}"/>
          </ac:picMkLst>
        </pc:picChg>
        <pc:picChg chg="add mod">
          <ac:chgData name="majed Al-hakami" userId="c15e6e485a5a4051" providerId="LiveId" clId="{C93B3C79-AE03-4EB7-B676-AD4DBAA48562}" dt="2020-12-15T10:42:57.829" v="49" actId="1076"/>
          <ac:picMkLst>
            <pc:docMk/>
            <pc:sldMk cId="2060552782" sldId="272"/>
            <ac:picMk id="15" creationId="{4469BFB9-4D18-4FF6-9F73-6853D4163805}"/>
          </ac:picMkLst>
        </pc:picChg>
        <pc:picChg chg="add mod">
          <ac:chgData name="majed Al-hakami" userId="c15e6e485a5a4051" providerId="LiveId" clId="{C93B3C79-AE03-4EB7-B676-AD4DBAA48562}" dt="2020-12-15T10:42:57.829" v="49" actId="1076"/>
          <ac:picMkLst>
            <pc:docMk/>
            <pc:sldMk cId="2060552782" sldId="272"/>
            <ac:picMk id="16" creationId="{EDAD08AC-A1C3-4B3E-9C98-57E841D4B3E3}"/>
          </ac:picMkLst>
        </pc:picChg>
        <pc:picChg chg="add mod">
          <ac:chgData name="majed Al-hakami" userId="c15e6e485a5a4051" providerId="LiveId" clId="{C93B3C79-AE03-4EB7-B676-AD4DBAA48562}" dt="2020-12-15T10:42:57.829" v="49" actId="1076"/>
          <ac:picMkLst>
            <pc:docMk/>
            <pc:sldMk cId="2060552782" sldId="272"/>
            <ac:picMk id="17" creationId="{FB0416CE-26EF-4D05-9BB1-3C94FE8533EC}"/>
          </ac:picMkLst>
        </pc:picChg>
        <pc:cxnChg chg="add mod">
          <ac:chgData name="majed Al-hakami" userId="c15e6e485a5a4051" providerId="LiveId" clId="{C93B3C79-AE03-4EB7-B676-AD4DBAA48562}" dt="2020-12-15T10:42:57.829" v="49" actId="1076"/>
          <ac:cxnSpMkLst>
            <pc:docMk/>
            <pc:sldMk cId="2060552782" sldId="272"/>
            <ac:cxnSpMk id="12" creationId="{77182651-4899-42A5-A56E-AAD6EDF64F7C}"/>
          </ac:cxnSpMkLst>
        </pc:cxnChg>
      </pc:sldChg>
      <pc:sldChg chg="addSp modSp del modAnim">
        <pc:chgData name="majed Al-hakami" userId="c15e6e485a5a4051" providerId="LiveId" clId="{C93B3C79-AE03-4EB7-B676-AD4DBAA48562}" dt="2020-12-15T21:39:49.957" v="65" actId="47"/>
        <pc:sldMkLst>
          <pc:docMk/>
          <pc:sldMk cId="126997843" sldId="273"/>
        </pc:sldMkLst>
        <pc:spChg chg="add mod">
          <ac:chgData name="majed Al-hakami" userId="c15e6e485a5a4051" providerId="LiveId" clId="{C93B3C79-AE03-4EB7-B676-AD4DBAA48562}" dt="2020-12-15T10:44:58.674" v="51" actId="1076"/>
          <ac:spMkLst>
            <pc:docMk/>
            <pc:sldMk cId="126997843" sldId="273"/>
            <ac:spMk id="4" creationId="{1C3E26BB-F1EE-4B77-9353-BA2455EF4562}"/>
          </ac:spMkLst>
        </pc:spChg>
        <pc:spChg chg="add mod">
          <ac:chgData name="majed Al-hakami" userId="c15e6e485a5a4051" providerId="LiveId" clId="{C93B3C79-AE03-4EB7-B676-AD4DBAA48562}" dt="2020-12-15T10:44:58.674" v="51" actId="1076"/>
          <ac:spMkLst>
            <pc:docMk/>
            <pc:sldMk cId="126997843" sldId="273"/>
            <ac:spMk id="8" creationId="{93BF8009-3AEF-4246-9DD2-1A0603CD7CCA}"/>
          </ac:spMkLst>
        </pc:spChg>
        <pc:spChg chg="add mod">
          <ac:chgData name="majed Al-hakami" userId="c15e6e485a5a4051" providerId="LiveId" clId="{C93B3C79-AE03-4EB7-B676-AD4DBAA48562}" dt="2020-12-15T10:44:58.674" v="51" actId="1076"/>
          <ac:spMkLst>
            <pc:docMk/>
            <pc:sldMk cId="126997843" sldId="273"/>
            <ac:spMk id="9" creationId="{4464BF2F-BF0E-4B26-9A5D-79F402417F28}"/>
          </ac:spMkLst>
        </pc:spChg>
        <pc:spChg chg="add mod">
          <ac:chgData name="majed Al-hakami" userId="c15e6e485a5a4051" providerId="LiveId" clId="{C93B3C79-AE03-4EB7-B676-AD4DBAA48562}" dt="2020-12-15T10:44:58.674" v="51" actId="1076"/>
          <ac:spMkLst>
            <pc:docMk/>
            <pc:sldMk cId="126997843" sldId="273"/>
            <ac:spMk id="10" creationId="{D32D3C68-368B-43E9-93FC-38C3E71D2DDE}"/>
          </ac:spMkLst>
        </pc:spChg>
        <pc:spChg chg="add mod">
          <ac:chgData name="majed Al-hakami" userId="c15e6e485a5a4051" providerId="LiveId" clId="{C93B3C79-AE03-4EB7-B676-AD4DBAA48562}" dt="2020-12-15T10:44:58.674" v="51" actId="1076"/>
          <ac:spMkLst>
            <pc:docMk/>
            <pc:sldMk cId="126997843" sldId="273"/>
            <ac:spMk id="11" creationId="{C343858D-AB76-48F6-B04A-D82800EB6905}"/>
          </ac:spMkLst>
        </pc:spChg>
        <pc:picChg chg="add mod">
          <ac:chgData name="majed Al-hakami" userId="c15e6e485a5a4051" providerId="LiveId" clId="{C93B3C79-AE03-4EB7-B676-AD4DBAA48562}" dt="2020-12-15T10:44:58.674" v="51" actId="1076"/>
          <ac:picMkLst>
            <pc:docMk/>
            <pc:sldMk cId="126997843" sldId="273"/>
            <ac:picMk id="6" creationId="{61B8C44C-9C0B-4908-B9C5-7DDFE9CC6A35}"/>
          </ac:picMkLst>
        </pc:picChg>
        <pc:picChg chg="add mod">
          <ac:chgData name="majed Al-hakami" userId="c15e6e485a5a4051" providerId="LiveId" clId="{C93B3C79-AE03-4EB7-B676-AD4DBAA48562}" dt="2020-12-15T10:44:58.674" v="51" actId="1076"/>
          <ac:picMkLst>
            <pc:docMk/>
            <pc:sldMk cId="126997843" sldId="273"/>
            <ac:picMk id="7" creationId="{F4E30357-CF41-4AD1-9024-513419CE5CF6}"/>
          </ac:picMkLst>
        </pc:picChg>
      </pc:sldChg>
      <pc:sldChg chg="addSp modSp del mod modAnim">
        <pc:chgData name="majed Al-hakami" userId="c15e6e485a5a4051" providerId="LiveId" clId="{C93B3C79-AE03-4EB7-B676-AD4DBAA48562}" dt="2020-12-15T21:39:50.475" v="66" actId="47"/>
        <pc:sldMkLst>
          <pc:docMk/>
          <pc:sldMk cId="3768433629" sldId="274"/>
        </pc:sldMkLst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4" creationId="{5359B5BB-F84F-46BE-97DD-96623D1B1BF2}"/>
          </ac:spMkLst>
        </pc:spChg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6" creationId="{183C93FC-ED19-4337-95C4-3E17C7308948}"/>
          </ac:spMkLst>
        </pc:spChg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7" creationId="{D4473575-8FF8-42FA-9F90-9542BF6356E5}"/>
          </ac:spMkLst>
        </pc:spChg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8" creationId="{333B6D35-8A7E-4B3C-9EA2-B37AA5A920FC}"/>
          </ac:spMkLst>
        </pc:spChg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9" creationId="{DAF66C04-44BB-4FDF-BC45-D5B593400251}"/>
          </ac:spMkLst>
        </pc:spChg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10" creationId="{8C4744C3-F4CB-46C3-B548-3A4CCA333993}"/>
          </ac:spMkLst>
        </pc:spChg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11" creationId="{0D3A3E01-F30C-4DF5-84EF-53752C31C0F0}"/>
          </ac:spMkLst>
        </pc:spChg>
        <pc:spChg chg="add mod">
          <ac:chgData name="majed Al-hakami" userId="c15e6e485a5a4051" providerId="LiveId" clId="{C93B3C79-AE03-4EB7-B676-AD4DBAA48562}" dt="2020-12-15T10:45:17.770" v="53" actId="1076"/>
          <ac:spMkLst>
            <pc:docMk/>
            <pc:sldMk cId="3768433629" sldId="274"/>
            <ac:spMk id="12" creationId="{8821B174-E0A7-4D4C-ABF0-3CBFA365809F}"/>
          </ac:spMkLst>
        </pc:spChg>
      </pc:sldChg>
      <pc:sldChg chg="addSp delSp modSp mod">
        <pc:chgData name="majed Al-hakami" userId="c15e6e485a5a4051" providerId="LiveId" clId="{C93B3C79-AE03-4EB7-B676-AD4DBAA48562}" dt="2020-12-17T10:42:13.557" v="778" actId="20577"/>
        <pc:sldMkLst>
          <pc:docMk/>
          <pc:sldMk cId="1764677820" sldId="275"/>
        </pc:sldMkLst>
        <pc:spChg chg="add del mod">
          <ac:chgData name="majed Al-hakami" userId="c15e6e485a5a4051" providerId="LiveId" clId="{C93B3C79-AE03-4EB7-B676-AD4DBAA48562}" dt="2020-12-17T10:42:02.627" v="775" actId="478"/>
          <ac:spMkLst>
            <pc:docMk/>
            <pc:sldMk cId="1764677820" sldId="275"/>
            <ac:spMk id="4" creationId="{51B2AD78-2DB1-45F4-943F-2EE2C2B83967}"/>
          </ac:spMkLst>
        </pc:spChg>
        <pc:spChg chg="add mod">
          <ac:chgData name="majed Al-hakami" userId="c15e6e485a5a4051" providerId="LiveId" clId="{C93B3C79-AE03-4EB7-B676-AD4DBAA48562}" dt="2020-12-17T10:00:44.594" v="710" actId="1076"/>
          <ac:spMkLst>
            <pc:docMk/>
            <pc:sldMk cId="1764677820" sldId="275"/>
            <ac:spMk id="7" creationId="{94D5AEFE-5BA2-4D9E-8E58-F60EDB226290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14" creationId="{1F168423-690F-4462-8A31-C25BD8E28204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15" creationId="{94DFC9DA-FC29-46A4-95D7-68F18F153B83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16" creationId="{BFBBCD9E-8A1D-4BD6-B073-76A582960053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17" creationId="{1BC5474D-3869-4549-B4E8-C17F50E8636D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18" creationId="{9273D6CB-67A1-439C-96CE-65F21F90535B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19" creationId="{ACDAA6F3-9350-4A3A-A385-94D346FC92BE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20" creationId="{05EF680F-3E05-45DE-9184-8CC64CCB8BE4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21" creationId="{D76FA6DB-CF58-4E38-A754-E0B3164D44FD}"/>
          </ac:spMkLst>
        </pc:spChg>
        <pc:spChg chg="add mod">
          <ac:chgData name="majed Al-hakami" userId="c15e6e485a5a4051" providerId="LiveId" clId="{C93B3C79-AE03-4EB7-B676-AD4DBAA48562}" dt="2020-12-17T10:00:35.755" v="709" actId="1076"/>
          <ac:spMkLst>
            <pc:docMk/>
            <pc:sldMk cId="1764677820" sldId="275"/>
            <ac:spMk id="22" creationId="{88BF1467-698E-4242-9FD3-58FFE985C890}"/>
          </ac:spMkLst>
        </pc:spChg>
        <pc:spChg chg="add mod">
          <ac:chgData name="majed Al-hakami" userId="c15e6e485a5a4051" providerId="LiveId" clId="{C93B3C79-AE03-4EB7-B676-AD4DBAA48562}" dt="2020-12-17T10:42:13.557" v="778" actId="20577"/>
          <ac:spMkLst>
            <pc:docMk/>
            <pc:sldMk cId="1764677820" sldId="275"/>
            <ac:spMk id="23" creationId="{727E899C-F7C5-4E47-B448-DEF0734FA3CB}"/>
          </ac:spMkLst>
        </pc:spChg>
        <pc:picChg chg="add del mod">
          <ac:chgData name="majed Al-hakami" userId="c15e6e485a5a4051" providerId="LiveId" clId="{C93B3C79-AE03-4EB7-B676-AD4DBAA48562}" dt="2020-12-17T10:42:02.627" v="775" actId="478"/>
          <ac:picMkLst>
            <pc:docMk/>
            <pc:sldMk cId="1764677820" sldId="275"/>
            <ac:picMk id="6" creationId="{5A26ECE6-2044-4D41-AFA0-0CD589C79C00}"/>
          </ac:picMkLst>
        </pc:picChg>
        <pc:picChg chg="add mod">
          <ac:chgData name="majed Al-hakami" userId="c15e6e485a5a4051" providerId="LiveId" clId="{C93B3C79-AE03-4EB7-B676-AD4DBAA48562}" dt="2020-12-17T10:00:35.755" v="709" actId="1076"/>
          <ac:picMkLst>
            <pc:docMk/>
            <pc:sldMk cId="1764677820" sldId="275"/>
            <ac:picMk id="8" creationId="{BCC41ACD-643F-4288-B421-71CA147AB90E}"/>
          </ac:picMkLst>
        </pc:picChg>
        <pc:picChg chg="add mod">
          <ac:chgData name="majed Al-hakami" userId="c15e6e485a5a4051" providerId="LiveId" clId="{C93B3C79-AE03-4EB7-B676-AD4DBAA48562}" dt="2020-12-17T10:00:35.755" v="709" actId="1076"/>
          <ac:picMkLst>
            <pc:docMk/>
            <pc:sldMk cId="1764677820" sldId="275"/>
            <ac:picMk id="9" creationId="{31FC030D-3E2E-4F70-9101-8339A381717C}"/>
          </ac:picMkLst>
        </pc:picChg>
        <pc:picChg chg="add mod">
          <ac:chgData name="majed Al-hakami" userId="c15e6e485a5a4051" providerId="LiveId" clId="{C93B3C79-AE03-4EB7-B676-AD4DBAA48562}" dt="2020-12-17T10:00:35.755" v="709" actId="1076"/>
          <ac:picMkLst>
            <pc:docMk/>
            <pc:sldMk cId="1764677820" sldId="275"/>
            <ac:picMk id="10" creationId="{7A002EF7-CB41-43A2-8D47-938BDF42EC08}"/>
          </ac:picMkLst>
        </pc:picChg>
        <pc:picChg chg="add mod">
          <ac:chgData name="majed Al-hakami" userId="c15e6e485a5a4051" providerId="LiveId" clId="{C93B3C79-AE03-4EB7-B676-AD4DBAA48562}" dt="2020-12-17T10:00:35.755" v="709" actId="1076"/>
          <ac:picMkLst>
            <pc:docMk/>
            <pc:sldMk cId="1764677820" sldId="275"/>
            <ac:picMk id="11" creationId="{22FB997D-7692-42A7-A72B-851068A1FED6}"/>
          </ac:picMkLst>
        </pc:picChg>
        <pc:picChg chg="add mod">
          <ac:chgData name="majed Al-hakami" userId="c15e6e485a5a4051" providerId="LiveId" clId="{C93B3C79-AE03-4EB7-B676-AD4DBAA48562}" dt="2020-12-17T10:00:35.755" v="709" actId="1076"/>
          <ac:picMkLst>
            <pc:docMk/>
            <pc:sldMk cId="1764677820" sldId="275"/>
            <ac:picMk id="12" creationId="{504927A5-2C5C-4672-B37E-CAA72A3546A6}"/>
          </ac:picMkLst>
        </pc:picChg>
        <pc:picChg chg="add mod">
          <ac:chgData name="majed Al-hakami" userId="c15e6e485a5a4051" providerId="LiveId" clId="{C93B3C79-AE03-4EB7-B676-AD4DBAA48562}" dt="2020-12-17T10:00:35.755" v="709" actId="1076"/>
          <ac:picMkLst>
            <pc:docMk/>
            <pc:sldMk cId="1764677820" sldId="275"/>
            <ac:picMk id="13" creationId="{0E5BB0D2-37C1-475A-AF51-79926D4A2712}"/>
          </ac:picMkLst>
        </pc:picChg>
      </pc:sldChg>
      <pc:sldChg chg="addSp delSp modSp mod">
        <pc:chgData name="majed Al-hakami" userId="c15e6e485a5a4051" providerId="LiveId" clId="{C93B3C79-AE03-4EB7-B676-AD4DBAA48562}" dt="2020-12-17T10:42:55.033" v="782" actId="14100"/>
        <pc:sldMkLst>
          <pc:docMk/>
          <pc:sldMk cId="1217771551" sldId="276"/>
        </pc:sldMkLst>
        <pc:spChg chg="add del">
          <ac:chgData name="majed Al-hakami" userId="c15e6e485a5a4051" providerId="LiveId" clId="{C93B3C79-AE03-4EB7-B676-AD4DBAA48562}" dt="2020-12-17T10:02:24.981" v="712" actId="478"/>
          <ac:spMkLst>
            <pc:docMk/>
            <pc:sldMk cId="1217771551" sldId="276"/>
            <ac:spMk id="6" creationId="{54B91C13-500D-47DB-9B2D-D10EA045E04C}"/>
          </ac:spMkLst>
        </pc:spChg>
        <pc:spChg chg="add mod">
          <ac:chgData name="majed Al-hakami" userId="c15e6e485a5a4051" providerId="LiveId" clId="{C93B3C79-AE03-4EB7-B676-AD4DBAA48562}" dt="2020-12-17T10:42:55.033" v="782" actId="14100"/>
          <ac:spMkLst>
            <pc:docMk/>
            <pc:sldMk cId="1217771551" sldId="276"/>
            <ac:spMk id="7" creationId="{7E26FD83-2298-4E6C-A796-6FBA1A545FE4}"/>
          </ac:spMkLst>
        </pc:spChg>
        <pc:spChg chg="add mod">
          <ac:chgData name="majed Al-hakami" userId="c15e6e485a5a4051" providerId="LiveId" clId="{C93B3C79-AE03-4EB7-B676-AD4DBAA48562}" dt="2020-12-17T10:06:16.470" v="757"/>
          <ac:spMkLst>
            <pc:docMk/>
            <pc:sldMk cId="1217771551" sldId="276"/>
            <ac:spMk id="10" creationId="{D9323656-293B-4B69-A30E-F21B86C6E566}"/>
          </ac:spMkLst>
        </pc:spChg>
        <pc:picChg chg="add del mod">
          <ac:chgData name="majed Al-hakami" userId="c15e6e485a5a4051" providerId="LiveId" clId="{C93B3C79-AE03-4EB7-B676-AD4DBAA48562}" dt="2020-12-17T10:41:57.351" v="774" actId="478"/>
          <ac:picMkLst>
            <pc:docMk/>
            <pc:sldMk cId="1217771551" sldId="276"/>
            <ac:picMk id="9" creationId="{6C2D151C-964E-49C7-B805-B8331F81C9F0}"/>
          </ac:picMkLst>
        </pc:picChg>
        <pc:picChg chg="add mod">
          <ac:chgData name="majed Al-hakami" userId="c15e6e485a5a4051" providerId="LiveId" clId="{C93B3C79-AE03-4EB7-B676-AD4DBAA48562}" dt="2020-12-17T10:06:16.470" v="757"/>
          <ac:picMkLst>
            <pc:docMk/>
            <pc:sldMk cId="1217771551" sldId="276"/>
            <ac:picMk id="11" creationId="{FB11D08B-18CC-42FE-A1E0-3B5E86BC751E}"/>
          </ac:picMkLst>
        </pc:picChg>
      </pc:sldChg>
      <pc:sldChg chg="addSp delSp modSp modAnim">
        <pc:chgData name="majed Al-hakami" userId="c15e6e485a5a4051" providerId="LiveId" clId="{C93B3C79-AE03-4EB7-B676-AD4DBAA48562}" dt="2020-12-19T17:46:02.950" v="806" actId="1076"/>
        <pc:sldMkLst>
          <pc:docMk/>
          <pc:sldMk cId="4277219131" sldId="277"/>
        </pc:sldMkLst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6" creationId="{815B58DC-7228-4575-B6D5-0D451B829383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7" creationId="{28E7374F-E9DE-43BE-8CD7-015A6D1E2127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8" creationId="{02C82689-8AE5-4EBE-AF4B-CB549F98879F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9" creationId="{DD3C95D6-C1D7-483F-BD84-659F59FFDB71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10" creationId="{C1DF7D1E-26C9-4733-9A63-49C93C91632A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11" creationId="{BC6B3767-1442-4599-ACED-CF27B79B6690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13" creationId="{BC941F40-52BF-4541-A891-4D7832D270BA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14" creationId="{74BD9593-63A6-4923-BCD5-FDA97FBA0B38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15" creationId="{5A7DA233-E037-4DF7-A6E3-44843EC9958A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16" creationId="{2A58ADD7-E1B5-48EF-8999-6182FC7B44C8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19" creationId="{A2F4F2DE-00AD-43E6-B89C-9469009C4B55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20" creationId="{460D484D-9581-486C-8C5F-F1BC6BE1A3E4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22" creationId="{D992A718-189B-47F7-8001-CE582AAEB754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23" creationId="{A3B33245-C777-4479-931C-26EFC063DE13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24" creationId="{C396651B-D905-458C-A527-D149CB9CA190}"/>
          </ac:spMkLst>
        </pc:spChg>
        <pc:spChg chg="add mod">
          <ac:chgData name="majed Al-hakami" userId="c15e6e485a5a4051" providerId="LiveId" clId="{C93B3C79-AE03-4EB7-B676-AD4DBAA48562}" dt="2020-12-17T10:45:12.451" v="784" actId="1076"/>
          <ac:spMkLst>
            <pc:docMk/>
            <pc:sldMk cId="4277219131" sldId="277"/>
            <ac:spMk id="25" creationId="{2A7F85C5-4B8A-4E8F-B642-D458300A9FA0}"/>
          </ac:spMkLst>
        </pc:spChg>
        <pc:picChg chg="add mod">
          <ac:chgData name="majed Al-hakami" userId="c15e6e485a5a4051" providerId="LiveId" clId="{C93B3C79-AE03-4EB7-B676-AD4DBAA48562}" dt="2020-12-17T10:45:12.451" v="784" actId="1076"/>
          <ac:picMkLst>
            <pc:docMk/>
            <pc:sldMk cId="4277219131" sldId="277"/>
            <ac:picMk id="4" creationId="{BCEE1CD6-FAEE-4F6A-87DD-BAD1E2D0E17D}"/>
          </ac:picMkLst>
        </pc:picChg>
        <pc:picChg chg="add mod">
          <ac:chgData name="majed Al-hakami" userId="c15e6e485a5a4051" providerId="LiveId" clId="{C93B3C79-AE03-4EB7-B676-AD4DBAA48562}" dt="2020-12-17T10:45:12.451" v="784" actId="1076"/>
          <ac:picMkLst>
            <pc:docMk/>
            <pc:sldMk cId="4277219131" sldId="277"/>
            <ac:picMk id="12" creationId="{3AA024FC-8735-4D75-BCFB-25F4CC232B68}"/>
          </ac:picMkLst>
        </pc:picChg>
        <pc:picChg chg="add del mod">
          <ac:chgData name="majed Al-hakami" userId="c15e6e485a5a4051" providerId="LiveId" clId="{C93B3C79-AE03-4EB7-B676-AD4DBAA48562}" dt="2020-12-17T10:45:17.105" v="785" actId="478"/>
          <ac:picMkLst>
            <pc:docMk/>
            <pc:sldMk cId="4277219131" sldId="277"/>
            <ac:picMk id="17" creationId="{5B2B4C2F-5670-432D-A928-9ED22F6BFDE3}"/>
          </ac:picMkLst>
        </pc:picChg>
        <pc:picChg chg="add mod">
          <ac:chgData name="majed Al-hakami" userId="c15e6e485a5a4051" providerId="LiveId" clId="{C93B3C79-AE03-4EB7-B676-AD4DBAA48562}" dt="2020-12-17T10:45:12.451" v="784" actId="1076"/>
          <ac:picMkLst>
            <pc:docMk/>
            <pc:sldMk cId="4277219131" sldId="277"/>
            <ac:picMk id="18" creationId="{1B5406E3-5936-4CB9-B23D-6AF6549DDA63}"/>
          </ac:picMkLst>
        </pc:picChg>
        <pc:picChg chg="add mod">
          <ac:chgData name="majed Al-hakami" userId="c15e6e485a5a4051" providerId="LiveId" clId="{C93B3C79-AE03-4EB7-B676-AD4DBAA48562}" dt="2020-12-19T17:46:02.950" v="806" actId="1076"/>
          <ac:picMkLst>
            <pc:docMk/>
            <pc:sldMk cId="4277219131" sldId="277"/>
            <ac:picMk id="26" creationId="{09285AC3-961C-48F7-8443-11C4AA2B10C6}"/>
          </ac:picMkLst>
        </pc:picChg>
        <pc:picChg chg="add mod">
          <ac:chgData name="majed Al-hakami" userId="c15e6e485a5a4051" providerId="LiveId" clId="{C93B3C79-AE03-4EB7-B676-AD4DBAA48562}" dt="2020-12-19T17:45:49.832" v="802" actId="1076"/>
          <ac:picMkLst>
            <pc:docMk/>
            <pc:sldMk cId="4277219131" sldId="277"/>
            <ac:picMk id="27" creationId="{B8E99CE2-2D27-4F43-B321-BD317A680335}"/>
          </ac:picMkLst>
        </pc:picChg>
        <pc:cxnChg chg="add mod">
          <ac:chgData name="majed Al-hakami" userId="c15e6e485a5a4051" providerId="LiveId" clId="{C93B3C79-AE03-4EB7-B676-AD4DBAA48562}" dt="2020-12-17T10:45:12.451" v="784" actId="1076"/>
          <ac:cxnSpMkLst>
            <pc:docMk/>
            <pc:sldMk cId="4277219131" sldId="277"/>
            <ac:cxnSpMk id="21" creationId="{81A6773B-7C46-4949-9924-7E16774A6B03}"/>
          </ac:cxnSpMkLst>
        </pc:cxnChg>
      </pc:sldChg>
      <pc:sldChg chg="add ord">
        <pc:chgData name="majed Al-hakami" userId="c15e6e485a5a4051" providerId="LiveId" clId="{C93B3C79-AE03-4EB7-B676-AD4DBAA48562}" dt="2020-12-19T17:46:15.002" v="808"/>
        <pc:sldMkLst>
          <pc:docMk/>
          <pc:sldMk cId="3103782558" sldId="284"/>
        </pc:sldMkLst>
      </pc:sldChg>
      <pc:sldChg chg="addSp delSp modSp add mod modAnim">
        <pc:chgData name="majed Al-hakami" userId="c15e6e485a5a4051" providerId="LiveId" clId="{C93B3C79-AE03-4EB7-B676-AD4DBAA48562}" dt="2020-12-16T11:51:33.718" v="75"/>
        <pc:sldMkLst>
          <pc:docMk/>
          <pc:sldMk cId="410008188" sldId="291"/>
        </pc:sldMkLst>
        <pc:spChg chg="add mod">
          <ac:chgData name="majed Al-hakami" userId="c15e6e485a5a4051" providerId="LiveId" clId="{C93B3C79-AE03-4EB7-B676-AD4DBAA48562}" dt="2020-12-16T11:51:33.718" v="75"/>
          <ac:spMkLst>
            <pc:docMk/>
            <pc:sldMk cId="410008188" sldId="291"/>
            <ac:spMk id="8" creationId="{6E96134A-529E-4DAB-AC93-4C3F6C368D70}"/>
          </ac:spMkLst>
        </pc:spChg>
        <pc:spChg chg="del mod">
          <ac:chgData name="majed Al-hakami" userId="c15e6e485a5a4051" providerId="LiveId" clId="{C93B3C79-AE03-4EB7-B676-AD4DBAA48562}" dt="2020-12-16T11:51:33.367" v="74" actId="478"/>
          <ac:spMkLst>
            <pc:docMk/>
            <pc:sldMk cId="410008188" sldId="291"/>
            <ac:spMk id="16" creationId="{50859EDA-EA48-49FA-AA29-48238C9D0D4B}"/>
          </ac:spMkLst>
        </pc:spChg>
      </pc:sldChg>
      <pc:sldChg chg="add del">
        <pc:chgData name="majed Al-hakami" userId="c15e6e485a5a4051" providerId="LiveId" clId="{C93B3C79-AE03-4EB7-B676-AD4DBAA48562}" dt="2020-12-16T22:25:39.091" v="532" actId="47"/>
        <pc:sldMkLst>
          <pc:docMk/>
          <pc:sldMk cId="487975012" sldId="292"/>
        </pc:sldMkLst>
      </pc:sldChg>
      <pc:sldChg chg="add del">
        <pc:chgData name="majed Al-hakami" userId="c15e6e485a5a4051" providerId="LiveId" clId="{C93B3C79-AE03-4EB7-B676-AD4DBAA48562}" dt="2020-12-16T12:54:33.577" v="313" actId="47"/>
        <pc:sldMkLst>
          <pc:docMk/>
          <pc:sldMk cId="1563953266" sldId="292"/>
        </pc:sldMkLst>
      </pc:sldChg>
      <pc:sldChg chg="addSp delSp modSp add mod ord addAnim delAnim modAnim">
        <pc:chgData name="majed Al-hakami" userId="c15e6e485a5a4051" providerId="LiveId" clId="{C93B3C79-AE03-4EB7-B676-AD4DBAA48562}" dt="2020-12-17T09:35:06.647" v="662"/>
        <pc:sldMkLst>
          <pc:docMk/>
          <pc:sldMk cId="849190489" sldId="293"/>
        </pc:sldMkLst>
        <pc:spChg chg="mod">
          <ac:chgData name="majed Al-hakami" userId="c15e6e485a5a4051" providerId="LiveId" clId="{C93B3C79-AE03-4EB7-B676-AD4DBAA48562}" dt="2020-12-16T22:23:04.654" v="380" actId="14100"/>
          <ac:spMkLst>
            <pc:docMk/>
            <pc:sldMk cId="849190489" sldId="293"/>
            <ac:spMk id="4" creationId="{3C442AD2-2B0B-4068-BC1C-164C8C75E1D4}"/>
          </ac:spMkLst>
        </pc:spChg>
        <pc:spChg chg="add del mod">
          <ac:chgData name="majed Al-hakami" userId="c15e6e485a5a4051" providerId="LiveId" clId="{C93B3C79-AE03-4EB7-B676-AD4DBAA48562}" dt="2020-12-17T09:17:37.676" v="632" actId="20577"/>
          <ac:spMkLst>
            <pc:docMk/>
            <pc:sldMk cId="849190489" sldId="293"/>
            <ac:spMk id="6" creationId="{7C82491F-7E45-44BE-88C4-D9DEBCBEFAC2}"/>
          </ac:spMkLst>
        </pc:spChg>
        <pc:spChg chg="del mod">
          <ac:chgData name="majed Al-hakami" userId="c15e6e485a5a4051" providerId="LiveId" clId="{C93B3C79-AE03-4EB7-B676-AD4DBAA48562}" dt="2020-12-16T22:24:37.576" v="525" actId="478"/>
          <ac:spMkLst>
            <pc:docMk/>
            <pc:sldMk cId="849190489" sldId="293"/>
            <ac:spMk id="7" creationId="{34B1FF6F-1FAF-49B7-9685-A5EC9E706C34}"/>
          </ac:spMkLst>
        </pc:spChg>
        <pc:picChg chg="del">
          <ac:chgData name="majed Al-hakami" userId="c15e6e485a5a4051" providerId="LiveId" clId="{C93B3C79-AE03-4EB7-B676-AD4DBAA48562}" dt="2020-12-16T22:24:39.521" v="526" actId="478"/>
          <ac:picMkLst>
            <pc:docMk/>
            <pc:sldMk cId="849190489" sldId="293"/>
            <ac:picMk id="8" creationId="{4B9D173C-5E6F-46FD-9B81-702DA0FC8439}"/>
          </ac:picMkLst>
        </pc:picChg>
        <pc:picChg chg="add del mod">
          <ac:chgData name="majed Al-hakami" userId="c15e6e485a5a4051" providerId="LiveId" clId="{C93B3C79-AE03-4EB7-B676-AD4DBAA48562}" dt="2020-12-16T22:24:46.545" v="529" actId="478"/>
          <ac:picMkLst>
            <pc:docMk/>
            <pc:sldMk cId="849190489" sldId="293"/>
            <ac:picMk id="9" creationId="{4A4422CA-84E9-46A2-AA90-AF5BE54295DB}"/>
          </ac:picMkLst>
        </pc:picChg>
      </pc:sldChg>
      <pc:sldChg chg="addSp delSp modSp add del mod ord">
        <pc:chgData name="majed Al-hakami" userId="c15e6e485a5a4051" providerId="LiveId" clId="{C93B3C79-AE03-4EB7-B676-AD4DBAA48562}" dt="2020-12-16T12:54:33.577" v="313" actId="47"/>
        <pc:sldMkLst>
          <pc:docMk/>
          <pc:sldMk cId="1752590957" sldId="293"/>
        </pc:sldMkLst>
        <pc:spChg chg="del">
          <ac:chgData name="majed Al-hakami" userId="c15e6e485a5a4051" providerId="LiveId" clId="{C93B3C79-AE03-4EB7-B676-AD4DBAA48562}" dt="2020-12-16T12:35:25.683" v="196" actId="478"/>
          <ac:spMkLst>
            <pc:docMk/>
            <pc:sldMk cId="1752590957" sldId="293"/>
            <ac:spMk id="7" creationId="{DAAFBF03-D2CB-47A9-9313-2C5431470AF9}"/>
          </ac:spMkLst>
        </pc:spChg>
        <pc:spChg chg="del">
          <ac:chgData name="majed Al-hakami" userId="c15e6e485a5a4051" providerId="LiveId" clId="{C93B3C79-AE03-4EB7-B676-AD4DBAA48562}" dt="2020-12-16T12:33:44.447" v="173" actId="478"/>
          <ac:spMkLst>
            <pc:docMk/>
            <pc:sldMk cId="1752590957" sldId="293"/>
            <ac:spMk id="8" creationId="{E8132E00-4127-4C72-8E32-098F1C98825E}"/>
          </ac:spMkLst>
        </pc:spChg>
        <pc:spChg chg="mod">
          <ac:chgData name="majed Al-hakami" userId="c15e6e485a5a4051" providerId="LiveId" clId="{C93B3C79-AE03-4EB7-B676-AD4DBAA48562}" dt="2020-12-16T12:37:37.507" v="236" actId="20577"/>
          <ac:spMkLst>
            <pc:docMk/>
            <pc:sldMk cId="1752590957" sldId="293"/>
            <ac:spMk id="9" creationId="{EBF0C685-3079-4E75-BBC2-40BE0389364B}"/>
          </ac:spMkLst>
        </pc:spChg>
        <pc:spChg chg="mod">
          <ac:chgData name="majed Al-hakami" userId="c15e6e485a5a4051" providerId="LiveId" clId="{C93B3C79-AE03-4EB7-B676-AD4DBAA48562}" dt="2020-12-16T12:38:46.551" v="265" actId="20577"/>
          <ac:spMkLst>
            <pc:docMk/>
            <pc:sldMk cId="1752590957" sldId="293"/>
            <ac:spMk id="10" creationId="{A9FEDCBD-9F68-494B-A30F-B941D86DAF5E}"/>
          </ac:spMkLst>
        </pc:spChg>
        <pc:spChg chg="add mod">
          <ac:chgData name="majed Al-hakami" userId="c15e6e485a5a4051" providerId="LiveId" clId="{C93B3C79-AE03-4EB7-B676-AD4DBAA48562}" dt="2020-12-16T12:33:45.241" v="174"/>
          <ac:spMkLst>
            <pc:docMk/>
            <pc:sldMk cId="1752590957" sldId="293"/>
            <ac:spMk id="11" creationId="{9122DEBD-BC7C-432C-902B-373A03BF4386}"/>
          </ac:spMkLst>
        </pc:spChg>
        <pc:spChg chg="add mod">
          <ac:chgData name="majed Al-hakami" userId="c15e6e485a5a4051" providerId="LiveId" clId="{C93B3C79-AE03-4EB7-B676-AD4DBAA48562}" dt="2020-12-16T12:44:10.239" v="306" actId="20577"/>
          <ac:spMkLst>
            <pc:docMk/>
            <pc:sldMk cId="1752590957" sldId="293"/>
            <ac:spMk id="21" creationId="{AE5A9608-5AB4-4E6F-A577-7A4B84F9450C}"/>
          </ac:spMkLst>
        </pc:spChg>
        <pc:picChg chg="del">
          <ac:chgData name="majed Al-hakami" userId="c15e6e485a5a4051" providerId="LiveId" clId="{C93B3C79-AE03-4EB7-B676-AD4DBAA48562}" dt="2020-12-16T12:33:48.852" v="175" actId="478"/>
          <ac:picMkLst>
            <pc:docMk/>
            <pc:sldMk cId="1752590957" sldId="293"/>
            <ac:picMk id="6" creationId="{F0C4FBEA-3A36-4B28-8D36-B72A79E2D34E}"/>
          </ac:picMkLst>
        </pc:picChg>
        <pc:picChg chg="add del mod">
          <ac:chgData name="majed Al-hakami" userId="c15e6e485a5a4051" providerId="LiveId" clId="{C93B3C79-AE03-4EB7-B676-AD4DBAA48562}" dt="2020-12-16T12:40:24.628" v="278" actId="478"/>
          <ac:picMkLst>
            <pc:docMk/>
            <pc:sldMk cId="1752590957" sldId="293"/>
            <ac:picMk id="12" creationId="{EC74417F-6AAA-4180-BEFE-134CE643F8BC}"/>
          </ac:picMkLst>
        </pc:picChg>
        <pc:picChg chg="add del mod">
          <ac:chgData name="majed Al-hakami" userId="c15e6e485a5a4051" providerId="LiveId" clId="{C93B3C79-AE03-4EB7-B676-AD4DBAA48562}" dt="2020-12-16T12:40:21.451" v="276" actId="478"/>
          <ac:picMkLst>
            <pc:docMk/>
            <pc:sldMk cId="1752590957" sldId="293"/>
            <ac:picMk id="14" creationId="{9015A20B-7551-43B7-A9EF-AC338E0D32E5}"/>
          </ac:picMkLst>
        </pc:picChg>
        <pc:picChg chg="add mod">
          <ac:chgData name="majed Al-hakami" userId="c15e6e485a5a4051" providerId="LiveId" clId="{C93B3C79-AE03-4EB7-B676-AD4DBAA48562}" dt="2020-12-16T12:39:41.173" v="267" actId="1076"/>
          <ac:picMkLst>
            <pc:docMk/>
            <pc:sldMk cId="1752590957" sldId="293"/>
            <ac:picMk id="16" creationId="{3BFE6E46-FB10-46AC-A91C-8744DE8A1467}"/>
          </ac:picMkLst>
        </pc:picChg>
        <pc:picChg chg="add mod modCrop">
          <ac:chgData name="majed Al-hakami" userId="c15e6e485a5a4051" providerId="LiveId" clId="{C93B3C79-AE03-4EB7-B676-AD4DBAA48562}" dt="2020-12-16T12:44:27.304" v="308" actId="732"/>
          <ac:picMkLst>
            <pc:docMk/>
            <pc:sldMk cId="1752590957" sldId="293"/>
            <ac:picMk id="18" creationId="{596BD201-CA98-4017-978C-3E3D45AF9BDB}"/>
          </ac:picMkLst>
        </pc:picChg>
        <pc:picChg chg="add mod">
          <ac:chgData name="majed Al-hakami" userId="c15e6e485a5a4051" providerId="LiveId" clId="{C93B3C79-AE03-4EB7-B676-AD4DBAA48562}" dt="2020-12-16T12:40:48.423" v="280" actId="1076"/>
          <ac:picMkLst>
            <pc:docMk/>
            <pc:sldMk cId="1752590957" sldId="293"/>
            <ac:picMk id="20" creationId="{96E1F0DC-30D2-4F20-91E6-17B5F0D55175}"/>
          </ac:picMkLst>
        </pc:picChg>
      </pc:sldChg>
      <pc:sldChg chg="addSp delSp modSp add del mod">
        <pc:chgData name="majed Al-hakami" userId="c15e6e485a5a4051" providerId="LiveId" clId="{C93B3C79-AE03-4EB7-B676-AD4DBAA48562}" dt="2020-12-16T12:54:33.577" v="313" actId="47"/>
        <pc:sldMkLst>
          <pc:docMk/>
          <pc:sldMk cId="926821153" sldId="294"/>
        </pc:sldMkLst>
        <pc:spChg chg="mod">
          <ac:chgData name="majed Al-hakami" userId="c15e6e485a5a4051" providerId="LiveId" clId="{C93B3C79-AE03-4EB7-B676-AD4DBAA48562}" dt="2020-12-16T12:43:04.598" v="299" actId="14100"/>
          <ac:spMkLst>
            <pc:docMk/>
            <pc:sldMk cId="926821153" sldId="294"/>
            <ac:spMk id="10" creationId="{A9FEDCBD-9F68-494B-A30F-B941D86DAF5E}"/>
          </ac:spMkLst>
        </pc:spChg>
        <pc:spChg chg="mod">
          <ac:chgData name="majed Al-hakami" userId="c15e6e485a5a4051" providerId="LiveId" clId="{C93B3C79-AE03-4EB7-B676-AD4DBAA48562}" dt="2020-12-16T12:43:09.270" v="300" actId="207"/>
          <ac:spMkLst>
            <pc:docMk/>
            <pc:sldMk cId="926821153" sldId="294"/>
            <ac:spMk id="11" creationId="{9122DEBD-BC7C-432C-902B-373A03BF4386}"/>
          </ac:spMkLst>
        </pc:spChg>
        <pc:spChg chg="add mod">
          <ac:chgData name="majed Al-hakami" userId="c15e6e485a5a4051" providerId="LiveId" clId="{C93B3C79-AE03-4EB7-B676-AD4DBAA48562}" dt="2020-12-16T12:41:35.577" v="295" actId="1076"/>
          <ac:spMkLst>
            <pc:docMk/>
            <pc:sldMk cId="926821153" sldId="294"/>
            <ac:spMk id="16" creationId="{75A1B2BB-2CCD-4386-BC35-6201DE8CD061}"/>
          </ac:spMkLst>
        </pc:spChg>
        <pc:picChg chg="del">
          <ac:chgData name="majed Al-hakami" userId="c15e6e485a5a4051" providerId="LiveId" clId="{C93B3C79-AE03-4EB7-B676-AD4DBAA48562}" dt="2020-12-16T12:41:04.078" v="283" actId="478"/>
          <ac:picMkLst>
            <pc:docMk/>
            <pc:sldMk cId="926821153" sldId="294"/>
            <ac:picMk id="12" creationId="{EC74417F-6AAA-4180-BEFE-134CE643F8BC}"/>
          </ac:picMkLst>
        </pc:picChg>
        <pc:picChg chg="add del mod">
          <ac:chgData name="majed Al-hakami" userId="c15e6e485a5a4051" providerId="LiveId" clId="{C93B3C79-AE03-4EB7-B676-AD4DBAA48562}" dt="2020-12-16T12:44:33.475" v="309" actId="478"/>
          <ac:picMkLst>
            <pc:docMk/>
            <pc:sldMk cId="926821153" sldId="294"/>
            <ac:picMk id="13" creationId="{B61F2E40-D88A-45D4-9FCA-5C8F600010EC}"/>
          </ac:picMkLst>
        </pc:picChg>
        <pc:picChg chg="del">
          <ac:chgData name="majed Al-hakami" userId="c15e6e485a5a4051" providerId="LiveId" clId="{C93B3C79-AE03-4EB7-B676-AD4DBAA48562}" dt="2020-12-16T12:41:04.078" v="283" actId="478"/>
          <ac:picMkLst>
            <pc:docMk/>
            <pc:sldMk cId="926821153" sldId="294"/>
            <ac:picMk id="14" creationId="{9015A20B-7551-43B7-A9EF-AC338E0D32E5}"/>
          </ac:picMkLst>
        </pc:picChg>
        <pc:picChg chg="add mod">
          <ac:chgData name="majed Al-hakami" userId="c15e6e485a5a4051" providerId="LiveId" clId="{C93B3C79-AE03-4EB7-B676-AD4DBAA48562}" dt="2020-12-16T12:41:05.054" v="284"/>
          <ac:picMkLst>
            <pc:docMk/>
            <pc:sldMk cId="926821153" sldId="294"/>
            <ac:picMk id="15" creationId="{2CC20D81-180E-4FC5-83EB-6560731FCAD9}"/>
          </ac:picMkLst>
        </pc:picChg>
        <pc:picChg chg="add mod">
          <ac:chgData name="majed Al-hakami" userId="c15e6e485a5a4051" providerId="LiveId" clId="{C93B3C79-AE03-4EB7-B676-AD4DBAA48562}" dt="2020-12-16T12:44:34.448" v="310"/>
          <ac:picMkLst>
            <pc:docMk/>
            <pc:sldMk cId="926821153" sldId="294"/>
            <ac:picMk id="17" creationId="{E4108F58-3A12-4A33-8F2F-71043C2EF72D}"/>
          </ac:picMkLst>
        </pc:picChg>
      </pc:sldChg>
      <pc:sldChg chg="addSp delSp modSp add mod delAnim">
        <pc:chgData name="majed Al-hakami" userId="c15e6e485a5a4051" providerId="LiveId" clId="{C93B3C79-AE03-4EB7-B676-AD4DBAA48562}" dt="2020-12-17T10:48:03.070" v="798" actId="1076"/>
        <pc:sldMkLst>
          <pc:docMk/>
          <pc:sldMk cId="3842560236" sldId="294"/>
        </pc:sldMkLst>
        <pc:spChg chg="add mod">
          <ac:chgData name="majed Al-hakami" userId="c15e6e485a5a4051" providerId="LiveId" clId="{C93B3C79-AE03-4EB7-B676-AD4DBAA48562}" dt="2020-12-17T10:48:03.070" v="798" actId="1076"/>
          <ac:spMkLst>
            <pc:docMk/>
            <pc:sldMk cId="3842560236" sldId="294"/>
            <ac:spMk id="2" creationId="{495B36F3-0674-40D6-9814-3BC44AA4EC1A}"/>
          </ac:spMkLst>
        </pc:spChg>
        <pc:spChg chg="del">
          <ac:chgData name="majed Al-hakami" userId="c15e6e485a5a4051" providerId="LiveId" clId="{C93B3C79-AE03-4EB7-B676-AD4DBAA48562}" dt="2020-12-16T22:39:29.118" v="552" actId="478"/>
          <ac:spMkLst>
            <pc:docMk/>
            <pc:sldMk cId="3842560236" sldId="294"/>
            <ac:spMk id="4" creationId="{4F895145-99B4-4CA5-9CB0-73DD3E5B9279}"/>
          </ac:spMkLst>
        </pc:spChg>
        <pc:spChg chg="del">
          <ac:chgData name="majed Al-hakami" userId="c15e6e485a5a4051" providerId="LiveId" clId="{C93B3C79-AE03-4EB7-B676-AD4DBAA48562}" dt="2020-12-16T22:40:05.388" v="557" actId="478"/>
          <ac:spMkLst>
            <pc:docMk/>
            <pc:sldMk cId="3842560236" sldId="294"/>
            <ac:spMk id="6" creationId="{3B6BCCE9-8C18-497C-9A31-3BE9CD89DD85}"/>
          </ac:spMkLst>
        </pc:spChg>
        <pc:spChg chg="del">
          <ac:chgData name="majed Al-hakami" userId="c15e6e485a5a4051" providerId="LiveId" clId="{C93B3C79-AE03-4EB7-B676-AD4DBAA48562}" dt="2020-12-16T22:39:29.118" v="552" actId="478"/>
          <ac:spMkLst>
            <pc:docMk/>
            <pc:sldMk cId="3842560236" sldId="294"/>
            <ac:spMk id="7" creationId="{9268021E-BCF1-4971-B239-C600D7D33773}"/>
          </ac:spMkLst>
        </pc:spChg>
        <pc:spChg chg="del">
          <ac:chgData name="majed Al-hakami" userId="c15e6e485a5a4051" providerId="LiveId" clId="{C93B3C79-AE03-4EB7-B676-AD4DBAA48562}" dt="2020-12-16T22:39:29.118" v="552" actId="478"/>
          <ac:spMkLst>
            <pc:docMk/>
            <pc:sldMk cId="3842560236" sldId="294"/>
            <ac:spMk id="8" creationId="{64DE141F-28F4-453E-961C-B14B97FB7FA3}"/>
          </ac:spMkLst>
        </pc:spChg>
        <pc:spChg chg="del">
          <ac:chgData name="majed Al-hakami" userId="c15e6e485a5a4051" providerId="LiveId" clId="{C93B3C79-AE03-4EB7-B676-AD4DBAA48562}" dt="2020-12-16T22:39:29.118" v="552" actId="478"/>
          <ac:spMkLst>
            <pc:docMk/>
            <pc:sldMk cId="3842560236" sldId="294"/>
            <ac:spMk id="9" creationId="{6C2B5D94-3270-4DAF-A706-56F1CEEDCAD0}"/>
          </ac:spMkLst>
        </pc:spChg>
        <pc:spChg chg="add mod">
          <ac:chgData name="majed Al-hakami" userId="c15e6e485a5a4051" providerId="LiveId" clId="{C93B3C79-AE03-4EB7-B676-AD4DBAA48562}" dt="2020-12-16T22:40:30.962" v="568" actId="1076"/>
          <ac:spMkLst>
            <pc:docMk/>
            <pc:sldMk cId="3842560236" sldId="294"/>
            <ac:spMk id="12" creationId="{F3CA62EE-EAE9-4D7E-AADE-DE198D0BA945}"/>
          </ac:spMkLst>
        </pc:spChg>
        <pc:picChg chg="add mod">
          <ac:chgData name="majed Al-hakami" userId="c15e6e485a5a4051" providerId="LiveId" clId="{C93B3C79-AE03-4EB7-B676-AD4DBAA48562}" dt="2020-12-16T22:40:08.419" v="558" actId="1076"/>
          <ac:picMkLst>
            <pc:docMk/>
            <pc:sldMk cId="3842560236" sldId="294"/>
            <ac:picMk id="2050" creationId="{E8EB4F34-141B-494C-B88D-B6823AC6DB09}"/>
          </ac:picMkLst>
        </pc:picChg>
      </pc:sldChg>
      <pc:sldChg chg="addSp delSp modSp add mod ord delAnim">
        <pc:chgData name="majed Al-hakami" userId="c15e6e485a5a4051" providerId="LiveId" clId="{C93B3C79-AE03-4EB7-B676-AD4DBAA48562}" dt="2020-12-17T09:44:56.038" v="676"/>
        <pc:sldMkLst>
          <pc:docMk/>
          <pc:sldMk cId="3205304205" sldId="295"/>
        </pc:sldMkLst>
        <pc:spChg chg="add del">
          <ac:chgData name="majed Al-hakami" userId="c15e6e485a5a4051" providerId="LiveId" clId="{C93B3C79-AE03-4EB7-B676-AD4DBAA48562}" dt="2020-12-16T22:41:38.216" v="580"/>
          <ac:spMkLst>
            <pc:docMk/>
            <pc:sldMk cId="3205304205" sldId="295"/>
            <ac:spMk id="2" creationId="{B92C96AE-060A-4BAE-A3DE-FABF28661AB5}"/>
          </ac:spMkLst>
        </pc:spChg>
        <pc:spChg chg="del">
          <ac:chgData name="majed Al-hakami" userId="c15e6e485a5a4051" providerId="LiveId" clId="{C93B3C79-AE03-4EB7-B676-AD4DBAA48562}" dt="2020-12-16T22:41:33.186" v="578" actId="478"/>
          <ac:spMkLst>
            <pc:docMk/>
            <pc:sldMk cId="3205304205" sldId="295"/>
            <ac:spMk id="6" creationId="{3B6BCCE9-8C18-497C-9A31-3BE9CD89DD85}"/>
          </ac:spMkLst>
        </pc:spChg>
        <pc:spChg chg="add mod">
          <ac:chgData name="majed Al-hakami" userId="c15e6e485a5a4051" providerId="LiveId" clId="{C93B3C79-AE03-4EB7-B676-AD4DBAA48562}" dt="2020-12-16T22:42:47.418" v="582" actId="1076"/>
          <ac:spMkLst>
            <pc:docMk/>
            <pc:sldMk cId="3205304205" sldId="295"/>
            <ac:spMk id="7" creationId="{23771788-970A-4166-8828-938BE0D0F126}"/>
          </ac:spMkLst>
        </pc:spChg>
        <pc:spChg chg="add mod">
          <ac:chgData name="majed Al-hakami" userId="c15e6e485a5a4051" providerId="LiveId" clId="{C93B3C79-AE03-4EB7-B676-AD4DBAA48562}" dt="2020-12-16T22:42:47.418" v="582" actId="1076"/>
          <ac:spMkLst>
            <pc:docMk/>
            <pc:sldMk cId="3205304205" sldId="295"/>
            <ac:spMk id="8" creationId="{4B42E3F6-AEE7-417B-BDBE-3BD1158B4207}"/>
          </ac:spMkLst>
        </pc:spChg>
        <pc:spChg chg="add mod">
          <ac:chgData name="majed Al-hakami" userId="c15e6e485a5a4051" providerId="LiveId" clId="{C93B3C79-AE03-4EB7-B676-AD4DBAA48562}" dt="2020-12-16T22:42:53.575" v="584" actId="14100"/>
          <ac:spMkLst>
            <pc:docMk/>
            <pc:sldMk cId="3205304205" sldId="295"/>
            <ac:spMk id="10" creationId="{17AF76C4-F988-4193-88E9-AFB2750F4D0B}"/>
          </ac:spMkLst>
        </pc:spChg>
        <pc:picChg chg="add mod">
          <ac:chgData name="majed Al-hakami" userId="c15e6e485a5a4051" providerId="LiveId" clId="{C93B3C79-AE03-4EB7-B676-AD4DBAA48562}" dt="2020-12-16T22:42:47.418" v="582" actId="1076"/>
          <ac:picMkLst>
            <pc:docMk/>
            <pc:sldMk cId="3205304205" sldId="295"/>
            <ac:picMk id="9" creationId="{FAC592F6-7B56-43E3-9084-CC2ABBB264CC}"/>
          </ac:picMkLst>
        </pc:picChg>
        <pc:picChg chg="add del">
          <ac:chgData name="majed Al-hakami" userId="c15e6e485a5a4051" providerId="LiveId" clId="{C93B3C79-AE03-4EB7-B676-AD4DBAA48562}" dt="2020-12-16T22:41:38.216" v="580"/>
          <ac:picMkLst>
            <pc:docMk/>
            <pc:sldMk cId="3205304205" sldId="295"/>
            <ac:picMk id="3074" creationId="{3565E500-F09E-4708-8E06-EBFEB5CC7340}"/>
          </ac:picMkLst>
        </pc:picChg>
      </pc:sldChg>
      <pc:sldChg chg="addSp delSp modSp add mod delAnim">
        <pc:chgData name="majed Al-hakami" userId="c15e6e485a5a4051" providerId="LiveId" clId="{C93B3C79-AE03-4EB7-B676-AD4DBAA48562}" dt="2020-12-17T11:03:22.871" v="800"/>
        <pc:sldMkLst>
          <pc:docMk/>
          <pc:sldMk cId="1460476642" sldId="296"/>
        </pc:sldMkLst>
        <pc:spChg chg="add mod">
          <ac:chgData name="majed Al-hakami" userId="c15e6e485a5a4051" providerId="LiveId" clId="{C93B3C79-AE03-4EB7-B676-AD4DBAA48562}" dt="2020-12-17T09:43:48.932" v="673" actId="208"/>
          <ac:spMkLst>
            <pc:docMk/>
            <pc:sldMk cId="1460476642" sldId="296"/>
            <ac:spMk id="2" creationId="{78A9B79F-A48C-4CCD-AA07-BE461EC97DDC}"/>
          </ac:spMkLst>
        </pc:spChg>
        <pc:spChg chg="del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3" creationId="{FB7C2AD4-C262-4CD6-BE19-6549FC922CA8}"/>
          </ac:spMkLst>
        </pc:spChg>
        <pc:spChg chg="del">
          <ac:chgData name="majed Al-hakami" userId="c15e6e485a5a4051" providerId="LiveId" clId="{C93B3C79-AE03-4EB7-B676-AD4DBAA48562}" dt="2020-12-16T22:43:39.133" v="586" actId="478"/>
          <ac:spMkLst>
            <pc:docMk/>
            <pc:sldMk cId="1460476642" sldId="296"/>
            <ac:spMk id="6" creationId="{3B6BCCE9-8C18-497C-9A31-3BE9CD89DD85}"/>
          </ac:spMkLst>
        </pc:spChg>
        <pc:spChg chg="add mod">
          <ac:chgData name="majed Al-hakami" userId="c15e6e485a5a4051" providerId="LiveId" clId="{C93B3C79-AE03-4EB7-B676-AD4DBAA48562}" dt="2020-12-17T11:03:17.629" v="799" actId="20577"/>
          <ac:spMkLst>
            <pc:docMk/>
            <pc:sldMk cId="1460476642" sldId="296"/>
            <ac:spMk id="7" creationId="{F1C664C5-ACC8-4A95-A97D-905B217B0BAE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8" creationId="{33E626D2-A107-47B9-97F0-3D33DD036C07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9" creationId="{A1BFCC98-DC02-4C88-B0EE-280B14FB652C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0" creationId="{1378E41B-FAE5-40EC-87A6-EE99954B70C4}"/>
          </ac:spMkLst>
        </pc:spChg>
        <pc:spChg chg="add del mod">
          <ac:chgData name="majed Al-hakami" userId="c15e6e485a5a4051" providerId="LiveId" clId="{C93B3C79-AE03-4EB7-B676-AD4DBAA48562}" dt="2020-12-16T22:44:20.095" v="591" actId="478"/>
          <ac:spMkLst>
            <pc:docMk/>
            <pc:sldMk cId="1460476642" sldId="296"/>
            <ac:spMk id="11" creationId="{B38477D3-7F0E-43E5-BF8B-8F58AC1A57BF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2" creationId="{654219B3-0ADE-41BF-8D00-6D61A4FBC8B7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3" creationId="{2362454A-CCC7-4BBC-B124-7B6C89CCB84C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4" creationId="{A2BB9755-5C98-4101-B534-358FA1CA8FDF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5" creationId="{4D712B83-2234-415D-A0CF-94FB951A8568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6" creationId="{419C7AD9-2D09-45A6-ACD8-5355360689B4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7" creationId="{A76130FD-B643-425C-8586-48AC85FFED01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8" creationId="{9A9D0598-15BE-47D2-8134-7232E4B763BE}"/>
          </ac:spMkLst>
        </pc:spChg>
        <pc:spChg chg="add del mod">
          <ac:chgData name="majed Al-hakami" userId="c15e6e485a5a4051" providerId="LiveId" clId="{C93B3C79-AE03-4EB7-B676-AD4DBAA48562}" dt="2020-12-16T22:44:18.702" v="590" actId="478"/>
          <ac:spMkLst>
            <pc:docMk/>
            <pc:sldMk cId="1460476642" sldId="296"/>
            <ac:spMk id="19" creationId="{78AC1620-DE80-4B65-87DE-8D307F948ABC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0" creationId="{D397B083-0AA4-4CBD-84C0-B730FF6E6CC8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1" creationId="{1B92FECE-FDE4-495F-9556-BCAA278AF8D8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2" creationId="{627BA70B-3219-4BC2-B134-B132A5476344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3" creationId="{92AFBEF1-442F-400F-AA4F-4FF88EFBD2B5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4" creationId="{94AA1E67-614C-48B8-B4FC-C52BDF00EFCB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5" creationId="{BF4C8F33-0077-48B7-83F1-2F7622DB4427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6" creationId="{DA8FEBCC-FCE5-40C4-B9DF-1CE6CFF561A7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7" creationId="{64270BE3-D782-4B52-8B95-D5F5E7080E55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8" creationId="{E6584DD0-831E-41A1-BED8-BAAD90ED65CA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29" creationId="{F4320C15-1F4A-4103-89EC-265A535E11AB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30" creationId="{D6D8EB66-EE6B-4E1C-A717-F5BB91218C2F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31" creationId="{DED2B7F6-962E-474A-87E5-AC6FDD0F2C26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32" creationId="{96944387-CBDF-43AE-95A4-5F5F4065FCE0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33" creationId="{6832E01F-AEAB-4A45-A84B-75D5E4B9E7D4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34" creationId="{64D7A7F8-D1F4-429F-8353-0AE5F80FDEC4}"/>
          </ac:spMkLst>
        </pc:spChg>
        <pc:spChg chg="add del mod">
          <ac:chgData name="majed Al-hakami" userId="c15e6e485a5a4051" providerId="LiveId" clId="{C93B3C79-AE03-4EB7-B676-AD4DBAA48562}" dt="2020-12-17T09:43:14.963" v="665" actId="478"/>
          <ac:spMkLst>
            <pc:docMk/>
            <pc:sldMk cId="1460476642" sldId="296"/>
            <ac:spMk id="35" creationId="{07A0706C-CE81-4E17-8E5E-B60D28780485}"/>
          </ac:spMkLst>
        </pc:spChg>
        <pc:spChg chg="add mod">
          <ac:chgData name="majed Al-hakami" userId="c15e6e485a5a4051" providerId="LiveId" clId="{C93B3C79-AE03-4EB7-B676-AD4DBAA48562}" dt="2020-12-17T11:03:22.871" v="800"/>
          <ac:spMkLst>
            <pc:docMk/>
            <pc:sldMk cId="1460476642" sldId="296"/>
            <ac:spMk id="36" creationId="{5D216222-7AB1-4E19-A2D6-993E1007536E}"/>
          </ac:spMkLst>
        </pc:spChg>
        <pc:picChg chg="add mod">
          <ac:chgData name="majed Al-hakami" userId="c15e6e485a5a4051" providerId="LiveId" clId="{C93B3C79-AE03-4EB7-B676-AD4DBAA48562}" dt="2020-12-17T09:43:27.891" v="670" actId="14100"/>
          <ac:picMkLst>
            <pc:docMk/>
            <pc:sldMk cId="1460476642" sldId="296"/>
            <ac:picMk id="4098" creationId="{493353E5-0F97-45B6-8F88-D555950FA0EB}"/>
          </ac:picMkLst>
        </pc:picChg>
      </pc:sldChg>
      <pc:sldChg chg="addSp delSp modSp add mod delAnim">
        <pc:chgData name="majed Al-hakami" userId="c15e6e485a5a4051" providerId="LiveId" clId="{C93B3C79-AE03-4EB7-B676-AD4DBAA48562}" dt="2020-12-17T09:49:00.737" v="683" actId="14100"/>
        <pc:sldMkLst>
          <pc:docMk/>
          <pc:sldMk cId="251692460" sldId="297"/>
        </pc:sldMkLst>
        <pc:spChg chg="del">
          <ac:chgData name="majed Al-hakami" userId="c15e6e485a5a4051" providerId="LiveId" clId="{C93B3C79-AE03-4EB7-B676-AD4DBAA48562}" dt="2020-12-16T22:46:17.117" v="600" actId="478"/>
          <ac:spMkLst>
            <pc:docMk/>
            <pc:sldMk cId="251692460" sldId="297"/>
            <ac:spMk id="6" creationId="{3B6BCCE9-8C18-497C-9A31-3BE9CD89DD85}"/>
          </ac:spMkLst>
        </pc:spChg>
        <pc:spChg chg="add mod">
          <ac:chgData name="majed Al-hakami" userId="c15e6e485a5a4051" providerId="LiveId" clId="{C93B3C79-AE03-4EB7-B676-AD4DBAA48562}" dt="2020-12-16T22:46:33.048" v="603" actId="207"/>
          <ac:spMkLst>
            <pc:docMk/>
            <pc:sldMk cId="251692460" sldId="297"/>
            <ac:spMk id="7" creationId="{41FA6589-A151-4F2C-B6CB-69DAB809C060}"/>
          </ac:spMkLst>
        </pc:spChg>
        <pc:picChg chg="add del mod">
          <ac:chgData name="majed Al-hakami" userId="c15e6e485a5a4051" providerId="LiveId" clId="{C93B3C79-AE03-4EB7-B676-AD4DBAA48562}" dt="2020-12-17T09:48:07.039" v="681" actId="478"/>
          <ac:picMkLst>
            <pc:docMk/>
            <pc:sldMk cId="251692460" sldId="297"/>
            <ac:picMk id="8" creationId="{1FB93681-5185-443D-BE98-10C6332E448D}"/>
          </ac:picMkLst>
        </pc:picChg>
        <pc:picChg chg="add mod">
          <ac:chgData name="majed Al-hakami" userId="c15e6e485a5a4051" providerId="LiveId" clId="{C93B3C79-AE03-4EB7-B676-AD4DBAA48562}" dt="2020-12-17T09:49:00.737" v="683" actId="14100"/>
          <ac:picMkLst>
            <pc:docMk/>
            <pc:sldMk cId="251692460" sldId="297"/>
            <ac:picMk id="6146" creationId="{409A7C1F-C97F-4EEA-B3C2-3E20868188A1}"/>
          </ac:picMkLst>
        </pc:picChg>
      </pc:sldChg>
      <pc:sldChg chg="delSp modSp add mod ord">
        <pc:chgData name="majed Al-hakami" userId="c15e6e485a5a4051" providerId="LiveId" clId="{C93B3C79-AE03-4EB7-B676-AD4DBAA48562}" dt="2020-12-17T09:34:55.070" v="658" actId="1076"/>
        <pc:sldMkLst>
          <pc:docMk/>
          <pc:sldMk cId="2107366999" sldId="298"/>
        </pc:sldMkLst>
        <pc:spChg chg="del">
          <ac:chgData name="majed Al-hakami" userId="c15e6e485a5a4051" providerId="LiveId" clId="{C93B3C79-AE03-4EB7-B676-AD4DBAA48562}" dt="2020-12-17T09:34:32.609" v="652" actId="478"/>
          <ac:spMkLst>
            <pc:docMk/>
            <pc:sldMk cId="2107366999" sldId="298"/>
            <ac:spMk id="4" creationId="{65D41009-DD5D-4C49-87CE-CB1F2790D43F}"/>
          </ac:spMkLst>
        </pc:spChg>
        <pc:spChg chg="del">
          <ac:chgData name="majed Al-hakami" userId="c15e6e485a5a4051" providerId="LiveId" clId="{C93B3C79-AE03-4EB7-B676-AD4DBAA48562}" dt="2020-12-17T09:34:32.609" v="652" actId="478"/>
          <ac:spMkLst>
            <pc:docMk/>
            <pc:sldMk cId="2107366999" sldId="298"/>
            <ac:spMk id="7" creationId="{C2C1A8DD-FC30-4DF9-A580-BDB692C3D8DE}"/>
          </ac:spMkLst>
        </pc:spChg>
        <pc:spChg chg="del">
          <ac:chgData name="majed Al-hakami" userId="c15e6e485a5a4051" providerId="LiveId" clId="{C93B3C79-AE03-4EB7-B676-AD4DBAA48562}" dt="2020-12-17T09:34:32.609" v="652" actId="478"/>
          <ac:spMkLst>
            <pc:docMk/>
            <pc:sldMk cId="2107366999" sldId="298"/>
            <ac:spMk id="8" creationId="{6CF2CA35-A9C1-4406-A08B-3B3AC9F75964}"/>
          </ac:spMkLst>
        </pc:spChg>
        <pc:spChg chg="mod">
          <ac:chgData name="majed Al-hakami" userId="c15e6e485a5a4051" providerId="LiveId" clId="{C93B3C79-AE03-4EB7-B676-AD4DBAA48562}" dt="2020-12-17T09:34:46.559" v="657" actId="207"/>
          <ac:spMkLst>
            <pc:docMk/>
            <pc:sldMk cId="2107366999" sldId="298"/>
            <ac:spMk id="11" creationId="{4B1C3826-7B67-48D4-A755-7222B8F9B74F}"/>
          </ac:spMkLst>
        </pc:spChg>
        <pc:grpChg chg="mod">
          <ac:chgData name="majed Al-hakami" userId="c15e6e485a5a4051" providerId="LiveId" clId="{C93B3C79-AE03-4EB7-B676-AD4DBAA48562}" dt="2020-12-17T09:34:55.070" v="658" actId="1076"/>
          <ac:grpSpMkLst>
            <pc:docMk/>
            <pc:sldMk cId="2107366999" sldId="298"/>
            <ac:grpSpMk id="12" creationId="{59A8A00C-8C0F-4CA2-97D0-AD11BB1B2FE4}"/>
          </ac:grpSpMkLst>
        </pc:grpChg>
        <pc:picChg chg="del">
          <ac:chgData name="majed Al-hakami" userId="c15e6e485a5a4051" providerId="LiveId" clId="{C93B3C79-AE03-4EB7-B676-AD4DBAA48562}" dt="2020-12-17T09:34:32.609" v="652" actId="478"/>
          <ac:picMkLst>
            <pc:docMk/>
            <pc:sldMk cId="2107366999" sldId="298"/>
            <ac:picMk id="6" creationId="{6CD187B3-E75A-4CD4-924E-6870F0CF9089}"/>
          </ac:picMkLst>
        </pc:picChg>
      </pc:sldChg>
      <pc:sldChg chg="delSp modSp add mod">
        <pc:chgData name="majed Al-hakami" userId="c15e6e485a5a4051" providerId="LiveId" clId="{C93B3C79-AE03-4EB7-B676-AD4DBAA48562}" dt="2020-12-17T09:50:09.974" v="688" actId="1035"/>
        <pc:sldMkLst>
          <pc:docMk/>
          <pc:sldMk cId="3347677815" sldId="299"/>
        </pc:sldMkLst>
        <pc:spChg chg="mod">
          <ac:chgData name="majed Al-hakami" userId="c15e6e485a5a4051" providerId="LiveId" clId="{C93B3C79-AE03-4EB7-B676-AD4DBAA48562}" dt="2020-12-17T09:50:09.974" v="688" actId="1035"/>
          <ac:spMkLst>
            <pc:docMk/>
            <pc:sldMk cId="3347677815" sldId="299"/>
            <ac:spMk id="33" creationId="{6832E01F-AEAB-4A45-A84B-75D5E4B9E7D4}"/>
          </ac:spMkLst>
        </pc:spChg>
        <pc:picChg chg="del">
          <ac:chgData name="majed Al-hakami" userId="c15e6e485a5a4051" providerId="LiveId" clId="{C93B3C79-AE03-4EB7-B676-AD4DBAA48562}" dt="2020-12-17T09:44:05.530" v="674" actId="478"/>
          <ac:picMkLst>
            <pc:docMk/>
            <pc:sldMk cId="3347677815" sldId="299"/>
            <ac:picMk id="4098" creationId="{493353E5-0F97-45B6-8F88-D555950FA0EB}"/>
          </ac:picMkLst>
        </pc:picChg>
      </pc:sldChg>
      <pc:sldChg chg="add del">
        <pc:chgData name="majed Al-hakami" userId="c15e6e485a5a4051" providerId="LiveId" clId="{C93B3C79-AE03-4EB7-B676-AD4DBAA48562}" dt="2020-12-17T10:46:08.538" v="787" actId="47"/>
        <pc:sldMkLst>
          <pc:docMk/>
          <pc:sldMk cId="301814248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05/05/42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ulfup.com/show/X6r4il24h2g1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/url?sa=i&amp;source=images&amp;cd=&amp;cad=rja&amp;uact=8&amp;docid=G5N0m-e5ShDDoM&amp;tbnid=vMt0HwOORBiOQM&amp;ved=0CAgQjRw&amp;url=http://ejabat.google.com/ejabat/thread?tid=2120b2456fcbbfa5&amp;ei=McocU4CkJ8jloASHooKIAg&amp;psig=AFQjCNFFN26KW13bXtL6HZDg1MuETD51Xw&amp;ust=1394482097698290" TargetMode="Externa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4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القوى بين الجزيئات </a:t>
            </a:r>
            <a:r>
              <a:rPr lang="ar-SA" sz="2800" b="1" dirty="0">
                <a:solidFill>
                  <a:srgbClr val="FF0000"/>
                </a:solidFill>
              </a:rPr>
              <a:t>ص22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الأول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99D765A0-87B6-4130-B14F-2B1F388469BB}"/>
              </a:ext>
            </a:extLst>
          </p:cNvPr>
          <p:cNvSpPr/>
          <p:nvPr/>
        </p:nvSpPr>
        <p:spPr>
          <a:xfrm>
            <a:off x="9383688" y="1743589"/>
            <a:ext cx="2808312" cy="76725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>
                <a:solidFill>
                  <a:srgbClr val="002060"/>
                </a:solidFill>
              </a:rPr>
              <a:t>3- روابط فلزية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226BE7-5B59-4281-B5B4-563D0F3D4AC9}"/>
              </a:ext>
            </a:extLst>
          </p:cNvPr>
          <p:cNvSpPr txBox="1"/>
          <p:nvPr/>
        </p:nvSpPr>
        <p:spPr>
          <a:xfrm>
            <a:off x="1090569" y="1906647"/>
            <a:ext cx="252028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>
                <a:solidFill>
                  <a:schemeClr val="tx2"/>
                </a:solidFill>
              </a:rPr>
              <a:t>Fe</a:t>
            </a:r>
            <a:endParaRPr lang="ar-SA" sz="11500" b="1" dirty="0">
              <a:solidFill>
                <a:schemeClr val="tx2"/>
              </a:solidFill>
            </a:endParaRPr>
          </a:p>
        </p:txBody>
      </p:sp>
      <p:pic>
        <p:nvPicPr>
          <p:cNvPr id="7" name="Picture 7" descr="11_45">
            <a:extLst>
              <a:ext uri="{FF2B5EF4-FFF2-40B4-BE49-F238E27FC236}">
                <a16:creationId xmlns:a16="http://schemas.microsoft.com/office/drawing/2014/main" id="{06DDEE7C-37DF-4E6F-9A89-74B9B4BB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>
            <a:fillRect/>
          </a:stretch>
        </p:blipFill>
        <p:spPr>
          <a:xfrm>
            <a:off x="568289" y="3610083"/>
            <a:ext cx="3352687" cy="324791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18D241F-0B04-4631-89A3-C303D5EAE82B}"/>
              </a:ext>
            </a:extLst>
          </p:cNvPr>
          <p:cNvSpPr txBox="1"/>
          <p:nvPr/>
        </p:nvSpPr>
        <p:spPr>
          <a:xfrm>
            <a:off x="9127579" y="3019975"/>
            <a:ext cx="28757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كيف تنشأ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B8BF7E-FEDF-4B94-AA34-ADAD06694DFA}"/>
              </a:ext>
            </a:extLst>
          </p:cNvPr>
          <p:cNvSpPr txBox="1"/>
          <p:nvPr/>
        </p:nvSpPr>
        <p:spPr>
          <a:xfrm>
            <a:off x="9689324" y="3981597"/>
            <a:ext cx="2197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</a:rPr>
              <a:t>داخل الفلزات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ACF4-3D1A-468C-ACB1-9A5EEC31BF2D}"/>
              </a:ext>
            </a:extLst>
          </p:cNvPr>
          <p:cNvSpPr txBox="1"/>
          <p:nvPr/>
        </p:nvSpPr>
        <p:spPr>
          <a:xfrm>
            <a:off x="5600206" y="4881664"/>
            <a:ext cx="6153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هي قوة التجاذب بين الأيونات </a:t>
            </a:r>
            <a:r>
              <a:rPr lang="ar-SA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الموجبة</a:t>
            </a:r>
            <a:r>
              <a:rPr lang="ar-SA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للفلزات والإلكترونات الحرة في الشبكة الفلزية.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4970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440C3E8-9D69-4BC8-888C-86E3EF3790CA}"/>
              </a:ext>
            </a:extLst>
          </p:cNvPr>
          <p:cNvSpPr txBox="1"/>
          <p:nvPr/>
        </p:nvSpPr>
        <p:spPr>
          <a:xfrm>
            <a:off x="7065418" y="1714946"/>
            <a:ext cx="5024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قوى التجاذب في الجسيمات نفسها</a:t>
            </a:r>
          </a:p>
          <a:p>
            <a:pPr algn="ct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ar-SA" sz="3200" b="1" dirty="0">
                <a:solidFill>
                  <a:srgbClr val="FF0000"/>
                </a:solidFill>
              </a:rPr>
              <a:t>القوى الترابط الجزيئية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F3B8657-8A63-4C22-8381-4BD36BE72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20709" r="27414" b="26693"/>
          <a:stretch/>
        </p:blipFill>
        <p:spPr bwMode="auto">
          <a:xfrm>
            <a:off x="1461049" y="2792164"/>
            <a:ext cx="9583294" cy="40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F895145-99B4-4CA5-9CB0-73DD3E5B9279}"/>
              </a:ext>
            </a:extLst>
          </p:cNvPr>
          <p:cNvSpPr txBox="1"/>
          <p:nvPr/>
        </p:nvSpPr>
        <p:spPr>
          <a:xfrm>
            <a:off x="8117840" y="1940194"/>
            <a:ext cx="375777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أنواع قوى التجاذب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6BCCE9-8C18-497C-9A31-3BE9CD89DD85}"/>
              </a:ext>
            </a:extLst>
          </p:cNvPr>
          <p:cNvSpPr txBox="1"/>
          <p:nvPr/>
        </p:nvSpPr>
        <p:spPr>
          <a:xfrm>
            <a:off x="7070299" y="3131706"/>
            <a:ext cx="5024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قوى التجاذب </a:t>
            </a:r>
            <a:r>
              <a:rPr lang="ar-SA" sz="3200" b="1" dirty="0">
                <a:solidFill>
                  <a:srgbClr val="FF0000"/>
                </a:solidFill>
              </a:rPr>
              <a:t>بين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الجسيمات نفسها</a:t>
            </a:r>
          </a:p>
          <a:p>
            <a:pPr algn="ct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ar-SA" sz="3200" b="1" dirty="0">
                <a:solidFill>
                  <a:srgbClr val="FF0000"/>
                </a:solidFill>
              </a:rPr>
              <a:t>القوى بين الجزيئية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268021E-BCF1-4971-B239-C600D7D33773}"/>
              </a:ext>
            </a:extLst>
          </p:cNvPr>
          <p:cNvSpPr txBox="1"/>
          <p:nvPr/>
        </p:nvSpPr>
        <p:spPr>
          <a:xfrm>
            <a:off x="8585200" y="4539722"/>
            <a:ext cx="32904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1) قوى التشتت.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4DE141F-28F4-453E-961C-B14B97FB7FA3}"/>
              </a:ext>
            </a:extLst>
          </p:cNvPr>
          <p:cNvSpPr txBox="1"/>
          <p:nvPr/>
        </p:nvSpPr>
        <p:spPr>
          <a:xfrm>
            <a:off x="8614768" y="5278986"/>
            <a:ext cx="32904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2) الثنائية القطبية.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2B5D94-3270-4DAF-A706-56F1CEEDCAD0}"/>
              </a:ext>
            </a:extLst>
          </p:cNvPr>
          <p:cNvSpPr txBox="1"/>
          <p:nvPr/>
        </p:nvSpPr>
        <p:spPr>
          <a:xfrm>
            <a:off x="7933864" y="6045546"/>
            <a:ext cx="39462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3) الروابط الهيدروجينية.</a:t>
            </a:r>
          </a:p>
        </p:txBody>
      </p:sp>
    </p:spTree>
    <p:extLst>
      <p:ext uri="{BB962C8B-B14F-4D97-AF65-F5344CB8AC3E}">
        <p14:creationId xmlns:p14="http://schemas.microsoft.com/office/powerpoint/2010/main" val="113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5B36F3-0674-40D6-9814-3BC44AA4E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630" y="3750977"/>
            <a:ext cx="5854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القدرة النسبية للذرة لجذب إلكترونات الرابط</a:t>
            </a:r>
            <a:endParaRPr kumimoji="0" lang="ar-SA" altLang="ar-S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EB4F34-141B-494C-B88D-B6823AC6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6" y="2721935"/>
            <a:ext cx="47529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3CA62EE-EAE9-4D7E-AADE-DE198D0BA945}"/>
              </a:ext>
            </a:extLst>
          </p:cNvPr>
          <p:cNvSpPr txBox="1"/>
          <p:nvPr/>
        </p:nvSpPr>
        <p:spPr>
          <a:xfrm>
            <a:off x="7502128" y="1908560"/>
            <a:ext cx="45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ماذا نقصد </a:t>
            </a:r>
            <a:r>
              <a:rPr kumimoji="0" lang="ar-SA" altLang="ar-SA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بالكهروسالبية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kumimoji="0" lang="ar-SA" altLang="ar-S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256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3771788-970A-4166-8828-938BE0D0F126}"/>
              </a:ext>
            </a:extLst>
          </p:cNvPr>
          <p:cNvSpPr/>
          <p:nvPr/>
        </p:nvSpPr>
        <p:spPr>
          <a:xfrm>
            <a:off x="5865631" y="1810583"/>
            <a:ext cx="608076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chemeClr val="tx1"/>
                </a:solidFill>
              </a:rPr>
              <a:t>تدرج الكهروسالبية عبر الجدول الدوري.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سهم إلى اليمين 14">
            <a:extLst>
              <a:ext uri="{FF2B5EF4-FFF2-40B4-BE49-F238E27FC236}">
                <a16:creationId xmlns:a16="http://schemas.microsoft.com/office/drawing/2014/main" id="{4B42E3F6-AEE7-417B-BDBE-3BD1158B4207}"/>
              </a:ext>
            </a:extLst>
          </p:cNvPr>
          <p:cNvSpPr/>
          <p:nvPr/>
        </p:nvSpPr>
        <p:spPr>
          <a:xfrm rot="5400000">
            <a:off x="-1031861" y="4074900"/>
            <a:ext cx="3800556" cy="1075491"/>
          </a:xfrm>
          <a:prstGeom prst="rightArrow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>
                <a:solidFill>
                  <a:schemeClr val="bg1"/>
                </a:solidFill>
              </a:rPr>
              <a:t>تقل الكهرسالبية</a:t>
            </a:r>
          </a:p>
        </p:txBody>
      </p:sp>
      <p:pic>
        <p:nvPicPr>
          <p:cNvPr id="9" name="Picture 4">
            <a:hlinkClick r:id="rId2"/>
            <a:extLst>
              <a:ext uri="{FF2B5EF4-FFF2-40B4-BE49-F238E27FC236}">
                <a16:creationId xmlns:a16="http://schemas.microsoft.com/office/drawing/2014/main" id="{FAC592F6-7B56-43E3-9084-CC2ABBB2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35" y="2712368"/>
            <a:ext cx="6869372" cy="4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سهم إلى اليمين 18">
            <a:extLst>
              <a:ext uri="{FF2B5EF4-FFF2-40B4-BE49-F238E27FC236}">
                <a16:creationId xmlns:a16="http://schemas.microsoft.com/office/drawing/2014/main" id="{17AF76C4-F988-4193-88E9-AFB2750F4D0B}"/>
              </a:ext>
            </a:extLst>
          </p:cNvPr>
          <p:cNvSpPr/>
          <p:nvPr/>
        </p:nvSpPr>
        <p:spPr>
          <a:xfrm>
            <a:off x="1954604" y="1810583"/>
            <a:ext cx="4409340" cy="1049575"/>
          </a:xfrm>
          <a:prstGeom prst="rightArrow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>
                <a:solidFill>
                  <a:schemeClr val="bg1"/>
                </a:solidFill>
              </a:rPr>
              <a:t>تزداد </a:t>
            </a:r>
            <a:r>
              <a:rPr lang="ar-SA" sz="4000" dirty="0" err="1">
                <a:solidFill>
                  <a:schemeClr val="bg1"/>
                </a:solidFill>
              </a:rPr>
              <a:t>الكهرسالبية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0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1C664C5-ACC8-4A95-A97D-905B217B0BAE}"/>
              </a:ext>
            </a:extLst>
          </p:cNvPr>
          <p:cNvSpPr/>
          <p:nvPr/>
        </p:nvSpPr>
        <p:spPr>
          <a:xfrm>
            <a:off x="9569836" y="1915176"/>
            <a:ext cx="2403223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</a:rPr>
              <a:t>قيم </a:t>
            </a:r>
            <a:r>
              <a:rPr lang="ar-SA" sz="3200" b="1" dirty="0" err="1">
                <a:solidFill>
                  <a:srgbClr val="C00000"/>
                </a:solidFill>
              </a:rPr>
              <a:t>الكهروسالبية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الكهروسالبية - تكنولوجيا تعليم الكيمياء">
            <a:extLst>
              <a:ext uri="{FF2B5EF4-FFF2-40B4-BE49-F238E27FC236}">
                <a16:creationId xmlns:a16="http://schemas.microsoft.com/office/drawing/2014/main" id="{493353E5-0F97-45B6-8F88-D555950F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0" y="2499951"/>
            <a:ext cx="10805531" cy="40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8A9B79F-A48C-4CCD-AA07-BE461EC97DDC}"/>
              </a:ext>
            </a:extLst>
          </p:cNvPr>
          <p:cNvSpPr/>
          <p:nvPr/>
        </p:nvSpPr>
        <p:spPr>
          <a:xfrm>
            <a:off x="9755785" y="5163015"/>
            <a:ext cx="1685366" cy="52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5D216222-7AB1-4E19-A2D6-993E1007536E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047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1C664C5-ACC8-4A95-A97D-905B217B0BAE}"/>
              </a:ext>
            </a:extLst>
          </p:cNvPr>
          <p:cNvSpPr/>
          <p:nvPr/>
        </p:nvSpPr>
        <p:spPr>
          <a:xfrm>
            <a:off x="9755785" y="1915176"/>
            <a:ext cx="221727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</a:rPr>
              <a:t>قيم الكهرسالبية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D397B083-0AA4-4CBD-84C0-B730FF6E6CC8}"/>
              </a:ext>
            </a:extLst>
          </p:cNvPr>
          <p:cNvSpPr/>
          <p:nvPr/>
        </p:nvSpPr>
        <p:spPr>
          <a:xfrm>
            <a:off x="6549533" y="3979345"/>
            <a:ext cx="252272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21" name="مربع نص 32">
            <a:extLst>
              <a:ext uri="{FF2B5EF4-FFF2-40B4-BE49-F238E27FC236}">
                <a16:creationId xmlns:a16="http://schemas.microsoft.com/office/drawing/2014/main" id="{1B92FECE-FDE4-495F-9556-BCAA278AF8D8}"/>
              </a:ext>
            </a:extLst>
          </p:cNvPr>
          <p:cNvSpPr txBox="1"/>
          <p:nvPr/>
        </p:nvSpPr>
        <p:spPr>
          <a:xfrm>
            <a:off x="8567853" y="3161237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17</a:t>
            </a:r>
            <a:endParaRPr lang="ar-SA" sz="2800" b="1" dirty="0"/>
          </a:p>
        </p:txBody>
      </p:sp>
      <p:sp>
        <p:nvSpPr>
          <p:cNvPr id="22" name="مربع نص 33">
            <a:extLst>
              <a:ext uri="{FF2B5EF4-FFF2-40B4-BE49-F238E27FC236}">
                <a16:creationId xmlns:a16="http://schemas.microsoft.com/office/drawing/2014/main" id="{627BA70B-3219-4BC2-B134-B132A5476344}"/>
              </a:ext>
            </a:extLst>
          </p:cNvPr>
          <p:cNvSpPr txBox="1"/>
          <p:nvPr/>
        </p:nvSpPr>
        <p:spPr>
          <a:xfrm>
            <a:off x="8401049" y="4980487"/>
            <a:ext cx="1604867" cy="58477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3.98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92AFBEF1-442F-400F-AA4F-4FF88EFB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827" y="5469820"/>
            <a:ext cx="1479718" cy="713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55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Cs</a:t>
            </a:r>
            <a:endParaRPr kumimoji="0" 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مربع نص 35">
            <a:extLst>
              <a:ext uri="{FF2B5EF4-FFF2-40B4-BE49-F238E27FC236}">
                <a16:creationId xmlns:a16="http://schemas.microsoft.com/office/drawing/2014/main" id="{94AA1E67-614C-48B8-B4FC-C52BDF00EFCB}"/>
              </a:ext>
            </a:extLst>
          </p:cNvPr>
          <p:cNvSpPr txBox="1"/>
          <p:nvPr/>
        </p:nvSpPr>
        <p:spPr>
          <a:xfrm>
            <a:off x="6022055" y="3087262"/>
            <a:ext cx="9805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1</a:t>
            </a:r>
            <a:endParaRPr lang="ar-SA" sz="3200" b="1" dirty="0"/>
          </a:p>
        </p:txBody>
      </p:sp>
      <p:sp>
        <p:nvSpPr>
          <p:cNvPr id="25" name="مربع نص 36">
            <a:extLst>
              <a:ext uri="{FF2B5EF4-FFF2-40B4-BE49-F238E27FC236}">
                <a16:creationId xmlns:a16="http://schemas.microsoft.com/office/drawing/2014/main" id="{BF4C8F33-0077-48B7-83F1-2F7622DB4427}"/>
              </a:ext>
            </a:extLst>
          </p:cNvPr>
          <p:cNvSpPr txBox="1"/>
          <p:nvPr/>
        </p:nvSpPr>
        <p:spPr>
          <a:xfrm>
            <a:off x="5604569" y="6211669"/>
            <a:ext cx="1610464" cy="64633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0.79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26" name="وسيلة شرح بيضاوية 37">
            <a:extLst>
              <a:ext uri="{FF2B5EF4-FFF2-40B4-BE49-F238E27FC236}">
                <a16:creationId xmlns:a16="http://schemas.microsoft.com/office/drawing/2014/main" id="{DA8FEBCC-FCE5-40C4-B9DF-1CE6CFF561A7}"/>
              </a:ext>
            </a:extLst>
          </p:cNvPr>
          <p:cNvSpPr/>
          <p:nvPr/>
        </p:nvSpPr>
        <p:spPr>
          <a:xfrm>
            <a:off x="6156283" y="2953076"/>
            <a:ext cx="779750" cy="778087"/>
          </a:xfrm>
          <a:prstGeom prst="wedgeEllipseCallout">
            <a:avLst>
              <a:gd name="adj1" fmla="val -2833"/>
              <a:gd name="adj2" fmla="val 2889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27" name="وسيلة شرح بيضاوية 38">
            <a:extLst>
              <a:ext uri="{FF2B5EF4-FFF2-40B4-BE49-F238E27FC236}">
                <a16:creationId xmlns:a16="http://schemas.microsoft.com/office/drawing/2014/main" id="{64270BE3-D782-4B52-8B95-D5F5E7080E55}"/>
              </a:ext>
            </a:extLst>
          </p:cNvPr>
          <p:cNvSpPr/>
          <p:nvPr/>
        </p:nvSpPr>
        <p:spPr>
          <a:xfrm>
            <a:off x="8752591" y="3110134"/>
            <a:ext cx="779750" cy="778087"/>
          </a:xfrm>
          <a:prstGeom prst="wedgeEllipseCallout">
            <a:avLst>
              <a:gd name="adj1" fmla="val 2621"/>
              <a:gd name="adj2" fmla="val 101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E6584DD0-831E-41A1-BED8-BAAD90ED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37" y="4174089"/>
            <a:ext cx="1355008" cy="8156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4320C15-1F4A-4103-89EC-265A535E11AB}"/>
              </a:ext>
            </a:extLst>
          </p:cNvPr>
          <p:cNvSpPr/>
          <p:nvPr/>
        </p:nvSpPr>
        <p:spPr>
          <a:xfrm>
            <a:off x="4270957" y="2244297"/>
            <a:ext cx="985012" cy="1016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3.98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6D8EB66-EE6B-4E1C-A717-F5BB91218C2F}"/>
              </a:ext>
            </a:extLst>
          </p:cNvPr>
          <p:cNvSpPr/>
          <p:nvPr/>
        </p:nvSpPr>
        <p:spPr>
          <a:xfrm>
            <a:off x="4268377" y="3250441"/>
            <a:ext cx="985012" cy="1016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Cl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3.16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ED2B7F6-962E-474A-87E5-AC6FDD0F2C26}"/>
              </a:ext>
            </a:extLst>
          </p:cNvPr>
          <p:cNvSpPr/>
          <p:nvPr/>
        </p:nvSpPr>
        <p:spPr>
          <a:xfrm>
            <a:off x="4265797" y="4256585"/>
            <a:ext cx="985012" cy="1016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Br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2.96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96944387-CBDF-43AE-95A4-5F5F4065FCE0}"/>
              </a:ext>
            </a:extLst>
          </p:cNvPr>
          <p:cNvSpPr/>
          <p:nvPr/>
        </p:nvSpPr>
        <p:spPr>
          <a:xfrm>
            <a:off x="4263217" y="5277969"/>
            <a:ext cx="985012" cy="1016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2.66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6832E01F-AEAB-4A45-A84B-75D5E4B9E7D4}"/>
              </a:ext>
            </a:extLst>
          </p:cNvPr>
          <p:cNvSpPr/>
          <p:nvPr/>
        </p:nvSpPr>
        <p:spPr>
          <a:xfrm>
            <a:off x="3282885" y="2240002"/>
            <a:ext cx="985012" cy="1016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3.44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64D7A7F8-D1F4-429F-8353-0AE5F80FDEC4}"/>
              </a:ext>
            </a:extLst>
          </p:cNvPr>
          <p:cNvSpPr/>
          <p:nvPr/>
        </p:nvSpPr>
        <p:spPr>
          <a:xfrm>
            <a:off x="2294813" y="2242769"/>
            <a:ext cx="985012" cy="1016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3.04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07A0706C-CE81-4E17-8E5E-B60D28780485}"/>
              </a:ext>
            </a:extLst>
          </p:cNvPr>
          <p:cNvSpPr/>
          <p:nvPr/>
        </p:nvSpPr>
        <p:spPr>
          <a:xfrm>
            <a:off x="1292949" y="2251153"/>
            <a:ext cx="985012" cy="1016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2.55</a:t>
            </a:r>
            <a:endParaRPr lang="ar-SA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7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9">
            <a:extLst>
              <a:ext uri="{FF2B5EF4-FFF2-40B4-BE49-F238E27FC236}">
                <a16:creationId xmlns:a16="http://schemas.microsoft.com/office/drawing/2014/main" id="{41FA6589-A151-4F2C-B6CB-69DAB809C060}"/>
              </a:ext>
            </a:extLst>
          </p:cNvPr>
          <p:cNvSpPr txBox="1"/>
          <p:nvPr/>
        </p:nvSpPr>
        <p:spPr>
          <a:xfrm>
            <a:off x="5633438" y="1918459"/>
            <a:ext cx="612068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</a:rPr>
              <a:t>علاقة فرق الكهروسالبية بنوع الرابطة</a:t>
            </a:r>
          </a:p>
        </p:txBody>
      </p:sp>
      <p:pic>
        <p:nvPicPr>
          <p:cNvPr id="6146" name="Picture 2" descr="ما هى العلاقة بين الكهروسالبية ونوع الرابطة؟ - اسألني كيمياء">
            <a:extLst>
              <a:ext uri="{FF2B5EF4-FFF2-40B4-BE49-F238E27FC236}">
                <a16:creationId xmlns:a16="http://schemas.microsoft.com/office/drawing/2014/main" id="{409A7C1F-C97F-4EEA-B3C2-3E208681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96" y="2974721"/>
            <a:ext cx="7842571" cy="31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1E96B-AE5E-4CD9-A522-FB2C4476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9624" r="17946" b="36923"/>
          <a:stretch>
            <a:fillRect/>
          </a:stretch>
        </p:blipFill>
        <p:spPr bwMode="auto">
          <a:xfrm>
            <a:off x="755160" y="2390010"/>
            <a:ext cx="2162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F5573FE-A5D5-4B42-B1DB-6C20439D426B}"/>
              </a:ext>
            </a:extLst>
          </p:cNvPr>
          <p:cNvSpPr txBox="1"/>
          <p:nvPr/>
        </p:nvSpPr>
        <p:spPr>
          <a:xfrm>
            <a:off x="6651254" y="2602846"/>
            <a:ext cx="523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ym typeface="Wingdings"/>
              </a:rPr>
              <a:t></a:t>
            </a:r>
            <a:r>
              <a:rPr lang="ar-SA" sz="2800" b="1" dirty="0"/>
              <a:t>ما نوع  جزيئات </a:t>
            </a:r>
            <a:r>
              <a:rPr lang="ar-SA" sz="2800" b="1" dirty="0">
                <a:solidFill>
                  <a:srgbClr val="FF0000"/>
                </a:solidFill>
              </a:rPr>
              <a:t>الأكسجين</a:t>
            </a:r>
            <a:r>
              <a:rPr lang="ar-SA" sz="2800" b="1" dirty="0"/>
              <a:t>؟ ولماذا؟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C0BBCFE-B957-4312-AB60-14FBA4E61A25}"/>
              </a:ext>
            </a:extLst>
          </p:cNvPr>
          <p:cNvSpPr txBox="1"/>
          <p:nvPr/>
        </p:nvSpPr>
        <p:spPr>
          <a:xfrm>
            <a:off x="5216753" y="5704843"/>
            <a:ext cx="6686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ym typeface="Wingdings"/>
              </a:rPr>
              <a:t></a:t>
            </a:r>
            <a:r>
              <a:rPr lang="ar-SA" sz="2800" b="1" dirty="0"/>
              <a:t>ماذا تسمى قوى الترابط بين جزيئات </a:t>
            </a:r>
            <a:r>
              <a:rPr lang="ar-SA" sz="2800" b="1" dirty="0">
                <a:solidFill>
                  <a:srgbClr val="FF0000"/>
                </a:solidFill>
              </a:rPr>
              <a:t>الأكسجين</a:t>
            </a:r>
            <a:r>
              <a:rPr lang="ar-SA" sz="2800" b="1" dirty="0"/>
              <a:t>؟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FD44C83-FA83-450B-B059-489C04A5CEE5}"/>
              </a:ext>
            </a:extLst>
          </p:cNvPr>
          <p:cNvSpPr txBox="1"/>
          <p:nvPr/>
        </p:nvSpPr>
        <p:spPr>
          <a:xfrm>
            <a:off x="5875977" y="3283067"/>
            <a:ext cx="60268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  <a:sym typeface="Wingdings"/>
              </a:rPr>
              <a:t>غير قطبية لأن إلكتروناتها موزعة بالتساوي بين ذرتي أكسجين ذات </a:t>
            </a:r>
            <a:r>
              <a:rPr lang="ar-SA" sz="2800" b="1" dirty="0" err="1">
                <a:solidFill>
                  <a:srgbClr val="0000CC"/>
                </a:solidFill>
                <a:sym typeface="Wingdings"/>
              </a:rPr>
              <a:t>الكهروسالبية</a:t>
            </a:r>
            <a:r>
              <a:rPr lang="ar-SA" sz="2800" b="1" dirty="0">
                <a:solidFill>
                  <a:srgbClr val="0000CC"/>
                </a:solidFill>
                <a:sym typeface="Wingdings"/>
              </a:rPr>
              <a:t> المتساوية 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B52658F-D37C-43C0-BCE9-9C373A4F6BB4}"/>
              </a:ext>
            </a:extLst>
          </p:cNvPr>
          <p:cNvSpPr txBox="1"/>
          <p:nvPr/>
        </p:nvSpPr>
        <p:spPr>
          <a:xfrm>
            <a:off x="8559797" y="6243906"/>
            <a:ext cx="2168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  <a:sym typeface="Wingdings"/>
              </a:rPr>
              <a:t>قوى التشتت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0151877-55DC-4657-909D-4F31F0686F12}"/>
              </a:ext>
            </a:extLst>
          </p:cNvPr>
          <p:cNvSpPr txBox="1"/>
          <p:nvPr/>
        </p:nvSpPr>
        <p:spPr>
          <a:xfrm>
            <a:off x="5854429" y="4405446"/>
            <a:ext cx="60484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sym typeface="Wingdings"/>
              </a:rPr>
              <a:t>ملحوظة: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يمكن ضغط جزيئات الأكسجين وتحويلها إلى سائل تحت الظروف المناسبة( </a:t>
            </a:r>
            <a:r>
              <a:rPr lang="ar-SA" sz="2400" b="1" dirty="0">
                <a:solidFill>
                  <a:srgbClr val="0000CC"/>
                </a:solidFill>
                <a:sym typeface="Wingdings"/>
              </a:rPr>
              <a:t>لا بد من قوى تجاذب بين جزيئاته تعرف بقوة الترابط بين جزيئات الأكسجين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)</a:t>
            </a:r>
            <a:endParaRPr lang="ar-SA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AAA7C51-5CC4-41CB-9A83-13EC4728D15B}"/>
              </a:ext>
            </a:extLst>
          </p:cNvPr>
          <p:cNvSpPr/>
          <p:nvPr/>
        </p:nvSpPr>
        <p:spPr>
          <a:xfrm>
            <a:off x="8303569" y="1750731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قوى التشتت ( </a:t>
            </a:r>
            <a:r>
              <a:rPr lang="ar-SA" sz="3200" b="1" dirty="0">
                <a:solidFill>
                  <a:srgbClr val="FF0000"/>
                </a:solidFill>
              </a:rPr>
              <a:t>قوى لندن </a:t>
            </a:r>
            <a:r>
              <a:rPr lang="ar-SA" sz="3200" b="1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58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78862C1-DB74-4EC2-BABE-4E8224C19B2B}"/>
              </a:ext>
            </a:extLst>
          </p:cNvPr>
          <p:cNvSpPr/>
          <p:nvPr/>
        </p:nvSpPr>
        <p:spPr>
          <a:xfrm>
            <a:off x="10162277" y="2852843"/>
            <a:ext cx="1538922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ar-SA" sz="3200" b="1" dirty="0"/>
              <a:t>مفهومها:</a:t>
            </a:r>
            <a:endParaRPr lang="en-US" sz="32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8DCD6BE-F95A-412E-83AC-88096ADEDBD4}"/>
              </a:ext>
            </a:extLst>
          </p:cNvPr>
          <p:cNvSpPr/>
          <p:nvPr/>
        </p:nvSpPr>
        <p:spPr>
          <a:xfrm>
            <a:off x="10397234" y="5013083"/>
            <a:ext cx="1356884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ar-SA" sz="3200" b="1" dirty="0"/>
              <a:t>تكونها:</a:t>
            </a:r>
            <a:endParaRPr lang="en-US" sz="32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D859230-8C7A-4D12-8C0A-40033B859002}"/>
              </a:ext>
            </a:extLst>
          </p:cNvPr>
          <p:cNvSpPr/>
          <p:nvPr/>
        </p:nvSpPr>
        <p:spPr>
          <a:xfrm>
            <a:off x="5824322" y="3607825"/>
            <a:ext cx="5748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/>
              <a:t>هي </a:t>
            </a:r>
            <a:r>
              <a:rPr lang="ar-SA" sz="2800" b="1" dirty="0">
                <a:solidFill>
                  <a:srgbClr val="FF0000"/>
                </a:solidFill>
              </a:rPr>
              <a:t>قوى ضعيفة </a:t>
            </a:r>
            <a:r>
              <a:rPr lang="ar-SA" sz="2800" b="1" dirty="0"/>
              <a:t>تتكون عن </a:t>
            </a:r>
            <a:r>
              <a:rPr lang="ar-SA" sz="2800" b="1" dirty="0">
                <a:solidFill>
                  <a:srgbClr val="FF0000"/>
                </a:solidFill>
              </a:rPr>
              <a:t>إزاحة  مؤقتة </a:t>
            </a:r>
            <a:r>
              <a:rPr lang="ar-SA" sz="2800" b="1" dirty="0"/>
              <a:t>في كثافة الالكترونات في السحب الالكترونية .</a:t>
            </a:r>
            <a:endParaRPr lang="ar-SA" sz="28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30223DE-A4D7-46F1-9184-37102BF1A438}"/>
              </a:ext>
            </a:extLst>
          </p:cNvPr>
          <p:cNvSpPr/>
          <p:nvPr/>
        </p:nvSpPr>
        <p:spPr>
          <a:xfrm>
            <a:off x="5824322" y="5903893"/>
            <a:ext cx="5764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chemeClr val="tx2"/>
                </a:solidFill>
              </a:rPr>
              <a:t>تنشأ بين </a:t>
            </a:r>
            <a:r>
              <a:rPr lang="ar-SA" sz="2800" b="1" dirty="0">
                <a:solidFill>
                  <a:srgbClr val="FF0000"/>
                </a:solidFill>
              </a:rPr>
              <a:t>الجسيمات كافة </a:t>
            </a:r>
            <a:r>
              <a:rPr lang="ar-SA" sz="2800" b="1" dirty="0">
                <a:solidFill>
                  <a:schemeClr val="tx2"/>
                </a:solidFill>
              </a:rPr>
              <a:t>نتيجة </a:t>
            </a:r>
            <a:r>
              <a:rPr lang="ar-SA" sz="2800" b="1" dirty="0">
                <a:solidFill>
                  <a:srgbClr val="FF0000"/>
                </a:solidFill>
              </a:rPr>
              <a:t>حركة الإلكترونات </a:t>
            </a:r>
            <a:r>
              <a:rPr lang="ar-SA" sz="2800" b="1" dirty="0">
                <a:solidFill>
                  <a:schemeClr val="tx2"/>
                </a:solidFill>
              </a:rPr>
              <a:t>الدائمة داخل السحب الإلكترونية.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D5E4039-C288-4572-9304-B3AA28992F5C}"/>
              </a:ext>
            </a:extLst>
          </p:cNvPr>
          <p:cNvSpPr/>
          <p:nvPr/>
        </p:nvSpPr>
        <p:spPr>
          <a:xfrm>
            <a:off x="8303569" y="1750105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قوى التشتت ( </a:t>
            </a:r>
            <a:r>
              <a:rPr lang="ar-SA" sz="3200" b="1" dirty="0">
                <a:solidFill>
                  <a:srgbClr val="FF0000"/>
                </a:solidFill>
              </a:rPr>
              <a:t>قوى لندن </a:t>
            </a:r>
            <a:r>
              <a:rPr lang="ar-SA" sz="3200" b="1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9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91883"/>
            <a:ext cx="56816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itchFamily="2" charset="-78"/>
                <a:cs typeface="+mj-cs"/>
              </a:rPr>
              <a:t>قانون دالتون للضغوط الجزيئية</a:t>
            </a:r>
            <a:endParaRPr lang="en-US" sz="32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286B2EC2-AC89-4B72-B588-F39964FA7065}"/>
              </a:ext>
            </a:extLst>
          </p:cNvPr>
          <p:cNvSpPr txBox="1"/>
          <p:nvPr/>
        </p:nvSpPr>
        <p:spPr>
          <a:xfrm>
            <a:off x="9504872" y="196175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3200F1BB-C640-4456-9C63-061AC9974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919160"/>
            <a:ext cx="768263" cy="73152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640FD0-2321-417C-97F8-F3B51D5BE3B5}"/>
              </a:ext>
            </a:extLst>
          </p:cNvPr>
          <p:cNvSpPr txBox="1"/>
          <p:nvPr/>
        </p:nvSpPr>
        <p:spPr>
          <a:xfrm>
            <a:off x="3274060" y="5002014"/>
            <a:ext cx="642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00CC"/>
                </a:solidFill>
              </a:rPr>
              <a:t>      1.20 atm - 75.0atm= 0.45 atm</a:t>
            </a:r>
            <a:endParaRPr lang="ar-SA" sz="3600" b="1" dirty="0">
              <a:solidFill>
                <a:srgbClr val="0000CC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E96134A-529E-4DAB-AC93-4C3F6C368D70}"/>
              </a:ext>
            </a:extLst>
          </p:cNvPr>
          <p:cNvSpPr txBox="1"/>
          <p:nvPr/>
        </p:nvSpPr>
        <p:spPr>
          <a:xfrm>
            <a:off x="1717040" y="1961755"/>
            <a:ext cx="85420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احسب الضغط الجزئي لأحد الغازين المحصورين في وعاء، إذا علمت أن الضغط الكلي </a:t>
            </a:r>
            <a:r>
              <a:rPr lang="en-US" sz="3200" b="1" dirty="0"/>
              <a:t>1.20 atm</a:t>
            </a:r>
            <a:r>
              <a:rPr lang="ar-SA" sz="3200" b="1" dirty="0"/>
              <a:t>والضغط الجزئي لأحدهما هو </a:t>
            </a:r>
            <a:r>
              <a:rPr lang="en-US" sz="3200" b="1" dirty="0"/>
              <a:t>0.75 atm </a:t>
            </a:r>
            <a:r>
              <a:rPr lang="ar-SA" sz="3200" b="1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100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81D4952-B06F-409E-A130-22BC934FB33C}"/>
              </a:ext>
            </a:extLst>
          </p:cNvPr>
          <p:cNvSpPr/>
          <p:nvPr/>
        </p:nvSpPr>
        <p:spPr>
          <a:xfrm>
            <a:off x="9832251" y="2776360"/>
            <a:ext cx="1907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/>
              <a:t>ألية تكونها:</a:t>
            </a:r>
            <a:endParaRPr lang="en-US" sz="32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5800B0-95B0-4B56-921A-DB33EED7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4" y="2118646"/>
            <a:ext cx="5138023" cy="16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7424203-988D-4F75-AF2A-F6B71B935355}"/>
              </a:ext>
            </a:extLst>
          </p:cNvPr>
          <p:cNvSpPr txBox="1"/>
          <p:nvPr/>
        </p:nvSpPr>
        <p:spPr>
          <a:xfrm>
            <a:off x="4082625" y="3671022"/>
            <a:ext cx="7549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1- </a:t>
            </a:r>
            <a:r>
              <a:rPr lang="ar-SA" sz="2800" b="1" dirty="0">
                <a:solidFill>
                  <a:srgbClr val="0000CC"/>
                </a:solidFill>
              </a:rPr>
              <a:t>اقتراب جزيئين </a:t>
            </a:r>
            <a:r>
              <a:rPr lang="ar-SA" sz="2800" b="1" dirty="0"/>
              <a:t>أحدهما من الآخر تتنافر السحب الالكترونية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3B6800-7A91-4FDB-8626-EC0CE1461B8F}"/>
              </a:ext>
            </a:extLst>
          </p:cNvPr>
          <p:cNvSpPr txBox="1"/>
          <p:nvPr/>
        </p:nvSpPr>
        <p:spPr>
          <a:xfrm>
            <a:off x="2719388" y="4381810"/>
            <a:ext cx="89128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2- </a:t>
            </a:r>
            <a:r>
              <a:rPr lang="ar-SA" sz="2800" b="1" dirty="0">
                <a:solidFill>
                  <a:srgbClr val="0000CC"/>
                </a:solidFill>
              </a:rPr>
              <a:t>تتركز الكثافة الالكترونية </a:t>
            </a:r>
            <a:r>
              <a:rPr lang="ar-SA" sz="2800" b="1" dirty="0"/>
              <a:t>حول نواة كل سحابة في جهة عن الاخرى.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443E21-7AF6-4CF7-BCF7-F85203DDE009}"/>
              </a:ext>
            </a:extLst>
          </p:cNvPr>
          <p:cNvSpPr txBox="1"/>
          <p:nvPr/>
        </p:nvSpPr>
        <p:spPr>
          <a:xfrm>
            <a:off x="5450777" y="5134436"/>
            <a:ext cx="61814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3- يشكل كل جزيء </a:t>
            </a:r>
            <a:r>
              <a:rPr lang="ar-SA" sz="2800" b="1" dirty="0">
                <a:solidFill>
                  <a:srgbClr val="0000CC"/>
                </a:solidFill>
              </a:rPr>
              <a:t>ثنائية قطبية مؤقته</a:t>
            </a:r>
            <a:r>
              <a:rPr lang="ar-SA" sz="2800" b="1" dirty="0"/>
              <a:t>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0C7BEA8-543C-48C7-AC34-48B1ED01CD65}"/>
              </a:ext>
            </a:extLst>
          </p:cNvPr>
          <p:cNvSpPr txBox="1"/>
          <p:nvPr/>
        </p:nvSpPr>
        <p:spPr>
          <a:xfrm>
            <a:off x="5200612" y="5835416"/>
            <a:ext cx="64008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4- عند اقتراب </a:t>
            </a:r>
            <a:r>
              <a:rPr lang="ar-SA" sz="2800" b="1" dirty="0">
                <a:solidFill>
                  <a:srgbClr val="0000CC"/>
                </a:solidFill>
              </a:rPr>
              <a:t>ثنائيات الأقطاب المؤقتة </a:t>
            </a:r>
            <a:r>
              <a:rPr lang="ar-SA" sz="2800" b="1" dirty="0"/>
              <a:t>بعضها من بعض تتكون قوى تشتت ضعيفة بين مناطق الشحنات.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04D75D3-1728-4637-8EC4-5D76E547E9FC}"/>
              </a:ext>
            </a:extLst>
          </p:cNvPr>
          <p:cNvSpPr/>
          <p:nvPr/>
        </p:nvSpPr>
        <p:spPr>
          <a:xfrm>
            <a:off x="8303569" y="1719263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قوى التشتت ( </a:t>
            </a:r>
            <a:r>
              <a:rPr lang="ar-SA" sz="3200" b="1" dirty="0">
                <a:solidFill>
                  <a:srgbClr val="FF0000"/>
                </a:solidFill>
              </a:rPr>
              <a:t>قوى لندن </a:t>
            </a:r>
            <a:r>
              <a:rPr lang="ar-SA" sz="3200" b="1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38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C44872A-0B1C-4EE5-B0B8-B978220ADA42}"/>
              </a:ext>
            </a:extLst>
          </p:cNvPr>
          <p:cNvSpPr/>
          <p:nvPr/>
        </p:nvSpPr>
        <p:spPr>
          <a:xfrm>
            <a:off x="4180142" y="2710179"/>
            <a:ext cx="784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/>
              <a:t>العوامل التي تؤثر على قوى التشتت ( </a:t>
            </a:r>
            <a:r>
              <a:rPr lang="ar-SA" sz="2800" b="1" dirty="0">
                <a:solidFill>
                  <a:srgbClr val="FF0000"/>
                </a:solidFill>
              </a:rPr>
              <a:t>قوى لندن </a:t>
            </a:r>
            <a:r>
              <a:rPr lang="ar-SA" sz="2800" b="1" dirty="0"/>
              <a:t>).</a:t>
            </a:r>
            <a:endParaRPr lang="en-US" sz="28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C1C3C8A-D4F4-4129-B778-BE058D9F32FB}"/>
              </a:ext>
            </a:extLst>
          </p:cNvPr>
          <p:cNvSpPr/>
          <p:nvPr/>
        </p:nvSpPr>
        <p:spPr>
          <a:xfrm>
            <a:off x="5173967" y="3770707"/>
            <a:ext cx="679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1- </a:t>
            </a:r>
            <a:r>
              <a:rPr lang="ar-SA" sz="2800" b="1" dirty="0"/>
              <a:t>كلما زاد </a:t>
            </a:r>
            <a:r>
              <a:rPr lang="ar-SA" sz="2800" b="1" dirty="0">
                <a:solidFill>
                  <a:srgbClr val="FF0000"/>
                </a:solidFill>
              </a:rPr>
              <a:t>حجم الجسيم </a:t>
            </a:r>
            <a:r>
              <a:rPr lang="ar-SA" sz="2800" b="1" dirty="0"/>
              <a:t>تصبح قوى التشتت أكثر قوة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/>
              <a:t>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DD6EAD-7EE1-4F0E-850E-9D0B65CDC8BC}"/>
              </a:ext>
            </a:extLst>
          </p:cNvPr>
          <p:cNvSpPr/>
          <p:nvPr/>
        </p:nvSpPr>
        <p:spPr>
          <a:xfrm>
            <a:off x="7939434" y="4896542"/>
            <a:ext cx="4062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</a:rPr>
              <a:t>2- </a:t>
            </a:r>
            <a:r>
              <a:rPr lang="ar-SA" sz="2800" b="1" dirty="0"/>
              <a:t>زيادة </a:t>
            </a:r>
            <a:r>
              <a:rPr lang="ar-SA" sz="2800" b="1" dirty="0">
                <a:solidFill>
                  <a:srgbClr val="FF0000"/>
                </a:solidFill>
              </a:rPr>
              <a:t>عدد الإلكترونات</a:t>
            </a:r>
            <a:r>
              <a:rPr lang="ar-SA" sz="2800" b="1" dirty="0"/>
              <a:t>.</a:t>
            </a:r>
            <a:endParaRPr lang="ar-SA" sz="28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7296321-690A-47F7-A664-1D8AE9E6E246}"/>
              </a:ext>
            </a:extLst>
          </p:cNvPr>
          <p:cNvSpPr/>
          <p:nvPr/>
        </p:nvSpPr>
        <p:spPr>
          <a:xfrm>
            <a:off x="8232348" y="1824889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قوى التشتت ( </a:t>
            </a:r>
            <a:r>
              <a:rPr lang="ar-SA" sz="3200" b="1" dirty="0">
                <a:solidFill>
                  <a:srgbClr val="FF0000"/>
                </a:solidFill>
              </a:rPr>
              <a:t>قوى لندن </a:t>
            </a:r>
            <a:r>
              <a:rPr lang="ar-SA" sz="3200" b="1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54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9AA2E96D-5B40-4FEE-8A76-B6DC94E1A07D}"/>
              </a:ext>
            </a:extLst>
          </p:cNvPr>
          <p:cNvSpPr/>
          <p:nvPr/>
        </p:nvSpPr>
        <p:spPr>
          <a:xfrm>
            <a:off x="10466390" y="1870779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F4007DF-B571-4F8F-A569-38581CC73897}"/>
              </a:ext>
            </a:extLst>
          </p:cNvPr>
          <p:cNvSpPr/>
          <p:nvPr/>
        </p:nvSpPr>
        <p:spPr>
          <a:xfrm>
            <a:off x="1489619" y="2002651"/>
            <a:ext cx="8892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رتب العناصر التالية حسب زيادة قوى التشتت مع ذكر السبب؟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C9FD84A-D9E2-40AA-B2E9-F2771814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66" y="2299986"/>
            <a:ext cx="5923632" cy="171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222D88B-AD8A-469B-B3AF-31399085BD9A}"/>
              </a:ext>
            </a:extLst>
          </p:cNvPr>
          <p:cNvSpPr txBox="1"/>
          <p:nvPr/>
        </p:nvSpPr>
        <p:spPr>
          <a:xfrm>
            <a:off x="9544105" y="5766543"/>
            <a:ext cx="20116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السبب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0DABAE8-7A87-45D1-B7F2-CD2FDF1A8DFB}"/>
              </a:ext>
            </a:extLst>
          </p:cNvPr>
          <p:cNvSpPr txBox="1"/>
          <p:nvPr/>
        </p:nvSpPr>
        <p:spPr>
          <a:xfrm>
            <a:off x="8497262" y="4478205"/>
            <a:ext cx="87345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9675E8-AA78-4A78-A648-F891FF556BB3}"/>
              </a:ext>
            </a:extLst>
          </p:cNvPr>
          <p:cNvSpPr txBox="1"/>
          <p:nvPr/>
        </p:nvSpPr>
        <p:spPr>
          <a:xfrm>
            <a:off x="6400302" y="4431387"/>
            <a:ext cx="87345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chemeClr val="tx2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75BDD57-16D3-4FDC-AFEA-6E21783D75AE}"/>
              </a:ext>
            </a:extLst>
          </p:cNvPr>
          <p:cNvSpPr txBox="1"/>
          <p:nvPr/>
        </p:nvSpPr>
        <p:spPr>
          <a:xfrm>
            <a:off x="4262398" y="4384569"/>
            <a:ext cx="87345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chemeClr val="tx2">
                    <a:lumMod val="50000"/>
                  </a:schemeClr>
                </a:solidFill>
              </a:rPr>
              <a:t>&gt;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77182651-4899-42A5-A56E-AAD6EDF64F7C}"/>
              </a:ext>
            </a:extLst>
          </p:cNvPr>
          <p:cNvCxnSpPr/>
          <p:nvPr/>
        </p:nvCxnSpPr>
        <p:spPr>
          <a:xfrm flipH="1" flipV="1">
            <a:off x="3706884" y="5187190"/>
            <a:ext cx="6702714" cy="4776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20B4ACD-36CD-42B3-BE0C-B5CFF50AF5D3}"/>
              </a:ext>
            </a:extLst>
          </p:cNvPr>
          <p:cNvSpPr txBox="1"/>
          <p:nvPr/>
        </p:nvSpPr>
        <p:spPr>
          <a:xfrm>
            <a:off x="6594216" y="3385681"/>
            <a:ext cx="873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الحل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5D8400C-9646-4F0A-9F79-439E8F7FA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8" t="15886" b="35110"/>
          <a:stretch/>
        </p:blipFill>
        <p:spPr bwMode="auto">
          <a:xfrm>
            <a:off x="9370719" y="4431387"/>
            <a:ext cx="1140440" cy="84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4469BFB9-4D18-4FF6-9F73-6853D4163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22299" r="48153" b="30627"/>
          <a:stretch/>
        </p:blipFill>
        <p:spPr bwMode="auto">
          <a:xfrm>
            <a:off x="7163303" y="4535102"/>
            <a:ext cx="1480047" cy="8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DAD08AC-A1C3-4B3E-9C98-57E841D4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16030" r="77137" b="22986"/>
          <a:stretch/>
        </p:blipFill>
        <p:spPr bwMode="auto">
          <a:xfrm>
            <a:off x="5162290" y="4380803"/>
            <a:ext cx="1149131" cy="104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B0416CE-26EF-4D05-9BB1-3C94FE853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1" t="22299" r="24754" b="33812"/>
          <a:stretch/>
        </p:blipFill>
        <p:spPr bwMode="auto">
          <a:xfrm>
            <a:off x="3380474" y="4456788"/>
            <a:ext cx="1094984" cy="75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5F2D9AB1-9579-45D1-A123-07D804D87AA7}"/>
              </a:ext>
            </a:extLst>
          </p:cNvPr>
          <p:cNvSpPr/>
          <p:nvPr/>
        </p:nvSpPr>
        <p:spPr>
          <a:xfrm>
            <a:off x="4930675" y="5873115"/>
            <a:ext cx="5073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rgbClr val="0000CC"/>
                </a:solidFill>
              </a:rPr>
              <a:t>بسبب زيادة عدد الإلكترونات وحجم اليود.</a:t>
            </a:r>
            <a:endParaRPr lang="ar-SA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18">
            <a:extLst>
              <a:ext uri="{FF2B5EF4-FFF2-40B4-BE49-F238E27FC236}">
                <a16:creationId xmlns:a16="http://schemas.microsoft.com/office/drawing/2014/main" id="{94D5AEFE-5BA2-4D9E-8E58-F60EDB226290}"/>
              </a:ext>
            </a:extLst>
          </p:cNvPr>
          <p:cNvSpPr/>
          <p:nvPr/>
        </p:nvSpPr>
        <p:spPr>
          <a:xfrm>
            <a:off x="3179587" y="1867306"/>
            <a:ext cx="7168096" cy="6205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اربط بين الجزيء  و نوع القوى المقابلة.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CC41ACD-643F-4288-B421-71CA147A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45" y="5337999"/>
            <a:ext cx="2125080" cy="12631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1FC030D-3E2E-4F70-9101-8339A381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24" y="2570101"/>
            <a:ext cx="1541261" cy="1036365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A002EF7-CB41-43A2-8D47-938BDF42E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13" y="5526745"/>
            <a:ext cx="1485948" cy="950563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7" descr="11_45">
            <a:extLst>
              <a:ext uri="{FF2B5EF4-FFF2-40B4-BE49-F238E27FC236}">
                <a16:creationId xmlns:a16="http://schemas.microsoft.com/office/drawing/2014/main" id="{22FB997D-7692-42A7-A72B-851068A1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>
            <a:fillRect/>
          </a:stretch>
        </p:blipFill>
        <p:spPr>
          <a:xfrm>
            <a:off x="1863400" y="3606466"/>
            <a:ext cx="2036850" cy="1277592"/>
          </a:xfrm>
          <a:prstGeom prst="rect">
            <a:avLst/>
          </a:prstGeom>
          <a:noFill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04927A5-2C5C-4672-B37E-CAA72A35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25" y="2404566"/>
            <a:ext cx="2147200" cy="88775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E5BB0D2-37C1-475A-AF51-79926D4A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53" y="3965939"/>
            <a:ext cx="1427198" cy="1036407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F168423-690F-4462-8A31-C25BD8E28204}"/>
              </a:ext>
            </a:extLst>
          </p:cNvPr>
          <p:cNvSpPr/>
          <p:nvPr/>
        </p:nvSpPr>
        <p:spPr>
          <a:xfrm>
            <a:off x="4097991" y="2624693"/>
            <a:ext cx="341194" cy="374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94DFC9DA-FC29-46A4-95D7-68F18F153B83}"/>
              </a:ext>
            </a:extLst>
          </p:cNvPr>
          <p:cNvSpPr/>
          <p:nvPr/>
        </p:nvSpPr>
        <p:spPr>
          <a:xfrm>
            <a:off x="4141209" y="4017019"/>
            <a:ext cx="341194" cy="374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BFBBCD9E-8A1D-4BD6-B073-76A582960053}"/>
              </a:ext>
            </a:extLst>
          </p:cNvPr>
          <p:cNvSpPr/>
          <p:nvPr/>
        </p:nvSpPr>
        <p:spPr>
          <a:xfrm>
            <a:off x="4116187" y="5723249"/>
            <a:ext cx="341194" cy="374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BC5474D-3869-4549-B4E8-C17F50E8636D}"/>
              </a:ext>
            </a:extLst>
          </p:cNvPr>
          <p:cNvSpPr/>
          <p:nvPr/>
        </p:nvSpPr>
        <p:spPr>
          <a:xfrm>
            <a:off x="7620650" y="5526352"/>
            <a:ext cx="90441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rtl="1"/>
            <a:r>
              <a:rPr lang="en-US" sz="4800" b="1" dirty="0">
                <a:solidFill>
                  <a:srgbClr val="0000CC"/>
                </a:solidFill>
              </a:rPr>
              <a:t>Fe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273D6CB-67A1-439C-96CE-65F21F90535B}"/>
              </a:ext>
            </a:extLst>
          </p:cNvPr>
          <p:cNvSpPr/>
          <p:nvPr/>
        </p:nvSpPr>
        <p:spPr>
          <a:xfrm>
            <a:off x="7733167" y="4034434"/>
            <a:ext cx="74571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rtl="1"/>
            <a:r>
              <a:rPr lang="en-US" sz="4000" b="1" dirty="0">
                <a:solidFill>
                  <a:srgbClr val="0000CC"/>
                </a:solidFill>
              </a:rPr>
              <a:t>H</a:t>
            </a:r>
            <a:r>
              <a:rPr lang="en-US" sz="4000" b="1" baseline="-25000" dirty="0">
                <a:solidFill>
                  <a:srgbClr val="0000CC"/>
                </a:solidFill>
              </a:rPr>
              <a:t>2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CDAA6F3-9350-4A3A-A385-94D346FC92BE}"/>
              </a:ext>
            </a:extLst>
          </p:cNvPr>
          <p:cNvSpPr/>
          <p:nvPr/>
        </p:nvSpPr>
        <p:spPr>
          <a:xfrm>
            <a:off x="7383702" y="2708971"/>
            <a:ext cx="123623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rtl="1"/>
            <a:r>
              <a:rPr lang="en-US" sz="3600" b="1" dirty="0" err="1">
                <a:solidFill>
                  <a:srgbClr val="0000CC"/>
                </a:solidFill>
              </a:rPr>
              <a:t>NaCl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05EF680F-3E05-45DE-9184-8CC64CCB8BE4}"/>
              </a:ext>
            </a:extLst>
          </p:cNvPr>
          <p:cNvSpPr/>
          <p:nvPr/>
        </p:nvSpPr>
        <p:spPr>
          <a:xfrm>
            <a:off x="6425019" y="2713685"/>
            <a:ext cx="341194" cy="374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D76FA6DB-CF58-4E38-A754-E0B3164D44FD}"/>
              </a:ext>
            </a:extLst>
          </p:cNvPr>
          <p:cNvSpPr/>
          <p:nvPr/>
        </p:nvSpPr>
        <p:spPr>
          <a:xfrm>
            <a:off x="6468237" y="4295203"/>
            <a:ext cx="341194" cy="374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88BF1467-698E-4242-9FD3-58FFE985C890}"/>
              </a:ext>
            </a:extLst>
          </p:cNvPr>
          <p:cNvSpPr/>
          <p:nvPr/>
        </p:nvSpPr>
        <p:spPr>
          <a:xfrm>
            <a:off x="6443215" y="5812241"/>
            <a:ext cx="341194" cy="374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39">
            <a:extLst>
              <a:ext uri="{FF2B5EF4-FFF2-40B4-BE49-F238E27FC236}">
                <a16:creationId xmlns:a16="http://schemas.microsoft.com/office/drawing/2014/main" id="{727E899C-F7C5-4E47-B448-DEF0734FA3CB}"/>
              </a:ext>
            </a:extLst>
          </p:cNvPr>
          <p:cNvSpPr/>
          <p:nvPr/>
        </p:nvSpPr>
        <p:spPr>
          <a:xfrm>
            <a:off x="10616018" y="176584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7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E26FD83-2298-4E6C-A796-6FBA1A545FE4}"/>
              </a:ext>
            </a:extLst>
          </p:cNvPr>
          <p:cNvSpPr txBox="1"/>
          <p:nvPr/>
        </p:nvSpPr>
        <p:spPr>
          <a:xfrm>
            <a:off x="2074127" y="1904306"/>
            <a:ext cx="83020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</a:rPr>
              <a:t>تفسير البيانات هناك </a:t>
            </a:r>
            <a:r>
              <a:rPr lang="ar-SA" sz="2800" b="1" dirty="0">
                <a:solidFill>
                  <a:srgbClr val="FF0000"/>
                </a:solidFill>
              </a:rPr>
              <a:t>أربع</a:t>
            </a:r>
            <a:r>
              <a:rPr lang="ar-SA" sz="2800" b="1" dirty="0">
                <a:solidFill>
                  <a:srgbClr val="0000CC"/>
                </a:solidFill>
              </a:rPr>
              <a:t> روابط تساهمية أحادية في جزيء </a:t>
            </a:r>
            <a:r>
              <a:rPr lang="ar-SA" sz="2800" b="1" dirty="0">
                <a:solidFill>
                  <a:srgbClr val="FF0000"/>
                </a:solidFill>
              </a:rPr>
              <a:t>الميثان</a:t>
            </a:r>
            <a:r>
              <a:rPr lang="en-US" sz="2800" b="1" dirty="0">
                <a:solidFill>
                  <a:srgbClr val="0000CC"/>
                </a:solidFill>
              </a:rPr>
              <a:t>CH</a:t>
            </a:r>
            <a:r>
              <a:rPr lang="en-US" sz="2400" b="1" dirty="0">
                <a:solidFill>
                  <a:srgbClr val="0000CC"/>
                </a:solidFill>
              </a:rPr>
              <a:t>4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ar-SA" sz="2800" b="1" dirty="0">
                <a:solidFill>
                  <a:srgbClr val="0000CC"/>
                </a:solidFill>
              </a:rPr>
              <a:t> بينما يوجد </a:t>
            </a:r>
            <a:r>
              <a:rPr lang="en-US" sz="2800" b="1" dirty="0">
                <a:solidFill>
                  <a:srgbClr val="FF0000"/>
                </a:solidFill>
              </a:rPr>
              <a:t>25</a:t>
            </a:r>
            <a:r>
              <a:rPr lang="ar-SA" sz="2800" b="1" dirty="0">
                <a:solidFill>
                  <a:srgbClr val="0000CC"/>
                </a:solidFill>
              </a:rPr>
              <a:t> رابطة تساهمية أحادية في جزيء </a:t>
            </a:r>
            <a:r>
              <a:rPr lang="ar-SA" sz="2800" b="1" dirty="0">
                <a:solidFill>
                  <a:srgbClr val="FF0000"/>
                </a:solidFill>
              </a:rPr>
              <a:t>الأوكتان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C</a:t>
            </a:r>
            <a:r>
              <a:rPr lang="en-US" sz="2400" b="1" dirty="0">
                <a:solidFill>
                  <a:srgbClr val="0000CC"/>
                </a:solidFill>
              </a:rPr>
              <a:t>8</a:t>
            </a:r>
            <a:r>
              <a:rPr lang="en-US" sz="2800" b="1" dirty="0">
                <a:solidFill>
                  <a:srgbClr val="0000CC"/>
                </a:solidFill>
              </a:rPr>
              <a:t>H</a:t>
            </a:r>
            <a:r>
              <a:rPr lang="en-US" sz="2400" b="1" dirty="0">
                <a:solidFill>
                  <a:srgbClr val="0000CC"/>
                </a:solidFill>
              </a:rPr>
              <a:t>18</a:t>
            </a:r>
            <a:r>
              <a:rPr lang="ar-SA" sz="2800" b="1" dirty="0">
                <a:solidFill>
                  <a:srgbClr val="0000CC"/>
                </a:solidFill>
              </a:rPr>
              <a:t> . كيف يؤثر عدد الروابط في قوى </a:t>
            </a:r>
            <a:r>
              <a:rPr lang="ar-SA" sz="2800" b="1" dirty="0">
                <a:solidFill>
                  <a:srgbClr val="FF0000"/>
                </a:solidFill>
              </a:rPr>
              <a:t>التشتت</a:t>
            </a:r>
            <a:r>
              <a:rPr lang="ar-SA" sz="2800" b="1" dirty="0">
                <a:solidFill>
                  <a:srgbClr val="0000CC"/>
                </a:solidFill>
              </a:rPr>
              <a:t> في كلا المركبين؟ وأي المركبين يكون في الحالة </a:t>
            </a:r>
            <a:r>
              <a:rPr lang="ar-SA" sz="2800" b="1" dirty="0">
                <a:solidFill>
                  <a:srgbClr val="FF0000"/>
                </a:solidFill>
              </a:rPr>
              <a:t>الغازية</a:t>
            </a:r>
            <a:r>
              <a:rPr lang="ar-SA" sz="2800" b="1" dirty="0">
                <a:solidFill>
                  <a:srgbClr val="0000CC"/>
                </a:solidFill>
              </a:rPr>
              <a:t> عند درجة حرارة الغرفة، وأيهما في الحالة </a:t>
            </a:r>
            <a:r>
              <a:rPr lang="ar-SA" sz="2800" b="1" dirty="0">
                <a:solidFill>
                  <a:srgbClr val="FF0000"/>
                </a:solidFill>
              </a:rPr>
              <a:t>السائلة</a:t>
            </a:r>
            <a:r>
              <a:rPr lang="ar-SA" sz="2800" b="1" dirty="0">
                <a:solidFill>
                  <a:srgbClr val="0000CC"/>
                </a:solidFill>
              </a:rPr>
              <a:t>؟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9323656-293B-4B69-A30E-F21B86C6E566}"/>
              </a:ext>
            </a:extLst>
          </p:cNvPr>
          <p:cNvSpPr txBox="1"/>
          <p:nvPr/>
        </p:nvSpPr>
        <p:spPr>
          <a:xfrm>
            <a:off x="9511170" y="1841527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FB11D08B-18CC-42FE-A1E0-3B5E86BC7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35" y="1798932"/>
            <a:ext cx="76826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1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BCEE1CD6-FAEE-4F6A-87DD-BAD1E2D0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290" y="1719263"/>
            <a:ext cx="742686" cy="742686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15B58DC-7228-4575-B6D5-0D451B829383}"/>
              </a:ext>
            </a:extLst>
          </p:cNvPr>
          <p:cNvSpPr txBox="1"/>
          <p:nvPr/>
        </p:nvSpPr>
        <p:spPr>
          <a:xfrm>
            <a:off x="9320848" y="1748036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8E7374F-E9DE-43BE-8CD7-015A6D1E2127}"/>
              </a:ext>
            </a:extLst>
          </p:cNvPr>
          <p:cNvSpPr txBox="1"/>
          <p:nvPr/>
        </p:nvSpPr>
        <p:spPr>
          <a:xfrm>
            <a:off x="4774194" y="1748036"/>
            <a:ext cx="267962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أنواع قوى التجاذب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2C82689-8AE5-4EBE-AF4B-CB549F98879F}"/>
              </a:ext>
            </a:extLst>
          </p:cNvPr>
          <p:cNvSpPr txBox="1"/>
          <p:nvPr/>
        </p:nvSpPr>
        <p:spPr>
          <a:xfrm>
            <a:off x="8163557" y="3006981"/>
            <a:ext cx="3714607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قوى التجاذب في الجسيمات نفسها</a:t>
            </a:r>
          </a:p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القوى الترابط الجزيئية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D3C95D6-C1D7-483F-BD84-659F59FFDB71}"/>
              </a:ext>
            </a:extLst>
          </p:cNvPr>
          <p:cNvSpPr txBox="1"/>
          <p:nvPr/>
        </p:nvSpPr>
        <p:spPr>
          <a:xfrm>
            <a:off x="9334405" y="4419595"/>
            <a:ext cx="26335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1) روابط أيونية.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DF7D1E-26C9-4733-9A63-49C93C91632A}"/>
              </a:ext>
            </a:extLst>
          </p:cNvPr>
          <p:cNvSpPr txBox="1"/>
          <p:nvPr/>
        </p:nvSpPr>
        <p:spPr>
          <a:xfrm>
            <a:off x="9721505" y="5107627"/>
            <a:ext cx="22510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2) روابط تساهمية.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6B3767-1442-4599-ACED-CF27B79B6690}"/>
              </a:ext>
            </a:extLst>
          </p:cNvPr>
          <p:cNvSpPr txBox="1"/>
          <p:nvPr/>
        </p:nvSpPr>
        <p:spPr>
          <a:xfrm>
            <a:off x="9891528" y="6157307"/>
            <a:ext cx="20810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3) روابط فلزية.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AA024FC-8735-4D75-BCFB-25F4CC232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4" t="31126" r="42127" b="28410"/>
          <a:stretch/>
        </p:blipFill>
        <p:spPr bwMode="auto">
          <a:xfrm>
            <a:off x="8209252" y="4333739"/>
            <a:ext cx="1745340" cy="25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941F40-52BF-4541-A891-4D7832D270BA}"/>
              </a:ext>
            </a:extLst>
          </p:cNvPr>
          <p:cNvSpPr txBox="1"/>
          <p:nvPr/>
        </p:nvSpPr>
        <p:spPr>
          <a:xfrm>
            <a:off x="468711" y="2864576"/>
            <a:ext cx="4155963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قوى التجاذب </a:t>
            </a:r>
            <a:r>
              <a:rPr lang="ar-SA" sz="2400" b="1" dirty="0">
                <a:solidFill>
                  <a:srgbClr val="FF0000"/>
                </a:solidFill>
              </a:rPr>
              <a:t>بين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الجسيمات نفسها</a:t>
            </a:r>
          </a:p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القوى بين الجزيئية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4BD9593-63A6-4923-BCD5-FDA97FBA0B38}"/>
              </a:ext>
            </a:extLst>
          </p:cNvPr>
          <p:cNvSpPr txBox="1"/>
          <p:nvPr/>
        </p:nvSpPr>
        <p:spPr>
          <a:xfrm>
            <a:off x="2056800" y="4102906"/>
            <a:ext cx="2442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1) قوى التشتت.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A7DA233-E037-4DF7-A6E3-44843EC9958A}"/>
              </a:ext>
            </a:extLst>
          </p:cNvPr>
          <p:cNvSpPr txBox="1"/>
          <p:nvPr/>
        </p:nvSpPr>
        <p:spPr>
          <a:xfrm>
            <a:off x="2081824" y="5264107"/>
            <a:ext cx="2417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2) الثنائية القطبية.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A58ADD7-E1B5-48EF-8999-6182FC7B44C8}"/>
              </a:ext>
            </a:extLst>
          </p:cNvPr>
          <p:cNvSpPr txBox="1"/>
          <p:nvPr/>
        </p:nvSpPr>
        <p:spPr>
          <a:xfrm>
            <a:off x="1400920" y="6109497"/>
            <a:ext cx="3098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3) الروابط الهيدروجينية.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B5406E3-5936-4CB9-B23D-6AF6549D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" y="3924620"/>
            <a:ext cx="2020901" cy="6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سهم إلى اليمين 1">
            <a:extLst>
              <a:ext uri="{FF2B5EF4-FFF2-40B4-BE49-F238E27FC236}">
                <a16:creationId xmlns:a16="http://schemas.microsoft.com/office/drawing/2014/main" id="{A2F4F2DE-00AD-43E6-B89C-9469009C4B55}"/>
              </a:ext>
            </a:extLst>
          </p:cNvPr>
          <p:cNvSpPr/>
          <p:nvPr/>
        </p:nvSpPr>
        <p:spPr>
          <a:xfrm rot="5400000">
            <a:off x="8928201" y="2416639"/>
            <a:ext cx="517505" cy="47296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إلى اليمين 43">
            <a:extLst>
              <a:ext uri="{FF2B5EF4-FFF2-40B4-BE49-F238E27FC236}">
                <a16:creationId xmlns:a16="http://schemas.microsoft.com/office/drawing/2014/main" id="{460D484D-9581-486C-8C5F-F1BC6BE1A3E4}"/>
              </a:ext>
            </a:extLst>
          </p:cNvPr>
          <p:cNvSpPr/>
          <p:nvPr/>
        </p:nvSpPr>
        <p:spPr>
          <a:xfrm rot="5400000">
            <a:off x="2164161" y="2369341"/>
            <a:ext cx="517505" cy="47296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81A6773B-7C46-4949-9924-7E16774A6B03}"/>
              </a:ext>
            </a:extLst>
          </p:cNvPr>
          <p:cNvCxnSpPr/>
          <p:nvPr/>
        </p:nvCxnSpPr>
        <p:spPr>
          <a:xfrm>
            <a:off x="2314611" y="2313288"/>
            <a:ext cx="7013421" cy="51333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992A718-189B-47F7-8001-CE582AAEB754}"/>
              </a:ext>
            </a:extLst>
          </p:cNvPr>
          <p:cNvSpPr/>
          <p:nvPr/>
        </p:nvSpPr>
        <p:spPr>
          <a:xfrm>
            <a:off x="5209157" y="4067075"/>
            <a:ext cx="2506717" cy="7078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tx2">
                    <a:lumMod val="50000"/>
                  </a:schemeClr>
                </a:solidFill>
              </a:rPr>
              <a:t>العوامل التي تؤثر على قوى التشتت </a:t>
            </a:r>
            <a:r>
              <a:rPr lang="ar-SA" sz="2000" b="1" dirty="0"/>
              <a:t>( </a:t>
            </a:r>
            <a:r>
              <a:rPr lang="ar-SA" sz="2000" b="1" dirty="0">
                <a:solidFill>
                  <a:srgbClr val="FF0000"/>
                </a:solidFill>
              </a:rPr>
              <a:t>قوى لندن </a:t>
            </a:r>
            <a:r>
              <a:rPr lang="ar-SA" sz="2000" b="1" dirty="0"/>
              <a:t>).</a:t>
            </a:r>
            <a:endParaRPr lang="en-US" sz="200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3B33245-C777-4479-931C-26EFC063DE13}"/>
              </a:ext>
            </a:extLst>
          </p:cNvPr>
          <p:cNvSpPr/>
          <p:nvPr/>
        </p:nvSpPr>
        <p:spPr>
          <a:xfrm>
            <a:off x="4499709" y="5107627"/>
            <a:ext cx="3348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1-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كلما زاد </a:t>
            </a:r>
            <a:r>
              <a:rPr lang="ar-SA" sz="2400" b="1" dirty="0">
                <a:solidFill>
                  <a:srgbClr val="FF0000"/>
                </a:solidFill>
              </a:rPr>
              <a:t>حجم الجسيم </a:t>
            </a:r>
            <a:r>
              <a:rPr lang="ar-SA" sz="2400" b="1" dirty="0"/>
              <a:t>.</a:t>
            </a:r>
            <a:endParaRPr lang="ar-SA" sz="2400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396651B-D905-458C-A527-D149CB9CA190}"/>
              </a:ext>
            </a:extLst>
          </p:cNvPr>
          <p:cNvSpPr/>
          <p:nvPr/>
        </p:nvSpPr>
        <p:spPr>
          <a:xfrm>
            <a:off x="4608283" y="5673920"/>
            <a:ext cx="3331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2-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زيادة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عدد الإلكترونات</a:t>
            </a:r>
            <a:r>
              <a:rPr lang="ar-SA" sz="2400" b="1" dirty="0"/>
              <a:t>.</a:t>
            </a:r>
            <a:endParaRPr lang="ar-SA" sz="2400" dirty="0"/>
          </a:p>
        </p:txBody>
      </p:sp>
      <p:sp>
        <p:nvSpPr>
          <p:cNvPr id="25" name="سهم إلى اليمين 47">
            <a:extLst>
              <a:ext uri="{FF2B5EF4-FFF2-40B4-BE49-F238E27FC236}">
                <a16:creationId xmlns:a16="http://schemas.microsoft.com/office/drawing/2014/main" id="{2A7F85C5-4B8A-4E8F-B642-D458300A9FA0}"/>
              </a:ext>
            </a:extLst>
          </p:cNvPr>
          <p:cNvSpPr/>
          <p:nvPr/>
        </p:nvSpPr>
        <p:spPr>
          <a:xfrm rot="5400000">
            <a:off x="5422657" y="2979367"/>
            <a:ext cx="1702455" cy="47296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4" descr="http://t0.gstatic.com/images?q=tbn:ANd9GcRWLINolK1WT6P4y-rSc0HPsinOWSiJ9w583vpCaTYuLUox400O">
            <a:hlinkClick r:id="rId5"/>
            <a:extLst>
              <a:ext uri="{FF2B5EF4-FFF2-40B4-BE49-F238E27FC236}">
                <a16:creationId xmlns:a16="http://schemas.microsoft.com/office/drawing/2014/main" id="{09285AC3-961C-48F7-8443-11C4AA2B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9" y="5887099"/>
            <a:ext cx="1603953" cy="90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B8E99CE2-2D27-4F43-B321-BD317A68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3" y="4985786"/>
            <a:ext cx="1716519" cy="10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3" grpId="0" animBg="1"/>
      <p:bldP spid="14" grpId="0"/>
      <p:bldP spid="15" grpId="0"/>
      <p:bldP spid="16" grpId="0"/>
      <p:bldP spid="19" grpId="0" animBg="1"/>
      <p:bldP spid="20" grpId="0" animBg="1"/>
      <p:bldP spid="22" grpId="0" animBg="1"/>
      <p:bldP spid="23" grpId="0"/>
      <p:bldP spid="24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393854" y="2494995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65D41009-DD5D-4C49-87CE-CB1F2790D43F}"/>
              </a:ext>
            </a:extLst>
          </p:cNvPr>
          <p:cNvSpPr txBox="1"/>
          <p:nvPr/>
        </p:nvSpPr>
        <p:spPr>
          <a:xfrm>
            <a:off x="8957543" y="194143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CD187B3-E75A-4CD4-924E-6870F0CF9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350" y="1894268"/>
            <a:ext cx="740664" cy="7406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1A8DD-FC30-4DF9-A580-BDB692C3D8DE}"/>
              </a:ext>
            </a:extLst>
          </p:cNvPr>
          <p:cNvSpPr txBox="1"/>
          <p:nvPr/>
        </p:nvSpPr>
        <p:spPr>
          <a:xfrm>
            <a:off x="5846646" y="3637275"/>
            <a:ext cx="50769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1 ) تصف القوى بين الجزيئية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F2CA35-A9C1-4406-A08B-3B3AC9F75964}"/>
              </a:ext>
            </a:extLst>
          </p:cNvPr>
          <p:cNvSpPr txBox="1"/>
          <p:nvPr/>
        </p:nvSpPr>
        <p:spPr>
          <a:xfrm>
            <a:off x="5862566" y="4553963"/>
            <a:ext cx="50769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2 ) تقارن بين القوى بين الجزيئية</a:t>
            </a: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442AD2-2B0B-4068-BC1C-164C8C75E1D4}"/>
              </a:ext>
            </a:extLst>
          </p:cNvPr>
          <p:cNvSpPr txBox="1"/>
          <p:nvPr/>
        </p:nvSpPr>
        <p:spPr>
          <a:xfrm>
            <a:off x="9935984" y="1955945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C82491F-7E45-44BE-88C4-D9DEBCBEFAC2}"/>
              </a:ext>
            </a:extLst>
          </p:cNvPr>
          <p:cNvSpPr txBox="1"/>
          <p:nvPr/>
        </p:nvSpPr>
        <p:spPr>
          <a:xfrm>
            <a:off x="7138903" y="2940577"/>
            <a:ext cx="457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ما الصور التي يتواجد عليها الماء في الظروف العادية؟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B1FF6F-1FAF-49B7-9685-A5EC9E706C34}"/>
              </a:ext>
            </a:extLst>
          </p:cNvPr>
          <p:cNvSpPr txBox="1"/>
          <p:nvPr/>
        </p:nvSpPr>
        <p:spPr>
          <a:xfrm>
            <a:off x="6799982" y="4748842"/>
            <a:ext cx="457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ما سبب وجود مواد غاز وأخرى سائلة أو غازية ؟</a:t>
            </a:r>
          </a:p>
        </p:txBody>
      </p:sp>
      <p:pic>
        <p:nvPicPr>
          <p:cNvPr id="8" name="Picture 2" descr="نتيجة بحث الصور عن بحث عن حالات المادة">
            <a:extLst>
              <a:ext uri="{FF2B5EF4-FFF2-40B4-BE49-F238E27FC236}">
                <a16:creationId xmlns:a16="http://schemas.microsoft.com/office/drawing/2014/main" id="{4B9D173C-5E6F-46FD-9B81-702DA0FC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0" y="2457526"/>
            <a:ext cx="5215113" cy="37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442AD2-2B0B-4068-BC1C-164C8C75E1D4}"/>
              </a:ext>
            </a:extLst>
          </p:cNvPr>
          <p:cNvSpPr txBox="1"/>
          <p:nvPr/>
        </p:nvSpPr>
        <p:spPr>
          <a:xfrm>
            <a:off x="8494776" y="1955945"/>
            <a:ext cx="35459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الفكرة الرئيسة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C82491F-7E45-44BE-88C4-D9DEBCBEFAC2}"/>
              </a:ext>
            </a:extLst>
          </p:cNvPr>
          <p:cNvSpPr txBox="1"/>
          <p:nvPr/>
        </p:nvSpPr>
        <p:spPr>
          <a:xfrm>
            <a:off x="1655064" y="3429000"/>
            <a:ext cx="935175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تحدد القوى بين الجزيئات-ومنها قوى التشتت, والقوى الثنائية القطبية, والروابط الهيدروجينية- حالة المادة عند درجة حرارة معينة.</a:t>
            </a:r>
          </a:p>
        </p:txBody>
      </p:sp>
    </p:spTree>
    <p:extLst>
      <p:ext uri="{BB962C8B-B14F-4D97-AF65-F5344CB8AC3E}">
        <p14:creationId xmlns:p14="http://schemas.microsoft.com/office/powerpoint/2010/main" val="8491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3">
            <a:extLst>
              <a:ext uri="{FF2B5EF4-FFF2-40B4-BE49-F238E27FC236}">
                <a16:creationId xmlns:a16="http://schemas.microsoft.com/office/drawing/2014/main" id="{4B1C3826-7B67-48D4-A755-7222B8F9B74F}"/>
              </a:ext>
            </a:extLst>
          </p:cNvPr>
          <p:cNvSpPr txBox="1"/>
          <p:nvPr/>
        </p:nvSpPr>
        <p:spPr>
          <a:xfrm>
            <a:off x="8401050" y="1719263"/>
            <a:ext cx="354937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أنواع قوى التجاذب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9A8A00C-8C0F-4CA2-97D0-AD11BB1B2FE4}"/>
              </a:ext>
            </a:extLst>
          </p:cNvPr>
          <p:cNvGrpSpPr/>
          <p:nvPr/>
        </p:nvGrpSpPr>
        <p:grpSpPr>
          <a:xfrm>
            <a:off x="1802061" y="2840899"/>
            <a:ext cx="9457533" cy="3555436"/>
            <a:chOff x="143667" y="1049439"/>
            <a:chExt cx="12409877" cy="480628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E9F4888-75A3-4E3C-8ED1-D8FB2E794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67" y="1049439"/>
              <a:ext cx="12409877" cy="4806285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CDCFBA8-4D27-4847-BB71-E65DDAACE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2" r="6707"/>
            <a:stretch/>
          </p:blipFill>
          <p:spPr>
            <a:xfrm>
              <a:off x="2100264" y="3491211"/>
              <a:ext cx="1528764" cy="841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36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69CFCAE-6E58-4CBE-A49D-C484C43606C6}"/>
              </a:ext>
            </a:extLst>
          </p:cNvPr>
          <p:cNvSpPr txBox="1"/>
          <p:nvPr/>
        </p:nvSpPr>
        <p:spPr>
          <a:xfrm>
            <a:off x="8031009" y="1863916"/>
            <a:ext cx="3941748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أنواع قوى التجاذب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D7B9337-3DB6-4FD3-80A5-650DA4428BC4}"/>
              </a:ext>
            </a:extLst>
          </p:cNvPr>
          <p:cNvSpPr txBox="1"/>
          <p:nvPr/>
        </p:nvSpPr>
        <p:spPr>
          <a:xfrm>
            <a:off x="7167444" y="3055428"/>
            <a:ext cx="49229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قوى التجاذب في الجسيمات نفسها</a:t>
            </a:r>
          </a:p>
          <a:p>
            <a:pPr algn="ct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ar-SA" sz="3200" b="1" dirty="0">
                <a:solidFill>
                  <a:srgbClr val="FF0000"/>
                </a:solidFill>
              </a:rPr>
              <a:t>القوى الترابط الجزيئية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FC2533-2CFD-4DB0-B63D-9BE937A0BD37}"/>
              </a:ext>
            </a:extLst>
          </p:cNvPr>
          <p:cNvSpPr txBox="1"/>
          <p:nvPr/>
        </p:nvSpPr>
        <p:spPr>
          <a:xfrm>
            <a:off x="8682345" y="4463444"/>
            <a:ext cx="32904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1) روابط أيونية.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C31C84-B712-473F-A702-099A7D58FAAA}"/>
              </a:ext>
            </a:extLst>
          </p:cNvPr>
          <p:cNvSpPr txBox="1"/>
          <p:nvPr/>
        </p:nvSpPr>
        <p:spPr>
          <a:xfrm>
            <a:off x="8711913" y="5148116"/>
            <a:ext cx="32904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2) روابط تساهمية.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A94717-D1EB-4FC9-BF43-AE6313A7D0CC}"/>
              </a:ext>
            </a:extLst>
          </p:cNvPr>
          <p:cNvSpPr txBox="1"/>
          <p:nvPr/>
        </p:nvSpPr>
        <p:spPr>
          <a:xfrm>
            <a:off x="8686889" y="5969268"/>
            <a:ext cx="32904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3) روابط فلزية.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EB49AE5-BEE6-4FFD-8871-140142135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4" t="31126" r="42127" b="28410"/>
          <a:stretch/>
        </p:blipFill>
        <p:spPr bwMode="auto">
          <a:xfrm>
            <a:off x="783374" y="2457309"/>
            <a:ext cx="2864684" cy="416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5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5F7E1099-C090-4A46-8F15-A4B0E68EE15D}"/>
              </a:ext>
            </a:extLst>
          </p:cNvPr>
          <p:cNvSpPr/>
          <p:nvPr/>
        </p:nvSpPr>
        <p:spPr>
          <a:xfrm>
            <a:off x="9383688" y="1719263"/>
            <a:ext cx="2808312" cy="6713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>
                <a:solidFill>
                  <a:srgbClr val="002060"/>
                </a:solidFill>
              </a:rPr>
              <a:t>1- روابط أيونية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C4FBEA-3A36-4B28-8D36-B72A79E2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1" y="3534902"/>
            <a:ext cx="4256334" cy="320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AAFBF03-D2CB-47A9-9313-2C5431470AF9}"/>
              </a:ext>
            </a:extLst>
          </p:cNvPr>
          <p:cNvSpPr txBox="1"/>
          <p:nvPr/>
        </p:nvSpPr>
        <p:spPr>
          <a:xfrm>
            <a:off x="758196" y="2253041"/>
            <a:ext cx="309166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</a:rPr>
              <a:t>Na</a:t>
            </a:r>
            <a:r>
              <a:rPr lang="en-US" sz="8800" b="1" dirty="0">
                <a:solidFill>
                  <a:srgbClr val="FF0000"/>
                </a:solidFill>
              </a:rPr>
              <a:t>Cl</a:t>
            </a:r>
            <a:endParaRPr lang="ar-SA" sz="8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8132E00-4127-4C72-8E32-098F1C98825E}"/>
              </a:ext>
            </a:extLst>
          </p:cNvPr>
          <p:cNvSpPr txBox="1"/>
          <p:nvPr/>
        </p:nvSpPr>
        <p:spPr>
          <a:xfrm>
            <a:off x="7376160" y="3534902"/>
            <a:ext cx="45968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تتكون بين المركبات الأيونية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BF0C685-3079-4E75-BBC2-40BE0389364B}"/>
              </a:ext>
            </a:extLst>
          </p:cNvPr>
          <p:cNvSpPr txBox="1"/>
          <p:nvPr/>
        </p:nvSpPr>
        <p:spPr>
          <a:xfrm>
            <a:off x="8718741" y="4206254"/>
            <a:ext cx="30353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الفلز ولا فلز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2244200-F5A3-4919-9E99-806A2024EC7C}"/>
              </a:ext>
            </a:extLst>
          </p:cNvPr>
          <p:cNvSpPr txBox="1"/>
          <p:nvPr/>
        </p:nvSpPr>
        <p:spPr>
          <a:xfrm>
            <a:off x="9199434" y="2498766"/>
            <a:ext cx="28757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كيف تنشأ ؟</a:t>
            </a:r>
          </a:p>
        </p:txBody>
      </p:sp>
    </p:spTree>
    <p:extLst>
      <p:ext uri="{BB962C8B-B14F-4D97-AF65-F5344CB8AC3E}">
        <p14:creationId xmlns:p14="http://schemas.microsoft.com/office/powerpoint/2010/main" val="5572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8">
            <a:extLst>
              <a:ext uri="{FF2B5EF4-FFF2-40B4-BE49-F238E27FC236}">
                <a16:creationId xmlns:a16="http://schemas.microsoft.com/office/drawing/2014/main" id="{DC50EE5A-DC0C-4924-AF84-17F629A6A19B}"/>
              </a:ext>
            </a:extLst>
          </p:cNvPr>
          <p:cNvSpPr/>
          <p:nvPr/>
        </p:nvSpPr>
        <p:spPr>
          <a:xfrm>
            <a:off x="9383688" y="1767842"/>
            <a:ext cx="2808312" cy="7259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002060"/>
                </a:solidFill>
              </a:rPr>
              <a:t>2- روابط تساهمية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5A0CD4-2147-4755-9595-8C032AF31D22}"/>
              </a:ext>
            </a:extLst>
          </p:cNvPr>
          <p:cNvSpPr txBox="1"/>
          <p:nvPr/>
        </p:nvSpPr>
        <p:spPr>
          <a:xfrm>
            <a:off x="9199434" y="2498766"/>
            <a:ext cx="28757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كيف تنشأ 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1EB706-ACF0-4A7D-9016-6574BFDFB883}"/>
              </a:ext>
            </a:extLst>
          </p:cNvPr>
          <p:cNvSpPr txBox="1"/>
          <p:nvPr/>
        </p:nvSpPr>
        <p:spPr>
          <a:xfrm>
            <a:off x="9443919" y="3515658"/>
            <a:ext cx="2386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</a:rPr>
              <a:t>لا فلز + لا فلز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6BDE7BE-369E-4A8C-A5F7-F042C3D794C1}"/>
              </a:ext>
            </a:extLst>
          </p:cNvPr>
          <p:cNvSpPr txBox="1"/>
          <p:nvPr/>
        </p:nvSpPr>
        <p:spPr>
          <a:xfrm>
            <a:off x="1554683" y="2361496"/>
            <a:ext cx="252028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H</a:t>
            </a:r>
            <a:r>
              <a:rPr lang="en-US" sz="6000" b="1" dirty="0">
                <a:solidFill>
                  <a:srgbClr val="FF0000"/>
                </a:solidFill>
              </a:rPr>
              <a:t>2</a:t>
            </a:r>
            <a:endParaRPr lang="ar-SA" sz="6000" b="1" dirty="0">
              <a:solidFill>
                <a:srgbClr val="FF000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B6E8908-A1B8-4E78-B000-C9E8CBA2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0" y="4238923"/>
            <a:ext cx="521811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7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754</Words>
  <Application>Microsoft Office PowerPoint</Application>
  <PresentationFormat>شاشة عريضة</PresentationFormat>
  <Paragraphs>182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ae_AlMateen</vt:lpstr>
      <vt:lpstr>Arial</vt:lpstr>
      <vt:lpstr>Calibri</vt:lpstr>
      <vt:lpstr>Calibri Light</vt:lpstr>
      <vt:lpstr>Sakkal Majalla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2020-12-19T17:46:41Z</dcterms:modified>
</cp:coreProperties>
</file>