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76" r:id="rId3"/>
    <p:sldId id="261" r:id="rId4"/>
    <p:sldId id="298" r:id="rId5"/>
    <p:sldId id="269" r:id="rId6"/>
    <p:sldId id="270" r:id="rId7"/>
    <p:sldId id="257" r:id="rId8"/>
    <p:sldId id="306" r:id="rId9"/>
    <p:sldId id="299" r:id="rId10"/>
    <p:sldId id="300" r:id="rId11"/>
    <p:sldId id="301" r:id="rId12"/>
    <p:sldId id="304" r:id="rId13"/>
    <p:sldId id="307" r:id="rId14"/>
    <p:sldId id="308" r:id="rId15"/>
    <p:sldId id="305" r:id="rId16"/>
    <p:sldId id="302" r:id="rId17"/>
    <p:sldId id="303" r:id="rId18"/>
    <p:sldId id="277" r:id="rId19"/>
    <p:sldId id="28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2A7B7F-3B2F-4503-B89F-4F450083C59B}" v="35" dt="2020-12-19T17:53:08.803"/>
    <p1510:client id="{E0DEC222-4A3F-4673-AB3F-A44AEFD0BF56}" v="10" dt="2020-12-20T11:31:12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ed Al-hakami" userId="c15e6e485a5a4051" providerId="LiveId" clId="{E0DEC222-4A3F-4673-AB3F-A44AEFD0BF56}"/>
    <pc:docChg chg="undo custSel addSld modSld sldOrd">
      <pc:chgData name="majed Al-hakami" userId="c15e6e485a5a4051" providerId="LiveId" clId="{E0DEC222-4A3F-4673-AB3F-A44AEFD0BF56}" dt="2020-12-20T11:31:26.419" v="219" actId="1076"/>
      <pc:docMkLst>
        <pc:docMk/>
      </pc:docMkLst>
      <pc:sldChg chg="addSp delSp modSp mod modAnim">
        <pc:chgData name="majed Al-hakami" userId="c15e6e485a5a4051" providerId="LiveId" clId="{E0DEC222-4A3F-4673-AB3F-A44AEFD0BF56}" dt="2020-12-20T11:25:19.470" v="213" actId="1076"/>
        <pc:sldMkLst>
          <pc:docMk/>
          <pc:sldMk cId="4277219131" sldId="277"/>
        </pc:sldMkLst>
        <pc:picChg chg="del">
          <ac:chgData name="majed Al-hakami" userId="c15e6e485a5a4051" providerId="LiveId" clId="{E0DEC222-4A3F-4673-AB3F-A44AEFD0BF56}" dt="2020-12-20T11:25:10.988" v="209" actId="478"/>
          <ac:picMkLst>
            <pc:docMk/>
            <pc:sldMk cId="4277219131" sldId="277"/>
            <ac:picMk id="26" creationId="{415A98FC-AA3F-4267-BD58-98A56E03B964}"/>
          </ac:picMkLst>
        </pc:picChg>
        <pc:picChg chg="add mod">
          <ac:chgData name="majed Al-hakami" userId="c15e6e485a5a4051" providerId="LiveId" clId="{E0DEC222-4A3F-4673-AB3F-A44AEFD0BF56}" dt="2020-12-20T11:25:19.470" v="213" actId="1076"/>
          <ac:picMkLst>
            <pc:docMk/>
            <pc:sldMk cId="4277219131" sldId="277"/>
            <ac:picMk id="28" creationId="{78B839EC-817A-4DE5-881E-032ADAE51E2F}"/>
          </ac:picMkLst>
        </pc:picChg>
      </pc:sldChg>
      <pc:sldChg chg="addSp delSp modSp mod">
        <pc:chgData name="majed Al-hakami" userId="c15e6e485a5a4051" providerId="LiveId" clId="{E0DEC222-4A3F-4673-AB3F-A44AEFD0BF56}" dt="2020-12-20T11:24:52.151" v="206" actId="14100"/>
        <pc:sldMkLst>
          <pc:docMk/>
          <pc:sldMk cId="4232384865" sldId="300"/>
        </pc:sldMkLst>
        <pc:picChg chg="del">
          <ac:chgData name="majed Al-hakami" userId="c15e6e485a5a4051" providerId="LiveId" clId="{E0DEC222-4A3F-4673-AB3F-A44AEFD0BF56}" dt="2020-12-20T11:24:44.347" v="202" actId="478"/>
          <ac:picMkLst>
            <pc:docMk/>
            <pc:sldMk cId="4232384865" sldId="300"/>
            <ac:picMk id="10" creationId="{710A22A2-DDE0-4A03-82AA-8786F54E05E0}"/>
          </ac:picMkLst>
        </pc:picChg>
        <pc:picChg chg="add mod">
          <ac:chgData name="majed Al-hakami" userId="c15e6e485a5a4051" providerId="LiveId" clId="{E0DEC222-4A3F-4673-AB3F-A44AEFD0BF56}" dt="2020-12-20T11:24:52.151" v="206" actId="14100"/>
          <ac:picMkLst>
            <pc:docMk/>
            <pc:sldMk cId="4232384865" sldId="300"/>
            <ac:picMk id="11" creationId="{255E0B34-A3B3-4527-9507-2A6907FAE239}"/>
          </ac:picMkLst>
        </pc:picChg>
      </pc:sldChg>
      <pc:sldChg chg="modSp mod ord">
        <pc:chgData name="majed Al-hakami" userId="c15e6e485a5a4051" providerId="LiveId" clId="{E0DEC222-4A3F-4673-AB3F-A44AEFD0BF56}" dt="2020-12-20T10:48:22.339" v="24" actId="1076"/>
        <pc:sldMkLst>
          <pc:docMk/>
          <pc:sldMk cId="2171535065" sldId="302"/>
        </pc:sldMkLst>
        <pc:spChg chg="mod">
          <ac:chgData name="majed Al-hakami" userId="c15e6e485a5a4051" providerId="LiveId" clId="{E0DEC222-4A3F-4673-AB3F-A44AEFD0BF56}" dt="2020-12-20T10:48:22.339" v="24" actId="1076"/>
          <ac:spMkLst>
            <pc:docMk/>
            <pc:sldMk cId="2171535065" sldId="302"/>
            <ac:spMk id="5" creationId="{414D4C06-167C-4EE1-90EC-5DF5CD382907}"/>
          </ac:spMkLst>
        </pc:spChg>
        <pc:spChg chg="mod">
          <ac:chgData name="majed Al-hakami" userId="c15e6e485a5a4051" providerId="LiveId" clId="{E0DEC222-4A3F-4673-AB3F-A44AEFD0BF56}" dt="2020-12-20T10:48:14.357" v="23" actId="14100"/>
          <ac:spMkLst>
            <pc:docMk/>
            <pc:sldMk cId="2171535065" sldId="302"/>
            <ac:spMk id="6" creationId="{DB2B31FB-A17F-4AEE-A7D6-D04A3AE800BF}"/>
          </ac:spMkLst>
        </pc:spChg>
      </pc:sldChg>
      <pc:sldChg chg="addSp delSp modSp mod">
        <pc:chgData name="majed Al-hakami" userId="c15e6e485a5a4051" providerId="LiveId" clId="{E0DEC222-4A3F-4673-AB3F-A44AEFD0BF56}" dt="2020-12-20T10:49:43.532" v="35" actId="1076"/>
        <pc:sldMkLst>
          <pc:docMk/>
          <pc:sldMk cId="3364401777" sldId="303"/>
        </pc:sldMkLst>
        <pc:spChg chg="mod">
          <ac:chgData name="majed Al-hakami" userId="c15e6e485a5a4051" providerId="LiveId" clId="{E0DEC222-4A3F-4673-AB3F-A44AEFD0BF56}" dt="2020-12-20T10:49:22.883" v="33" actId="1076"/>
          <ac:spMkLst>
            <pc:docMk/>
            <pc:sldMk cId="3364401777" sldId="303"/>
            <ac:spMk id="6" creationId="{9DC67482-5CB7-4AB4-AA5D-C7D0913EB36C}"/>
          </ac:spMkLst>
        </pc:spChg>
        <pc:spChg chg="add del mod">
          <ac:chgData name="majed Al-hakami" userId="c15e6e485a5a4051" providerId="LiveId" clId="{E0DEC222-4A3F-4673-AB3F-A44AEFD0BF56}" dt="2020-12-20T10:48:58.781" v="31"/>
          <ac:spMkLst>
            <pc:docMk/>
            <pc:sldMk cId="3364401777" sldId="303"/>
            <ac:spMk id="8" creationId="{2C88FFE9-E020-4E87-96CC-7D818070B90B}"/>
          </ac:spMkLst>
        </pc:spChg>
        <pc:spChg chg="add del">
          <ac:chgData name="majed Al-hakami" userId="c15e6e485a5a4051" providerId="LiveId" clId="{E0DEC222-4A3F-4673-AB3F-A44AEFD0BF56}" dt="2020-12-20T10:48:59.978" v="32" actId="478"/>
          <ac:spMkLst>
            <pc:docMk/>
            <pc:sldMk cId="3364401777" sldId="303"/>
            <ac:spMk id="9" creationId="{F84692C7-BE53-4F7A-A235-F0EE2CA7CF12}"/>
          </ac:spMkLst>
        </pc:spChg>
        <pc:spChg chg="add mod">
          <ac:chgData name="majed Al-hakami" userId="c15e6e485a5a4051" providerId="LiveId" clId="{E0DEC222-4A3F-4673-AB3F-A44AEFD0BF56}" dt="2020-12-20T10:49:43.532" v="35" actId="1076"/>
          <ac:spMkLst>
            <pc:docMk/>
            <pc:sldMk cId="3364401777" sldId="303"/>
            <ac:spMk id="11" creationId="{707FD5C7-2BC4-448B-BFB6-08F406FC8BDF}"/>
          </ac:spMkLst>
        </pc:spChg>
        <pc:picChg chg="add del">
          <ac:chgData name="majed Al-hakami" userId="c15e6e485a5a4051" providerId="LiveId" clId="{E0DEC222-4A3F-4673-AB3F-A44AEFD0BF56}" dt="2020-12-20T10:48:59.978" v="32" actId="478"/>
          <ac:picMkLst>
            <pc:docMk/>
            <pc:sldMk cId="3364401777" sldId="303"/>
            <ac:picMk id="10" creationId="{4F958D22-B6F0-41F4-85EA-CB0342D941C4}"/>
          </ac:picMkLst>
        </pc:picChg>
      </pc:sldChg>
      <pc:sldChg chg="addSp delSp modSp mod ord modAnim">
        <pc:chgData name="majed Al-hakami" userId="c15e6e485a5a4051" providerId="LiveId" clId="{E0DEC222-4A3F-4673-AB3F-A44AEFD0BF56}" dt="2020-12-20T11:31:26.419" v="219" actId="1076"/>
        <pc:sldMkLst>
          <pc:docMk/>
          <pc:sldMk cId="204149426" sldId="305"/>
        </pc:sldMkLst>
        <pc:spChg chg="mod">
          <ac:chgData name="majed Al-hakami" userId="c15e6e485a5a4051" providerId="LiveId" clId="{E0DEC222-4A3F-4673-AB3F-A44AEFD0BF56}" dt="2020-12-20T10:46:35.774" v="4" actId="20577"/>
          <ac:spMkLst>
            <pc:docMk/>
            <pc:sldMk cId="204149426" sldId="305"/>
            <ac:spMk id="4" creationId="{89A7E9E7-FB1E-47FD-808E-BBCCB17D489C}"/>
          </ac:spMkLst>
        </pc:spChg>
        <pc:spChg chg="add del">
          <ac:chgData name="majed Al-hakami" userId="c15e6e485a5a4051" providerId="LiveId" clId="{E0DEC222-4A3F-4673-AB3F-A44AEFD0BF56}" dt="2020-12-20T11:18:40.050" v="93" actId="478"/>
          <ac:spMkLst>
            <pc:docMk/>
            <pc:sldMk cId="204149426" sldId="305"/>
            <ac:spMk id="9" creationId="{F4D1D621-2B3F-4DD1-B5B9-B9F0FFB35880}"/>
          </ac:spMkLst>
        </pc:spChg>
        <pc:spChg chg="del">
          <ac:chgData name="majed Al-hakami" userId="c15e6e485a5a4051" providerId="LiveId" clId="{E0DEC222-4A3F-4673-AB3F-A44AEFD0BF56}" dt="2020-12-20T11:18:40.050" v="93" actId="478"/>
          <ac:spMkLst>
            <pc:docMk/>
            <pc:sldMk cId="204149426" sldId="305"/>
            <ac:spMk id="10" creationId="{E5D8BBDC-B071-4AE3-964E-8203D15DC119}"/>
          </ac:spMkLst>
        </pc:spChg>
        <pc:spChg chg="del">
          <ac:chgData name="majed Al-hakami" userId="c15e6e485a5a4051" providerId="LiveId" clId="{E0DEC222-4A3F-4673-AB3F-A44AEFD0BF56}" dt="2020-12-20T11:18:40.050" v="93" actId="478"/>
          <ac:spMkLst>
            <pc:docMk/>
            <pc:sldMk cId="204149426" sldId="305"/>
            <ac:spMk id="11" creationId="{27069E08-7B82-47BF-9E60-6860FFB52780}"/>
          </ac:spMkLst>
        </pc:spChg>
        <pc:spChg chg="add del mod">
          <ac:chgData name="majed Al-hakami" userId="c15e6e485a5a4051" providerId="LiveId" clId="{E0DEC222-4A3F-4673-AB3F-A44AEFD0BF56}" dt="2020-12-20T11:22:32.294" v="198" actId="1076"/>
          <ac:spMkLst>
            <pc:docMk/>
            <pc:sldMk cId="204149426" sldId="305"/>
            <ac:spMk id="12" creationId="{AB196FE1-8831-462F-82C1-02B509E71F5F}"/>
          </ac:spMkLst>
        </pc:spChg>
        <pc:spChg chg="add del">
          <ac:chgData name="majed Al-hakami" userId="c15e6e485a5a4051" providerId="LiveId" clId="{E0DEC222-4A3F-4673-AB3F-A44AEFD0BF56}" dt="2020-12-20T11:18:40.050" v="93" actId="478"/>
          <ac:spMkLst>
            <pc:docMk/>
            <pc:sldMk cId="204149426" sldId="305"/>
            <ac:spMk id="13" creationId="{672AA8AC-50DF-4D73-A88E-D9B7315C8072}"/>
          </ac:spMkLst>
        </pc:spChg>
        <pc:spChg chg="add del">
          <ac:chgData name="majed Al-hakami" userId="c15e6e485a5a4051" providerId="LiveId" clId="{E0DEC222-4A3F-4673-AB3F-A44AEFD0BF56}" dt="2020-12-20T11:18:40.050" v="93" actId="478"/>
          <ac:spMkLst>
            <pc:docMk/>
            <pc:sldMk cId="204149426" sldId="305"/>
            <ac:spMk id="14" creationId="{65B4AFAB-F8D7-4F50-BFBB-CC3EFA9D9099}"/>
          </ac:spMkLst>
        </pc:spChg>
        <pc:spChg chg="add del">
          <ac:chgData name="majed Al-hakami" userId="c15e6e485a5a4051" providerId="LiveId" clId="{E0DEC222-4A3F-4673-AB3F-A44AEFD0BF56}" dt="2020-12-20T11:18:40.050" v="93" actId="478"/>
          <ac:spMkLst>
            <pc:docMk/>
            <pc:sldMk cId="204149426" sldId="305"/>
            <ac:spMk id="15" creationId="{11D505E8-5F6D-4522-9FB3-404131D0E457}"/>
          </ac:spMkLst>
        </pc:spChg>
        <pc:spChg chg="add mod">
          <ac:chgData name="majed Al-hakami" userId="c15e6e485a5a4051" providerId="LiveId" clId="{E0DEC222-4A3F-4673-AB3F-A44AEFD0BF56}" dt="2020-12-20T11:31:26.419" v="219" actId="1076"/>
          <ac:spMkLst>
            <pc:docMk/>
            <pc:sldMk cId="204149426" sldId="305"/>
            <ac:spMk id="16" creationId="{6DD32945-C47C-4B79-91B0-0F025C959E83}"/>
          </ac:spMkLst>
        </pc:spChg>
        <pc:spChg chg="add mod">
          <ac:chgData name="majed Al-hakami" userId="c15e6e485a5a4051" providerId="LiveId" clId="{E0DEC222-4A3F-4673-AB3F-A44AEFD0BF56}" dt="2020-12-20T11:31:23.342" v="218" actId="1076"/>
          <ac:spMkLst>
            <pc:docMk/>
            <pc:sldMk cId="204149426" sldId="305"/>
            <ac:spMk id="17" creationId="{A5C8AFDA-5B2C-44C2-A879-EB57EFBAE4F1}"/>
          </ac:spMkLst>
        </pc:spChg>
        <pc:picChg chg="add del">
          <ac:chgData name="majed Al-hakami" userId="c15e6e485a5a4051" providerId="LiveId" clId="{E0DEC222-4A3F-4673-AB3F-A44AEFD0BF56}" dt="2020-12-20T11:18:40.050" v="93" actId="478"/>
          <ac:picMkLst>
            <pc:docMk/>
            <pc:sldMk cId="204149426" sldId="305"/>
            <ac:picMk id="5" creationId="{06A87CD0-02D7-4456-9B4A-04B0D99801DD}"/>
          </ac:picMkLst>
        </pc:picChg>
        <pc:picChg chg="add del">
          <ac:chgData name="majed Al-hakami" userId="c15e6e485a5a4051" providerId="LiveId" clId="{E0DEC222-4A3F-4673-AB3F-A44AEFD0BF56}" dt="2020-12-20T11:18:40.050" v="93" actId="478"/>
          <ac:picMkLst>
            <pc:docMk/>
            <pc:sldMk cId="204149426" sldId="305"/>
            <ac:picMk id="6" creationId="{10873505-C774-4ECC-B2C6-F86B6D489168}"/>
          </ac:picMkLst>
        </pc:picChg>
        <pc:picChg chg="add del">
          <ac:chgData name="majed Al-hakami" userId="c15e6e485a5a4051" providerId="LiveId" clId="{E0DEC222-4A3F-4673-AB3F-A44AEFD0BF56}" dt="2020-12-20T11:18:40.050" v="93" actId="478"/>
          <ac:picMkLst>
            <pc:docMk/>
            <pc:sldMk cId="204149426" sldId="305"/>
            <ac:picMk id="8" creationId="{7284D13A-5BF0-4DFE-B577-11F8AC5E2FA3}"/>
          </ac:picMkLst>
        </pc:picChg>
      </pc:sldChg>
      <pc:sldChg chg="modSp mod ord">
        <pc:chgData name="majed Al-hakami" userId="c15e6e485a5a4051" providerId="LiveId" clId="{E0DEC222-4A3F-4673-AB3F-A44AEFD0BF56}" dt="2020-12-20T10:46:24.149" v="2" actId="20577"/>
        <pc:sldMkLst>
          <pc:docMk/>
          <pc:sldMk cId="1222634227" sldId="307"/>
        </pc:sldMkLst>
        <pc:spChg chg="mod">
          <ac:chgData name="majed Al-hakami" userId="c15e6e485a5a4051" providerId="LiveId" clId="{E0DEC222-4A3F-4673-AB3F-A44AEFD0BF56}" dt="2020-12-20T10:46:24.149" v="2" actId="20577"/>
          <ac:spMkLst>
            <pc:docMk/>
            <pc:sldMk cId="1222634227" sldId="307"/>
            <ac:spMk id="18" creationId="{DDF66618-C771-4C83-8450-A20AA9C6ADA5}"/>
          </ac:spMkLst>
        </pc:spChg>
      </pc:sldChg>
      <pc:sldChg chg="addSp delSp modSp add mod ord">
        <pc:chgData name="majed Al-hakami" userId="c15e6e485a5a4051" providerId="LiveId" clId="{E0DEC222-4A3F-4673-AB3F-A44AEFD0BF56}" dt="2020-12-20T11:25:06.238" v="208" actId="478"/>
        <pc:sldMkLst>
          <pc:docMk/>
          <pc:sldMk cId="1920795366" sldId="308"/>
        </pc:sldMkLst>
        <pc:spChg chg="mod">
          <ac:chgData name="majed Al-hakami" userId="c15e6e485a5a4051" providerId="LiveId" clId="{E0DEC222-4A3F-4673-AB3F-A44AEFD0BF56}" dt="2020-12-20T11:07:06.332" v="41" actId="20577"/>
          <ac:spMkLst>
            <pc:docMk/>
            <pc:sldMk cId="1920795366" sldId="308"/>
            <ac:spMk id="4" creationId="{89A7E9E7-FB1E-47FD-808E-BBCCB17D489C}"/>
          </ac:spMkLst>
        </pc:spChg>
        <pc:picChg chg="add del">
          <ac:chgData name="majed Al-hakami" userId="c15e6e485a5a4051" providerId="LiveId" clId="{E0DEC222-4A3F-4673-AB3F-A44AEFD0BF56}" dt="2020-12-20T11:25:06.238" v="208" actId="478"/>
          <ac:picMkLst>
            <pc:docMk/>
            <pc:sldMk cId="1920795366" sldId="308"/>
            <ac:picMk id="5" creationId="{06A87CD0-02D7-4456-9B4A-04B0D99801DD}"/>
          </ac:picMkLst>
        </pc:picChg>
      </pc:sldChg>
    </pc:docChg>
  </pc:docChgLst>
  <pc:docChgLst>
    <pc:chgData name="majed Al-hakami" userId="c15e6e485a5a4051" providerId="LiveId" clId="{782A7B7F-3B2F-4503-B89F-4F450083C59B}"/>
    <pc:docChg chg="custSel addSld delSld modSld sldOrd">
      <pc:chgData name="majed Al-hakami" userId="c15e6e485a5a4051" providerId="LiveId" clId="{782A7B7F-3B2F-4503-B89F-4F450083C59B}" dt="2020-12-19T17:53:08.803" v="166"/>
      <pc:docMkLst>
        <pc:docMk/>
      </pc:docMkLst>
      <pc:sldChg chg="del">
        <pc:chgData name="majed Al-hakami" userId="c15e6e485a5a4051" providerId="LiveId" clId="{782A7B7F-3B2F-4503-B89F-4F450083C59B}" dt="2020-12-19T14:06:03.951" v="38" actId="47"/>
        <pc:sldMkLst>
          <pc:docMk/>
          <pc:sldMk cId="2447272190" sldId="256"/>
        </pc:sldMkLst>
      </pc:sldChg>
      <pc:sldChg chg="addSp delSp modSp mod modAnim">
        <pc:chgData name="majed Al-hakami" userId="c15e6e485a5a4051" providerId="LiveId" clId="{782A7B7F-3B2F-4503-B89F-4F450083C59B}" dt="2020-12-19T17:42:01.178" v="134" actId="1076"/>
        <pc:sldMkLst>
          <pc:docMk/>
          <pc:sldMk cId="3985106440" sldId="257"/>
        </pc:sldMkLst>
        <pc:spChg chg="add mod">
          <ac:chgData name="majed Al-hakami" userId="c15e6e485a5a4051" providerId="LiveId" clId="{782A7B7F-3B2F-4503-B89F-4F450083C59B}" dt="2020-12-19T13:55:21.738" v="13" actId="1076"/>
          <ac:spMkLst>
            <pc:docMk/>
            <pc:sldMk cId="3985106440" sldId="257"/>
            <ac:spMk id="8" creationId="{E4EEF01E-7DA7-4F32-9DC9-AEC7E686BEFB}"/>
          </ac:spMkLst>
        </pc:spChg>
        <pc:spChg chg="add mod">
          <ac:chgData name="majed Al-hakami" userId="c15e6e485a5a4051" providerId="LiveId" clId="{782A7B7F-3B2F-4503-B89F-4F450083C59B}" dt="2020-12-19T13:53:02.302" v="4" actId="1076"/>
          <ac:spMkLst>
            <pc:docMk/>
            <pc:sldMk cId="3985106440" sldId="257"/>
            <ac:spMk id="11" creationId="{AEF3E5CB-2CAC-4D18-95AB-304C5A30C670}"/>
          </ac:spMkLst>
        </pc:spChg>
        <pc:spChg chg="add del mod">
          <ac:chgData name="majed Al-hakami" userId="c15e6e485a5a4051" providerId="LiveId" clId="{782A7B7F-3B2F-4503-B89F-4F450083C59B}" dt="2020-12-19T17:22:05.420" v="45" actId="478"/>
          <ac:spMkLst>
            <pc:docMk/>
            <pc:sldMk cId="3985106440" sldId="257"/>
            <ac:spMk id="12" creationId="{B4B50C5D-7FB2-4823-A638-EACD2FA01C52}"/>
          </ac:spMkLst>
        </pc:spChg>
        <pc:spChg chg="add mod">
          <ac:chgData name="majed Al-hakami" userId="c15e6e485a5a4051" providerId="LiveId" clId="{782A7B7F-3B2F-4503-B89F-4F450083C59B}" dt="2020-12-19T17:42:01.178" v="134" actId="1076"/>
          <ac:spMkLst>
            <pc:docMk/>
            <pc:sldMk cId="3985106440" sldId="257"/>
            <ac:spMk id="13" creationId="{45ED919E-E467-44E2-B097-A2C3368E6B6C}"/>
          </ac:spMkLst>
        </pc:spChg>
        <pc:spChg chg="add del mod">
          <ac:chgData name="majed Al-hakami" userId="c15e6e485a5a4051" providerId="LiveId" clId="{782A7B7F-3B2F-4503-B89F-4F450083C59B}" dt="2020-12-19T17:22:05.420" v="45" actId="478"/>
          <ac:spMkLst>
            <pc:docMk/>
            <pc:sldMk cId="3985106440" sldId="257"/>
            <ac:spMk id="14" creationId="{79407406-EA2B-48CC-BE8E-D2AB87DB79E9}"/>
          </ac:spMkLst>
        </pc:spChg>
        <pc:picChg chg="add mod">
          <ac:chgData name="majed Al-hakami" userId="c15e6e485a5a4051" providerId="LiveId" clId="{782A7B7F-3B2F-4503-B89F-4F450083C59B}" dt="2020-12-19T13:53:13.920" v="7" actId="1076"/>
          <ac:picMkLst>
            <pc:docMk/>
            <pc:sldMk cId="3985106440" sldId="257"/>
            <ac:picMk id="9" creationId="{3C4028EA-B9A4-420F-B03F-1433F890782C}"/>
          </ac:picMkLst>
        </pc:picChg>
        <pc:picChg chg="add del mod">
          <ac:chgData name="majed Al-hakami" userId="c15e6e485a5a4051" providerId="LiveId" clId="{782A7B7F-3B2F-4503-B89F-4F450083C59B}" dt="2020-12-19T17:22:05.420" v="45" actId="478"/>
          <ac:picMkLst>
            <pc:docMk/>
            <pc:sldMk cId="3985106440" sldId="257"/>
            <ac:picMk id="10" creationId="{BF143E46-239E-4284-AF71-7A5BC5828416}"/>
          </ac:picMkLst>
        </pc:picChg>
      </pc:sldChg>
      <pc:sldChg chg="del ord">
        <pc:chgData name="majed Al-hakami" userId="c15e6e485a5a4051" providerId="LiveId" clId="{782A7B7F-3B2F-4503-B89F-4F450083C59B}" dt="2020-12-19T17:49:21.590" v="160" actId="47"/>
        <pc:sldMkLst>
          <pc:docMk/>
          <pc:sldMk cId="3855509451" sldId="258"/>
        </pc:sldMkLst>
      </pc:sldChg>
      <pc:sldChg chg="modSp mod">
        <pc:chgData name="majed Al-hakami" userId="c15e6e485a5a4051" providerId="LiveId" clId="{782A7B7F-3B2F-4503-B89F-4F450083C59B}" dt="2020-12-19T17:46:55.609" v="149" actId="207"/>
        <pc:sldMkLst>
          <pc:docMk/>
          <pc:sldMk cId="512736973" sldId="260"/>
        </pc:sldMkLst>
        <pc:spChg chg="mod">
          <ac:chgData name="majed Al-hakami" userId="c15e6e485a5a4051" providerId="LiveId" clId="{782A7B7F-3B2F-4503-B89F-4F450083C59B}" dt="2020-12-19T17:46:55.609" v="149" actId="207"/>
          <ac:spMkLst>
            <pc:docMk/>
            <pc:sldMk cId="512736973" sldId="260"/>
            <ac:spMk id="17" creationId="{4EECC26D-8E73-40AC-B85D-3EE46FB89FE6}"/>
          </ac:spMkLst>
        </pc:spChg>
        <pc:spChg chg="mod">
          <ac:chgData name="majed Al-hakami" userId="c15e6e485a5a4051" providerId="LiveId" clId="{782A7B7F-3B2F-4503-B89F-4F450083C59B}" dt="2020-12-19T17:46:47.698" v="148" actId="20577"/>
          <ac:spMkLst>
            <pc:docMk/>
            <pc:sldMk cId="512736973" sldId="260"/>
            <ac:spMk id="25" creationId="{A7D01827-524E-41A7-B6F8-A9AA81C8CCBD}"/>
          </ac:spMkLst>
        </pc:spChg>
      </pc:sldChg>
      <pc:sldChg chg="delSp modSp mod delAnim">
        <pc:chgData name="majed Al-hakami" userId="c15e6e485a5a4051" providerId="LiveId" clId="{782A7B7F-3B2F-4503-B89F-4F450083C59B}" dt="2020-12-19T14:11:47.954" v="41" actId="1076"/>
        <pc:sldMkLst>
          <pc:docMk/>
          <pc:sldMk cId="4129410477" sldId="261"/>
        </pc:sldMkLst>
        <pc:spChg chg="del">
          <ac:chgData name="majed Al-hakami" userId="c15e6e485a5a4051" providerId="LiveId" clId="{782A7B7F-3B2F-4503-B89F-4F450083C59B}" dt="2020-12-19T14:11:45.454" v="40" actId="478"/>
          <ac:spMkLst>
            <pc:docMk/>
            <pc:sldMk cId="4129410477" sldId="261"/>
            <ac:spMk id="6" creationId="{7C82491F-7E45-44BE-88C4-D9DEBCBEFAC2}"/>
          </ac:spMkLst>
        </pc:spChg>
        <pc:spChg chg="mod">
          <ac:chgData name="majed Al-hakami" userId="c15e6e485a5a4051" providerId="LiveId" clId="{782A7B7F-3B2F-4503-B89F-4F450083C59B}" dt="2020-12-19T14:11:47.954" v="41" actId="1076"/>
          <ac:spMkLst>
            <pc:docMk/>
            <pc:sldMk cId="4129410477" sldId="261"/>
            <ac:spMk id="7" creationId="{34B1FF6F-1FAF-49B7-9685-A5EC9E706C34}"/>
          </ac:spMkLst>
        </pc:spChg>
      </pc:sldChg>
      <pc:sldChg chg="add ord">
        <pc:chgData name="majed Al-hakami" userId="c15e6e485a5a4051" providerId="LiveId" clId="{782A7B7F-3B2F-4503-B89F-4F450083C59B}" dt="2020-12-19T13:51:46.226" v="2"/>
        <pc:sldMkLst>
          <pc:docMk/>
          <pc:sldMk cId="1424985041" sldId="269"/>
        </pc:sldMkLst>
      </pc:sldChg>
      <pc:sldChg chg="add">
        <pc:chgData name="majed Al-hakami" userId="c15e6e485a5a4051" providerId="LiveId" clId="{782A7B7F-3B2F-4503-B89F-4F450083C59B}" dt="2020-12-19T17:19:53.667" v="42"/>
        <pc:sldMkLst>
          <pc:docMk/>
          <pc:sldMk cId="763895646" sldId="270"/>
        </pc:sldMkLst>
      </pc:sldChg>
      <pc:sldChg chg="modAnim">
        <pc:chgData name="majed Al-hakami" userId="c15e6e485a5a4051" providerId="LiveId" clId="{782A7B7F-3B2F-4503-B89F-4F450083C59B}" dt="2020-12-19T17:21:42.670" v="43"/>
        <pc:sldMkLst>
          <pc:docMk/>
          <pc:sldMk cId="1217771551" sldId="276"/>
        </pc:sldMkLst>
      </pc:sldChg>
      <pc:sldChg chg="addSp modSp add modAnim">
        <pc:chgData name="majed Al-hakami" userId="c15e6e485a5a4051" providerId="LiveId" clId="{782A7B7F-3B2F-4503-B89F-4F450083C59B}" dt="2020-12-19T17:53:08.803" v="166"/>
        <pc:sldMkLst>
          <pc:docMk/>
          <pc:sldMk cId="4277219131" sldId="277"/>
        </pc:sldMkLst>
        <pc:picChg chg="add mod">
          <ac:chgData name="majed Al-hakami" userId="c15e6e485a5a4051" providerId="LiveId" clId="{782A7B7F-3B2F-4503-B89F-4F450083C59B}" dt="2020-12-19T17:53:08.803" v="166"/>
          <ac:picMkLst>
            <pc:docMk/>
            <pc:sldMk cId="4277219131" sldId="277"/>
            <ac:picMk id="26" creationId="{415A98FC-AA3F-4267-BD58-98A56E03B964}"/>
          </ac:picMkLst>
        </pc:picChg>
        <pc:picChg chg="add mod">
          <ac:chgData name="majed Al-hakami" userId="c15e6e485a5a4051" providerId="LiveId" clId="{782A7B7F-3B2F-4503-B89F-4F450083C59B}" dt="2020-12-19T17:53:08.803" v="166"/>
          <ac:picMkLst>
            <pc:docMk/>
            <pc:sldMk cId="4277219131" sldId="277"/>
            <ac:picMk id="27" creationId="{E8A2AEBB-DB6D-4CDC-86EF-307A73F9A2FA}"/>
          </ac:picMkLst>
        </pc:picChg>
      </pc:sldChg>
      <pc:sldChg chg="add">
        <pc:chgData name="majed Al-hakami" userId="c15e6e485a5a4051" providerId="LiveId" clId="{782A7B7F-3B2F-4503-B89F-4F450083C59B}" dt="2020-12-19T17:46:28.967" v="139"/>
        <pc:sldMkLst>
          <pc:docMk/>
          <pc:sldMk cId="3103782558" sldId="284"/>
        </pc:sldMkLst>
      </pc:sldChg>
      <pc:sldChg chg="addSp modSp mod modAnim">
        <pc:chgData name="majed Al-hakami" userId="c15e6e485a5a4051" providerId="LiveId" clId="{782A7B7F-3B2F-4503-B89F-4F450083C59B}" dt="2020-12-19T13:55:13.808" v="12" actId="14100"/>
        <pc:sldMkLst>
          <pc:docMk/>
          <pc:sldMk cId="2585379261" sldId="299"/>
        </pc:sldMkLst>
        <pc:spChg chg="add mod">
          <ac:chgData name="majed Al-hakami" userId="c15e6e485a5a4051" providerId="LiveId" clId="{782A7B7F-3B2F-4503-B89F-4F450083C59B}" dt="2020-12-19T13:55:13.808" v="12" actId="14100"/>
          <ac:spMkLst>
            <pc:docMk/>
            <pc:sldMk cId="2585379261" sldId="299"/>
            <ac:spMk id="4" creationId="{A237F21B-6EF9-4753-BD41-A5213CF901E4}"/>
          </ac:spMkLst>
        </pc:spChg>
        <pc:spChg chg="add mod">
          <ac:chgData name="majed Al-hakami" userId="c15e6e485a5a4051" providerId="LiveId" clId="{782A7B7F-3B2F-4503-B89F-4F450083C59B}" dt="2020-12-19T13:55:05.445" v="9" actId="1076"/>
          <ac:spMkLst>
            <pc:docMk/>
            <pc:sldMk cId="2585379261" sldId="299"/>
            <ac:spMk id="5" creationId="{4210CA91-93D9-4585-99F5-0DD9FFCCA74B}"/>
          </ac:spMkLst>
        </pc:spChg>
        <pc:spChg chg="add mod">
          <ac:chgData name="majed Al-hakami" userId="c15e6e485a5a4051" providerId="LiveId" clId="{782A7B7F-3B2F-4503-B89F-4F450083C59B}" dt="2020-12-19T13:55:05.445" v="9" actId="1076"/>
          <ac:spMkLst>
            <pc:docMk/>
            <pc:sldMk cId="2585379261" sldId="299"/>
            <ac:spMk id="6" creationId="{0153CE5E-36A0-4A00-963A-966AD2A958B5}"/>
          </ac:spMkLst>
        </pc:spChg>
        <pc:spChg chg="add mod">
          <ac:chgData name="majed Al-hakami" userId="c15e6e485a5a4051" providerId="LiveId" clId="{782A7B7F-3B2F-4503-B89F-4F450083C59B}" dt="2020-12-19T13:55:05.445" v="9" actId="1076"/>
          <ac:spMkLst>
            <pc:docMk/>
            <pc:sldMk cId="2585379261" sldId="299"/>
            <ac:spMk id="8" creationId="{53A820AD-0E4A-4438-9A3C-F3E03F5EC631}"/>
          </ac:spMkLst>
        </pc:spChg>
        <pc:spChg chg="add mod">
          <ac:chgData name="majed Al-hakami" userId="c15e6e485a5a4051" providerId="LiveId" clId="{782A7B7F-3B2F-4503-B89F-4F450083C59B}" dt="2020-12-19T13:55:05.445" v="9" actId="1076"/>
          <ac:spMkLst>
            <pc:docMk/>
            <pc:sldMk cId="2585379261" sldId="299"/>
            <ac:spMk id="9" creationId="{21471848-9524-4238-8535-F8A19FB901FA}"/>
          </ac:spMkLst>
        </pc:spChg>
        <pc:spChg chg="add mod">
          <ac:chgData name="majed Al-hakami" userId="c15e6e485a5a4051" providerId="LiveId" clId="{782A7B7F-3B2F-4503-B89F-4F450083C59B}" dt="2020-12-19T13:55:05.445" v="9" actId="1076"/>
          <ac:spMkLst>
            <pc:docMk/>
            <pc:sldMk cId="2585379261" sldId="299"/>
            <ac:spMk id="10" creationId="{57129A11-8117-4DF8-B35B-BBD2DF007247}"/>
          </ac:spMkLst>
        </pc:spChg>
        <pc:spChg chg="add mod">
          <ac:chgData name="majed Al-hakami" userId="c15e6e485a5a4051" providerId="LiveId" clId="{782A7B7F-3B2F-4503-B89F-4F450083C59B}" dt="2020-12-19T13:55:05.445" v="9" actId="1076"/>
          <ac:spMkLst>
            <pc:docMk/>
            <pc:sldMk cId="2585379261" sldId="299"/>
            <ac:spMk id="11" creationId="{76EFB1B4-29BA-4DE7-82A4-CCE895AA828F}"/>
          </ac:spMkLst>
        </pc:spChg>
        <pc:spChg chg="add mod">
          <ac:chgData name="majed Al-hakami" userId="c15e6e485a5a4051" providerId="LiveId" clId="{782A7B7F-3B2F-4503-B89F-4F450083C59B}" dt="2020-12-19T13:55:05.445" v="9" actId="1076"/>
          <ac:spMkLst>
            <pc:docMk/>
            <pc:sldMk cId="2585379261" sldId="299"/>
            <ac:spMk id="12" creationId="{E0933C0D-97FC-49A8-B98B-BC85993B265F}"/>
          </ac:spMkLst>
        </pc:spChg>
      </pc:sldChg>
      <pc:sldChg chg="addSp modSp mod modAnim">
        <pc:chgData name="majed Al-hakami" userId="c15e6e485a5a4051" providerId="LiveId" clId="{782A7B7F-3B2F-4503-B89F-4F450083C59B}" dt="2020-12-19T13:57:09.851" v="24" actId="1076"/>
        <pc:sldMkLst>
          <pc:docMk/>
          <pc:sldMk cId="4232384865" sldId="300"/>
        </pc:sldMkLst>
        <pc:spChg chg="add mod">
          <ac:chgData name="majed Al-hakami" userId="c15e6e485a5a4051" providerId="LiveId" clId="{782A7B7F-3B2F-4503-B89F-4F450083C59B}" dt="2020-12-19T13:56:46.047" v="15" actId="1076"/>
          <ac:spMkLst>
            <pc:docMk/>
            <pc:sldMk cId="4232384865" sldId="300"/>
            <ac:spMk id="4" creationId="{086A7018-33AC-418B-8F6D-B6D84BFA2832}"/>
          </ac:spMkLst>
        </pc:spChg>
        <pc:spChg chg="add mod">
          <ac:chgData name="majed Al-hakami" userId="c15e6e485a5a4051" providerId="LiveId" clId="{782A7B7F-3B2F-4503-B89F-4F450083C59B}" dt="2020-12-19T13:57:05.034" v="23" actId="1076"/>
          <ac:spMkLst>
            <pc:docMk/>
            <pc:sldMk cId="4232384865" sldId="300"/>
            <ac:spMk id="5" creationId="{92631621-A0FD-4E29-8871-E4328621D4D4}"/>
          </ac:spMkLst>
        </pc:spChg>
        <pc:spChg chg="add mod">
          <ac:chgData name="majed Al-hakami" userId="c15e6e485a5a4051" providerId="LiveId" clId="{782A7B7F-3B2F-4503-B89F-4F450083C59B}" dt="2020-12-19T13:57:02.273" v="22" actId="1076"/>
          <ac:spMkLst>
            <pc:docMk/>
            <pc:sldMk cId="4232384865" sldId="300"/>
            <ac:spMk id="6" creationId="{1A15EE78-8223-48B9-96EA-127A9FBEBB3B}"/>
          </ac:spMkLst>
        </pc:spChg>
        <pc:spChg chg="add mod">
          <ac:chgData name="majed Al-hakami" userId="c15e6e485a5a4051" providerId="LiveId" clId="{782A7B7F-3B2F-4503-B89F-4F450083C59B}" dt="2020-12-19T13:57:09.851" v="24" actId="1076"/>
          <ac:spMkLst>
            <pc:docMk/>
            <pc:sldMk cId="4232384865" sldId="300"/>
            <ac:spMk id="8" creationId="{9134A6FB-1D1C-4F66-8707-7BA8FE1F4195}"/>
          </ac:spMkLst>
        </pc:spChg>
        <pc:picChg chg="add mod">
          <ac:chgData name="majed Al-hakami" userId="c15e6e485a5a4051" providerId="LiveId" clId="{782A7B7F-3B2F-4503-B89F-4F450083C59B}" dt="2020-12-19T13:56:54.345" v="18" actId="1076"/>
          <ac:picMkLst>
            <pc:docMk/>
            <pc:sldMk cId="4232384865" sldId="300"/>
            <ac:picMk id="9" creationId="{23CBF796-7C4A-422B-94E1-C2B5C0867643}"/>
          </ac:picMkLst>
        </pc:picChg>
        <pc:picChg chg="add mod">
          <ac:chgData name="majed Al-hakami" userId="c15e6e485a5a4051" providerId="LiveId" clId="{782A7B7F-3B2F-4503-B89F-4F450083C59B}" dt="2020-12-19T13:56:59.685" v="21" actId="1076"/>
          <ac:picMkLst>
            <pc:docMk/>
            <pc:sldMk cId="4232384865" sldId="300"/>
            <ac:picMk id="10" creationId="{710A22A2-DDE0-4A03-82AA-8786F54E05E0}"/>
          </ac:picMkLst>
        </pc:picChg>
      </pc:sldChg>
      <pc:sldChg chg="addSp modSp mod">
        <pc:chgData name="majed Al-hakami" userId="c15e6e485a5a4051" providerId="LiveId" clId="{782A7B7F-3B2F-4503-B89F-4F450083C59B}" dt="2020-12-19T14:04:42.851" v="37" actId="1076"/>
        <pc:sldMkLst>
          <pc:docMk/>
          <pc:sldMk cId="2609457042" sldId="301"/>
        </pc:sldMkLst>
        <pc:spChg chg="add mod">
          <ac:chgData name="majed Al-hakami" userId="c15e6e485a5a4051" providerId="LiveId" clId="{782A7B7F-3B2F-4503-B89F-4F450083C59B}" dt="2020-12-19T14:04:42.851" v="37" actId="1076"/>
          <ac:spMkLst>
            <pc:docMk/>
            <pc:sldMk cId="2609457042" sldId="301"/>
            <ac:spMk id="8" creationId="{8EF9DF77-27CB-49DC-A55C-B3254EAF2D0F}"/>
          </ac:spMkLst>
        </pc:spChg>
        <pc:picChg chg="add mod">
          <ac:chgData name="majed Al-hakami" userId="c15e6e485a5a4051" providerId="LiveId" clId="{782A7B7F-3B2F-4503-B89F-4F450083C59B}" dt="2020-12-19T14:04:13.279" v="28" actId="1076"/>
          <ac:picMkLst>
            <pc:docMk/>
            <pc:sldMk cId="2609457042" sldId="301"/>
            <ac:picMk id="4" creationId="{77B821B5-4B9D-4D24-8E46-44079D6598CB}"/>
          </ac:picMkLst>
        </pc:picChg>
      </pc:sldChg>
      <pc:sldChg chg="addSp delSp modSp mod ord">
        <pc:chgData name="majed Al-hakami" userId="c15e6e485a5a4051" providerId="LiveId" clId="{782A7B7F-3B2F-4503-B89F-4F450083C59B}" dt="2020-12-19T17:47:42.895" v="151" actId="20577"/>
        <pc:sldMkLst>
          <pc:docMk/>
          <pc:sldMk cId="2171535065" sldId="302"/>
        </pc:sldMkLst>
        <pc:spChg chg="add mod">
          <ac:chgData name="majed Al-hakami" userId="c15e6e485a5a4051" providerId="LiveId" clId="{782A7B7F-3B2F-4503-B89F-4F450083C59B}" dt="2020-12-19T17:26:49.260" v="85" actId="14100"/>
          <ac:spMkLst>
            <pc:docMk/>
            <pc:sldMk cId="2171535065" sldId="302"/>
            <ac:spMk id="5" creationId="{414D4C06-167C-4EE1-90EC-5DF5CD382907}"/>
          </ac:spMkLst>
        </pc:spChg>
        <pc:spChg chg="add mod">
          <ac:chgData name="majed Al-hakami" userId="c15e6e485a5a4051" providerId="LiveId" clId="{782A7B7F-3B2F-4503-B89F-4F450083C59B}" dt="2020-12-19T17:47:42.895" v="151" actId="20577"/>
          <ac:spMkLst>
            <pc:docMk/>
            <pc:sldMk cId="2171535065" sldId="302"/>
            <ac:spMk id="6" creationId="{DB2B31FB-A17F-4AEE-A7D6-D04A3AE800BF}"/>
          </ac:spMkLst>
        </pc:spChg>
        <pc:spChg chg="add mod">
          <ac:chgData name="majed Al-hakami" userId="c15e6e485a5a4051" providerId="LiveId" clId="{782A7B7F-3B2F-4503-B89F-4F450083C59B}" dt="2020-12-19T17:33:56.341" v="114" actId="1076"/>
          <ac:spMkLst>
            <pc:docMk/>
            <pc:sldMk cId="2171535065" sldId="302"/>
            <ac:spMk id="8" creationId="{8952FD05-A9E8-4765-8B59-7B5AA0898700}"/>
          </ac:spMkLst>
        </pc:spChg>
        <pc:spChg chg="add del mod">
          <ac:chgData name="majed Al-hakami" userId="c15e6e485a5a4051" providerId="LiveId" clId="{782A7B7F-3B2F-4503-B89F-4F450083C59B}" dt="2020-12-19T17:25:56.429" v="64" actId="478"/>
          <ac:spMkLst>
            <pc:docMk/>
            <pc:sldMk cId="2171535065" sldId="302"/>
            <ac:spMk id="10" creationId="{7C01C006-1267-4B26-98BA-33ED6DC6ED32}"/>
          </ac:spMkLst>
        </pc:spChg>
      </pc:sldChg>
      <pc:sldChg chg="addSp delSp modSp mod ord">
        <pc:chgData name="majed Al-hakami" userId="c15e6e485a5a4051" providerId="LiveId" clId="{782A7B7F-3B2F-4503-B89F-4F450083C59B}" dt="2020-12-19T17:52:23.190" v="165" actId="478"/>
        <pc:sldMkLst>
          <pc:docMk/>
          <pc:sldMk cId="3364401777" sldId="303"/>
        </pc:sldMkLst>
        <pc:spChg chg="add del mod">
          <ac:chgData name="majed Al-hakami" userId="c15e6e485a5a4051" providerId="LiveId" clId="{782A7B7F-3B2F-4503-B89F-4F450083C59B}" dt="2020-12-19T17:49:45.239" v="161" actId="478"/>
          <ac:spMkLst>
            <pc:docMk/>
            <pc:sldMk cId="3364401777" sldId="303"/>
            <ac:spMk id="4" creationId="{B7E2CF19-99EA-4871-96A3-9A79BC052D0B}"/>
          </ac:spMkLst>
        </pc:spChg>
        <pc:spChg chg="add mod">
          <ac:chgData name="majed Al-hakami" userId="c15e6e485a5a4051" providerId="LiveId" clId="{782A7B7F-3B2F-4503-B89F-4F450083C59B}" dt="2020-12-19T17:49:53.114" v="164" actId="1076"/>
          <ac:spMkLst>
            <pc:docMk/>
            <pc:sldMk cId="3364401777" sldId="303"/>
            <ac:spMk id="6" creationId="{9DC67482-5CB7-4AB4-AA5D-C7D0913EB36C}"/>
          </ac:spMkLst>
        </pc:spChg>
        <pc:spChg chg="add del mod">
          <ac:chgData name="majed Al-hakami" userId="c15e6e485a5a4051" providerId="LiveId" clId="{782A7B7F-3B2F-4503-B89F-4F450083C59B}" dt="2020-12-19T17:52:23.190" v="165" actId="478"/>
          <ac:spMkLst>
            <pc:docMk/>
            <pc:sldMk cId="3364401777" sldId="303"/>
            <ac:spMk id="8" creationId="{71389901-7321-4955-8E54-1A3E87864B42}"/>
          </ac:spMkLst>
        </pc:spChg>
        <pc:spChg chg="add mod">
          <ac:chgData name="majed Al-hakami" userId="c15e6e485a5a4051" providerId="LiveId" clId="{782A7B7F-3B2F-4503-B89F-4F450083C59B}" dt="2020-12-19T17:49:48.762" v="163" actId="1076"/>
          <ac:spMkLst>
            <pc:docMk/>
            <pc:sldMk cId="3364401777" sldId="303"/>
            <ac:spMk id="9" creationId="{F84692C7-BE53-4F7A-A235-F0EE2CA7CF12}"/>
          </ac:spMkLst>
        </pc:spChg>
        <pc:picChg chg="add mod">
          <ac:chgData name="majed Al-hakami" userId="c15e6e485a5a4051" providerId="LiveId" clId="{782A7B7F-3B2F-4503-B89F-4F450083C59B}" dt="2020-12-19T17:49:46.137" v="162"/>
          <ac:picMkLst>
            <pc:docMk/>
            <pc:sldMk cId="3364401777" sldId="303"/>
            <ac:picMk id="10" creationId="{4F958D22-B6F0-41F4-85EA-CB0342D941C4}"/>
          </ac:picMkLst>
        </pc:picChg>
      </pc:sldChg>
      <pc:sldChg chg="addSp modSp mod ord">
        <pc:chgData name="majed Al-hakami" userId="c15e6e485a5a4051" providerId="LiveId" clId="{782A7B7F-3B2F-4503-B89F-4F450083C59B}" dt="2020-12-19T17:47:31.715" v="150" actId="20577"/>
        <pc:sldMkLst>
          <pc:docMk/>
          <pc:sldMk cId="3564850590" sldId="304"/>
        </pc:sldMkLst>
        <pc:spChg chg="add mod">
          <ac:chgData name="majed Al-hakami" userId="c15e6e485a5a4051" providerId="LiveId" clId="{782A7B7F-3B2F-4503-B89F-4F450083C59B}" dt="2020-12-19T17:47:31.715" v="150" actId="20577"/>
          <ac:spMkLst>
            <pc:docMk/>
            <pc:sldMk cId="3564850590" sldId="304"/>
            <ac:spMk id="4" creationId="{93FDC882-C764-4DE6-A6B6-48C9D8544383}"/>
          </ac:spMkLst>
        </pc:spChg>
        <pc:spChg chg="add mod">
          <ac:chgData name="majed Al-hakami" userId="c15e6e485a5a4051" providerId="LiveId" clId="{782A7B7F-3B2F-4503-B89F-4F450083C59B}" dt="2020-12-19T17:36:23.400" v="116" actId="1076"/>
          <ac:spMkLst>
            <pc:docMk/>
            <pc:sldMk cId="3564850590" sldId="304"/>
            <ac:spMk id="5" creationId="{20F91E59-C538-4378-9DE9-8E14EDC843AB}"/>
          </ac:spMkLst>
        </pc:spChg>
        <pc:spChg chg="add mod">
          <ac:chgData name="majed Al-hakami" userId="c15e6e485a5a4051" providerId="LiveId" clId="{782A7B7F-3B2F-4503-B89F-4F450083C59B}" dt="2020-12-19T17:36:23.400" v="116" actId="1076"/>
          <ac:spMkLst>
            <pc:docMk/>
            <pc:sldMk cId="3564850590" sldId="304"/>
            <ac:spMk id="6" creationId="{7315BB3D-3D66-4ADB-9050-4F64AD0A9EEE}"/>
          </ac:spMkLst>
        </pc:spChg>
        <pc:spChg chg="add mod">
          <ac:chgData name="majed Al-hakami" userId="c15e6e485a5a4051" providerId="LiveId" clId="{782A7B7F-3B2F-4503-B89F-4F450083C59B}" dt="2020-12-19T17:36:23.400" v="116" actId="1076"/>
          <ac:spMkLst>
            <pc:docMk/>
            <pc:sldMk cId="3564850590" sldId="304"/>
            <ac:spMk id="8" creationId="{A0D1A8F5-E211-4688-8EC2-636A57B42F8C}"/>
          </ac:spMkLst>
        </pc:spChg>
        <pc:spChg chg="add mod">
          <ac:chgData name="majed Al-hakami" userId="c15e6e485a5a4051" providerId="LiveId" clId="{782A7B7F-3B2F-4503-B89F-4F450083C59B}" dt="2020-12-19T17:36:23.400" v="116" actId="1076"/>
          <ac:spMkLst>
            <pc:docMk/>
            <pc:sldMk cId="3564850590" sldId="304"/>
            <ac:spMk id="9" creationId="{4ADF3C62-4266-45C5-9A39-054A5B08FC09}"/>
          </ac:spMkLst>
        </pc:spChg>
        <pc:spChg chg="add mod">
          <ac:chgData name="majed Al-hakami" userId="c15e6e485a5a4051" providerId="LiveId" clId="{782A7B7F-3B2F-4503-B89F-4F450083C59B}" dt="2020-12-19T17:36:23.400" v="116" actId="1076"/>
          <ac:spMkLst>
            <pc:docMk/>
            <pc:sldMk cId="3564850590" sldId="304"/>
            <ac:spMk id="10" creationId="{44636A74-7775-4B08-9710-FF2D1073CCB5}"/>
          </ac:spMkLst>
        </pc:spChg>
        <pc:spChg chg="add mod">
          <ac:chgData name="majed Al-hakami" userId="c15e6e485a5a4051" providerId="LiveId" clId="{782A7B7F-3B2F-4503-B89F-4F450083C59B}" dt="2020-12-19T17:36:23.400" v="116" actId="1076"/>
          <ac:spMkLst>
            <pc:docMk/>
            <pc:sldMk cId="3564850590" sldId="304"/>
            <ac:spMk id="11" creationId="{2D30480F-3401-4F69-9C53-8D0CB08F0973}"/>
          </ac:spMkLst>
        </pc:spChg>
        <pc:spChg chg="add mod">
          <ac:chgData name="majed Al-hakami" userId="c15e6e485a5a4051" providerId="LiveId" clId="{782A7B7F-3B2F-4503-B89F-4F450083C59B}" dt="2020-12-19T17:36:23.400" v="116" actId="1076"/>
          <ac:spMkLst>
            <pc:docMk/>
            <pc:sldMk cId="3564850590" sldId="304"/>
            <ac:spMk id="12" creationId="{6BA0C018-7ED4-4C8D-B266-8A0A9D85631F}"/>
          </ac:spMkLst>
        </pc:spChg>
      </pc:sldChg>
      <pc:sldChg chg="addSp modSp mod">
        <pc:chgData name="majed Al-hakami" userId="c15e6e485a5a4051" providerId="LiveId" clId="{782A7B7F-3B2F-4503-B89F-4F450083C59B}" dt="2020-12-19T17:37:35.996" v="123" actId="14100"/>
        <pc:sldMkLst>
          <pc:docMk/>
          <pc:sldMk cId="204149426" sldId="305"/>
        </pc:sldMkLst>
        <pc:spChg chg="add mod">
          <ac:chgData name="majed Al-hakami" userId="c15e6e485a5a4051" providerId="LiveId" clId="{782A7B7F-3B2F-4503-B89F-4F450083C59B}" dt="2020-12-19T17:37:30.821" v="121" actId="1076"/>
          <ac:spMkLst>
            <pc:docMk/>
            <pc:sldMk cId="204149426" sldId="305"/>
            <ac:spMk id="4" creationId="{89A7E9E7-FB1E-47FD-808E-BBCCB17D489C}"/>
          </ac:spMkLst>
        </pc:spChg>
        <pc:spChg chg="add mod">
          <ac:chgData name="majed Al-hakami" userId="c15e6e485a5a4051" providerId="LiveId" clId="{782A7B7F-3B2F-4503-B89F-4F450083C59B}" dt="2020-12-19T17:37:26.832" v="120" actId="1076"/>
          <ac:spMkLst>
            <pc:docMk/>
            <pc:sldMk cId="204149426" sldId="305"/>
            <ac:spMk id="9" creationId="{F4D1D621-2B3F-4DD1-B5B9-B9F0FFB35880}"/>
          </ac:spMkLst>
        </pc:spChg>
        <pc:spChg chg="add mod">
          <ac:chgData name="majed Al-hakami" userId="c15e6e485a5a4051" providerId="LiveId" clId="{782A7B7F-3B2F-4503-B89F-4F450083C59B}" dt="2020-12-19T17:37:26.832" v="120" actId="1076"/>
          <ac:spMkLst>
            <pc:docMk/>
            <pc:sldMk cId="204149426" sldId="305"/>
            <ac:spMk id="10" creationId="{E5D8BBDC-B071-4AE3-964E-8203D15DC119}"/>
          </ac:spMkLst>
        </pc:spChg>
        <pc:spChg chg="add mod">
          <ac:chgData name="majed Al-hakami" userId="c15e6e485a5a4051" providerId="LiveId" clId="{782A7B7F-3B2F-4503-B89F-4F450083C59B}" dt="2020-12-19T17:37:26.832" v="120" actId="1076"/>
          <ac:spMkLst>
            <pc:docMk/>
            <pc:sldMk cId="204149426" sldId="305"/>
            <ac:spMk id="11" creationId="{27069E08-7B82-47BF-9E60-6860FFB52780}"/>
          </ac:spMkLst>
        </pc:spChg>
        <pc:spChg chg="add mod">
          <ac:chgData name="majed Al-hakami" userId="c15e6e485a5a4051" providerId="LiveId" clId="{782A7B7F-3B2F-4503-B89F-4F450083C59B}" dt="2020-12-19T17:37:35.996" v="123" actId="14100"/>
          <ac:spMkLst>
            <pc:docMk/>
            <pc:sldMk cId="204149426" sldId="305"/>
            <ac:spMk id="12" creationId="{AB196FE1-8831-462F-82C1-02B509E71F5F}"/>
          </ac:spMkLst>
        </pc:spChg>
        <pc:spChg chg="add mod">
          <ac:chgData name="majed Al-hakami" userId="c15e6e485a5a4051" providerId="LiveId" clId="{782A7B7F-3B2F-4503-B89F-4F450083C59B}" dt="2020-12-19T17:37:26.832" v="120" actId="1076"/>
          <ac:spMkLst>
            <pc:docMk/>
            <pc:sldMk cId="204149426" sldId="305"/>
            <ac:spMk id="13" creationId="{672AA8AC-50DF-4D73-A88E-D9B7315C8072}"/>
          </ac:spMkLst>
        </pc:spChg>
        <pc:spChg chg="add mod">
          <ac:chgData name="majed Al-hakami" userId="c15e6e485a5a4051" providerId="LiveId" clId="{782A7B7F-3B2F-4503-B89F-4F450083C59B}" dt="2020-12-19T17:37:26.832" v="120" actId="1076"/>
          <ac:spMkLst>
            <pc:docMk/>
            <pc:sldMk cId="204149426" sldId="305"/>
            <ac:spMk id="14" creationId="{65B4AFAB-F8D7-4F50-BFBB-CC3EFA9D9099}"/>
          </ac:spMkLst>
        </pc:spChg>
        <pc:spChg chg="add mod">
          <ac:chgData name="majed Al-hakami" userId="c15e6e485a5a4051" providerId="LiveId" clId="{782A7B7F-3B2F-4503-B89F-4F450083C59B}" dt="2020-12-19T17:37:26.832" v="120" actId="1076"/>
          <ac:spMkLst>
            <pc:docMk/>
            <pc:sldMk cId="204149426" sldId="305"/>
            <ac:spMk id="15" creationId="{11D505E8-5F6D-4522-9FB3-404131D0E457}"/>
          </ac:spMkLst>
        </pc:spChg>
        <pc:picChg chg="add mod">
          <ac:chgData name="majed Al-hakami" userId="c15e6e485a5a4051" providerId="LiveId" clId="{782A7B7F-3B2F-4503-B89F-4F450083C59B}" dt="2020-12-19T17:37:26.832" v="120" actId="1076"/>
          <ac:picMkLst>
            <pc:docMk/>
            <pc:sldMk cId="204149426" sldId="305"/>
            <ac:picMk id="5" creationId="{06A87CD0-02D7-4456-9B4A-04B0D99801DD}"/>
          </ac:picMkLst>
        </pc:picChg>
        <pc:picChg chg="add mod">
          <ac:chgData name="majed Al-hakami" userId="c15e6e485a5a4051" providerId="LiveId" clId="{782A7B7F-3B2F-4503-B89F-4F450083C59B}" dt="2020-12-19T17:37:26.832" v="120" actId="1076"/>
          <ac:picMkLst>
            <pc:docMk/>
            <pc:sldMk cId="204149426" sldId="305"/>
            <ac:picMk id="6" creationId="{10873505-C774-4ECC-B2C6-F86B6D489168}"/>
          </ac:picMkLst>
        </pc:picChg>
        <pc:picChg chg="add mod">
          <ac:chgData name="majed Al-hakami" userId="c15e6e485a5a4051" providerId="LiveId" clId="{782A7B7F-3B2F-4503-B89F-4F450083C59B}" dt="2020-12-19T17:37:26.832" v="120" actId="1076"/>
          <ac:picMkLst>
            <pc:docMk/>
            <pc:sldMk cId="204149426" sldId="305"/>
            <ac:picMk id="8" creationId="{7284D13A-5BF0-4DFE-B577-11F8AC5E2FA3}"/>
          </ac:picMkLst>
        </pc:picChg>
      </pc:sldChg>
      <pc:sldChg chg="delSp modSp add mod modAnim">
        <pc:chgData name="majed Al-hakami" userId="c15e6e485a5a4051" providerId="LiveId" clId="{782A7B7F-3B2F-4503-B89F-4F450083C59B}" dt="2020-12-19T17:42:14.420" v="137" actId="207"/>
        <pc:sldMkLst>
          <pc:docMk/>
          <pc:sldMk cId="2091780092" sldId="306"/>
        </pc:sldMkLst>
        <pc:spChg chg="del">
          <ac:chgData name="majed Al-hakami" userId="c15e6e485a5a4051" providerId="LiveId" clId="{782A7B7F-3B2F-4503-B89F-4F450083C59B}" dt="2020-12-19T17:22:10.237" v="46" actId="478"/>
          <ac:spMkLst>
            <pc:docMk/>
            <pc:sldMk cId="2091780092" sldId="306"/>
            <ac:spMk id="11" creationId="{AEF3E5CB-2CAC-4D18-95AB-304C5A30C670}"/>
          </ac:spMkLst>
        </pc:spChg>
        <pc:spChg chg="mod">
          <ac:chgData name="majed Al-hakami" userId="c15e6e485a5a4051" providerId="LiveId" clId="{782A7B7F-3B2F-4503-B89F-4F450083C59B}" dt="2020-12-19T17:42:05.722" v="135" actId="1076"/>
          <ac:spMkLst>
            <pc:docMk/>
            <pc:sldMk cId="2091780092" sldId="306"/>
            <ac:spMk id="12" creationId="{B4B50C5D-7FB2-4823-A638-EACD2FA01C52}"/>
          </ac:spMkLst>
        </pc:spChg>
        <pc:spChg chg="del">
          <ac:chgData name="majed Al-hakami" userId="c15e6e485a5a4051" providerId="LiveId" clId="{782A7B7F-3B2F-4503-B89F-4F450083C59B}" dt="2020-12-19T17:22:10.237" v="46" actId="478"/>
          <ac:spMkLst>
            <pc:docMk/>
            <pc:sldMk cId="2091780092" sldId="306"/>
            <ac:spMk id="13" creationId="{45ED919E-E467-44E2-B097-A2C3368E6B6C}"/>
          </ac:spMkLst>
        </pc:spChg>
        <pc:spChg chg="mod">
          <ac:chgData name="majed Al-hakami" userId="c15e6e485a5a4051" providerId="LiveId" clId="{782A7B7F-3B2F-4503-B89F-4F450083C59B}" dt="2020-12-19T17:42:14.420" v="137" actId="207"/>
          <ac:spMkLst>
            <pc:docMk/>
            <pc:sldMk cId="2091780092" sldId="306"/>
            <ac:spMk id="14" creationId="{79407406-EA2B-48CC-BE8E-D2AB87DB79E9}"/>
          </ac:spMkLst>
        </pc:spChg>
        <pc:picChg chg="del">
          <ac:chgData name="majed Al-hakami" userId="c15e6e485a5a4051" providerId="LiveId" clId="{782A7B7F-3B2F-4503-B89F-4F450083C59B}" dt="2020-12-19T17:22:10.237" v="46" actId="478"/>
          <ac:picMkLst>
            <pc:docMk/>
            <pc:sldMk cId="2091780092" sldId="306"/>
            <ac:picMk id="9" creationId="{3C4028EA-B9A4-420F-B03F-1433F890782C}"/>
          </ac:picMkLst>
        </pc:picChg>
        <pc:picChg chg="mod">
          <ac:chgData name="majed Al-hakami" userId="c15e6e485a5a4051" providerId="LiveId" clId="{782A7B7F-3B2F-4503-B89F-4F450083C59B}" dt="2020-12-19T17:22:20.799" v="49" actId="1076"/>
          <ac:picMkLst>
            <pc:docMk/>
            <pc:sldMk cId="2091780092" sldId="306"/>
            <ac:picMk id="10" creationId="{BF143E46-239E-4284-AF71-7A5BC5828416}"/>
          </ac:picMkLst>
        </pc:picChg>
      </pc:sldChg>
      <pc:sldChg chg="addSp delSp modSp add mod">
        <pc:chgData name="majed Al-hakami" userId="c15e6e485a5a4051" providerId="LiveId" clId="{782A7B7F-3B2F-4503-B89F-4F450083C59B}" dt="2020-12-19T17:48:34.302" v="155" actId="20577"/>
        <pc:sldMkLst>
          <pc:docMk/>
          <pc:sldMk cId="1222634227" sldId="307"/>
        </pc:sldMkLst>
        <pc:spChg chg="del">
          <ac:chgData name="majed Al-hakami" userId="c15e6e485a5a4051" providerId="LiveId" clId="{782A7B7F-3B2F-4503-B89F-4F450083C59B}" dt="2020-12-19T17:38:18.814" v="127" actId="478"/>
          <ac:spMkLst>
            <pc:docMk/>
            <pc:sldMk cId="1222634227" sldId="307"/>
            <ac:spMk id="4" creationId="{B7E2CF19-99EA-4871-96A3-9A79BC052D0B}"/>
          </ac:spMkLst>
        </pc:spChg>
        <pc:spChg chg="del">
          <ac:chgData name="majed Al-hakami" userId="c15e6e485a5a4051" providerId="LiveId" clId="{782A7B7F-3B2F-4503-B89F-4F450083C59B}" dt="2020-12-19T17:38:18.814" v="127" actId="478"/>
          <ac:spMkLst>
            <pc:docMk/>
            <pc:sldMk cId="1222634227" sldId="307"/>
            <ac:spMk id="6" creationId="{9DC67482-5CB7-4AB4-AA5D-C7D0913EB36C}"/>
          </ac:spMkLst>
        </pc:spChg>
        <pc:spChg chg="del">
          <ac:chgData name="majed Al-hakami" userId="c15e6e485a5a4051" providerId="LiveId" clId="{782A7B7F-3B2F-4503-B89F-4F450083C59B}" dt="2020-12-19T17:38:18.814" v="127" actId="478"/>
          <ac:spMkLst>
            <pc:docMk/>
            <pc:sldMk cId="1222634227" sldId="307"/>
            <ac:spMk id="8" creationId="{71389901-7321-4955-8E54-1A3E87864B42}"/>
          </ac:spMkLst>
        </pc:spChg>
        <pc:spChg chg="add mod">
          <ac:chgData name="majed Al-hakami" userId="c15e6e485a5a4051" providerId="LiveId" clId="{782A7B7F-3B2F-4503-B89F-4F450083C59B}" dt="2020-12-19T17:38:45.219" v="133" actId="1076"/>
          <ac:spMkLst>
            <pc:docMk/>
            <pc:sldMk cId="1222634227" sldId="307"/>
            <ac:spMk id="9" creationId="{A1B9B783-7788-44ED-A689-500B44061D3B}"/>
          </ac:spMkLst>
        </pc:spChg>
        <pc:spChg chg="add mod">
          <ac:chgData name="majed Al-hakami" userId="c15e6e485a5a4051" providerId="LiveId" clId="{782A7B7F-3B2F-4503-B89F-4F450083C59B}" dt="2020-12-19T17:38:31.463" v="131" actId="1076"/>
          <ac:spMkLst>
            <pc:docMk/>
            <pc:sldMk cId="1222634227" sldId="307"/>
            <ac:spMk id="10" creationId="{BB3E5DD2-62EA-4F64-AB78-E1792C10AA7A}"/>
          </ac:spMkLst>
        </pc:spChg>
        <pc:spChg chg="add mod">
          <ac:chgData name="majed Al-hakami" userId="c15e6e485a5a4051" providerId="LiveId" clId="{782A7B7F-3B2F-4503-B89F-4F450083C59B}" dt="2020-12-19T17:38:31.463" v="131" actId="1076"/>
          <ac:spMkLst>
            <pc:docMk/>
            <pc:sldMk cId="1222634227" sldId="307"/>
            <ac:spMk id="11" creationId="{F5329037-8255-49E1-9B30-556E73EB11C5}"/>
          </ac:spMkLst>
        </pc:spChg>
        <pc:spChg chg="add mod">
          <ac:chgData name="majed Al-hakami" userId="c15e6e485a5a4051" providerId="LiveId" clId="{782A7B7F-3B2F-4503-B89F-4F450083C59B}" dt="2020-12-19T17:38:31.463" v="131" actId="1076"/>
          <ac:spMkLst>
            <pc:docMk/>
            <pc:sldMk cId="1222634227" sldId="307"/>
            <ac:spMk id="12" creationId="{9FF5D23B-910E-4D2A-9E01-333456210D85}"/>
          </ac:spMkLst>
        </pc:spChg>
        <pc:spChg chg="add mod">
          <ac:chgData name="majed Al-hakami" userId="c15e6e485a5a4051" providerId="LiveId" clId="{782A7B7F-3B2F-4503-B89F-4F450083C59B}" dt="2020-12-19T17:38:31.463" v="131" actId="1076"/>
          <ac:spMkLst>
            <pc:docMk/>
            <pc:sldMk cId="1222634227" sldId="307"/>
            <ac:spMk id="13" creationId="{65AE712F-1CF7-419E-95F0-6F66B11C9679}"/>
          </ac:spMkLst>
        </pc:spChg>
        <pc:spChg chg="add mod">
          <ac:chgData name="majed Al-hakami" userId="c15e6e485a5a4051" providerId="LiveId" clId="{782A7B7F-3B2F-4503-B89F-4F450083C59B}" dt="2020-12-19T17:38:31.463" v="131" actId="1076"/>
          <ac:spMkLst>
            <pc:docMk/>
            <pc:sldMk cId="1222634227" sldId="307"/>
            <ac:spMk id="14" creationId="{43CD2C35-F6F1-49D8-81CF-EB99126B7B3E}"/>
          </ac:spMkLst>
        </pc:spChg>
        <pc:spChg chg="add mod">
          <ac:chgData name="majed Al-hakami" userId="c15e6e485a5a4051" providerId="LiveId" clId="{782A7B7F-3B2F-4503-B89F-4F450083C59B}" dt="2020-12-19T17:38:31.463" v="131" actId="1076"/>
          <ac:spMkLst>
            <pc:docMk/>
            <pc:sldMk cId="1222634227" sldId="307"/>
            <ac:spMk id="15" creationId="{F41C6B7A-D645-431A-A23E-0011E418D5A9}"/>
          </ac:spMkLst>
        </pc:spChg>
        <pc:spChg chg="add mod">
          <ac:chgData name="majed Al-hakami" userId="c15e6e485a5a4051" providerId="LiveId" clId="{782A7B7F-3B2F-4503-B89F-4F450083C59B}" dt="2020-12-19T17:38:31.463" v="131" actId="1076"/>
          <ac:spMkLst>
            <pc:docMk/>
            <pc:sldMk cId="1222634227" sldId="307"/>
            <ac:spMk id="16" creationId="{9636ED55-AEDE-44D9-AA9F-D7A45D2F2369}"/>
          </ac:spMkLst>
        </pc:spChg>
        <pc:spChg chg="add mod">
          <ac:chgData name="majed Al-hakami" userId="c15e6e485a5a4051" providerId="LiveId" clId="{782A7B7F-3B2F-4503-B89F-4F450083C59B}" dt="2020-12-19T17:38:31.463" v="131" actId="1076"/>
          <ac:spMkLst>
            <pc:docMk/>
            <pc:sldMk cId="1222634227" sldId="307"/>
            <ac:spMk id="17" creationId="{9D977E3A-2139-49BB-84CE-797CA238365F}"/>
          </ac:spMkLst>
        </pc:spChg>
        <pc:spChg chg="add mod">
          <ac:chgData name="majed Al-hakami" userId="c15e6e485a5a4051" providerId="LiveId" clId="{782A7B7F-3B2F-4503-B89F-4F450083C59B}" dt="2020-12-19T17:48:34.302" v="155" actId="20577"/>
          <ac:spMkLst>
            <pc:docMk/>
            <pc:sldMk cId="1222634227" sldId="307"/>
            <ac:spMk id="18" creationId="{DDF66618-C771-4C83-8450-A20AA9C6ADA5}"/>
          </ac:spMkLst>
        </pc:spChg>
      </pc:sldChg>
      <pc:sldChg chg="add del">
        <pc:chgData name="majed Al-hakami" userId="c15e6e485a5a4051" providerId="LiveId" clId="{782A7B7F-3B2F-4503-B89F-4F450083C59B}" dt="2020-12-19T17:49:15.360" v="158" actId="47"/>
        <pc:sldMkLst>
          <pc:docMk/>
          <pc:sldMk cId="764332482" sldId="308"/>
        </pc:sldMkLst>
      </pc:sldChg>
      <pc:sldChg chg="add del">
        <pc:chgData name="majed Al-hakami" userId="c15e6e485a5a4051" providerId="LiveId" clId="{782A7B7F-3B2F-4503-B89F-4F450083C59B}" dt="2020-12-19T17:49:19.136" v="159" actId="47"/>
        <pc:sldMkLst>
          <pc:docMk/>
          <pc:sldMk cId="477622862" sldId="3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F038A5-4BBC-460E-A9D8-8929DCDC6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F524918-6B66-4047-9B8E-B95D54F30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524B88-B51E-4E40-BC7B-6A275779A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D1637-F4CC-4473-B9A8-91A6D037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277BD-1E5F-45F5-9DD8-49810838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400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7FB6B0-AF2D-4E8B-A61F-30591245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BD51B6-12A1-4A6D-A49D-BE142844C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A14E95-4D90-409E-9C8D-48083D1B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7994F5-BB7E-465B-9506-6BCC6F26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0A33F9-5235-49A0-AABB-AEE09207A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715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8E48F4D-B5AA-446E-AB43-C7A54896EC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3B4D44-24BE-4D2D-9961-C1F4AE534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38A5CA-B43B-44EE-AD58-E86298016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78392-A130-47F2-8DF3-6961D5EF8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79EADD-FA86-4721-B100-AAE50E7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719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20C441-DB32-476D-84BD-E5E26992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8408371-4FE8-45B7-A334-4FEF029F5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1EF5D0-F5F2-46A5-96C5-B858CD73E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A91BDF-6307-4F06-8557-686E04E0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895CE7-5404-4A13-8199-ED0C4B75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422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6ADE0C-7CC8-4074-95BC-32CB3DEA4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023B5E-EF39-49CA-8512-E0E549CBF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BF1AF8-7580-4BC9-BD2C-FA9201A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36BF302-CAF9-4AFC-845D-192852E72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CED8A-0198-4285-998B-6E598451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157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51C8B2-D0A9-4850-AF0E-31AA9CAE5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19DF73-59BA-4838-8A9D-8B13D2A36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4691A01-DC1F-4F5F-B2B2-3C17C8C17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0752CB-946C-42ED-94D3-28F64061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D22115-E1B1-499C-9AC0-80F443DED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8FEF6A-B353-47E0-813D-5F369F28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202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A3B990-69C2-44DA-89AB-7AF1F031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275DF78-F8F8-49D6-BD1C-DCC636615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D0A238-D3B5-4BCF-BC77-22F29955B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466477D-4FEC-43A0-A8B0-58EDACA5E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10CAF2B-7891-4852-B431-2783B604D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8C7C9F2-1C92-4207-8645-56524520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59106B0-070C-48C6-AB1D-6308B27D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BCCDB0C-561A-49AF-A068-BEA6E6C7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699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EF011C-A13E-4839-8467-46A00135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3C21DF-4EC3-46B0-A1D6-032D60B6D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BB151A1-BC94-4F42-9BE7-DE63D34D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E38868-72B2-49D1-AE29-4C718166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08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B3F82D8-A8C0-4C27-8588-0A71C51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0BD2843-D859-4C6E-AE06-68922259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5890C2-4FEF-4B5A-B0C0-97654CA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03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984EE-B94D-40AF-8F1D-8128C5721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19505C1-3457-47D2-82C8-D771EBCF6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C0F66C7-5940-4EDE-B184-038D739EB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A0BD9C-5136-4A1F-8061-F8D47B23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A8BADB-C0B4-43A1-923F-DCEC04FD8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C5ADB6-D144-48DF-A1BE-040D14E4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4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078E12-A793-4C50-8738-82986261F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1D8916B-DD0F-45CA-9957-EC8AF94F3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06888-63E5-4FAF-B9E0-8F9595CC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ED8317-F0A8-429C-972C-1B14A37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1EF817C-3DC8-4175-9A11-EED1652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2346F0-DB1C-49BF-9372-163A4A0D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686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473EBF-CF17-46DD-9B0C-66A1B3CAA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DFF124E-4486-4BFB-BE45-BBB2FD4F8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CDA203-9F62-4628-AB02-B795A06BA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387C1-AC6E-42AF-8B56-BCE79D8438EF}" type="datetimeFigureOut">
              <a:rPr lang="ar-SA" smtClean="0"/>
              <a:t>06/05/42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C049C8-49BD-42D4-AC84-02DB1CDD4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B605C-D24F-49C1-99FD-2F5F3F080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71788-8FFC-469A-9EA8-938AE23EC2D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581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268E26B-AE6A-44CE-AEB3-9461599278B4}"/>
              </a:ext>
            </a:extLst>
          </p:cNvPr>
          <p:cNvSpPr/>
          <p:nvPr/>
        </p:nvSpPr>
        <p:spPr>
          <a:xfrm>
            <a:off x="2181225" y="22145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الثالث الثانوي  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951C5C37-E062-41A1-AE7A-28AF646211B7}"/>
              </a:ext>
            </a:extLst>
          </p:cNvPr>
          <p:cNvSpPr txBox="1"/>
          <p:nvPr/>
        </p:nvSpPr>
        <p:spPr>
          <a:xfrm>
            <a:off x="7221538" y="22907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الصف/ المرحلة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53671F14-FA6A-47A0-81E0-E2FB7DDC0094}"/>
              </a:ext>
            </a:extLst>
          </p:cNvPr>
          <p:cNvSpPr txBox="1"/>
          <p:nvPr/>
        </p:nvSpPr>
        <p:spPr>
          <a:xfrm>
            <a:off x="7221538" y="38369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المـــــــــــــــــــــــــــــــــــــــــادة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3C7ABF40-FC78-4D69-9EFC-59010F846AB2}"/>
              </a:ext>
            </a:extLst>
          </p:cNvPr>
          <p:cNvSpPr txBox="1"/>
          <p:nvPr/>
        </p:nvSpPr>
        <p:spPr>
          <a:xfrm>
            <a:off x="7221538" y="4576763"/>
            <a:ext cx="17002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 الدرس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C9CFECF2-DC0F-4FA6-ACEF-336D7587F426}"/>
              </a:ext>
            </a:extLst>
          </p:cNvPr>
          <p:cNvSpPr txBox="1"/>
          <p:nvPr/>
        </p:nvSpPr>
        <p:spPr>
          <a:xfrm>
            <a:off x="7221538" y="5376863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4EECC26D-8E73-40AC-B85D-3EE46FB89FE6}"/>
              </a:ext>
            </a:extLst>
          </p:cNvPr>
          <p:cNvSpPr/>
          <p:nvPr/>
        </p:nvSpPr>
        <p:spPr>
          <a:xfrm>
            <a:off x="2181225" y="37639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كــــيــــــمـــيـــاء </a:t>
            </a:r>
            <a:r>
              <a:rPr lang="ar-SA" sz="2800" b="1" dirty="0">
                <a:solidFill>
                  <a:srgbClr val="FF0000"/>
                </a:solidFill>
                <a:latin typeface="Sakkal Majalla" panose="02000000000000000000" pitchFamily="2" charset="-78"/>
                <a:cs typeface="+mj-cs"/>
              </a:rPr>
              <a:t>3</a:t>
            </a:r>
            <a:endParaRPr lang="en-US" sz="28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EA6D929D-48F8-4DAF-A4FE-3BE268AF2D56}"/>
              </a:ext>
            </a:extLst>
          </p:cNvPr>
          <p:cNvSpPr/>
          <p:nvPr/>
        </p:nvSpPr>
        <p:spPr>
          <a:xfrm>
            <a:off x="2181225" y="4505325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</a:rPr>
              <a:t>القوى بين الجزيئات </a:t>
            </a:r>
            <a:r>
              <a:rPr lang="ar-SA" sz="2800" b="1" dirty="0">
                <a:solidFill>
                  <a:srgbClr val="FF0000"/>
                </a:solidFill>
              </a:rPr>
              <a:t>ص22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95657EE6-EFE5-46B2-886D-D925F291048F}"/>
              </a:ext>
            </a:extLst>
          </p:cNvPr>
          <p:cNvSpPr/>
          <p:nvPr/>
        </p:nvSpPr>
        <p:spPr>
          <a:xfrm>
            <a:off x="2181225" y="5283200"/>
            <a:ext cx="5062538" cy="608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مــاجـد الــحـكـــمي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63B9E28D-2401-41AC-92E8-9BACF61DF3A0}"/>
              </a:ext>
            </a:extLst>
          </p:cNvPr>
          <p:cNvSpPr txBox="1"/>
          <p:nvPr/>
        </p:nvSpPr>
        <p:spPr>
          <a:xfrm>
            <a:off x="7221538" y="3062288"/>
            <a:ext cx="17002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D01827-524E-41A7-B6F8-A9AA81C8CCBD}"/>
              </a:ext>
            </a:extLst>
          </p:cNvPr>
          <p:cNvSpPr/>
          <p:nvPr/>
        </p:nvSpPr>
        <p:spPr>
          <a:xfrm>
            <a:off x="2181225" y="2989263"/>
            <a:ext cx="5062538" cy="6080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 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+mj-cs"/>
              </a:rPr>
              <a:t>الثاني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273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10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86A7018-33AC-418B-8F6D-B6D84BFA2832}"/>
              </a:ext>
            </a:extLst>
          </p:cNvPr>
          <p:cNvSpPr/>
          <p:nvPr/>
        </p:nvSpPr>
        <p:spPr>
          <a:xfrm>
            <a:off x="7243062" y="2927909"/>
            <a:ext cx="4765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b="1" dirty="0"/>
              <a:t>رابطة تنشأ بين الجزيئات التي تحتوي على </a:t>
            </a:r>
            <a:r>
              <a:rPr lang="ar-SA" sz="2800" b="1" dirty="0">
                <a:solidFill>
                  <a:srgbClr val="FF0000"/>
                </a:solidFill>
              </a:rPr>
              <a:t>الهيدروجين</a:t>
            </a:r>
            <a:r>
              <a:rPr lang="ar-SA" sz="2800" b="1" dirty="0"/>
              <a:t> المتحدة مع ذرات صغيرة ذات </a:t>
            </a:r>
            <a:r>
              <a:rPr lang="ar-SA" sz="2800" b="1" dirty="0">
                <a:solidFill>
                  <a:srgbClr val="FF0000"/>
                </a:solidFill>
              </a:rPr>
              <a:t>كهروسالبية عالية 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2631621-A0FD-4E29-8871-E4328621D4D4}"/>
              </a:ext>
            </a:extLst>
          </p:cNvPr>
          <p:cNvSpPr/>
          <p:nvPr/>
        </p:nvSpPr>
        <p:spPr>
          <a:xfrm>
            <a:off x="10568848" y="4687654"/>
            <a:ext cx="1292025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أمثلة: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A15EE78-8223-48B9-96EA-127A9FBEBB3B}"/>
              </a:ext>
            </a:extLst>
          </p:cNvPr>
          <p:cNvSpPr/>
          <p:nvPr/>
        </p:nvSpPr>
        <p:spPr>
          <a:xfrm>
            <a:off x="7598720" y="5796170"/>
            <a:ext cx="40543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H</a:t>
            </a:r>
            <a:r>
              <a:rPr lang="en-US" sz="4800" b="1" baseline="-25000" dirty="0">
                <a:solidFill>
                  <a:srgbClr val="C00000"/>
                </a:solidFill>
              </a:rPr>
              <a:t>2</a:t>
            </a:r>
            <a:r>
              <a:rPr lang="en-US" sz="4800" b="1" dirty="0">
                <a:solidFill>
                  <a:srgbClr val="C00000"/>
                </a:solidFill>
              </a:rPr>
              <a:t>O</a:t>
            </a:r>
            <a:r>
              <a:rPr lang="en-US" sz="4800" b="1" dirty="0"/>
              <a:t> </a:t>
            </a:r>
            <a:r>
              <a:rPr lang="ar-SA" sz="4800" b="1" dirty="0"/>
              <a:t>، </a:t>
            </a:r>
            <a:r>
              <a:rPr lang="en-US" sz="4800" b="1" dirty="0">
                <a:solidFill>
                  <a:schemeClr val="tx2"/>
                </a:solidFill>
              </a:rPr>
              <a:t>HF</a:t>
            </a:r>
            <a:r>
              <a:rPr lang="en-US" sz="4800" b="1" dirty="0"/>
              <a:t> </a:t>
            </a:r>
            <a:r>
              <a:rPr lang="ar-SA" sz="4800" b="1" dirty="0"/>
              <a:t> ، </a:t>
            </a:r>
            <a:r>
              <a:rPr lang="en-US" sz="4800" b="1" dirty="0">
                <a:solidFill>
                  <a:srgbClr val="006600"/>
                </a:solidFill>
              </a:rPr>
              <a:t>NH</a:t>
            </a:r>
            <a:r>
              <a:rPr lang="en-US" sz="4800" b="1" baseline="-25000" dirty="0">
                <a:solidFill>
                  <a:srgbClr val="006600"/>
                </a:solidFill>
              </a:rPr>
              <a:t>3</a:t>
            </a:r>
            <a:endParaRPr lang="ar-SA" sz="48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134A6FB-1D1C-4F66-8707-7BA8FE1F4195}"/>
              </a:ext>
            </a:extLst>
          </p:cNvPr>
          <p:cNvSpPr/>
          <p:nvPr/>
        </p:nvSpPr>
        <p:spPr>
          <a:xfrm>
            <a:off x="8941378" y="1738811"/>
            <a:ext cx="3250622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الرابطة الهيدروجينية</a:t>
            </a:r>
            <a:endParaRPr lang="en-US" sz="3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3CBF796-7C4A-422B-94E1-C2B5C0867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6" y="2161073"/>
            <a:ext cx="4608668" cy="253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55E0B34-A3B3-4527-9507-2A6907FAE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848591"/>
            <a:ext cx="3305175" cy="193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8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11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7B821B5-4B9D-4D24-8E46-44079D659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15" y="2515215"/>
            <a:ext cx="6648450" cy="388112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8EF9DF77-27CB-49DC-A55C-B3254EAF2D0F}"/>
              </a:ext>
            </a:extLst>
          </p:cNvPr>
          <p:cNvSpPr txBox="1"/>
          <p:nvPr/>
        </p:nvSpPr>
        <p:spPr>
          <a:xfrm>
            <a:off x="6969760" y="1794073"/>
            <a:ext cx="5089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ar-SA" sz="3600" b="0" i="0" u="none" strike="noStrike" dirty="0">
                <a:solidFill>
                  <a:srgbClr val="FF0000"/>
                </a:solidFill>
                <a:effectLst/>
                <a:latin typeface="Mate"/>
              </a:rPr>
              <a:t>خصائص ثلاث مركبات جزيئية </a:t>
            </a:r>
            <a:endParaRPr lang="ar-SA" sz="3600" b="0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5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93FDC882-C764-4DE6-A6B6-48C9D8544383}"/>
              </a:ext>
            </a:extLst>
          </p:cNvPr>
          <p:cNvSpPr/>
          <p:nvPr/>
        </p:nvSpPr>
        <p:spPr>
          <a:xfrm>
            <a:off x="10466390" y="1839870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1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0F91E59-C538-4378-9DE9-8E14EDC843AB}"/>
              </a:ext>
            </a:extLst>
          </p:cNvPr>
          <p:cNvSpPr/>
          <p:nvPr/>
        </p:nvSpPr>
        <p:spPr>
          <a:xfrm>
            <a:off x="4310111" y="1880814"/>
            <a:ext cx="59046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 </a:t>
            </a:r>
            <a:r>
              <a:rPr lang="ar-SA" sz="3200" b="1" dirty="0"/>
              <a:t>حدد القوى الأقوى من بين التالي:</a:t>
            </a:r>
            <a:endParaRPr lang="en-US" sz="320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315BB3D-3D66-4ADB-9050-4F64AD0A9EEE}"/>
              </a:ext>
            </a:extLst>
          </p:cNvPr>
          <p:cNvSpPr/>
          <p:nvPr/>
        </p:nvSpPr>
        <p:spPr>
          <a:xfrm>
            <a:off x="4886176" y="4476967"/>
            <a:ext cx="4104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قوى ثنائية القطبية.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0D1A8F5-E211-4688-8EC2-636A57B42F8C}"/>
              </a:ext>
            </a:extLst>
          </p:cNvPr>
          <p:cNvSpPr/>
          <p:nvPr/>
        </p:nvSpPr>
        <p:spPr>
          <a:xfrm>
            <a:off x="4905827" y="5637806"/>
            <a:ext cx="4104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الرابطة الهيدروجينية.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ADF3C62-4266-45C5-9A39-054A5B08FC09}"/>
              </a:ext>
            </a:extLst>
          </p:cNvPr>
          <p:cNvSpPr/>
          <p:nvPr/>
        </p:nvSpPr>
        <p:spPr>
          <a:xfrm>
            <a:off x="5174207" y="3324839"/>
            <a:ext cx="3888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قوى التشتت ( قوى لندن ).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44636A74-7775-4B08-9710-FF2D1073CCB5}"/>
              </a:ext>
            </a:extLst>
          </p:cNvPr>
          <p:cNvSpPr/>
          <p:nvPr/>
        </p:nvSpPr>
        <p:spPr>
          <a:xfrm>
            <a:off x="9150285" y="3281297"/>
            <a:ext cx="720080" cy="5847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2D30480F-3401-4F69-9C53-8D0CB08F0973}"/>
              </a:ext>
            </a:extLst>
          </p:cNvPr>
          <p:cNvSpPr/>
          <p:nvPr/>
        </p:nvSpPr>
        <p:spPr>
          <a:xfrm>
            <a:off x="9134647" y="4404959"/>
            <a:ext cx="720080" cy="5847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6BA0C018-7ED4-4C8D-B266-8A0A9D85631F}"/>
              </a:ext>
            </a:extLst>
          </p:cNvPr>
          <p:cNvSpPr/>
          <p:nvPr/>
        </p:nvSpPr>
        <p:spPr>
          <a:xfrm>
            <a:off x="9062639" y="5629095"/>
            <a:ext cx="720080" cy="5847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4850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1B9B783-7788-44ED-A689-500B44061D3B}"/>
              </a:ext>
            </a:extLst>
          </p:cNvPr>
          <p:cNvSpPr/>
          <p:nvPr/>
        </p:nvSpPr>
        <p:spPr>
          <a:xfrm>
            <a:off x="1733426" y="1859901"/>
            <a:ext cx="87251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القوى التي تفسر سبب وجود</a:t>
            </a:r>
            <a:r>
              <a:rPr lang="ar-SA" sz="3200" b="1" dirty="0">
                <a:solidFill>
                  <a:srgbClr val="FF0000"/>
                </a:solidFill>
              </a:rPr>
              <a:t> الماء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في </a:t>
            </a:r>
            <a:r>
              <a:rPr lang="ar-SA" sz="3200" b="1" dirty="0">
                <a:solidFill>
                  <a:srgbClr val="FF0000"/>
                </a:solidFill>
              </a:rPr>
              <a:t>الحالة السائلة </a:t>
            </a:r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هي: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B3E5DD2-62EA-4F64-AB78-E1792C10AA7A}"/>
              </a:ext>
            </a:extLst>
          </p:cNvPr>
          <p:cNvSpPr/>
          <p:nvPr/>
        </p:nvSpPr>
        <p:spPr>
          <a:xfrm>
            <a:off x="4942582" y="4254139"/>
            <a:ext cx="4104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قوى ثنائية القطبية.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5329037-8255-49E1-9B30-556E73EB11C5}"/>
              </a:ext>
            </a:extLst>
          </p:cNvPr>
          <p:cNvSpPr/>
          <p:nvPr/>
        </p:nvSpPr>
        <p:spPr>
          <a:xfrm>
            <a:off x="5056829" y="5083892"/>
            <a:ext cx="4104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الرابطة الهيدروجينية.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FF5D23B-910E-4D2A-9E01-333456210D85}"/>
              </a:ext>
            </a:extLst>
          </p:cNvPr>
          <p:cNvSpPr/>
          <p:nvPr/>
        </p:nvSpPr>
        <p:spPr>
          <a:xfrm>
            <a:off x="5214847" y="3385799"/>
            <a:ext cx="3888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قوى التشتت ( قوى لندن ).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65AE712F-1CF7-419E-95F0-6F66B11C9679}"/>
              </a:ext>
            </a:extLst>
          </p:cNvPr>
          <p:cNvSpPr/>
          <p:nvPr/>
        </p:nvSpPr>
        <p:spPr>
          <a:xfrm>
            <a:off x="9190925" y="3342257"/>
            <a:ext cx="720080" cy="5847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43CD2C35-F6F1-49D8-81CF-EB99126B7B3E}"/>
              </a:ext>
            </a:extLst>
          </p:cNvPr>
          <p:cNvSpPr/>
          <p:nvPr/>
        </p:nvSpPr>
        <p:spPr>
          <a:xfrm>
            <a:off x="9191053" y="4182131"/>
            <a:ext cx="720080" cy="5847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F41C6B7A-D645-431A-A23E-0011E418D5A9}"/>
              </a:ext>
            </a:extLst>
          </p:cNvPr>
          <p:cNvSpPr/>
          <p:nvPr/>
        </p:nvSpPr>
        <p:spPr>
          <a:xfrm>
            <a:off x="9213641" y="5075181"/>
            <a:ext cx="720080" cy="5847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636ED55-AEDE-44D9-AA9F-D7A45D2F2369}"/>
              </a:ext>
            </a:extLst>
          </p:cNvPr>
          <p:cNvSpPr/>
          <p:nvPr/>
        </p:nvSpPr>
        <p:spPr>
          <a:xfrm>
            <a:off x="5098867" y="5977294"/>
            <a:ext cx="4104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0000CC"/>
                </a:solidFill>
              </a:rPr>
              <a:t>الرابطة الأيونية.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D977E3A-2139-49BB-84CE-797CA238365F}"/>
              </a:ext>
            </a:extLst>
          </p:cNvPr>
          <p:cNvSpPr/>
          <p:nvPr/>
        </p:nvSpPr>
        <p:spPr>
          <a:xfrm>
            <a:off x="9255679" y="5968583"/>
            <a:ext cx="720080" cy="5847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SA"/>
          </a:p>
        </p:txBody>
      </p:sp>
      <p:sp>
        <p:nvSpPr>
          <p:cNvPr id="18" name="مستطيل مستدير الزوايا 14">
            <a:extLst>
              <a:ext uri="{FF2B5EF4-FFF2-40B4-BE49-F238E27FC236}">
                <a16:creationId xmlns:a16="http://schemas.microsoft.com/office/drawing/2014/main" id="{DDF66618-C771-4C83-8450-A20AA9C6ADA5}"/>
              </a:ext>
            </a:extLst>
          </p:cNvPr>
          <p:cNvSpPr/>
          <p:nvPr/>
        </p:nvSpPr>
        <p:spPr>
          <a:xfrm>
            <a:off x="10616018" y="1719263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2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3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89A7E9E7-FB1E-47FD-808E-BBCCB17D489C}"/>
              </a:ext>
            </a:extLst>
          </p:cNvPr>
          <p:cNvSpPr/>
          <p:nvPr/>
        </p:nvSpPr>
        <p:spPr>
          <a:xfrm>
            <a:off x="10616018" y="1719263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3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6A87CD0-02D7-4456-9B4A-04B0D998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79" y="2240121"/>
            <a:ext cx="3429629" cy="1296144"/>
          </a:xfrm>
          <a:prstGeom prst="roundRect">
            <a:avLst>
              <a:gd name="adj" fmla="val 4167"/>
            </a:avLst>
          </a:prstGeom>
          <a:noFill/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0873505-C774-4ECC-B2C6-F86B6D48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79" y="3795459"/>
            <a:ext cx="3429630" cy="1444025"/>
          </a:xfrm>
          <a:prstGeom prst="roundRect">
            <a:avLst>
              <a:gd name="adj" fmla="val 4167"/>
            </a:avLst>
          </a:prstGeom>
          <a:noFill/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284D13A-5BF0-4DFE-B577-11F8AC5E2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b="25084"/>
          <a:stretch>
            <a:fillRect/>
          </a:stretch>
        </p:blipFill>
        <p:spPr bwMode="auto">
          <a:xfrm>
            <a:off x="1499779" y="5440186"/>
            <a:ext cx="3429629" cy="1335730"/>
          </a:xfrm>
          <a:prstGeom prst="roundRect">
            <a:avLst>
              <a:gd name="adj" fmla="val 4167"/>
            </a:avLst>
          </a:prstGeom>
          <a:noFill/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مستطيل مستدير الزوايا 22">
            <a:extLst>
              <a:ext uri="{FF2B5EF4-FFF2-40B4-BE49-F238E27FC236}">
                <a16:creationId xmlns:a16="http://schemas.microsoft.com/office/drawing/2014/main" id="{F4D1D621-2B3F-4DD1-B5B9-B9F0FFB35880}"/>
              </a:ext>
            </a:extLst>
          </p:cNvPr>
          <p:cNvSpPr/>
          <p:nvPr/>
        </p:nvSpPr>
        <p:spPr>
          <a:xfrm>
            <a:off x="9150583" y="2847573"/>
            <a:ext cx="678856" cy="580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مستطيل مستدير الزوايا 32">
            <a:extLst>
              <a:ext uri="{FF2B5EF4-FFF2-40B4-BE49-F238E27FC236}">
                <a16:creationId xmlns:a16="http://schemas.microsoft.com/office/drawing/2014/main" id="{E5D8BBDC-B071-4AE3-964E-8203D15DC119}"/>
              </a:ext>
            </a:extLst>
          </p:cNvPr>
          <p:cNvSpPr/>
          <p:nvPr/>
        </p:nvSpPr>
        <p:spPr>
          <a:xfrm>
            <a:off x="9150583" y="4316298"/>
            <a:ext cx="678856" cy="580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مستطيل مستدير الزوايا 33">
            <a:extLst>
              <a:ext uri="{FF2B5EF4-FFF2-40B4-BE49-F238E27FC236}">
                <a16:creationId xmlns:a16="http://schemas.microsoft.com/office/drawing/2014/main" id="{27069E08-7B82-47BF-9E60-6860FFB52780}"/>
              </a:ext>
            </a:extLst>
          </p:cNvPr>
          <p:cNvSpPr/>
          <p:nvPr/>
        </p:nvSpPr>
        <p:spPr>
          <a:xfrm>
            <a:off x="9150583" y="5993031"/>
            <a:ext cx="678856" cy="5806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مستطيل مستدير الزوايا 34">
            <a:extLst>
              <a:ext uri="{FF2B5EF4-FFF2-40B4-BE49-F238E27FC236}">
                <a16:creationId xmlns:a16="http://schemas.microsoft.com/office/drawing/2014/main" id="{AB196FE1-8831-462F-82C1-02B509E71F5F}"/>
              </a:ext>
            </a:extLst>
          </p:cNvPr>
          <p:cNvSpPr/>
          <p:nvPr/>
        </p:nvSpPr>
        <p:spPr>
          <a:xfrm>
            <a:off x="5415280" y="1753803"/>
            <a:ext cx="5055634" cy="6205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3200" b="1" dirty="0">
                <a:solidFill>
                  <a:schemeClr val="tx2">
                    <a:lumMod val="50000"/>
                  </a:schemeClr>
                </a:solidFill>
              </a:rPr>
              <a:t>اربط أنواع القوى بالشكل المقابل.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672AA8AC-50DF-4D73-A88E-D9B7315C8072}"/>
              </a:ext>
            </a:extLst>
          </p:cNvPr>
          <p:cNvSpPr/>
          <p:nvPr/>
        </p:nvSpPr>
        <p:spPr>
          <a:xfrm>
            <a:off x="5937521" y="2836004"/>
            <a:ext cx="31627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 dirty="0"/>
              <a:t>قوى ثنائية القطبية:</a:t>
            </a:r>
            <a:endParaRPr lang="en-US" sz="3200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5B4AFAB-F8D7-4F50-BFBB-CC3EFA9D9099}"/>
              </a:ext>
            </a:extLst>
          </p:cNvPr>
          <p:cNvSpPr/>
          <p:nvPr/>
        </p:nvSpPr>
        <p:spPr>
          <a:xfrm>
            <a:off x="5834449" y="5990966"/>
            <a:ext cx="3240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 dirty="0"/>
              <a:t>الرابطة الهيدروجينية:</a:t>
            </a:r>
            <a:endParaRPr lang="en-US" sz="3200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1D505E8-5F6D-4522-9FB3-404131D0E457}"/>
              </a:ext>
            </a:extLst>
          </p:cNvPr>
          <p:cNvSpPr/>
          <p:nvPr/>
        </p:nvSpPr>
        <p:spPr>
          <a:xfrm>
            <a:off x="5902026" y="4312167"/>
            <a:ext cx="30598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3200" b="1" dirty="0"/>
              <a:t>قوى التشتت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079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مستدير الزوايا 14">
            <a:extLst>
              <a:ext uri="{FF2B5EF4-FFF2-40B4-BE49-F238E27FC236}">
                <a16:creationId xmlns:a16="http://schemas.microsoft.com/office/drawing/2014/main" id="{89A7E9E7-FB1E-47FD-808E-BBCCB17D489C}"/>
              </a:ext>
            </a:extLst>
          </p:cNvPr>
          <p:cNvSpPr/>
          <p:nvPr/>
        </p:nvSpPr>
        <p:spPr>
          <a:xfrm>
            <a:off x="10616018" y="1719263"/>
            <a:ext cx="1575982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</a:rPr>
              <a:t>تدريب</a:t>
            </a:r>
            <a:r>
              <a:rPr lang="en-US" sz="4000" b="1" dirty="0">
                <a:solidFill>
                  <a:srgbClr val="C00000"/>
                </a:solidFill>
              </a:rPr>
              <a:t>4</a:t>
            </a:r>
            <a:endParaRPr lang="ar-SA" sz="4000" b="1" dirty="0">
              <a:solidFill>
                <a:srgbClr val="C00000"/>
              </a:solidFill>
            </a:endParaRPr>
          </a:p>
        </p:txBody>
      </p:sp>
      <p:sp>
        <p:nvSpPr>
          <p:cNvPr id="12" name="مستطيل مستدير الزوايا 34">
            <a:extLst>
              <a:ext uri="{FF2B5EF4-FFF2-40B4-BE49-F238E27FC236}">
                <a16:creationId xmlns:a16="http://schemas.microsoft.com/office/drawing/2014/main" id="{AB196FE1-8831-462F-82C1-02B509E71F5F}"/>
              </a:ext>
            </a:extLst>
          </p:cNvPr>
          <p:cNvSpPr/>
          <p:nvPr/>
        </p:nvSpPr>
        <p:spPr>
          <a:xfrm>
            <a:off x="1907023" y="2163725"/>
            <a:ext cx="8591314" cy="6205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4000" b="1" dirty="0">
                <a:solidFill>
                  <a:schemeClr val="tx2">
                    <a:lumMod val="50000"/>
                  </a:schemeClr>
                </a:solidFill>
              </a:rPr>
              <a:t>ما نوع الرابطة بالجزيء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  HF</a:t>
            </a:r>
            <a:r>
              <a:rPr lang="ar-SA" sz="4000" b="1" dirty="0">
                <a:solidFill>
                  <a:schemeClr val="tx2">
                    <a:lumMod val="50000"/>
                  </a:schemeClr>
                </a:solidFill>
              </a:rPr>
              <a:t>ونوع القوى بين الجزيء 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</a:rPr>
              <a:t>HCl</a:t>
            </a:r>
            <a:endParaRPr lang="ar-SA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DD32945-C47C-4B79-91B0-0F025C959E83}"/>
              </a:ext>
            </a:extLst>
          </p:cNvPr>
          <p:cNvSpPr txBox="1"/>
          <p:nvPr/>
        </p:nvSpPr>
        <p:spPr>
          <a:xfrm>
            <a:off x="2841308" y="3921797"/>
            <a:ext cx="6202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</a:rPr>
              <a:t>رابطة هيدروجينية </a:t>
            </a:r>
            <a:r>
              <a:rPr lang="en-US" sz="3600" b="1" dirty="0">
                <a:solidFill>
                  <a:srgbClr val="0000CC"/>
                </a:solidFill>
              </a:rPr>
              <a:t>HF</a:t>
            </a:r>
            <a:endParaRPr lang="ar-SA" sz="3600" dirty="0">
              <a:solidFill>
                <a:srgbClr val="0000CC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5C8AFDA-5B2C-44C2-A879-EB57EFBAE4F1}"/>
              </a:ext>
            </a:extLst>
          </p:cNvPr>
          <p:cNvSpPr txBox="1"/>
          <p:nvPr/>
        </p:nvSpPr>
        <p:spPr>
          <a:xfrm>
            <a:off x="2841308" y="5633142"/>
            <a:ext cx="6202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00CC"/>
                </a:solidFill>
              </a:rPr>
              <a:t>قوى تشتت </a:t>
            </a:r>
            <a:r>
              <a:rPr lang="en-US" sz="3600" b="1" dirty="0">
                <a:solidFill>
                  <a:srgbClr val="0000CC"/>
                </a:solidFill>
              </a:rPr>
              <a:t>HCl</a:t>
            </a:r>
            <a:endParaRPr lang="ar-SA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14D4C06-167C-4EE1-90EC-5DF5CD382907}"/>
              </a:ext>
            </a:extLst>
          </p:cNvPr>
          <p:cNvSpPr txBox="1"/>
          <p:nvPr/>
        </p:nvSpPr>
        <p:spPr>
          <a:xfrm>
            <a:off x="1793399" y="1864868"/>
            <a:ext cx="75336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/>
              <a:t>فسر ما الذي يحدد حالة المادة عند درجة حرارة معينة؟</a:t>
            </a:r>
          </a:p>
        </p:txBody>
      </p:sp>
      <p:sp>
        <p:nvSpPr>
          <p:cNvPr id="6" name="مستطيل مستدير الزوايا 20">
            <a:extLst>
              <a:ext uri="{FF2B5EF4-FFF2-40B4-BE49-F238E27FC236}">
                <a16:creationId xmlns:a16="http://schemas.microsoft.com/office/drawing/2014/main" id="{DB2B31FB-A17F-4AEE-A7D6-D04A3AE800BF}"/>
              </a:ext>
            </a:extLst>
          </p:cNvPr>
          <p:cNvSpPr/>
          <p:nvPr/>
        </p:nvSpPr>
        <p:spPr>
          <a:xfrm>
            <a:off x="9469120" y="1829710"/>
            <a:ext cx="2722880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تدريب14 ص26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952FD05-A9E8-4765-8B59-7B5AA0898700}"/>
              </a:ext>
            </a:extLst>
          </p:cNvPr>
          <p:cNvSpPr txBox="1"/>
          <p:nvPr/>
        </p:nvSpPr>
        <p:spPr>
          <a:xfrm>
            <a:off x="2150428" y="3970555"/>
            <a:ext cx="8166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</a:rPr>
              <a:t>تحدد القوى بين الجزيئـات الحالة الفيزيائية للمادة. ففي الحالة</a:t>
            </a:r>
          </a:p>
          <a:p>
            <a:r>
              <a:rPr lang="ar-SA" sz="2800" b="1" dirty="0">
                <a:solidFill>
                  <a:srgbClr val="0000CC"/>
                </a:solidFill>
              </a:rPr>
              <a:t>الحالة </a:t>
            </a:r>
            <a:r>
              <a:rPr lang="ar-SA" sz="2800" b="1" dirty="0">
                <a:solidFill>
                  <a:srgbClr val="FF0000"/>
                </a:solidFill>
              </a:rPr>
              <a:t>الصلبة</a:t>
            </a:r>
            <a:r>
              <a:rPr lang="ar-SA" sz="2800" b="1" dirty="0">
                <a:solidFill>
                  <a:srgbClr val="0000CC"/>
                </a:solidFill>
              </a:rPr>
              <a:t> تكون القوى بين الجزيئات قوية جدا وتبقى الجزيئات</a:t>
            </a:r>
          </a:p>
          <a:p>
            <a:r>
              <a:rPr lang="ar-SA" sz="2800" b="1" dirty="0">
                <a:solidFill>
                  <a:srgbClr val="0000CC"/>
                </a:solidFill>
              </a:rPr>
              <a:t>معـا. وفي الحالة </a:t>
            </a:r>
            <a:r>
              <a:rPr lang="ar-SA" sz="2800" b="1" dirty="0">
                <a:solidFill>
                  <a:srgbClr val="FF0000"/>
                </a:solidFill>
              </a:rPr>
              <a:t>السـائلة</a:t>
            </a:r>
            <a:r>
              <a:rPr lang="ar-SA" sz="2800" b="1" dirty="0">
                <a:solidFill>
                  <a:srgbClr val="0000CC"/>
                </a:solidFill>
              </a:rPr>
              <a:t> تصبح القوى أضعف، أما في الحالة</a:t>
            </a:r>
          </a:p>
          <a:p>
            <a:r>
              <a:rPr lang="ar-SA" sz="2800" b="1" dirty="0">
                <a:solidFill>
                  <a:srgbClr val="0000CC"/>
                </a:solidFill>
              </a:rPr>
              <a:t>الغازية فلا تخضع الجزيئات لقوى تذكر.</a:t>
            </a:r>
          </a:p>
        </p:txBody>
      </p:sp>
    </p:spTree>
    <p:extLst>
      <p:ext uri="{BB962C8B-B14F-4D97-AF65-F5344CB8AC3E}">
        <p14:creationId xmlns:p14="http://schemas.microsoft.com/office/powerpoint/2010/main" val="2171535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9DC67482-5CB7-4AB4-AA5D-C7D0913EB36C}"/>
              </a:ext>
            </a:extLst>
          </p:cNvPr>
          <p:cNvSpPr txBox="1"/>
          <p:nvPr/>
        </p:nvSpPr>
        <p:spPr>
          <a:xfrm>
            <a:off x="2256790" y="1860503"/>
            <a:ext cx="79222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/>
              <a:t>قارن بين القوى بين الجزيئات، ثم صف القوى الجزيئية.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F84692C7-BE53-4F7A-A235-F0EE2CA7CF12}"/>
              </a:ext>
            </a:extLst>
          </p:cNvPr>
          <p:cNvSpPr txBox="1"/>
          <p:nvPr/>
        </p:nvSpPr>
        <p:spPr>
          <a:xfrm>
            <a:off x="9511351" y="1841526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4F958D22-B6F0-41F4-85EA-CB0342D94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35" y="1798932"/>
            <a:ext cx="768263" cy="731520"/>
          </a:xfrm>
          <a:prstGeom prst="rect">
            <a:avLst/>
          </a:prstGeom>
        </p:spPr>
      </p:pic>
      <p:sp>
        <p:nvSpPr>
          <p:cNvPr id="11" name="مستطيل مستدير الزوايا 20">
            <a:extLst>
              <a:ext uri="{FF2B5EF4-FFF2-40B4-BE49-F238E27FC236}">
                <a16:creationId xmlns:a16="http://schemas.microsoft.com/office/drawing/2014/main" id="{707FD5C7-2BC4-448B-BFB6-08F406FC8BDF}"/>
              </a:ext>
            </a:extLst>
          </p:cNvPr>
          <p:cNvSpPr/>
          <p:nvPr/>
        </p:nvSpPr>
        <p:spPr>
          <a:xfrm>
            <a:off x="9511351" y="2671692"/>
            <a:ext cx="2722880" cy="655092"/>
          </a:xfrm>
          <a:prstGeom prst="roundRect">
            <a:avLst/>
          </a:prstGeom>
          <a:solidFill>
            <a:srgbClr val="FFFFCC"/>
          </a:solidFill>
          <a:ln w="2857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تدريب14 ص26</a:t>
            </a:r>
          </a:p>
        </p:txBody>
      </p:sp>
    </p:spTree>
    <p:extLst>
      <p:ext uri="{BB962C8B-B14F-4D97-AF65-F5344CB8AC3E}">
        <p14:creationId xmlns:p14="http://schemas.microsoft.com/office/powerpoint/2010/main" val="3364401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18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19">
            <a:extLst>
              <a:ext uri="{FF2B5EF4-FFF2-40B4-BE49-F238E27FC236}">
                <a16:creationId xmlns:a16="http://schemas.microsoft.com/office/drawing/2014/main" id="{BCEE1CD6-FAEE-4F6A-87DD-BAD1E2D0E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290" y="1719263"/>
            <a:ext cx="742686" cy="742686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815B58DC-7228-4575-B6D5-0D451B829383}"/>
              </a:ext>
            </a:extLst>
          </p:cNvPr>
          <p:cNvSpPr txBox="1"/>
          <p:nvPr/>
        </p:nvSpPr>
        <p:spPr>
          <a:xfrm>
            <a:off x="9320848" y="1748036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تعلمنا اليوم: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28E7374F-E9DE-43BE-8CD7-015A6D1E2127}"/>
              </a:ext>
            </a:extLst>
          </p:cNvPr>
          <p:cNvSpPr txBox="1"/>
          <p:nvPr/>
        </p:nvSpPr>
        <p:spPr>
          <a:xfrm>
            <a:off x="4774194" y="1748036"/>
            <a:ext cx="2679624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أنواع قوى التجاذب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2C82689-8AE5-4EBE-AF4B-CB549F98879F}"/>
              </a:ext>
            </a:extLst>
          </p:cNvPr>
          <p:cNvSpPr txBox="1"/>
          <p:nvPr/>
        </p:nvSpPr>
        <p:spPr>
          <a:xfrm>
            <a:off x="8163557" y="3006981"/>
            <a:ext cx="3714607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قوى التجاذب في الجسيمات نفسها</a:t>
            </a:r>
          </a:p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ar-SA" sz="2400" b="1" dirty="0">
                <a:solidFill>
                  <a:srgbClr val="FF0000"/>
                </a:solidFill>
              </a:rPr>
              <a:t>القوى الترابط الجزيئية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D3C95D6-C1D7-483F-BD84-659F59FFDB71}"/>
              </a:ext>
            </a:extLst>
          </p:cNvPr>
          <p:cNvSpPr txBox="1"/>
          <p:nvPr/>
        </p:nvSpPr>
        <p:spPr>
          <a:xfrm>
            <a:off x="9334405" y="4419595"/>
            <a:ext cx="26335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</a:rPr>
              <a:t>1) روابط أيونية.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1DF7D1E-26C9-4733-9A63-49C93C91632A}"/>
              </a:ext>
            </a:extLst>
          </p:cNvPr>
          <p:cNvSpPr txBox="1"/>
          <p:nvPr/>
        </p:nvSpPr>
        <p:spPr>
          <a:xfrm>
            <a:off x="9721505" y="5107627"/>
            <a:ext cx="225103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</a:rPr>
              <a:t>2) روابط تساهمية.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C6B3767-1442-4599-ACED-CF27B79B6690}"/>
              </a:ext>
            </a:extLst>
          </p:cNvPr>
          <p:cNvSpPr txBox="1"/>
          <p:nvPr/>
        </p:nvSpPr>
        <p:spPr>
          <a:xfrm>
            <a:off x="9891528" y="6157307"/>
            <a:ext cx="20810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</a:rPr>
              <a:t>3) روابط فلزية.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AA024FC-8735-4D75-BCFB-25F4CC232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4" t="31126" r="42127" b="28410"/>
          <a:stretch/>
        </p:blipFill>
        <p:spPr bwMode="auto">
          <a:xfrm>
            <a:off x="8209252" y="4333739"/>
            <a:ext cx="1745340" cy="254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C941F40-52BF-4541-A891-4D7832D270BA}"/>
              </a:ext>
            </a:extLst>
          </p:cNvPr>
          <p:cNvSpPr txBox="1"/>
          <p:nvPr/>
        </p:nvSpPr>
        <p:spPr>
          <a:xfrm>
            <a:off x="468711" y="2864576"/>
            <a:ext cx="4155963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قوى التجاذب </a:t>
            </a:r>
            <a:r>
              <a:rPr lang="ar-SA" sz="2400" b="1" dirty="0">
                <a:solidFill>
                  <a:srgbClr val="FF0000"/>
                </a:solidFill>
              </a:rPr>
              <a:t>بين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الجسيمات نفسها</a:t>
            </a:r>
          </a:p>
          <a:p>
            <a:pPr algn="ctr"/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ar-SA" sz="2400" b="1" dirty="0">
                <a:solidFill>
                  <a:srgbClr val="FF0000"/>
                </a:solidFill>
              </a:rPr>
              <a:t>القوى بين الجزيئية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74BD9593-63A6-4923-BCD5-FDA97FBA0B38}"/>
              </a:ext>
            </a:extLst>
          </p:cNvPr>
          <p:cNvSpPr txBox="1"/>
          <p:nvPr/>
        </p:nvSpPr>
        <p:spPr>
          <a:xfrm>
            <a:off x="2056800" y="4102906"/>
            <a:ext cx="24429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</a:rPr>
              <a:t>1) قوى التشتت.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A7DA233-E037-4DF7-A6E3-44843EC9958A}"/>
              </a:ext>
            </a:extLst>
          </p:cNvPr>
          <p:cNvSpPr txBox="1"/>
          <p:nvPr/>
        </p:nvSpPr>
        <p:spPr>
          <a:xfrm>
            <a:off x="2081824" y="5264107"/>
            <a:ext cx="241788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CC"/>
                </a:solidFill>
              </a:rPr>
              <a:t>2) الثنائية القطبية.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A58ADD7-E1B5-48EF-8999-6182FC7B44C8}"/>
              </a:ext>
            </a:extLst>
          </p:cNvPr>
          <p:cNvSpPr txBox="1"/>
          <p:nvPr/>
        </p:nvSpPr>
        <p:spPr>
          <a:xfrm>
            <a:off x="1400920" y="6109497"/>
            <a:ext cx="30987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CC"/>
                </a:solidFill>
              </a:rPr>
              <a:t>3) الروابط الهيدروجينية.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1B5406E3-5936-4CB9-B23D-6AF6549DD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3" y="3924620"/>
            <a:ext cx="2020901" cy="65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سهم إلى اليمين 1">
            <a:extLst>
              <a:ext uri="{FF2B5EF4-FFF2-40B4-BE49-F238E27FC236}">
                <a16:creationId xmlns:a16="http://schemas.microsoft.com/office/drawing/2014/main" id="{A2F4F2DE-00AD-43E6-B89C-9469009C4B55}"/>
              </a:ext>
            </a:extLst>
          </p:cNvPr>
          <p:cNvSpPr/>
          <p:nvPr/>
        </p:nvSpPr>
        <p:spPr>
          <a:xfrm rot="5400000">
            <a:off x="8928201" y="2416639"/>
            <a:ext cx="517505" cy="472966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إلى اليمين 43">
            <a:extLst>
              <a:ext uri="{FF2B5EF4-FFF2-40B4-BE49-F238E27FC236}">
                <a16:creationId xmlns:a16="http://schemas.microsoft.com/office/drawing/2014/main" id="{460D484D-9581-486C-8C5F-F1BC6BE1A3E4}"/>
              </a:ext>
            </a:extLst>
          </p:cNvPr>
          <p:cNvSpPr/>
          <p:nvPr/>
        </p:nvSpPr>
        <p:spPr>
          <a:xfrm rot="5400000">
            <a:off x="2164161" y="2369341"/>
            <a:ext cx="517505" cy="472966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81A6773B-7C46-4949-9924-7E16774A6B03}"/>
              </a:ext>
            </a:extLst>
          </p:cNvPr>
          <p:cNvCxnSpPr/>
          <p:nvPr/>
        </p:nvCxnSpPr>
        <p:spPr>
          <a:xfrm>
            <a:off x="2314611" y="2313288"/>
            <a:ext cx="7013421" cy="51333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D992A718-189B-47F7-8001-CE582AAEB754}"/>
              </a:ext>
            </a:extLst>
          </p:cNvPr>
          <p:cNvSpPr/>
          <p:nvPr/>
        </p:nvSpPr>
        <p:spPr>
          <a:xfrm>
            <a:off x="5209157" y="4067075"/>
            <a:ext cx="2506717" cy="70788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ar-SA" sz="2000" b="1" dirty="0">
                <a:solidFill>
                  <a:schemeClr val="tx2">
                    <a:lumMod val="50000"/>
                  </a:schemeClr>
                </a:solidFill>
              </a:rPr>
              <a:t>العوامل التي تؤثر على قوى التشتت </a:t>
            </a:r>
            <a:r>
              <a:rPr lang="ar-SA" sz="2000" b="1" dirty="0"/>
              <a:t>( </a:t>
            </a:r>
            <a:r>
              <a:rPr lang="ar-SA" sz="2000" b="1" dirty="0">
                <a:solidFill>
                  <a:srgbClr val="FF0000"/>
                </a:solidFill>
              </a:rPr>
              <a:t>قوى لندن </a:t>
            </a:r>
            <a:r>
              <a:rPr lang="ar-SA" sz="2000" b="1" dirty="0"/>
              <a:t>).</a:t>
            </a:r>
            <a:endParaRPr lang="en-US" sz="2000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3B33245-C777-4479-931C-26EFC063DE13}"/>
              </a:ext>
            </a:extLst>
          </p:cNvPr>
          <p:cNvSpPr/>
          <p:nvPr/>
        </p:nvSpPr>
        <p:spPr>
          <a:xfrm>
            <a:off x="4499709" y="5107627"/>
            <a:ext cx="3348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1-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كلما زاد </a:t>
            </a:r>
            <a:r>
              <a:rPr lang="ar-SA" sz="2400" b="1" dirty="0">
                <a:solidFill>
                  <a:srgbClr val="FF0000"/>
                </a:solidFill>
              </a:rPr>
              <a:t>حجم الجسيم </a:t>
            </a:r>
            <a:r>
              <a:rPr lang="ar-SA" sz="2400" b="1" dirty="0"/>
              <a:t>.</a:t>
            </a:r>
            <a:endParaRPr lang="ar-SA" sz="2400" dirty="0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C396651B-D905-458C-A527-D149CB9CA190}"/>
              </a:ext>
            </a:extLst>
          </p:cNvPr>
          <p:cNvSpPr/>
          <p:nvPr/>
        </p:nvSpPr>
        <p:spPr>
          <a:xfrm>
            <a:off x="4608283" y="5673920"/>
            <a:ext cx="33312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400" b="1" dirty="0">
                <a:solidFill>
                  <a:srgbClr val="FF0000"/>
                </a:solidFill>
              </a:rPr>
              <a:t>2- </a:t>
            </a:r>
            <a:r>
              <a:rPr lang="ar-SA" sz="2400" b="1" dirty="0">
                <a:solidFill>
                  <a:schemeClr val="tx2">
                    <a:lumMod val="50000"/>
                  </a:schemeClr>
                </a:solidFill>
              </a:rPr>
              <a:t>زيادة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FF0000"/>
                </a:solidFill>
              </a:rPr>
              <a:t>عدد الإلكترونات</a:t>
            </a:r>
            <a:r>
              <a:rPr lang="ar-SA" sz="2400" b="1" dirty="0"/>
              <a:t>.</a:t>
            </a:r>
            <a:endParaRPr lang="ar-SA" sz="2400" dirty="0"/>
          </a:p>
        </p:txBody>
      </p:sp>
      <p:sp>
        <p:nvSpPr>
          <p:cNvPr id="25" name="سهم إلى اليمين 47">
            <a:extLst>
              <a:ext uri="{FF2B5EF4-FFF2-40B4-BE49-F238E27FC236}">
                <a16:creationId xmlns:a16="http://schemas.microsoft.com/office/drawing/2014/main" id="{2A7F85C5-4B8A-4E8F-B642-D458300A9FA0}"/>
              </a:ext>
            </a:extLst>
          </p:cNvPr>
          <p:cNvSpPr/>
          <p:nvPr/>
        </p:nvSpPr>
        <p:spPr>
          <a:xfrm rot="5400000">
            <a:off x="5422657" y="2979367"/>
            <a:ext cx="1702455" cy="472966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E8A2AEBB-DB6D-4CDC-86EF-307A73F9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03" y="4985786"/>
            <a:ext cx="1716519" cy="10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78B839EC-817A-4DE5-881E-032ADAE51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1" y="5946560"/>
            <a:ext cx="1920240" cy="7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3" grpId="0" animBg="1"/>
      <p:bldP spid="14" grpId="0"/>
      <p:bldP spid="15" grpId="0"/>
      <p:bldP spid="16" grpId="0"/>
      <p:bldP spid="19" grpId="0" animBg="1"/>
      <p:bldP spid="20" grpId="0" animBg="1"/>
      <p:bldP spid="22" grpId="0" animBg="1"/>
      <p:bldP spid="23" grpId="0"/>
      <p:bldP spid="24" grpId="0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:a16="http://schemas.microsoft.com/office/drawing/2014/main" id="{E74F5A55-5693-41B2-9077-B6D98CFC4F20}"/>
              </a:ext>
            </a:extLst>
          </p:cNvPr>
          <p:cNvSpPr txBox="1"/>
          <p:nvPr/>
        </p:nvSpPr>
        <p:spPr>
          <a:xfrm>
            <a:off x="8608834" y="1869300"/>
            <a:ext cx="266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</a:rPr>
              <a:t>المــــراجـــــــــع: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</a:endParaRPr>
          </a:p>
        </p:txBody>
      </p:sp>
      <p:pic>
        <p:nvPicPr>
          <p:cNvPr id="6" name="Picture 20">
            <a:extLst>
              <a:ext uri="{FF2B5EF4-FFF2-40B4-BE49-F238E27FC236}">
                <a16:creationId xmlns:a16="http://schemas.microsoft.com/office/drawing/2014/main" id="{B672A4F0-906B-49BD-A8C8-0CC15EE1F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698" y="1822133"/>
            <a:ext cx="740664" cy="740664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92F7DB0-8B0C-4D13-B0AF-9CCCDB155D0B}"/>
              </a:ext>
            </a:extLst>
          </p:cNvPr>
          <p:cNvSpPr/>
          <p:nvPr/>
        </p:nvSpPr>
        <p:spPr>
          <a:xfrm>
            <a:off x="2719388" y="3295803"/>
            <a:ext cx="8880092" cy="2679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كتاب </a:t>
            </a:r>
            <a:r>
              <a:rPr lang="ar-SA" sz="3600" b="1" dirty="0">
                <a:solidFill>
                  <a:srgbClr val="FF0000"/>
                </a:solidFill>
              </a:rPr>
              <a:t>كيمياء3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التعليم الثانوي نظام المقررات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 (مسار العلوم الطبيعية)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طبعة 1442 – 2020م</a:t>
            </a:r>
          </a:p>
          <a:p>
            <a:pPr algn="ctr"/>
            <a:r>
              <a:rPr lang="ar-SA" sz="3600" b="1" dirty="0">
                <a:solidFill>
                  <a:schemeClr val="bg2">
                    <a:lumMod val="10000"/>
                  </a:schemeClr>
                </a:solidFill>
              </a:rPr>
              <a:t>الفصل الدراسي الثاني</a:t>
            </a:r>
          </a:p>
        </p:txBody>
      </p:sp>
      <p:pic>
        <p:nvPicPr>
          <p:cNvPr id="10" name="صورة 9" descr="صورة تحتوي على لقطة شاشة&#10;&#10;تم إنشاء الوصف تلقائياً">
            <a:extLst>
              <a:ext uri="{FF2B5EF4-FFF2-40B4-BE49-F238E27FC236}">
                <a16:creationId xmlns:a16="http://schemas.microsoft.com/office/drawing/2014/main" id="{3932B043-151C-46C0-AA1B-F2CB55F65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1" t="23977" r="28433" b="18469"/>
          <a:stretch/>
        </p:blipFill>
        <p:spPr>
          <a:xfrm>
            <a:off x="393854" y="2494995"/>
            <a:ext cx="2778369" cy="42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2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E26FD83-2298-4E6C-A796-6FBA1A545FE4}"/>
              </a:ext>
            </a:extLst>
          </p:cNvPr>
          <p:cNvSpPr txBox="1"/>
          <p:nvPr/>
        </p:nvSpPr>
        <p:spPr>
          <a:xfrm>
            <a:off x="2074127" y="1904306"/>
            <a:ext cx="830208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0000CC"/>
                </a:solidFill>
              </a:rPr>
              <a:t>تفسير البيانات هناك </a:t>
            </a:r>
            <a:r>
              <a:rPr lang="ar-SA" sz="2800" b="1" dirty="0">
                <a:solidFill>
                  <a:srgbClr val="FF0000"/>
                </a:solidFill>
              </a:rPr>
              <a:t>أربع</a:t>
            </a:r>
            <a:r>
              <a:rPr lang="ar-SA" sz="2800" b="1" dirty="0">
                <a:solidFill>
                  <a:srgbClr val="0000CC"/>
                </a:solidFill>
              </a:rPr>
              <a:t> روابط تساهمية أحادية في جزيء </a:t>
            </a:r>
            <a:r>
              <a:rPr lang="ar-SA" sz="2800" b="1" dirty="0">
                <a:solidFill>
                  <a:srgbClr val="FF0000"/>
                </a:solidFill>
              </a:rPr>
              <a:t>الميثان</a:t>
            </a:r>
            <a:r>
              <a:rPr lang="en-US" sz="2800" b="1" dirty="0">
                <a:solidFill>
                  <a:srgbClr val="0000CC"/>
                </a:solidFill>
              </a:rPr>
              <a:t>CH</a:t>
            </a:r>
            <a:r>
              <a:rPr lang="en-US" sz="2400" b="1" dirty="0">
                <a:solidFill>
                  <a:srgbClr val="0000CC"/>
                </a:solidFill>
              </a:rPr>
              <a:t>4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ar-SA" sz="2800" b="1" dirty="0">
                <a:solidFill>
                  <a:srgbClr val="0000CC"/>
                </a:solidFill>
              </a:rPr>
              <a:t> بينما يوجد </a:t>
            </a:r>
            <a:r>
              <a:rPr lang="en-US" sz="2800" b="1" dirty="0">
                <a:solidFill>
                  <a:srgbClr val="FF0000"/>
                </a:solidFill>
              </a:rPr>
              <a:t>25</a:t>
            </a:r>
            <a:r>
              <a:rPr lang="ar-SA" sz="2800" b="1" dirty="0">
                <a:solidFill>
                  <a:srgbClr val="0000CC"/>
                </a:solidFill>
              </a:rPr>
              <a:t> رابطة تساهمية أحادية في جزيء </a:t>
            </a:r>
            <a:r>
              <a:rPr lang="ar-SA" sz="2800" b="1" dirty="0">
                <a:solidFill>
                  <a:srgbClr val="FF0000"/>
                </a:solidFill>
              </a:rPr>
              <a:t>الأوكتان</a:t>
            </a:r>
            <a:r>
              <a:rPr lang="ar-SA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C</a:t>
            </a:r>
            <a:r>
              <a:rPr lang="en-US" sz="2400" b="1" dirty="0">
                <a:solidFill>
                  <a:srgbClr val="0000CC"/>
                </a:solidFill>
              </a:rPr>
              <a:t>8</a:t>
            </a:r>
            <a:r>
              <a:rPr lang="en-US" sz="2800" b="1" dirty="0">
                <a:solidFill>
                  <a:srgbClr val="0000CC"/>
                </a:solidFill>
              </a:rPr>
              <a:t>H</a:t>
            </a:r>
            <a:r>
              <a:rPr lang="en-US" sz="2400" b="1" dirty="0">
                <a:solidFill>
                  <a:srgbClr val="0000CC"/>
                </a:solidFill>
              </a:rPr>
              <a:t>18</a:t>
            </a:r>
            <a:r>
              <a:rPr lang="ar-SA" sz="2800" b="1" dirty="0">
                <a:solidFill>
                  <a:srgbClr val="0000CC"/>
                </a:solidFill>
              </a:rPr>
              <a:t>. كيف يؤثر عدد الروابط في قوى </a:t>
            </a:r>
            <a:r>
              <a:rPr lang="ar-SA" sz="2800" b="1" dirty="0">
                <a:solidFill>
                  <a:srgbClr val="FF0000"/>
                </a:solidFill>
              </a:rPr>
              <a:t>التشتت</a:t>
            </a:r>
            <a:r>
              <a:rPr lang="ar-SA" sz="2800" b="1" dirty="0">
                <a:solidFill>
                  <a:srgbClr val="0000CC"/>
                </a:solidFill>
              </a:rPr>
              <a:t> في كلا المركبين؟ وأي المركبين يكون في الحالة </a:t>
            </a:r>
            <a:r>
              <a:rPr lang="ar-SA" sz="2800" b="1" dirty="0">
                <a:solidFill>
                  <a:srgbClr val="FF0000"/>
                </a:solidFill>
              </a:rPr>
              <a:t>الغازية</a:t>
            </a:r>
            <a:r>
              <a:rPr lang="ar-SA" sz="2800" b="1" dirty="0">
                <a:solidFill>
                  <a:srgbClr val="0000CC"/>
                </a:solidFill>
              </a:rPr>
              <a:t> عند درجة حرارة الغرفة، وأيهما في الحالة </a:t>
            </a:r>
            <a:r>
              <a:rPr lang="ar-SA" sz="2800" b="1" dirty="0">
                <a:solidFill>
                  <a:srgbClr val="FF0000"/>
                </a:solidFill>
              </a:rPr>
              <a:t>السائلة</a:t>
            </a:r>
            <a:r>
              <a:rPr lang="ar-SA" sz="2800" b="1" dirty="0">
                <a:solidFill>
                  <a:srgbClr val="0000CC"/>
                </a:solidFill>
              </a:rPr>
              <a:t>؟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D9323656-293B-4B69-A30E-F21B86C6E566}"/>
              </a:ext>
            </a:extLst>
          </p:cNvPr>
          <p:cNvSpPr txBox="1"/>
          <p:nvPr/>
        </p:nvSpPr>
        <p:spPr>
          <a:xfrm>
            <a:off x="9511170" y="1841527"/>
            <a:ext cx="191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تقويم:</a:t>
            </a:r>
            <a:endParaRPr 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20">
            <a:extLst>
              <a:ext uri="{FF2B5EF4-FFF2-40B4-BE49-F238E27FC236}">
                <a16:creationId xmlns:a16="http://schemas.microsoft.com/office/drawing/2014/main" id="{FB11D08B-18CC-42FE-A1E0-3B5E86BC7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35" y="1798932"/>
            <a:ext cx="768263" cy="73152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5B3B140-F224-4AFC-B780-83E88D4B04A0}"/>
              </a:ext>
            </a:extLst>
          </p:cNvPr>
          <p:cNvSpPr txBox="1"/>
          <p:nvPr/>
        </p:nvSpPr>
        <p:spPr>
          <a:xfrm>
            <a:off x="4142740" y="4751755"/>
            <a:ext cx="67792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/>
              <a:t>إن وجود روابط أكثر يعني وجود إلكترونات أكثر لتكوين قطبية مؤقتة، كما يعني ً أيضا قوى تشُّتت أكبر. فالميثان غاز، في حين أن الأوكتان سائل. </a:t>
            </a:r>
          </a:p>
        </p:txBody>
      </p:sp>
    </p:spTree>
    <p:extLst>
      <p:ext uri="{BB962C8B-B14F-4D97-AF65-F5344CB8AC3E}">
        <p14:creationId xmlns:p14="http://schemas.microsoft.com/office/powerpoint/2010/main" val="121777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3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C442AD2-2B0B-4068-BC1C-164C8C75E1D4}"/>
              </a:ext>
            </a:extLst>
          </p:cNvPr>
          <p:cNvSpPr txBox="1"/>
          <p:nvPr/>
        </p:nvSpPr>
        <p:spPr>
          <a:xfrm>
            <a:off x="9935984" y="1955945"/>
            <a:ext cx="2104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SA" sz="3600" b="1" dirty="0">
                <a:solidFill>
                  <a:srgbClr val="C00000"/>
                </a:solidFill>
              </a:rPr>
              <a:t>التهيئة</a:t>
            </a:r>
            <a:r>
              <a:rPr lang="ar-SA" sz="28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4B1FF6F-1FAF-49B7-9685-A5EC9E706C34}"/>
              </a:ext>
            </a:extLst>
          </p:cNvPr>
          <p:cNvSpPr txBox="1"/>
          <p:nvPr/>
        </p:nvSpPr>
        <p:spPr>
          <a:xfrm>
            <a:off x="7060198" y="3560122"/>
            <a:ext cx="4572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0000CC"/>
                </a:solidFill>
              </a:rPr>
              <a:t>ما سبب وجود مواد غازية وأخرى سائلة أو صلبة ؟</a:t>
            </a:r>
          </a:p>
        </p:txBody>
      </p:sp>
      <p:pic>
        <p:nvPicPr>
          <p:cNvPr id="8" name="Picture 2" descr="نتيجة بحث الصور عن بحث عن حالات المادة">
            <a:extLst>
              <a:ext uri="{FF2B5EF4-FFF2-40B4-BE49-F238E27FC236}">
                <a16:creationId xmlns:a16="http://schemas.microsoft.com/office/drawing/2014/main" id="{4B9D173C-5E6F-46FD-9B81-702DA0FC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0" y="2457526"/>
            <a:ext cx="5215113" cy="37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1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4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3">
            <a:extLst>
              <a:ext uri="{FF2B5EF4-FFF2-40B4-BE49-F238E27FC236}">
                <a16:creationId xmlns:a16="http://schemas.microsoft.com/office/drawing/2014/main" id="{4B1C3826-7B67-48D4-A755-7222B8F9B74F}"/>
              </a:ext>
            </a:extLst>
          </p:cNvPr>
          <p:cNvSpPr txBox="1"/>
          <p:nvPr/>
        </p:nvSpPr>
        <p:spPr>
          <a:xfrm>
            <a:off x="8401050" y="1719263"/>
            <a:ext cx="354937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3600" b="1" dirty="0">
                <a:solidFill>
                  <a:srgbClr val="FF0000"/>
                </a:solidFill>
                <a:latin typeface="ae_AlMateen" panose="02060803050605020204" pitchFamily="18" charset="-78"/>
                <a:cs typeface="ae_AlMateen" panose="02060803050605020204" pitchFamily="18" charset="-78"/>
              </a:rPr>
              <a:t>أنواع قوى التجاذب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59A8A00C-8C0F-4CA2-97D0-AD11BB1B2FE4}"/>
              </a:ext>
            </a:extLst>
          </p:cNvPr>
          <p:cNvGrpSpPr/>
          <p:nvPr/>
        </p:nvGrpSpPr>
        <p:grpSpPr>
          <a:xfrm>
            <a:off x="1802061" y="2840899"/>
            <a:ext cx="9457533" cy="3555436"/>
            <a:chOff x="143667" y="1049439"/>
            <a:chExt cx="12409877" cy="480628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E9F4888-75A3-4E3C-8ED1-D8FB2E794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667" y="1049439"/>
              <a:ext cx="12409877" cy="4806285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CDCFBA8-4D27-4847-BB71-E65DDAACE0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2" r="6707"/>
            <a:stretch/>
          </p:blipFill>
          <p:spPr>
            <a:xfrm>
              <a:off x="2100264" y="3491211"/>
              <a:ext cx="1528764" cy="8411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366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5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78862C1-DB74-4EC2-BABE-4E8224C19B2B}"/>
              </a:ext>
            </a:extLst>
          </p:cNvPr>
          <p:cNvSpPr/>
          <p:nvPr/>
        </p:nvSpPr>
        <p:spPr>
          <a:xfrm>
            <a:off x="10162277" y="2852843"/>
            <a:ext cx="1538922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ar-SA" sz="3200" b="1" dirty="0"/>
              <a:t>مفهومها:</a:t>
            </a:r>
            <a:endParaRPr lang="en-US" sz="320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8DCD6BE-F95A-412E-83AC-88096ADEDBD4}"/>
              </a:ext>
            </a:extLst>
          </p:cNvPr>
          <p:cNvSpPr/>
          <p:nvPr/>
        </p:nvSpPr>
        <p:spPr>
          <a:xfrm>
            <a:off x="10397234" y="5013083"/>
            <a:ext cx="1356884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ar-SA" sz="3200" b="1" dirty="0"/>
              <a:t>تكونها:</a:t>
            </a:r>
            <a:endParaRPr lang="en-US" sz="3200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8D859230-8C7A-4D12-8C0A-40033B859002}"/>
              </a:ext>
            </a:extLst>
          </p:cNvPr>
          <p:cNvSpPr/>
          <p:nvPr/>
        </p:nvSpPr>
        <p:spPr>
          <a:xfrm>
            <a:off x="5824322" y="3607825"/>
            <a:ext cx="57481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800" b="1" dirty="0"/>
              <a:t>هي </a:t>
            </a:r>
            <a:r>
              <a:rPr lang="ar-SA" sz="2800" b="1" dirty="0">
                <a:solidFill>
                  <a:srgbClr val="FF0000"/>
                </a:solidFill>
              </a:rPr>
              <a:t>قوى ضعيفة </a:t>
            </a:r>
            <a:r>
              <a:rPr lang="ar-SA" sz="2800" b="1" dirty="0"/>
              <a:t>تتكون عن </a:t>
            </a:r>
            <a:r>
              <a:rPr lang="ar-SA" sz="2800" b="1" dirty="0">
                <a:solidFill>
                  <a:srgbClr val="FF0000"/>
                </a:solidFill>
              </a:rPr>
              <a:t>إزاحة  مؤقتة </a:t>
            </a:r>
            <a:r>
              <a:rPr lang="ar-SA" sz="2800" b="1" dirty="0"/>
              <a:t>في كثافة الالكترونات في السحب الالكترونية .</a:t>
            </a:r>
            <a:endParaRPr lang="ar-SA" sz="28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30223DE-A4D7-46F1-9184-37102BF1A438}"/>
              </a:ext>
            </a:extLst>
          </p:cNvPr>
          <p:cNvSpPr/>
          <p:nvPr/>
        </p:nvSpPr>
        <p:spPr>
          <a:xfrm>
            <a:off x="5824322" y="5903893"/>
            <a:ext cx="57641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b="1" dirty="0">
                <a:solidFill>
                  <a:schemeClr val="tx2"/>
                </a:solidFill>
              </a:rPr>
              <a:t>تنشأ بين </a:t>
            </a:r>
            <a:r>
              <a:rPr lang="ar-SA" sz="2800" b="1" dirty="0">
                <a:solidFill>
                  <a:srgbClr val="FF0000"/>
                </a:solidFill>
              </a:rPr>
              <a:t>الجسيمات كافة </a:t>
            </a:r>
            <a:r>
              <a:rPr lang="ar-SA" sz="2800" b="1" dirty="0">
                <a:solidFill>
                  <a:schemeClr val="tx2"/>
                </a:solidFill>
              </a:rPr>
              <a:t>نتيجة </a:t>
            </a:r>
            <a:r>
              <a:rPr lang="ar-SA" sz="2800" b="1" dirty="0">
                <a:solidFill>
                  <a:srgbClr val="FF0000"/>
                </a:solidFill>
              </a:rPr>
              <a:t>حركة الإلكترونات </a:t>
            </a:r>
            <a:r>
              <a:rPr lang="ar-SA" sz="2800" b="1" dirty="0">
                <a:solidFill>
                  <a:schemeClr val="tx2"/>
                </a:solidFill>
              </a:rPr>
              <a:t>الدائمة داخل السحب الإلكترونية.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0D5E4039-C288-4572-9304-B3AA28992F5C}"/>
              </a:ext>
            </a:extLst>
          </p:cNvPr>
          <p:cNvSpPr/>
          <p:nvPr/>
        </p:nvSpPr>
        <p:spPr>
          <a:xfrm>
            <a:off x="8303569" y="1750105"/>
            <a:ext cx="3888431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قوى التشتت ( </a:t>
            </a:r>
            <a:r>
              <a:rPr lang="ar-SA" sz="3200" b="1" dirty="0">
                <a:solidFill>
                  <a:srgbClr val="FF0000"/>
                </a:solidFill>
              </a:rPr>
              <a:t>قوى لندن </a:t>
            </a:r>
            <a:r>
              <a:rPr lang="ar-SA" sz="3200" b="1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49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77CE6026-367A-42C0-AF9F-A70CAAAE16C2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6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D81D4952-B06F-409E-A130-22BC934FB33C}"/>
              </a:ext>
            </a:extLst>
          </p:cNvPr>
          <p:cNvSpPr/>
          <p:nvPr/>
        </p:nvSpPr>
        <p:spPr>
          <a:xfrm>
            <a:off x="9832251" y="2776360"/>
            <a:ext cx="19079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b="1" dirty="0"/>
              <a:t>ألية تكونها:</a:t>
            </a:r>
            <a:endParaRPr lang="en-US" sz="32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15800B0-95B0-4B56-921A-DB33EED7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54" y="2118646"/>
            <a:ext cx="5138023" cy="166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7424203-988D-4F75-AF2A-F6B71B935355}"/>
              </a:ext>
            </a:extLst>
          </p:cNvPr>
          <p:cNvSpPr txBox="1"/>
          <p:nvPr/>
        </p:nvSpPr>
        <p:spPr>
          <a:xfrm>
            <a:off x="4082625" y="3671022"/>
            <a:ext cx="75495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1- </a:t>
            </a:r>
            <a:r>
              <a:rPr lang="ar-SA" sz="2800" b="1" dirty="0">
                <a:solidFill>
                  <a:srgbClr val="0000CC"/>
                </a:solidFill>
              </a:rPr>
              <a:t>اقتراب جزيئين </a:t>
            </a:r>
            <a:r>
              <a:rPr lang="ar-SA" sz="2800" b="1" dirty="0"/>
              <a:t>أحدهما من الآخر تتنافر السحب الالكترونية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F3B6800-7A91-4FDB-8626-EC0CE1461B8F}"/>
              </a:ext>
            </a:extLst>
          </p:cNvPr>
          <p:cNvSpPr txBox="1"/>
          <p:nvPr/>
        </p:nvSpPr>
        <p:spPr>
          <a:xfrm>
            <a:off x="2719388" y="4381810"/>
            <a:ext cx="891280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2- </a:t>
            </a:r>
            <a:r>
              <a:rPr lang="ar-SA" sz="2800" b="1" dirty="0">
                <a:solidFill>
                  <a:srgbClr val="0000CC"/>
                </a:solidFill>
              </a:rPr>
              <a:t>تتركز الكثافة الالكترونية </a:t>
            </a:r>
            <a:r>
              <a:rPr lang="ar-SA" sz="2800" b="1" dirty="0"/>
              <a:t>حول نواة كل سحابة في جهة عن الاخرى.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5443E21-7AF6-4CF7-BCF7-F85203DDE009}"/>
              </a:ext>
            </a:extLst>
          </p:cNvPr>
          <p:cNvSpPr txBox="1"/>
          <p:nvPr/>
        </p:nvSpPr>
        <p:spPr>
          <a:xfrm>
            <a:off x="5450777" y="5134436"/>
            <a:ext cx="61814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3- يشكل كل جزيء </a:t>
            </a:r>
            <a:r>
              <a:rPr lang="ar-SA" sz="2800" b="1" dirty="0">
                <a:solidFill>
                  <a:srgbClr val="0000CC"/>
                </a:solidFill>
              </a:rPr>
              <a:t>ثنائية قطبية مؤقته</a:t>
            </a:r>
            <a:r>
              <a:rPr lang="ar-SA" sz="2800" b="1" dirty="0"/>
              <a:t>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0C7BEA8-543C-48C7-AC34-48B1ED01CD65}"/>
              </a:ext>
            </a:extLst>
          </p:cNvPr>
          <p:cNvSpPr txBox="1"/>
          <p:nvPr/>
        </p:nvSpPr>
        <p:spPr>
          <a:xfrm>
            <a:off x="5200612" y="5835416"/>
            <a:ext cx="640087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/>
              <a:t>4- عند اقتراب </a:t>
            </a:r>
            <a:r>
              <a:rPr lang="ar-SA" sz="2800" b="1" dirty="0">
                <a:solidFill>
                  <a:srgbClr val="0000CC"/>
                </a:solidFill>
              </a:rPr>
              <a:t>ثنائيات الأقطاب المؤقتة </a:t>
            </a:r>
            <a:r>
              <a:rPr lang="ar-SA" sz="2800" b="1" dirty="0"/>
              <a:t>بعضها من بعض تتكون قوى تشتت ضعيفة بين مناطق الشحنات.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04D75D3-1728-4637-8EC4-5D76E547E9FC}"/>
              </a:ext>
            </a:extLst>
          </p:cNvPr>
          <p:cNvSpPr/>
          <p:nvPr/>
        </p:nvSpPr>
        <p:spPr>
          <a:xfrm>
            <a:off x="8303569" y="1719263"/>
            <a:ext cx="3888431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قوى التشتت ( </a:t>
            </a:r>
            <a:r>
              <a:rPr lang="ar-SA" sz="3200" b="1" dirty="0">
                <a:solidFill>
                  <a:srgbClr val="FF0000"/>
                </a:solidFill>
              </a:rPr>
              <a:t>قوى لندن </a:t>
            </a:r>
            <a:r>
              <a:rPr lang="ar-SA" sz="3200" b="1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38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7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4EEF01E-7DA7-4F32-9DC9-AEC7E686BEFB}"/>
              </a:ext>
            </a:extLst>
          </p:cNvPr>
          <p:cNvSpPr/>
          <p:nvPr/>
        </p:nvSpPr>
        <p:spPr>
          <a:xfrm>
            <a:off x="9339470" y="1736991"/>
            <a:ext cx="285253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/>
              <a:t>قوى ثنائية القطبية</a:t>
            </a:r>
            <a:endParaRPr lang="en-US" sz="32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C4028EA-B9A4-420F-B03F-1433F8907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37" y="2361855"/>
            <a:ext cx="3816425" cy="182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AEF3E5CB-2CAC-4D18-95AB-304C5A30C670}"/>
              </a:ext>
            </a:extLst>
          </p:cNvPr>
          <p:cNvSpPr/>
          <p:nvPr/>
        </p:nvSpPr>
        <p:spPr>
          <a:xfrm>
            <a:off x="10534367" y="2796163"/>
            <a:ext cx="1538922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مفهومها: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5ED919E-E467-44E2-B097-A2C3368E6B6C}"/>
              </a:ext>
            </a:extLst>
          </p:cNvPr>
          <p:cNvSpPr/>
          <p:nvPr/>
        </p:nvSpPr>
        <p:spPr>
          <a:xfrm>
            <a:off x="6637866" y="4188293"/>
            <a:ext cx="4536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هي قوى التجاذب بين مناطق مختلفة الشحنة في الجزيئات القطبية.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510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8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E4EEF01E-7DA7-4F32-9DC9-AEC7E686BEFB}"/>
              </a:ext>
            </a:extLst>
          </p:cNvPr>
          <p:cNvSpPr/>
          <p:nvPr/>
        </p:nvSpPr>
        <p:spPr>
          <a:xfrm>
            <a:off x="9339470" y="1736991"/>
            <a:ext cx="285253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/>
              <a:t>قوى ثنائية القطبية</a:t>
            </a:r>
            <a:endParaRPr lang="en-US" sz="3200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F143E46-239E-4284-AF71-7A5BC5828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7" y="3428405"/>
            <a:ext cx="3433038" cy="20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B4B50C5D-7FB2-4823-A638-EACD2FA01C52}"/>
              </a:ext>
            </a:extLst>
          </p:cNvPr>
          <p:cNvSpPr/>
          <p:nvPr/>
        </p:nvSpPr>
        <p:spPr>
          <a:xfrm>
            <a:off x="10616175" y="2917069"/>
            <a:ext cx="1356884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تكونها: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9407406-EA2B-48CC-BE8E-D2AB87DB79E9}"/>
              </a:ext>
            </a:extLst>
          </p:cNvPr>
          <p:cNvSpPr/>
          <p:nvPr/>
        </p:nvSpPr>
        <p:spPr>
          <a:xfrm>
            <a:off x="7192457" y="4217264"/>
            <a:ext cx="45616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/>
              <a:t>يحدث تجاذب بين الجزء </a:t>
            </a:r>
            <a:r>
              <a:rPr lang="ar-SA" sz="2800" b="1" dirty="0">
                <a:solidFill>
                  <a:srgbClr val="0000CC"/>
                </a:solidFill>
              </a:rPr>
              <a:t>الموجب</a:t>
            </a:r>
            <a:r>
              <a:rPr lang="ar-SA" sz="2800" b="1" dirty="0"/>
              <a:t> جزئياً في الجزيء الأول مع الجزء </a:t>
            </a:r>
            <a:r>
              <a:rPr lang="ar-SA" sz="2800" b="1" dirty="0">
                <a:solidFill>
                  <a:srgbClr val="0000CC"/>
                </a:solidFill>
              </a:rPr>
              <a:t>السالب</a:t>
            </a:r>
            <a:r>
              <a:rPr lang="ar-SA" sz="2800" b="1" dirty="0"/>
              <a:t> جزئياً في الجزيء الآخر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09178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7C2AD4-C262-4CD6-BE19-6549FC922CA8}"/>
              </a:ext>
            </a:extLst>
          </p:cNvPr>
          <p:cNvSpPr txBox="1"/>
          <p:nvPr/>
        </p:nvSpPr>
        <p:spPr>
          <a:xfrm>
            <a:off x="2719388" y="1071563"/>
            <a:ext cx="568166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600" b="1" dirty="0">
                <a:solidFill>
                  <a:schemeClr val="tx1"/>
                </a:solidFill>
              </a:rPr>
              <a:t>القوى بين الجزيئات</a:t>
            </a:r>
            <a:endParaRPr lang="en-US" sz="3600" dirty="0">
              <a:solidFill>
                <a:schemeClr val="bg2">
                  <a:lumMod val="50000"/>
                </a:schemeClr>
              </a:solidFill>
              <a:cs typeface="Sakkal Majalla" panose="02000000000000000000" pitchFamily="2" charset="-78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32D72E33-4C30-4469-87EA-D47C034F259B}"/>
              </a:ext>
            </a:extLst>
          </p:cNvPr>
          <p:cNvSpPr txBox="1"/>
          <p:nvPr/>
        </p:nvSpPr>
        <p:spPr>
          <a:xfrm>
            <a:off x="11754118" y="6396335"/>
            <a:ext cx="43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AE64A04-C943-4489-B8B5-BE75028A46BC}" type="slidenum">
              <a:rPr lang="en-US" sz="2400" b="1" smtClean="0">
                <a:solidFill>
                  <a:schemeClr val="bg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pPr algn="ctr"/>
              <a:t>9</a:t>
            </a:fld>
            <a:endParaRPr lang="en-US" sz="2400" b="1" dirty="0">
              <a:solidFill>
                <a:schemeClr val="bg2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237F21B-6EF9-4753-BD41-A5213CF901E4}"/>
              </a:ext>
            </a:extLst>
          </p:cNvPr>
          <p:cNvSpPr/>
          <p:nvPr/>
        </p:nvSpPr>
        <p:spPr>
          <a:xfrm>
            <a:off x="8849360" y="1754154"/>
            <a:ext cx="3342640" cy="58477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ar-SA" sz="3200" b="1" dirty="0"/>
              <a:t>قوى ثنائية القطبية</a:t>
            </a:r>
            <a:endParaRPr lang="en-US" sz="320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4210CA91-93D9-4585-99F5-0DD9FFCCA74B}"/>
              </a:ext>
            </a:extLst>
          </p:cNvPr>
          <p:cNvSpPr/>
          <p:nvPr/>
        </p:nvSpPr>
        <p:spPr>
          <a:xfrm>
            <a:off x="3401374" y="2681547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مقارنة بين </a:t>
            </a:r>
            <a:r>
              <a:rPr lang="ar-SA" sz="3200" b="1" dirty="0"/>
              <a:t>قوى ثنائية القطبية وقوى التشتت .</a:t>
            </a:r>
            <a:endParaRPr lang="ar-SA" sz="320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153CE5E-36A0-4A00-963A-966AD2A958B5}"/>
              </a:ext>
            </a:extLst>
          </p:cNvPr>
          <p:cNvSpPr/>
          <p:nvPr/>
        </p:nvSpPr>
        <p:spPr>
          <a:xfrm>
            <a:off x="7006329" y="4678937"/>
            <a:ext cx="3739861" cy="92739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تنشأ بين الجزيئات ذات القطبية الدائمة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3A820AD-0E4A-4438-9A3C-F3E03F5EC631}"/>
              </a:ext>
            </a:extLst>
          </p:cNvPr>
          <p:cNvSpPr/>
          <p:nvPr/>
        </p:nvSpPr>
        <p:spPr>
          <a:xfrm>
            <a:off x="2897319" y="4670226"/>
            <a:ext cx="3739861" cy="92739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تنشأ بين الجزيئات ذات القطبية المؤقتة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1471848-9524-4238-8535-F8A19FB901FA}"/>
              </a:ext>
            </a:extLst>
          </p:cNvPr>
          <p:cNvSpPr/>
          <p:nvPr/>
        </p:nvSpPr>
        <p:spPr>
          <a:xfrm>
            <a:off x="7006330" y="5606330"/>
            <a:ext cx="3739861" cy="92739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2">
                    <a:lumMod val="50000"/>
                  </a:schemeClr>
                </a:solidFill>
              </a:rPr>
              <a:t>أقوى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7129A11-8117-4DF8-B35B-BBD2DF007247}"/>
              </a:ext>
            </a:extLst>
          </p:cNvPr>
          <p:cNvSpPr/>
          <p:nvPr/>
        </p:nvSpPr>
        <p:spPr>
          <a:xfrm>
            <a:off x="2901874" y="5606330"/>
            <a:ext cx="3739861" cy="92739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00CC"/>
                </a:solidFill>
              </a:rPr>
              <a:t>أضعف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76EFB1B4-29BA-4DE7-82A4-CCE895AA828F}"/>
              </a:ext>
            </a:extLst>
          </p:cNvPr>
          <p:cNvSpPr/>
          <p:nvPr/>
        </p:nvSpPr>
        <p:spPr>
          <a:xfrm>
            <a:off x="7006329" y="4085451"/>
            <a:ext cx="3739861" cy="59057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قوى ثنائية القطب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E0933C0D-97FC-49A8-B98B-BC85993B265F}"/>
              </a:ext>
            </a:extLst>
          </p:cNvPr>
          <p:cNvSpPr/>
          <p:nvPr/>
        </p:nvSpPr>
        <p:spPr>
          <a:xfrm>
            <a:off x="2897319" y="4076740"/>
            <a:ext cx="3739861" cy="590578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قوى التشتت</a:t>
            </a:r>
          </a:p>
        </p:txBody>
      </p:sp>
    </p:spTree>
    <p:extLst>
      <p:ext uri="{BB962C8B-B14F-4D97-AF65-F5344CB8AC3E}">
        <p14:creationId xmlns:p14="http://schemas.microsoft.com/office/powerpoint/2010/main" val="25853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627</Words>
  <Application>Microsoft Office PowerPoint</Application>
  <PresentationFormat>شاشة عريضة</PresentationFormat>
  <Paragraphs>132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ae_AlMateen</vt:lpstr>
      <vt:lpstr>Arial</vt:lpstr>
      <vt:lpstr>Calibri</vt:lpstr>
      <vt:lpstr>Calibri Light</vt:lpstr>
      <vt:lpstr>Mate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سلطان المطيري</dc:creator>
  <cp:lastModifiedBy>majed Al-hakami</cp:lastModifiedBy>
  <cp:revision>2</cp:revision>
  <dcterms:created xsi:type="dcterms:W3CDTF">2020-09-01T14:46:23Z</dcterms:created>
  <dcterms:modified xsi:type="dcterms:W3CDTF">2020-12-20T11:31:34Z</dcterms:modified>
</cp:coreProperties>
</file>