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5"/>
  </p:notesMasterIdLst>
  <p:sldIdLst>
    <p:sldId id="256" r:id="rId2"/>
    <p:sldId id="261" r:id="rId3"/>
    <p:sldId id="591" r:id="rId4"/>
    <p:sldId id="257" r:id="rId5"/>
    <p:sldId id="594" r:id="rId6"/>
    <p:sldId id="580" r:id="rId7"/>
    <p:sldId id="596" r:id="rId8"/>
    <p:sldId id="579" r:id="rId9"/>
    <p:sldId id="583" r:id="rId10"/>
    <p:sldId id="581" r:id="rId11"/>
    <p:sldId id="609" r:id="rId12"/>
    <p:sldId id="610" r:id="rId13"/>
    <p:sldId id="584" r:id="rId14"/>
    <p:sldId id="611" r:id="rId15"/>
    <p:sldId id="614" r:id="rId16"/>
    <p:sldId id="592" r:id="rId17"/>
    <p:sldId id="615" r:id="rId18"/>
    <p:sldId id="585" r:id="rId19"/>
    <p:sldId id="593" r:id="rId20"/>
    <p:sldId id="587" r:id="rId21"/>
    <p:sldId id="605" r:id="rId22"/>
    <p:sldId id="590" r:id="rId23"/>
    <p:sldId id="607" r:id="rId24"/>
  </p:sldIdLst>
  <p:sldSz cx="12192000" cy="6858000"/>
  <p:notesSz cx="6858000" cy="9144000"/>
  <p:custDataLst>
    <p:tags r:id="rId26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FFFFFF"/>
    <a:srgbClr val="FA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0367F2-3CA1-40A1-9EFC-38439AD3BA0A}" v="11" dt="2021-01-28T09:13:14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868" autoAdjust="0"/>
    <p:restoredTop sz="94660"/>
  </p:normalViewPr>
  <p:slideViewPr>
    <p:cSldViewPr snapToGrid="0">
      <p:cViewPr varScale="1">
        <p:scale>
          <a:sx n="85" d="100"/>
          <a:sy n="85" d="100"/>
        </p:scale>
        <p:origin x="42" y="3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8:31:51.1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11726 941 3679 0 0,'40'-19'2482'0'0,"-33"9"-886"0"0,-7 4-1486 0 0,1-1 1 0 0,-1 0-1 0 0,-1 1 0 0 0,1-1 1 0 0,-1 1-1 0 0,0-1 1 0 0,0 1-1 0 0,-1-1 1 0 0,0 1-1 0 0,0 0 0 0 0,-1 0 1 0 0,0 0-1 0 0,0 0 1 0 0,0 0-1 0 0,0 1 0 0 0,-1-1 1 0 0,0 1-1 0 0,0 0 1 0 0,-1 0-1 0 0,0 0 1 0 0,-7-6-1 0 0,-14-7 66 0 0,0 1 0 0 0,-1 0 1 0 0,-1 3-1 0 0,-41-18 0 0 0,50 24-90 0 0,-169-63 961 0 0,39 16-280 0 0,26 8-179 0 0,-164-40 0 0 0,43 23-249 0 0,-82-19 138 0 0,268 69-409 0 0,-514-103 472 0 0,-6 48-238 0 0,-731 8 0 0 0,929 70-224 0 0,-547 83 0 0 0,327 20-78 0 0,54 32 0 0 0,13 43 0 0 0,66 43 0 0 0,370-175 0 0 0,-125 73 0 0 0,9 16 0 0 0,-75 79 0 0 0,220-165-5 0 0,2 2 0 0 0,-113 136 0 0 0,113-109-37 0 0,3 2 1 0 0,-54 104-1 0 0,86-136 13 0 0,-44 119-1 0 0,64-144 16 0 0,2 1 0 0 0,1-1 0 0 0,2 1 0 0 0,1 1-1 0 0,0 53 1 0 0,5-58 2 0 0,2 0-1 0 0,0-1 1 0 0,2 0-1 0 0,2 1 1 0 0,0-1 0 0 0,2-1-1 0 0,1 0 1 0 0,1 0-1 0 0,1-1 1 0 0,2 0-1 0 0,22 35 1 0 0,-16-31 1 0 0,2-2 1 0 0,1 0-1 0 0,1-1 1 0 0,2-1-1 0 0,0-1 1 0 0,2-1-1 0 0,0-2 1 0 0,55 35-1 0 0,-39-33 11 0 0,1-3 0 0 0,1-1 0 0 0,86 25-1 0 0,-55-25 7 0 0,129 14 0 0 0,-63-21 40 0 0,0-7 1 0 0,0-6-1 0 0,1-6 1 0 0,-2-7-1 0 0,1-5 1 0 0,140-39-1 0 0,219-90 18 0 0,-439 126-44 0 0,-1-3 0 0 0,75-41 0 0 0,153-107 209 0 0,-239 138-125 0 0,-1-3-1 0 0,-2-1 1 0 0,64-68 0 0 0,-94 87-77 0 0,-1-1 0 0 0,0 0 0 0 0,-2-1 0 0 0,0 0 0 0 0,-1-2 0 0 0,10-25 0 0 0,-18 38-21 0 0,-2 0 0 0 0,0 0 0 0 0,0 0 0 0 0,0 0 0 0 0,-1-1 0 0 0,-1 1 0 0 0,0-1 0 0 0,-1 1 0 0 0,0-1-1 0 0,0 0 1 0 0,-1 1 0 0 0,0-1 0 0 0,-1 1 0 0 0,0 0 0 0 0,-1-1 0 0 0,0 1 0 0 0,-6-13 0 0 0,2 10-1 0 0,-1 0-1 0 0,0 1 0 0 0,0 1 1 0 0,-2-1-1 0 0,1 1 0 0 0,-1 1 1 0 0,-1 0-1 0 0,0 0 0 0 0,0 1 1 0 0,-1 0-1 0 0,0 1 0 0 0,-14-7 1 0 0,-20-9 18 0 0,-2 3 0 0 0,-50-16 0 0 0,66 25-21 0 0,-53-16 54 0 0,-118-24 0 0 0,-92 3 99 0 0,95 26 146 0 0,-241 3 1 0 0,-201 44 184 0 0,-4 31-338 0 0,-9 36-84 0 0,157 7-64 0 0,463-90 0 0 0,-263 74 0 0 0,6 20 0 0 0,126-42 0 0 0,-154 71 1 0 0,9 19-7 0 0,239-114 1 0 0,17-8-9 0 0,2 2 1 0 0,1 3 0 0 0,-77 63-1 0 0,80-56 0 0 0,22-19-6 0 0,1 1-1 0 0,1 1 1 0 0,-38 46-1 0 0,57-61-59 0 0,5-7-16 0 0,0 1 0 0 0,-1 4 6 0 0,16-24 18 0 0,-5 6 74 0 0,5-14-1 0 0,-1 1-1 0 0,-1-2 1 0 0,-1 0-1 0 0,-2 0 1 0 0,6-29-1 0 0,14-37-69 0 0,-6 28 8 0 0,4 1 1 0 0,2 1 0 0 0,3 1-1 0 0,70-100 1 0 0,-62 110 258 0 0,89-87 0 0 0,-41 45-58 0 0,-71 70-129 0 0,-17 24-10 0 0,0 0 0 0 0,1-1 0 0 0,-1 1-1 0 0,0 0 1 0 0,0-1 0 0 0,1 1 0 0 0,-1 0 0 0 0,0-1 0 0 0,0 1 0 0 0,0-1-1 0 0,1 1 1 0 0,-1 0 0 0 0,0-1 0 0 0,0 1 0 0 0,0-1 0 0 0,0 1 0 0 0,0-1 0 0 0,0 1-1 0 0,0-1 1 0 0,0 1 0 0 0,0 0 0 0 0,0-1 0 0 0,0 1 0 0 0,0-1 0 0 0,0 1 0 0 0,0-1-1 0 0,0 1 1 0 0,-1-1 0 0 0,1 1 0 0 0,0 0 0 0 0,0-1 0 0 0,0 1 0 0 0,-1 0 0 0 0,1-1-1 0 0,0 1 1 0 0,0-1 0 0 0,-1 1 0 0 0,1 0 0 0 0,0 0 0 0 0,-1-1 0 0 0,1 1 0 0 0,-1 0-1 0 0,1 0 1 0 0,0-1 0 0 0,-1 1 0 0 0,1 0 0 0 0,-1 0 0 0 0,1 0 0 0 0,0-1 0 0 0,-1 1-1 0 0,1 0 1 0 0,-1 0 0 0 0,1 0 0 0 0,-1 0 0 0 0,1 0 0 0 0,-1 0 0 0 0,1 0 0 0 0,0 0-1 0 0,-1 0 1 0 0,0 1 0 0 0,1-1-1 0 0,-4 0-1 0 0,-1 0-1 0 0,1 1 0 0 0,0 0 1 0 0,-1 0-1 0 0,1 0 1 0 0,0 1-1 0 0,0 0 0 0 0,0-1 1 0 0,0 1-1 0 0,0 1 0 0 0,0-1 1 0 0,-4 4-1 0 0,-1 1-8 0 0,1 0 1 0 0,0 0-1 0 0,-13 16 0 0 0,-20 34 6 0 0,3 1 0 0 0,-36 71 1 0 0,70-122 2 0 0,-149 258 1 0 0,-106 163 64 0 0,239-399-64 0 0,-22 35 0 0 0,36-55 0 0 0,2 1 0 0 0,-1 0 0 0 0,1-1 0 0 0,0 1 0 0 0,-2 11 0 0 0,6-19 0 0 0,-1 1 0 0 0,1-1 0 0 0,0 1 0 0 0,-1 0-1 0 0,1-1 1 0 0,0 1 0 0 0,1-1 0 0 0,-1 1 0 0 0,0-1-1 0 0,1 1 1 0 0,-1-1 0 0 0,1 1 0 0 0,0-1 0 0 0,0 0 0 0 0,0 1-1 0 0,0-1 1 0 0,0 0 0 0 0,0 0 0 0 0,1 1 0 0 0,1 1 0 0 0,-1-2 1 0 0,0 0 0 0 0,1 0 0 0 0,-1 0 0 0 0,1 0 0 0 0,0 0 0 0 0,0-1 1 0 0,-1 1-1 0 0,1-1 0 0 0,0 0 0 0 0,0 0 0 0 0,0 0 0 0 0,0 0 0 0 0,0 0 1 0 0,1-1-1 0 0,5 1 0 0 0,7-1 28 0 0,0 0-1 0 0,0-1 1 0 0,0-1-1 0 0,0 0 1 0 0,22-7 0 0 0,78-30 215 0 0,-53 16-91 0 0,93-24 115 0 0,202-32 0 0 0,-67 45-268 0 0,2 24 0 0 0,-178 11-360 0 0,201 29 0 0 0,-202-9-585 0 0,-86-15 433 0 0,41 7-855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7:00:32.1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24 0 3767 0 0,'0'0'168'0'0,"-1"3"-2"0"0,-4 15 275 0 0,0 0 0 0 0,1 1 0 0 0,0 0 0 0 0,2 0 0 0 0,0 0 0 0 0,1 0 0 0 0,1 0 0 0 0,1 0 0 0 0,5 29 0 0 0,-4-27-194 0 0,4 18 495 0 0,16 67 0 0 0,16 4 608 0 0,65 135 0 0 0,-52-138-813 0 0,111 171-1 0 0,-125-224-442 0 0,62 69 0 0 0,-80-102-70 0 0,2-1-1 0 0,1-1 0 0 0,0 0 1 0 0,1-2-1 0 0,44 25 0 0 0,-34-25-9 0 0,1-2 0 0 0,0-1 0 0 0,1-2 0 0 0,0-1 0 0 0,1-2-1 0 0,0-1 1 0 0,1-2 0 0 0,-1-2 0 0 0,55 1 0 0 0,-79-6 19 0 0,-1 0 1 0 0,0 0-1 0 0,0-1 1 0 0,0-1-1 0 0,0 1 0 0 0,0-2 1 0 0,0 0-1 0 0,-1 0 0 0 0,1-1 1 0 0,-1 0-1 0 0,0 0 1 0 0,11-9-1 0 0,-9 4 14 0 0,-1 0-1 0 0,0-1 1 0 0,0 0-1 0 0,-1 0 1 0 0,0-1 0 0 0,-1-1-1 0 0,-1 1 1 0 0,11-23-1 0 0,-4 3 30 0 0,-1-1-1 0 0,-2 0 1 0 0,-1-1-1 0 0,-1 0 1 0 0,-3-1 0 0 0,0 0-1 0 0,-3 0 1 0 0,0-1-1 0 0,-3 1 1 0 0,0-1-1 0 0,-7-48 1 0 0,4 72-5 0 0,0 1 0 0 0,0 0-1 0 0,-1 0 1 0 0,-1 0 0 0 0,0 1 0 0 0,-9-19 0 0 0,10 23-17 0 0,-1 0 1 0 0,-1 0-1 0 0,1 0 1 0 0,-1 0 0 0 0,0 1-1 0 0,0-1 1 0 0,0 1-1 0 0,-1 1 1 0 0,0-1-1 0 0,0 1 1 0 0,-9-5 0 0 0,-2 1 5 0 0,0 1 1 0 0,-1 1-1 0 0,0 1 0 0 0,1 0 1 0 0,-2 1-1 0 0,1 1 1 0 0,0 1-1 0 0,-1 0 1 0 0,1 2-1 0 0,-1 0 1 0 0,1 1-1 0 0,-1 1 1 0 0,-19 4-1 0 0,27-3-53 0 0,0 0 0 0 0,1 1-1 0 0,0 0 1 0 0,0 0 0 0 0,0 1-1 0 0,0 1 1 0 0,1 0 0 0 0,-15 11-1 0 0,13-7 16 0 0,0 0 0 0 0,0 1 0 0 0,1 1 0 0 0,1 0 0 0 0,-14 21 0 0 0,10-9 6 0 0,0 1-1 0 0,2 0 1 0 0,1 0-1 0 0,1 1 0 0 0,2 0 1 0 0,-8 46-1 0 0,10-32 29 0 0,1 0 0 0 0,2 1 0 0 0,2 0 0 0 0,2-1 0 0 0,2 1 0 0 0,11 55 0 0 0,48 145 354 0 0,-44-186-253 0 0,3-2 0 0 0,37 67-1 0 0,116 149 173 0 0,-125-197-268 0 0,-14-21 3 0 0,3-1 0 0 0,2-2 0 0 0,2-2 0 0 0,88 73 0 0 0,-95-91-28 0 0,0-2 0 0 0,1-1 1 0 0,2-1-1 0 0,0-2 1 0 0,47 17-1 0 0,-53-25-36 0 0,-1 2 0 0 0,37 23 0 0 0,-13-6 0 0 0,-47-28 14 0 0,-7-4 180 0 0,-9-2-182 0 0,1-1-1 0 0,0 1 1 0 0,0-1 0 0 0,0 0-1 0 0,0-1 1 0 0,1 0 0 0 0,-1 0-1 0 0,1 0 1 0 0,-8-6-1 0 0,8 6 1 0 0,-9-6 4 0 0,0 0 0 0 0,-1 2 0 0 0,-31-13 0 0 0,-91-35-16 0 0,93 36 0 0 0,-106-42 12 0 0,50 21 19 0 0,-150-80 1 0 0,232 107 32 0 0,-20-10 150 0 0,32 18-165 0 0,19 1-101 0 0,-4 3 40 0 0,0 1 1 0 0,-1 0 0 0 0,1 0 0 0 0,0 0 0 0 0,0 2-1 0 0,12 1 1 0 0,52 19-28 0 0,-58-17 39 0 0,82 32 0 0 0,-60-21 0 0 0,95 49 7 0 0,-40-17 50 0 0,105 40 7 0 0,-165-73-64 0 0,30 13 0 0 0,-45-21 5 0 0,25 12-1 0 0,-16-6 41 0 0,-8-3-8 0 0,-7-8 1144 0 0,-8-15-773 0 0,-3 10-370 0 0,0 0 1 0 0,0 0-1 0 0,0 0 0 0 0,0 0 0 0 0,0 0 0 0 0,-1 0 0 0 0,1 0 1 0 0,-1 0-1 0 0,0 0 0 0 0,0 0 0 0 0,0 1 0 0 0,-2-5 0 0 0,-22-35 145 0 0,10 19-138 0 0,-3-12-5 0 0,2-1-1 0 0,1-1 0 0 0,2 0 1 0 0,-12-51-1 0 0,-19-159-572 0 0,43 238 480 0 0,-1-12-1200 0 0,1-29 0 0 0,1 40 442 0 0,0-13-783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7T13:13:52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11375 0 0,'1'3'522'0'0,"7"20"-194"0"0,0 1 0 0 0,2-1 0 0 0,1 0 0 0 0,1-1 1 0 0,16 25-1 0 0,84 102 1668 0 0,-39-56-2141 0 0,-46-56 155 0 0,-2-1 233 0 0,2-2-1 0 0,49 51 1 0 0,-29-43 497 0 0,90 63 0 0 0,-55-48-45 0 0,56 36 257 0 0,29-7-120 0 0,-140-74-691 0 0,1-3 0 0 0,-1 0 0 0 0,2-1 0 0 0,40 5 0 0 0,-38-10 14 0 0,1 0 0 0 0,0-2 0 0 0,0-2-1 0 0,37-5 1 0 0,-51 3-84 0 0,0 0-1 0 0,0-1 1 0 0,0-2-1 0 0,-1 0 0 0 0,0 0 1 0 0,0-2-1 0 0,-1 0 1 0 0,26-17-1 0 0,-22 12 35 0 0,-1-1 0 0 0,0-1 1 0 0,-1-1-1 0 0,-1-1 0 0 0,-1 0 0 0 0,25-34 0 0 0,-33 39-7 0 0,0 0-1 0 0,-1-1 1 0 0,0 0 0 0 0,-1-1-1 0 0,-1 1 1 0 0,0-1-1 0 0,4-22 1 0 0,-7 28-45 0 0,-1-1 0 0 0,-1 1-1 0 0,1-1 1 0 0,-1 1 0 0 0,-1-1 0 0 0,1 1 0 0 0,-2-1 0 0 0,1 1-1 0 0,-1-1 1 0 0,0 1 0 0 0,-1 0 0 0 0,0 0 0 0 0,0 0 0 0 0,-5-9-1 0 0,1 7-5 0 0,0-1-1 0 0,0 1 0 0 0,-1 0 1 0 0,0 0-1 0 0,-1 1 0 0 0,0 0 0 0 0,0 1 1 0 0,-1 0-1 0 0,-18-11 0 0 0,14 10 0 0 0,-1 2-1 0 0,0 0 1 0 0,0 1-1 0 0,-1 0 1 0 0,0 1-1 0 0,-30-5 1 0 0,23 6-14 0 0,14 1-21 0 0,0 1 1 0 0,-1 1-1 0 0,1 0 1 0 0,-1 0-1 0 0,1 1 1 0 0,-1 0 0 0 0,1 1-1 0 0,-14 2 1 0 0,-5 6 20 0 0,0 0 0 0 0,1 2 1 0 0,1 1-1 0 0,0 2 0 0 0,0 0 1 0 0,2 2-1 0 0,-28 22 0 0 0,36-25-16 0 0,2 0-1 0 0,-1 2 1 0 0,2 0-1 0 0,0 0 0 0 0,0 1 1 0 0,2 1-1 0 0,0 0 1 0 0,-14 30-1 0 0,17-24-15 0 0,1 1 0 0 0,0 0 0 0 0,-5 47 0 0 0,11-65 0 0 0,-2 24 40 0 0,1 0 0 0 0,2 0 0 0 0,1 0 0 0 0,1 0 0 0 0,1-1 0 0 0,2 1 0 0 0,15 51 0 0 0,-8-45 20 0 0,3 0 0 0 0,0-1-1 0 0,3-1 1 0 0,40 60 0 0 0,-36-63 10 0 0,2-2 0 0 0,51 49 0 0 0,66 43 145 0 0,-122-106-190 0 0,22 17 73 0 0,0-2 0 0 0,2-2 0 0 0,92 44 0 0 0,-52-37 25 0 0,138 39 0 0 0,94 3-3 0 0,-278-68-123 0 0,277 45 77 0 0,-269-47-73 0 0,41 9 31 0 0,26 5-11 0 0,-103-20-10 0 0,-5-1 31 0 0,2 0-20 0 0,-4 0 179 0 0,-7-13-117 0 0,0 3-58 0 0,-1 0 0 0 0,0 0 0 0 0,0 1 0 0 0,-1-1 0 0 0,0 2 0 0 0,-16-17 0 0 0,-57-41 58 0 0,25 23-25 0 0,-17-12 15 0 0,-13-10-1 0 0,-54-50 135 0 0,130 108-196 0 0,2 2 48 0 0,5 2 0 0 0,-4-2-63 0 0,60 72-142 0 0,-29-40 127 0 0,2-1 0 0 0,1-1 0 0 0,47 31 0 0 0,-24-24 18 0 0,309 189 0 0 0,-295-189 0 0 0,-52-28 12 0 0,-2-2 47 0 0,-9-2 225 0 0,-87 3-95 0 0,-157 25 0 0 0,-80 39-2924 0 0,297-61 2153 0 0,-19 5-5950 0 0,-1 0-2056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4T12:35:40.32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77 9 12671 0 0,'-6'-3'284'0'0,"4"2"-220"0"0,0 0 0 0 0,0 0 0 0 0,0 0-1 0 0,0 1 1 0 0,0-1 0 0 0,-1 1 0 0 0,1 0-1 0 0,0-1 1 0 0,0 1 0 0 0,0 0 0 0 0,-1 0-1 0 0,1 0 1 0 0,0 1 0 0 0,0-1 0 0 0,0 0 0 0 0,-4 2-1 0 0,5-2-54 0 0,-1 1-1 0 0,1-1 1 0 0,0 1-1 0 0,-1-1 1 0 0,1 1-1 0 0,0-1 1 0 0,0 1-1 0 0,-1 0 0 0 0,1 0 1 0 0,0 0-1 0 0,0-1 1 0 0,0 1-1 0 0,0 0 1 0 0,0 0-1 0 0,0 1 1 0 0,0-1-1 0 0,1 0 1 0 0,-2 2-1 0 0,1 0 37 0 0,-1 0 0 0 0,1 0 0 0 0,0 0 0 0 0,0 0 0 0 0,1 0 1 0 0,-1 0-1 0 0,0 6 0 0 0,1 4 103 0 0,0-1 0 0 0,1 1 0 0 0,3 14 0 0 0,-4-25-143 0 0,11 47 241 0 0,31 92 0 0 0,-20-77-89 0 0,62 209 400 0 0,34 104 22 0 0,37 47 349 0 0,39-17 174 0 0,-136-302-820 0 0,168 285 580 0 0,-173-311-683 0 0,2-2 1 0 0,115 121-1 0 0,-77-106-1 0 0,151 115 0 0 0,-183-163-105 0 0,2-3 0 0 0,1-2 0 0 0,138 60 0 0 0,72-5 171 0 0,-234-84-203 0 0,0-1 0 0 0,1-3 0 0 0,0-1 0 0 0,0-2 1 0 0,43-3-1 0 0,-46-2-8 0 0,-1-3 1 0 0,0-1 0 0 0,0-1-1 0 0,0-2 1 0 0,-1-2-1 0 0,55-24 1 0 0,-63 22 0 0 0,0-2 1 0 0,-1-1-1 0 0,0-1 0 0 0,-1-2 1 0 0,-2 0-1 0 0,0-1 0 0 0,0-2 1 0 0,25-31-1 0 0,-30 30 3 0 0,-1-2 0 0 0,-1 0 1 0 0,-1 0-1 0 0,-1-2 0 0 0,-1 0 1 0 0,-2-1-1 0 0,0 0 0 0 0,-2 0 1 0 0,-2-1-1 0 0,0-1 0 0 0,5-46 1 0 0,-3-39 59 0 0,-9-198 0 0 0,-4 264-79 0 0,-2 0-1 0 0,-3 0 0 0 0,-1 1 0 0 0,-31-91 0 0 0,26 98 31 0 0,-2 0 1 0 0,-3 1 0 0 0,-44-73-1 0 0,40 80 5 0 0,-1 1-1 0 0,-2 1 1 0 0,-1 2-1 0 0,-2 0 1 0 0,-56-42-1 0 0,74 63-35 0 0,0 1-1 0 0,-1 1 1 0 0,0 0-1 0 0,-1 1 1 0 0,1 0-1 0 0,-1 1 0 0 0,0 0 1 0 0,0 1-1 0 0,-23-3 1 0 0,24 5 25 0 0,0 1 1 0 0,1 0-1 0 0,-1 0 1 0 0,0 1-1 0 0,1 1 1 0 0,-1 0-1 0 0,1 1 1 0 0,0 0-1 0 0,0 0 1 0 0,0 1-1 0 0,-15 8 1 0 0,19-8-41 0 0,-1 1-1 0 0,1 1 1 0 0,0-1 0 0 0,0 1 0 0 0,1 1 0 0 0,0-1 0 0 0,0 1-1 0 0,-8 11 1 0 0,-3 9-3 0 0,-15 30 0 0 0,15-24 0 0 0,-10 18 106 0 0,2 2 1 0 0,2 1-1 0 0,-26 97 0 0 0,-18 124 401 0 0,22 4-121 0 0,35-149-185 0 0,14 249 0 0 0,10-220-48 0 0,45 204 0 0 0,38 10-109 0 0,-39-158-11 0 0,1-10 62 0 0,96 225 1 0 0,4-14 33 0 0,-41-102-29 0 0,47 67-33 0 0,37-21-15 0 0,-57-147 13 0 0,-97-139-43 0 0,3-2 1 0 0,121 130-1 0 0,-135-163-21 0 0,-34-35 0 0 0,7 7 0 0 0,14 23 0 0 0,-18-25-12 0 0,-21-12-48 0 0,-24-12 30 0 0,-48-26 0 0 0,63 29 26 0 0,-110-63-20 0 0,-55-25-16 0 0,140 79 40 0 0,2-3 0 0 0,1-2 0 0 0,-54-39 0 0 0,22 5 0 0 0,-108-110 0 0 0,155 141-1 0 0,22 21 0 0 0,-1-1 0 0 0,1 0 0 0 0,1 0-1 0 0,0 0 1 0 0,0-1 0 0 0,1-1 0 0 0,-10-16-1 0 0,15 21-22 0 0,-8-11-17 0 0,9 16-19 0 0,7 1-27 0 0,1 1 72 0 0,-1 0-1 0 0,0 0 0 0 0,0 0 0 0 0,-1 1 0 0 0,1 0 0 0 0,0 0 0 0 0,0 1 0 0 0,-1-1 0 0 0,8 6 0 0 0,7 5-39 0 0,24 22 0 0 0,-15-13 31 0 0,510 348-100 0 0,-386-264 66 0 0,-16-12 41 0 0,176 88-36 0 0,-289-172 53 0 0,28 9 0 0 0,-18-7 12 0 0,-32-12 112 0 0,-1-1-115 0 0,0 0 0 0 0,0 0-1 0 0,0 0 1 0 0,0-1 0 0 0,0 1-1 0 0,-1 0 1 0 0,1-1 0 0 0,0 1 0 0 0,-1 0-1 0 0,1-1 1 0 0,-1 1 0 0 0,0-1-1 0 0,1 1 1 0 0,-1-3 0 0 0,-1-7 38 0 0,-1 1-1 0 0,-1-1 1 0 0,1 1 0 0 0,-2-1 0 0 0,1 1 0 0 0,-7-11 0 0 0,10 21-47 0 0,-25-57 81 0 0,-24-60-45 0 0,29 56-36 0 0,3-1 0 0 0,-16-110 0 0 0,13-143-70 0 0,28-2-283 0 0,20 0-704 0 0,-5 76-2819 0 0,-16 142-3976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5T21:49:27.9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3077 1 11375 0 0,'-1'3'522'0'0,"-7"20"-194"0"0,0 1 0 0 0,-2-1 0 0 0,-1 0 0 0 0,-1-1 1 0 0,-16 25-1 0 0,-84 102 1668 0 0,39-56-2141 0 0,46-56 155 0 0,2-1 233 0 0,-2-2-1 0 0,-49 51 1 0 0,29-43 497 0 0,-90 63 0 0 0,55-48-45 0 0,-56 36 257 0 0,-29-7-120 0 0,140-74-691 0 0,-1-3 0 0 0,1 0 0 0 0,-2-1 0 0 0,-40 5 0 0 0,38-10 14 0 0,-1 0 0 0 0,0-2 0 0 0,0-2-1 0 0,-37-5 1 0 0,51 3-84 0 0,0 0-1 0 0,0-1 1 0 0,0-2-1 0 0,1 0 0 0 0,0 0 1 0 0,0-2-1 0 0,1 0 1 0 0,-26-17-1 0 0,22 12 35 0 0,1-1 0 0 0,0-1 1 0 0,1-1-1 0 0,1-1 0 0 0,1 0 0 0 0,-25-34 0 0 0,33 39-7 0 0,0 0-1 0 0,1-1 1 0 0,0 0 0 0 0,1-1-1 0 0,1 1 1 0 0,0-1-1 0 0,-4-22 1 0 0,7 28-45 0 0,1-1 0 0 0,1 1-1 0 0,-1-1 1 0 0,1 1 0 0 0,1-1 0 0 0,-1 1 0 0 0,2-1 0 0 0,-1 1-1 0 0,1-1 1 0 0,0 1 0 0 0,1 0 0 0 0,0 0 0 0 0,0 0 0 0 0,5-9-1 0 0,-1 7-5 0 0,0-1-1 0 0,0 1 0 0 0,1 0 1 0 0,0 0-1 0 0,1 1 0 0 0,0 0 0 0 0,0 1 1 0 0,1 0-1 0 0,18-11 0 0 0,-14 10 0 0 0,1 2-1 0 0,0 0 1 0 0,0 1-1 0 0,1 0 1 0 0,0 1-1 0 0,30-5 1 0 0,-23 6-14 0 0,-14 1-21 0 0,0 1 1 0 0,1 1-1 0 0,-1 0 1 0 0,1 0-1 0 0,-1 1 1 0 0,1 0 0 0 0,-1 1-1 0 0,14 2 1 0 0,5 6 20 0 0,0 0 0 0 0,-1 2 1 0 0,-1 1-1 0 0,0 2 0 0 0,0 0 1 0 0,-2 2-1 0 0,28 22 0 0 0,-36-25-16 0 0,-2 0-1 0 0,1 2 1 0 0,-2 0-1 0 0,0 0 0 0 0,0 1 1 0 0,-2 1-1 0 0,0 0 1 0 0,14 30-1 0 0,-17-24-15 0 0,-1 1 0 0 0,0 0 0 0 0,5 47 0 0 0,-11-65 0 0 0,2 24 40 0 0,-1 0 0 0 0,-2 0 0 0 0,-1 0 0 0 0,-1 0 0 0 0,-1-1 0 0 0,-2 1 0 0 0,-15 51 0 0 0,8-45 20 0 0,-3 0 0 0 0,0-1-1 0 0,-3-1 1 0 0,-40 60 0 0 0,36-63 10 0 0,-2-2 0 0 0,-51 49 0 0 0,-66 43 145 0 0,122-106-190 0 0,-22 17 73 0 0,0-2 0 0 0,-2-2 0 0 0,-92 44 0 0 0,52-37 25 0 0,-138 39 0 0 0,-94 3-3 0 0,278-68-123 0 0,-277 45 77 0 0,269-47-73 0 0,-41 9 31 0 0,-26 5-11 0 0,103-20-10 0 0,5-1 31 0 0,-2 0-20 0 0,4 0 179 0 0,7-13-117 0 0,0 3-58 0 0,1 0 0 0 0,0 0 0 0 0,0 1 0 0 0,1-1 0 0 0,0 2 0 0 0,16-17 0 0 0,57-41 58 0 0,-25 23-25 0 0,17-12 15 0 0,13-10-1 0 0,54-50 135 0 0,-130 108-196 0 0,-2 2 48 0 0,-5 2 0 0 0,4-2-63 0 0,-60 72-142 0 0,29-40 127 0 0,-2-1 0 0 0,-1-1 0 0 0,-47 31 0 0 0,24-24 18 0 0,-309 189 0 0 0,295-189 0 0 0,52-28 12 0 0,2-2 47 0 0,9-2 225 0 0,87 3-95 0 0,157 25 0 0 0,80 39-2924 0 0,-297-61 2153 0 0,19 5-5950 0 0,1 0-2056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5T22:01:11.2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3077 1 11375 0 0,'-1'3'522'0'0,"-7"20"-194"0"0,0 1 0 0 0,-2-1 0 0 0,-1 0 0 0 0,-1-1 1 0 0,-16 25-1 0 0,-84 102 1668 0 0,39-56-2141 0 0,46-56 155 0 0,2-1 233 0 0,-2-2-1 0 0,-49 51 1 0 0,29-43 497 0 0,-90 63 0 0 0,55-48-45 0 0,-56 36 257 0 0,-29-7-120 0 0,140-74-691 0 0,-1-3 0 0 0,1 0 0 0 0,-2-1 0 0 0,-40 5 0 0 0,38-10 14 0 0,-1 0 0 0 0,0-2 0 0 0,0-2-1 0 0,-37-5 1 0 0,51 3-84 0 0,0 0-1 0 0,0-1 1 0 0,0-2-1 0 0,1 0 0 0 0,0 0 1 0 0,0-2-1 0 0,1 0 1 0 0,-26-17-1 0 0,22 12 35 0 0,1-1 0 0 0,0-1 1 0 0,1-1-1 0 0,1-1 0 0 0,1 0 0 0 0,-25-34 0 0 0,33 39-7 0 0,0 0-1 0 0,1-1 1 0 0,0 0 0 0 0,1-1-1 0 0,1 1 1 0 0,0-1-1 0 0,-4-22 1 0 0,7 28-45 0 0,1-1 0 0 0,1 1-1 0 0,-1-1 1 0 0,1 1 0 0 0,1-1 0 0 0,-1 1 0 0 0,2-1 0 0 0,-1 1-1 0 0,1-1 1 0 0,0 1 0 0 0,1 0 0 0 0,0 0 0 0 0,0 0 0 0 0,5-9-1 0 0,-1 7-5 0 0,0-1-1 0 0,0 1 0 0 0,1 0 1 0 0,0 0-1 0 0,1 1 0 0 0,0 0 0 0 0,0 1 1 0 0,1 0-1 0 0,18-11 0 0 0,-14 10 0 0 0,1 2-1 0 0,0 0 1 0 0,0 1-1 0 0,1 0 1 0 0,0 1-1 0 0,30-5 1 0 0,-23 6-14 0 0,-14 1-21 0 0,0 1 1 0 0,1 1-1 0 0,-1 0 1 0 0,1 0-1 0 0,-1 1 1 0 0,1 0 0 0 0,-1 1-1 0 0,14 2 1 0 0,5 6 20 0 0,0 0 0 0 0,-1 2 1 0 0,-1 1-1 0 0,0 2 0 0 0,0 0 1 0 0,-2 2-1 0 0,28 22 0 0 0,-36-25-16 0 0,-2 0-1 0 0,1 2 1 0 0,-2 0-1 0 0,0 0 0 0 0,0 1 1 0 0,-2 1-1 0 0,0 0 1 0 0,14 30-1 0 0,-17-24-15 0 0,-1 1 0 0 0,0 0 0 0 0,5 47 0 0 0,-11-65 0 0 0,2 24 40 0 0,-1 0 0 0 0,-2 0 0 0 0,-1 0 0 0 0,-1 0 0 0 0,-1-1 0 0 0,-2 1 0 0 0,-15 51 0 0 0,8-45 20 0 0,-3 0 0 0 0,0-1-1 0 0,-3-1 1 0 0,-40 60 0 0 0,36-63 10 0 0,-2-2 0 0 0,-51 49 0 0 0,-66 43 145 0 0,122-106-190 0 0,-22 17 73 0 0,0-2 0 0 0,-2-2 0 0 0,-92 44 0 0 0,52-37 25 0 0,-138 39 0 0 0,-94 3-3 0 0,278-68-123 0 0,-277 45 77 0 0,269-47-73 0 0,-41 9 31 0 0,-26 5-11 0 0,103-20-10 0 0,5-1 31 0 0,-2 0-20 0 0,4 0 179 0 0,7-13-117 0 0,0 3-58 0 0,1 0 0 0 0,0 0 0 0 0,0 1 0 0 0,1-1 0 0 0,0 2 0 0 0,16-17 0 0 0,57-41 58 0 0,-25 23-25 0 0,17-12 15 0 0,13-10-1 0 0,54-50 135 0 0,-130 108-196 0 0,-2 2 48 0 0,-5 2 0 0 0,4-2-63 0 0,-60 72-142 0 0,29-40 127 0 0,-2-1 0 0 0,-1-1 0 0 0,-47 31 0 0 0,24-24 18 0 0,-309 189 0 0 0,295-189 0 0 0,52-28 12 0 0,2-2 47 0 0,9-2 225 0 0,87 3-95 0 0,157 25 0 0 0,80 39-2924 0 0,-297-61 2153 0 0,19 5-5950 0 0,1 0-2056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5T22:01:30.1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273 569 4607 0 0,'0'0'7180'0'0,"2"1"-6926"0"0,4 2 14 0 0,0 0 0 0 0,1 0 1 0 0,-1-1-1 0 0,0 0 1 0 0,1 0-1 0 0,0 0 0 0 0,-1-1 1 0 0,1 0-1 0 0,0-1 1 0 0,10 1-1 0 0,24 3 321 0 0,-31-3-466 0 0,1 0 1 0 0,-1 0-1 0 0,0-1 1 0 0,1 0-1 0 0,15-3 1 0 0,51-15 530 0 0,-66 16-568 0 0,0-2 7 0 0,-1 1 0 0 0,0-2 0 0 0,0 1 0 0 0,0-1 0 0 0,13-9 0 0 0,44-37 448 0 0,-47 35-360 0 0,-3 1-14 0 0,-1-1 0 0 0,0 0-1 0 0,0-1 1 0 0,-2-1 0 0 0,16-25-1 0 0,-21 28-83 0 0,-1 0-1 0 0,-1-1 0 0 0,0-1 1 0 0,-2 1-1 0 0,0-1 0 0 0,0 0 1 0 0,2-21-1 0 0,-6 33-44 0 0,0-1-1 0 0,-1 1 1 0 0,1-1-1 0 0,-1 0 1 0 0,0 1 0 0 0,-1-1-1 0 0,1 0 1 0 0,-1 1 0 0 0,0-1-1 0 0,-1 1 1 0 0,1-1 0 0 0,-1 1-1 0 0,0 0 1 0 0,0 0 0 0 0,-1 0-1 0 0,1 0 1 0 0,-1 0 0 0 0,-1 0-1 0 0,1 0 1 0 0,0 1 0 0 0,-1 0-1 0 0,0 0 1 0 0,0 0 0 0 0,-8-6-1 0 0,-1 1 21 0 0,-1 0-1 0 0,0 1 1 0 0,0 0-1 0 0,-20-6 0 0 0,25 10-20 0 0,0 2 0 0 0,-1-1 0 0 0,0 1 0 0 0,0 0 0 0 0,1 1 0 0 0,-1 1 0 0 0,0-1 0 0 0,-12 2 0 0 0,-3 2 20 0 0,1 1 1 0 0,-42 12-1 0 0,51-11-57 0 0,1 1 0 0 0,1 0 0 0 0,-1 1 0 0 0,1 0 0 0 0,0 1 0 0 0,1 1 0 0 0,0 0 0 0 0,0 1 0 0 0,1 0 0 0 0,0 0 0 0 0,1 1 0 0 0,0 1 0 0 0,-11 16 0 0 0,-86 121-74 0 0,73-104 84 0 0,-4 7-7 0 0,-54 97 0 0 0,79-123-14 0 0,1 1 0 0 0,1 0 0 0 0,1 0-1 0 0,2 1 1 0 0,0 1 0 0 0,-3 34 0 0 0,7-25-5 0 0,1 0 0 0 0,2 1 0 0 0,9 75 0 0 0,-6-103 21 0 0,0-1 0 0 0,1-1 0 0 0,0 1-1 0 0,1 0 1 0 0,0-1 0 0 0,0 1 0 0 0,1-1 0 0 0,0-1 0 0 0,1 1-1 0 0,0-1 1 0 0,0 1 0 0 0,1-2 0 0 0,0 1 0 0 0,16 12 0 0 0,-14-12 42 0 0,1-1 1 0 0,0 0 0 0 0,1-1 0 0 0,-1 0 0 0 0,1 0 0 0 0,1-1 0 0 0,-1-1 0 0 0,1 0-1 0 0,-1-1 1 0 0,1 0 0 0 0,0-1 0 0 0,16 2 0 0 0,-9-3 1 0 0,1-2 1 0 0,-1 0-1 0 0,0 0 1 0 0,0-2-1 0 0,0-1 1 0 0,0 0-1 0 0,36-14 1 0 0,9-7 69 0 0,83-45 0 0 0,-114 52-177 0 0,-2-2 0 0 0,0-1-1 0 0,-1-1 1 0 0,32-32-1 0 0,15-28-1106 0 0,-31 22-4357 0 0,-11 2-1316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5T22:01:30.5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 9 14367 0 0,'0'0'2938'0'0,"-2"0"-2494"0"0,2 0-428 0 0,-1 1 1 0 0,1-1 0 0 0,0 0 0 0 0,0 0 0 0 0,-1 0 0 0 0,1 0-1 0 0,0 0 1 0 0,-1 0 0 0 0,1 0 0 0 0,0 1 0 0 0,0-1-1 0 0,-1 0 1 0 0,1 0 0 0 0,0 0 0 0 0,-1 0 0 0 0,1 0 0 0 0,0 0-1 0 0,-1 0 1 0 0,1 0 0 0 0,0-1 0 0 0,0 1 0 0 0,-1 0 0 0 0,1 0-1 0 0,0 0 1 0 0,-1 0 0 0 0,1 0 0 0 0,0 0 0 0 0,0-1-1 0 0,-1 1 1 0 0,1 0 0 0 0,0 0 0 0 0,0 0 0 0 0,0 0 0 0 0,-1-1-1 0 0,1 1 1 0 0,0 0 0 0 0,0 0 0 0 0,0-1 0 0 0,0 1 0 0 0,-1 0-1 0 0,1 0 1 0 0,0-1 0 0 0,0 1 0 0 0,0 0 0 0 0,0-1-1 0 0,0 1 1 0 0,0 0 0 0 0,0 0 0 0 0,0-1 0 0 0,0 1 0 0 0,0 0-1 0 0,0-1 1 0 0,0 1 0 0 0,0-1 0 0 0,0-1-114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5T22:01:31.3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1432 335 12063 0 0,'1'-2'554'0'0,"36"-134"1983"0"0,-36 129-2479 0 0,1 1-1 0 0,-1-1 1 0 0,-1 0-1 0 0,1 0 1 0 0,-1 0-1 0 0,0 1 1 0 0,-1-1 0 0 0,0 0-1 0 0,0 0 1 0 0,0 1-1 0 0,-1-1 1 0 0,0 0-1 0 0,0 1 1 0 0,-1 0-1 0 0,1-1 1 0 0,-1 1 0 0 0,-1 0-1 0 0,1 1 1 0 0,-1-1-1 0 0,-5-5 1 0 0,4 6 63 0 0,0-1-1 0 0,0 2 1 0 0,-1-1-1 0 0,0 0 1 0 0,0 1 0 0 0,0 0-1 0 0,0 1 1 0 0,-1-1 0 0 0,0 1-1 0 0,1 1 1 0 0,-1-1 0 0 0,0 1-1 0 0,0 0 1 0 0,0 1 0 0 0,-1 0-1 0 0,1 0 1 0 0,0 0 0 0 0,-13 1-1 0 0,9 1-11 0 0,1 0 0 0 0,-1 1-1 0 0,0 1 1 0 0,1 0 0 0 0,0 0 0 0 0,-1 1 0 0 0,1 0-1 0 0,-18 11 1 0 0,-3 5 139 0 0,-37 30-1 0 0,52-38-182 0 0,-58 55 333 0 0,48-42-271 0 0,-1 2-11 0 0,1 1 1 0 0,1 1-1 0 0,1 1 0 0 0,2 1 1 0 0,1 1-1 0 0,2 1 0 0 0,1 1 0 0 0,2 0 1 0 0,-15 47-1 0 0,27-69-89 0 0,1 0 0 0 0,1 0 0 0 0,0 1 0 0 0,1-1 0 0 0,0 1-1 0 0,1 13 1 0 0,1-18-21 0 0,0 1-1 0 0,0-1 0 0 0,0 1 0 0 0,1-1 0 0 0,1 0 0 0 0,-1 0 0 0 0,1 0 1 0 0,1 0-1 0 0,6 13 0 0 0,-7-17 0 0 0,0-1-1 0 0,-1 1 1 0 0,1-1 0 0 0,0 0 0 0 0,1 0 0 0 0,-1 0 0 0 0,0 0-1 0 0,1 0 1 0 0,0-1 0 0 0,0 0 0 0 0,-1 0 0 0 0,1 0 0 0 0,5 2-1 0 0,-3-2 15 0 0,1 0 0 0 0,0-1-1 0 0,-1 0 1 0 0,1 0-1 0 0,0 0 1 0 0,0-1-1 0 0,13-1 1 0 0,-8 0 5 0 0,1-1 1 0 0,-1-1-1 0 0,0 0 0 0 0,0-1 0 0 0,0 0 1 0 0,0-1-1 0 0,-1-1 0 0 0,21-11 0 0 0,-8-1 6 0 0,-1-1-1 0 0,-1 0 0 0 0,0-2 0 0 0,35-44 0 0 0,63-104 100 0 0,-35 35-81 0 0,-64 97-7 0 0,27-67-1 0 0,-25 23 533 0 0,-13 45 45 0 0,-9 34 67 0 0,4 18-562 0 0,1-3-82 0 0,-2 12 15 0 0,-1 1 0 0 0,0 29-1 0 0,0-7 20 0 0,19 202-57 0 0,12 200 118 0 0,-28-262-57 0 0,-19 207 0 0 0,4-312-32 0 0,-27 110 0 0 0,20-135 12 0 0,-2 0 0 0 0,-40 90 1 0 0,23-76 92 0 0,-56 89 1 0 0,74-135-94 0 0,-2-1-1 0 0,-1 0 1 0 0,-1-1 0 0 0,-1-1 0 0 0,0-1 0 0 0,-36 26 0 0 0,12-18 6 0 0,-1-2-1 0 0,0-1 1 0 0,-2-3-1 0 0,-1-2 1 0 0,-1-2 0 0 0,-1-3-1 0 0,0-2 1 0 0,-60 10-1 0 0,73-19-37 0 0,0-2-1 0 0,1-1 1 0 0,-1-2-1 0 0,-45-4 0 0 0,60 0-26 0 0,0 0 0 0 0,0-2 0 0 0,1 0 0 0 0,-1-2 0 0 0,1 0-1 0 0,1-2 1 0 0,-40-21 0 0 0,53 25-24 0 0,0 0 0 0 0,1-1 0 0 0,0 0 1 0 0,0-1-1 0 0,1 0 0 0 0,-1 0 0 0 0,2 0 0 0 0,-1-1 0 0 0,1 0 0 0 0,0-1 1 0 0,1 1-1 0 0,0-1 0 0 0,0 0 0 0 0,1 0 0 0 0,0-1 0 0 0,0 0 0 0 0,1 1 0 0 0,1-1 1 0 0,-3-18-1 0 0,2 0-154 0 0,2 0 0 0 0,0 1 0 0 0,3-1 0 0 0,0 1 1 0 0,1-1-1 0 0,2 1 0 0 0,9-31 0 0 0,2 5-369 0 0,2 2 1 0 0,42-84-1 0 0,-22 66-437 0 0,60-83 0 0 0,60-55-1257 0 0,-78 112 998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15T22:01:31.8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81 17967 0 0,'0'0'4568'0'0,"14"-8"-4568"0"0,1 0 0 0 0,3-4 0 0 0,4-2-592 0 0,2-4-80 0 0,4-2-24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7E7529-64FC-4DD9-BAA5-1E753747D4C9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E6B2C10-0884-4896-B316-FBF83124C4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025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250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520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994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84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422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160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1990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579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58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291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430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627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165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5166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912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314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6195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9954F4-951E-4320-8550-D79A5D3D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5BCF18-C3C9-4CA1-A49A-DC02C879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E8C3A6-AB7B-42C4-8215-4C502821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B8D1E-7A96-4D69-AA5A-C8E670EA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9EDAEE-512E-4502-A7FF-9138BDB0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778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6894A7-5D22-4733-99BE-A649C70F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E460DE8-2843-4367-83A5-94980A6B6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4369BFB-1D39-44C6-B8A3-BE319B1C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3F8F11-4978-49CC-9D2F-A321D42B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C81C0E-12B3-4FF9-A824-168140B6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6322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111BEF-4C35-44F4-8524-BA3EC9B3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E2A81E-ED05-49AA-8FE9-3F3049A3E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48EA233-1A0E-46BC-89F8-A9D5EA53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98A103-7E3B-4980-8214-F1F1E5F1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A165B2-4AEA-4D4E-B47C-D6DDB550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C0D66B-B5BE-493A-B443-C87C612C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9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563028-8DB1-49ED-8A6E-BD01A078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8BFECE2-123B-4943-83C3-632906FA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69657B1-8296-4D5D-B652-1861B265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E1350B5-06E9-4987-BD03-5AE4FDC9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2C4728E-0C8B-47BE-8051-D86499DE8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AFB1C1A-237C-4A97-9B27-1BF76D2A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C3E50E3-350D-4C2A-9B13-003EECF8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D90E173-C9F1-4CE5-BDC5-4BB23707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5476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AD1AC8-E835-4F79-BA8D-9D5E4B14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6112A6D-8079-4917-AB2A-88B36800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323F5F9-BB32-4221-8622-A8E95BC3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4E34907-BD99-483F-8507-C8E78478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320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5319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A6D11E-3B63-44D2-B378-43712A75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791E965-A2E1-45C9-A59F-86C2278F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B97A32-4335-4FCB-A4B5-E2758FD7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9340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7B02EB-793C-428C-BD49-DB064865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000171-7006-4391-A360-39253E47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654205-7CC5-490D-8991-83E81B170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3A69C16-3194-46D6-AAE4-5023DAAF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E66073-6DC7-417B-975E-393C1519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94A2DE-CA1B-4921-9D66-FAFE54D2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805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D3AA0E-0661-4E0D-AF13-582E058B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DAD3B0B-D6ED-4354-BA8E-679D778F6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20AC7F1-C5D8-499A-BB8D-319ADCFC7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2BF064-21EA-4570-9E94-ABF1ADE3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D0718-C3F7-4243-BB53-744FEFA7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2895B7-8B9F-4708-8D31-FBEAF3B1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928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4E2DC9-C342-46EF-8D71-AA357798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2FE9B52-4CA7-4943-A88B-50846CEC4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C71F8-080B-40D8-90B0-9B7DBBA3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FEAC7B-FFDA-4D0D-8761-B534E0E6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95C734-3B30-48DE-8DDF-F86F75A6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1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5651996-DCE3-4960-B5F6-9C30817A0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CE75637-AB2F-4B37-A606-13AFA4233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E46B1-72E3-46E7-BB59-371AC8E3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440E42-560C-404E-BF10-69BB0B8B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26B38-68A4-467C-8696-79C2439D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44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217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85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43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622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77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821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195B028-0396-40F1-9E86-5EC7267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ECD29C-5A3C-4A4D-939A-0CC000D6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6274B3-74DD-4E63-A86A-83F55C56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02A29-0ABF-4BE4-8D6D-1B0B2B4AA295}" type="datetimeFigureOut">
              <a:rPr lang="ar-SA" smtClean="0"/>
              <a:t>19/06/1443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882B3D-AB41-4114-96FB-8E622A86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6D49A-FEA9-41EE-92BA-65112F53F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658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79" r:id="rId3"/>
    <p:sldLayoutId id="2147483677" r:id="rId4"/>
    <p:sldLayoutId id="2147483675" r:id="rId5"/>
    <p:sldLayoutId id="2147483674" r:id="rId6"/>
    <p:sldLayoutId id="2147483673" r:id="rId7"/>
    <p:sldLayoutId id="2147483681" r:id="rId8"/>
    <p:sldLayoutId id="2147483680" r:id="rId9"/>
    <p:sldLayoutId id="2147483678" r:id="rId10"/>
    <p:sldLayoutId id="2147483676" r:id="rId11"/>
    <p:sldLayoutId id="2147483672" r:id="rId12"/>
    <p:sldLayoutId id="2147483671" r:id="rId13"/>
    <p:sldLayoutId id="2147483670" r:id="rId14"/>
    <p:sldLayoutId id="2147483669" r:id="rId15"/>
    <p:sldLayoutId id="2147483668" r:id="rId16"/>
    <p:sldLayoutId id="2147483667" r:id="rId17"/>
    <p:sldLayoutId id="2147483666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0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slide" Target="slide18.xml"/><Relationship Id="rId21" Type="http://schemas.openxmlformats.org/officeDocument/2006/relationships/image" Target="../media/image140.png"/><Relationship Id="rId34" Type="http://schemas.openxmlformats.org/officeDocument/2006/relationships/image" Target="../media/image210.png"/><Relationship Id="rId42" Type="http://schemas.openxmlformats.org/officeDocument/2006/relationships/slide" Target="slide20.xm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9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50.png"/><Relationship Id="rId37" Type="http://schemas.openxmlformats.org/officeDocument/2006/relationships/image" Target="../media/image220.png"/><Relationship Id="rId40" Type="http://schemas.openxmlformats.org/officeDocument/2006/relationships/image" Target="../media/image230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slide" Target="slide16.xml"/><Relationship Id="rId28" Type="http://schemas.openxmlformats.org/officeDocument/2006/relationships/slide" Target="slide8.xml"/><Relationship Id="rId36" Type="http://schemas.openxmlformats.org/officeDocument/2006/relationships/slide" Target="slide13.xml"/><Relationship Id="rId10" Type="http://schemas.openxmlformats.org/officeDocument/2006/relationships/image" Target="../media/image710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slide" Target="slide2.xml"/><Relationship Id="rId14" Type="http://schemas.openxmlformats.org/officeDocument/2006/relationships/image" Target="../media/image90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19.png"/><Relationship Id="rId35" Type="http://schemas.openxmlformats.org/officeDocument/2006/relationships/image" Target="../media/image21.png"/><Relationship Id="rId43" Type="http://schemas.openxmlformats.org/officeDocument/2006/relationships/image" Target="../media/image240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slide" Target="slide10.xml"/><Relationship Id="rId38" Type="http://schemas.openxmlformats.org/officeDocument/2006/relationships/image" Target="../media/image22.png"/><Relationship Id="rId46" Type="http://schemas.openxmlformats.org/officeDocument/2006/relationships/image" Target="../media/image26.png"/><Relationship Id="rId20" Type="http://schemas.openxmlformats.org/officeDocument/2006/relationships/slide" Target="slide4.xml"/><Relationship Id="rId4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60.png"/><Relationship Id="rId18" Type="http://schemas.openxmlformats.org/officeDocument/2006/relationships/image" Target="../media/image75.png"/><Relationship Id="rId3" Type="http://schemas.openxmlformats.org/officeDocument/2006/relationships/image" Target="../media/image2.png"/><Relationship Id="rId21" Type="http://schemas.openxmlformats.org/officeDocument/2006/relationships/image" Target="../media/image76.png"/><Relationship Id="rId7" Type="http://schemas.openxmlformats.org/officeDocument/2006/relationships/image" Target="../media/image8.png"/><Relationship Id="rId12" Type="http://schemas.openxmlformats.org/officeDocument/2006/relationships/image" Target="../media/image590.png"/><Relationship Id="rId2" Type="http://schemas.openxmlformats.org/officeDocument/2006/relationships/image" Target="../media/image1.jpg"/><Relationship Id="rId20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slide" Target="slide11.xml"/><Relationship Id="rId5" Type="http://schemas.openxmlformats.org/officeDocument/2006/relationships/image" Target="../media/image4.png"/><Relationship Id="rId23" Type="http://schemas.openxmlformats.org/officeDocument/2006/relationships/image" Target="../media/image62.png"/><Relationship Id="rId10" Type="http://schemas.openxmlformats.org/officeDocument/2006/relationships/image" Target="../media/image59.png"/><Relationship Id="rId19" Type="http://schemas.openxmlformats.org/officeDocument/2006/relationships/slide" Target="slide12.xml"/><Relationship Id="rId4" Type="http://schemas.openxmlformats.org/officeDocument/2006/relationships/image" Target="../media/image3.png"/><Relationship Id="rId9" Type="http://schemas.openxmlformats.org/officeDocument/2006/relationships/image" Target="../media/image51.png"/><Relationship Id="rId22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4.xml"/><Relationship Id="rId18" Type="http://schemas.openxmlformats.org/officeDocument/2006/relationships/image" Target="../media/image720.png"/><Relationship Id="rId26" Type="http://schemas.openxmlformats.org/officeDocument/2006/relationships/image" Target="../media/image78.jpeg"/><Relationship Id="rId3" Type="http://schemas.openxmlformats.org/officeDocument/2006/relationships/image" Target="../media/image2.png"/><Relationship Id="rId21" Type="http://schemas.openxmlformats.org/officeDocument/2006/relationships/image" Target="../media/image77.png"/><Relationship Id="rId7" Type="http://schemas.openxmlformats.org/officeDocument/2006/relationships/image" Target="../media/image8.png"/><Relationship Id="rId12" Type="http://schemas.openxmlformats.org/officeDocument/2006/relationships/image" Target="../media/image70.png"/><Relationship Id="rId17" Type="http://schemas.openxmlformats.org/officeDocument/2006/relationships/slide" Target="slide7.xml"/><Relationship Id="rId25" Type="http://schemas.openxmlformats.org/officeDocument/2006/relationships/image" Target="../media/image78.png"/><Relationship Id="rId2" Type="http://schemas.openxmlformats.org/officeDocument/2006/relationships/image" Target="../media/image1.jpg"/><Relationship Id="rId16" Type="http://schemas.openxmlformats.org/officeDocument/2006/relationships/image" Target="../media/image72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69.png"/><Relationship Id="rId24" Type="http://schemas.openxmlformats.org/officeDocument/2006/relationships/customXml" Target="../ink/ink4.xml"/><Relationship Id="rId5" Type="http://schemas.openxmlformats.org/officeDocument/2006/relationships/image" Target="../media/image4.png"/><Relationship Id="rId15" Type="http://schemas.openxmlformats.org/officeDocument/2006/relationships/image" Target="../media/image71.png"/><Relationship Id="rId23" Type="http://schemas.openxmlformats.org/officeDocument/2006/relationships/image" Target="../media/image77.png"/><Relationship Id="rId10" Type="http://schemas.openxmlformats.org/officeDocument/2006/relationships/image" Target="../media/image87.png"/><Relationship Id="rId19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customXml" Target="../ink/ink3.xml"/><Relationship Id="rId14" Type="http://schemas.openxmlformats.org/officeDocument/2006/relationships/image" Target="../media/image70.png"/><Relationship Id="rId22" Type="http://schemas.openxmlformats.org/officeDocument/2006/relationships/slide" Target="slide15.xml"/><Relationship Id="rId27" Type="http://schemas.openxmlformats.org/officeDocument/2006/relationships/hyperlink" Target="https://www.pexels.com/photo/crop-person-taking-notes-in-diary-during-studies-4195504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77.png"/><Relationship Id="rId26" Type="http://schemas.openxmlformats.org/officeDocument/2006/relationships/customXml" Target="../ink/ink6.xml"/><Relationship Id="rId3" Type="http://schemas.openxmlformats.org/officeDocument/2006/relationships/image" Target="../media/image2.png"/><Relationship Id="rId21" Type="http://schemas.openxmlformats.org/officeDocument/2006/relationships/image" Target="../media/image84.png"/><Relationship Id="rId7" Type="http://schemas.openxmlformats.org/officeDocument/2006/relationships/image" Target="../media/image8.png"/><Relationship Id="rId12" Type="http://schemas.openxmlformats.org/officeDocument/2006/relationships/hyperlink" Target="https://pt.wikipedia.org/wiki/Microsoft_OneNote" TargetMode="External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91.png"/><Relationship Id="rId2" Type="http://schemas.openxmlformats.org/officeDocument/2006/relationships/image" Target="../media/image1.jpg"/><Relationship Id="rId16" Type="http://schemas.openxmlformats.org/officeDocument/2006/relationships/slide" Target="slide14.xml"/><Relationship Id="rId20" Type="http://schemas.openxmlformats.org/officeDocument/2006/relationships/image" Target="../media/image77.png"/><Relationship Id="rId29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81.png"/><Relationship Id="rId24" Type="http://schemas.openxmlformats.org/officeDocument/2006/relationships/customXml" Target="../ink/ink5.xml"/><Relationship Id="rId32" Type="http://schemas.openxmlformats.org/officeDocument/2006/relationships/customXml" Target="../ink/ink9.xml"/><Relationship Id="rId5" Type="http://schemas.openxmlformats.org/officeDocument/2006/relationships/image" Target="../media/image4.png"/><Relationship Id="rId15" Type="http://schemas.openxmlformats.org/officeDocument/2006/relationships/image" Target="../media/image70.png"/><Relationship Id="rId23" Type="http://schemas.openxmlformats.org/officeDocument/2006/relationships/image" Target="../media/image84.png"/><Relationship Id="rId28" Type="http://schemas.openxmlformats.org/officeDocument/2006/relationships/customXml" Target="../ink/ink7.xml"/><Relationship Id="rId10" Type="http://schemas.openxmlformats.org/officeDocument/2006/relationships/image" Target="../media/image80.jpg"/><Relationship Id="rId19" Type="http://schemas.openxmlformats.org/officeDocument/2006/relationships/slide" Target="slide15.xml"/><Relationship Id="rId31" Type="http://schemas.openxmlformats.org/officeDocument/2006/relationships/image" Target="../media/image89.png"/><Relationship Id="rId4" Type="http://schemas.openxmlformats.org/officeDocument/2006/relationships/image" Target="../media/image3.png"/><Relationship Id="rId9" Type="http://schemas.openxmlformats.org/officeDocument/2006/relationships/image" Target="../media/image79.png"/><Relationship Id="rId14" Type="http://schemas.openxmlformats.org/officeDocument/2006/relationships/image" Target="../media/image83.png"/><Relationship Id="rId22" Type="http://schemas.openxmlformats.org/officeDocument/2006/relationships/slide" Target="slide17.xml"/><Relationship Id="rId27" Type="http://schemas.openxmlformats.org/officeDocument/2006/relationships/image" Target="../media/image86.png"/><Relationship Id="rId30" Type="http://schemas.openxmlformats.org/officeDocument/2006/relationships/customXml" Target="../ink/ink8.xml"/><Relationship Id="rId8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epartmentofed/9737779824/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750.png"/><Relationship Id="rId18" Type="http://schemas.openxmlformats.org/officeDocument/2006/relationships/hyperlink" Target="https://pixabay.com/en/saudi-arabia-flag-country-156352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customXml" Target="../ink/ink10.xml"/><Relationship Id="rId17" Type="http://schemas.openxmlformats.org/officeDocument/2006/relationships/image" Target="../media/image95.png"/><Relationship Id="rId2" Type="http://schemas.openxmlformats.org/officeDocument/2006/relationships/image" Target="../media/image1.jpg"/><Relationship Id="rId16" Type="http://schemas.openxmlformats.org/officeDocument/2006/relationships/hyperlink" Target="http://muslimsincalgary.ca/dear-christians-please-ask-yourself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40.png"/><Relationship Id="rId5" Type="http://schemas.openxmlformats.org/officeDocument/2006/relationships/image" Target="../media/image4.png"/><Relationship Id="rId15" Type="http://schemas.openxmlformats.org/officeDocument/2006/relationships/image" Target="../media/image94.jpg"/><Relationship Id="rId10" Type="http://schemas.openxmlformats.org/officeDocument/2006/relationships/slide" Target="slide19.xml"/><Relationship Id="rId4" Type="http://schemas.openxmlformats.org/officeDocument/2006/relationships/image" Target="../media/image3.png"/><Relationship Id="rId9" Type="http://schemas.openxmlformats.org/officeDocument/2006/relationships/image" Target="../media/image92.png"/><Relationship Id="rId1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1.jpeg"/><Relationship Id="rId17" Type="http://schemas.openxmlformats.org/officeDocument/2006/relationships/image" Target="../media/image1220.png"/><Relationship Id="rId2" Type="http://schemas.openxmlformats.org/officeDocument/2006/relationships/image" Target="../media/image1.jp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0.jpeg"/><Relationship Id="rId5" Type="http://schemas.openxmlformats.org/officeDocument/2006/relationships/image" Target="../media/image4.png"/><Relationship Id="rId15" Type="http://schemas.openxmlformats.org/officeDocument/2006/relationships/image" Target="../media/image840.png"/><Relationship Id="rId10" Type="http://schemas.openxmlformats.org/officeDocument/2006/relationships/image" Target="../media/image99.png"/><Relationship Id="rId4" Type="http://schemas.openxmlformats.org/officeDocument/2006/relationships/image" Target="../media/image3.png"/><Relationship Id="rId9" Type="http://schemas.openxmlformats.org/officeDocument/2006/relationships/image" Target="../media/image98.jpeg"/><Relationship Id="rId14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slide" Target="slide23.xml"/><Relationship Id="rId7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330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" Type="http://schemas.openxmlformats.org/officeDocument/2006/relationships/image" Target="../media/image1.jpg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0.png"/><Relationship Id="rId5" Type="http://schemas.openxmlformats.org/officeDocument/2006/relationships/image" Target="../media/image4.png"/><Relationship Id="rId15" Type="http://schemas.openxmlformats.org/officeDocument/2006/relationships/customXml" Target="../ink/ink1.xml"/><Relationship Id="rId23" Type="http://schemas.openxmlformats.org/officeDocument/2006/relationships/image" Target="../media/image36.png"/><Relationship Id="rId10" Type="http://schemas.openxmlformats.org/officeDocument/2006/relationships/slide" Target="slide6.xml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20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://lifeafteremptynest.blogspot.com/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1.jp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5" Type="http://schemas.openxmlformats.org/officeDocument/2006/relationships/image" Target="../media/image53.png"/><Relationship Id="rId10" Type="http://schemas.openxmlformats.org/officeDocument/2006/relationships/slide" Target="slide9.xml"/><Relationship Id="rId4" Type="http://schemas.openxmlformats.org/officeDocument/2006/relationships/image" Target="../media/image3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 descr="صورة تحتوي على طوب, مواد البناء, مبنى&#10;&#10;تم إنشاء الوصف تلقائياً">
            <a:extLst>
              <a:ext uri="{FF2B5EF4-FFF2-40B4-BE49-F238E27FC236}">
                <a16:creationId xmlns:a16="http://schemas.microsoft.com/office/drawing/2014/main" id="{D0B50BE2-A33A-4312-86ED-FFF66791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1" y="166290"/>
            <a:ext cx="7206560" cy="4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30101" y="2281963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2109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38736F03-8EA5-4806-A235-FED76A661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8"/>
          <a:stretch/>
        </p:blipFill>
        <p:spPr bwMode="auto">
          <a:xfrm>
            <a:off x="7837859" y="107847"/>
            <a:ext cx="2262399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91701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319B8478-72DC-4128-8AB9-BCC3CA4F2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7645000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9031817"/>
                  </p:ext>
                </p:extLst>
              </p:nvPr>
            </p:nvGraphicFramePr>
            <p:xfrm>
              <a:off x="10171139" y="368790"/>
              <a:ext cx="1372359" cy="771951"/>
            </p:xfrm>
            <a:graphic>
              <a:graphicData uri="http://schemas.microsoft.com/office/powerpoint/2016/slidezoom">
                <pslz:sldZm>
                  <pslz:sldZmObj sldId="261" cId="2980888326">
                    <pslz:zmPr id="{7629DE0D-1636-409A-914D-00FE4323155C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2359" cy="7719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1139" y="368790"/>
                <a:ext cx="1372359" cy="7719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49" y="1463632"/>
            <a:ext cx="370452" cy="690320"/>
          </a:xfrm>
          <a:prstGeom prst="rect">
            <a:avLst/>
          </a:prstGeom>
        </p:spPr>
      </p:pic>
      <p:pic>
        <p:nvPicPr>
          <p:cNvPr id="50" name="صورة 4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273732BE-0484-4ADB-9D03-2B52C82C01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1" y="2433257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434523"/>
            <a:ext cx="370452" cy="690320"/>
          </a:xfrm>
          <a:prstGeom prst="rect">
            <a:avLst/>
          </a:prstGeom>
        </p:spPr>
      </p:pic>
      <p:pic>
        <p:nvPicPr>
          <p:cNvPr id="61" name="صورة 60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6E1EFEB-BFD9-4E1A-A616-913761079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15" y="4391524"/>
            <a:ext cx="370452" cy="6903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0946693"/>
                  </p:ext>
                </p:extLst>
              </p:nvPr>
            </p:nvGraphicFramePr>
            <p:xfrm>
              <a:off x="8496612" y="4245159"/>
              <a:ext cx="1453941" cy="817842"/>
            </p:xfrm>
            <a:graphic>
              <a:graphicData uri="http://schemas.microsoft.com/office/powerpoint/2016/slidezoom">
                <pslz:sldZm>
                  <pslz:sldZmObj sldId="591" cId="1342564766">
                    <pslz:zmPr id="{D0221020-3B57-457A-A527-58D749CB9417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53941" cy="81784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صورة الشريحة 2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96612" y="4245159"/>
                <a:ext cx="1453941" cy="81784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7" name="Picture 30">
            <a:extLst>
              <a:ext uri="{FF2B5EF4-FFF2-40B4-BE49-F238E27FC236}">
                <a16:creationId xmlns:a16="http://schemas.microsoft.com/office/drawing/2014/main" id="{232CEED7-E06C-4625-AF98-D35F2AFA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9678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2D694495-14DB-4443-97AB-8F266F21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68" y="461538"/>
            <a:ext cx="685885" cy="5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213E7DF5-156A-40EF-A279-A280343C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52" y="637812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2">
            <a:extLst>
              <a:ext uri="{FF2B5EF4-FFF2-40B4-BE49-F238E27FC236}">
                <a16:creationId xmlns:a16="http://schemas.microsoft.com/office/drawing/2014/main" id="{DD2FC451-B806-40E5-81E7-E888CAB0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60" y="647274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2">
            <a:extLst>
              <a:ext uri="{FF2B5EF4-FFF2-40B4-BE49-F238E27FC236}">
                <a16:creationId xmlns:a16="http://schemas.microsoft.com/office/drawing/2014/main" id="{E54E9077-7B52-4EC8-BDB7-1A48D405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84" y="632103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96989DFD-B8A3-497B-8D39-6E12D07E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33909" y="12017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510615" y="219633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4">
            <a:extLst>
              <a:ext uri="{FF2B5EF4-FFF2-40B4-BE49-F238E27FC236}">
                <a16:creationId xmlns:a16="http://schemas.microsoft.com/office/drawing/2014/main" id="{B1A50DCC-3583-4FEA-85E3-D4A30265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26421" y="319089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450296" y="4229119"/>
            <a:ext cx="639744" cy="9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9325540"/>
                  </p:ext>
                </p:extLst>
              </p:nvPr>
            </p:nvGraphicFramePr>
            <p:xfrm>
              <a:off x="8512473" y="1298631"/>
              <a:ext cx="1406844" cy="791351"/>
            </p:xfrm>
            <a:graphic>
              <a:graphicData uri="http://schemas.microsoft.com/office/powerpoint/2016/slidezoom">
                <pslz:sldZm>
                  <pslz:sldZmObj sldId="257" cId="4156924498">
                    <pslz:zmPr id="{835840BD-7D6C-4C09-A109-B48A61FE2F58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6844" cy="7913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12473" y="1298631"/>
                <a:ext cx="1406844" cy="7913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0372837"/>
                  </p:ext>
                </p:extLst>
              </p:nvPr>
            </p:nvGraphicFramePr>
            <p:xfrm>
              <a:off x="10125135" y="4216570"/>
              <a:ext cx="1477226" cy="830940"/>
            </p:xfrm>
            <a:graphic>
              <a:graphicData uri="http://schemas.microsoft.com/office/powerpoint/2016/slidezoom">
                <pslz:sldZm>
                  <pslz:sldZmObj sldId="592" cId="2145136279">
                    <pslz:zmPr id="{1E44CEF4-A196-4176-B0B8-8DC8214889D6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77226" cy="8309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25135" y="4216570"/>
                <a:ext cx="1477226" cy="8309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54" name="Picture 30">
            <a:extLst>
              <a:ext uri="{FF2B5EF4-FFF2-40B4-BE49-F238E27FC236}">
                <a16:creationId xmlns:a16="http://schemas.microsoft.com/office/drawing/2014/main" id="{3F371B01-6631-4971-81BA-45F70847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591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F4B9FAA4-4CD1-4C0B-89AF-A025271ADE02}"/>
              </a:ext>
            </a:extLst>
          </p:cNvPr>
          <p:cNvGrpSpPr/>
          <p:nvPr/>
        </p:nvGrpSpPr>
        <p:grpSpPr>
          <a:xfrm>
            <a:off x="9111889" y="5365554"/>
            <a:ext cx="1216441" cy="1541775"/>
            <a:chOff x="9111888" y="5365554"/>
            <a:chExt cx="1216441" cy="1541774"/>
          </a:xfrm>
        </p:grpSpPr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5F64407A-8695-4DB6-BBB9-826A805D6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8" y="5483400"/>
              <a:ext cx="1216441" cy="14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66A049FD-BAB8-4F6E-8300-114E60F5A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143" y="5365554"/>
              <a:ext cx="554632" cy="399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B3766DA7-B4CD-4CE1-8639-E0232DE804D6}"/>
              </a:ext>
            </a:extLst>
          </p:cNvPr>
          <p:cNvSpPr/>
          <p:nvPr/>
        </p:nvSpPr>
        <p:spPr>
          <a:xfrm>
            <a:off x="751568" y="1398816"/>
            <a:ext cx="1249766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9F44E69C-0868-4B13-8378-40EE4A379AC3}"/>
              </a:ext>
            </a:extLst>
          </p:cNvPr>
          <p:cNvSpPr/>
          <p:nvPr/>
        </p:nvSpPr>
        <p:spPr>
          <a:xfrm>
            <a:off x="3749240" y="1411178"/>
            <a:ext cx="3502434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      /       / 1443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4ACC81FC-3033-4313-BBD5-F43C623335F4}"/>
              </a:ext>
            </a:extLst>
          </p:cNvPr>
          <p:cNvSpPr/>
          <p:nvPr/>
        </p:nvSpPr>
        <p:spPr>
          <a:xfrm>
            <a:off x="4366408" y="578451"/>
            <a:ext cx="3460013" cy="623250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3600" b="1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Writing</a:t>
            </a:r>
            <a:endParaRPr lang="ar-SA" b="1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2080003"/>
                  </p:ext>
                </p:extLst>
              </p:nvPr>
            </p:nvGraphicFramePr>
            <p:xfrm>
              <a:off x="10585469" y="1296823"/>
              <a:ext cx="1489665" cy="837936"/>
            </p:xfrm>
            <a:graphic>
              <a:graphicData uri="http://schemas.microsoft.com/office/powerpoint/2016/slidezoom">
                <pslz:sldZm>
                  <pslz:sldZmObj sldId="579" cId="1242321783">
                    <pslz:zmPr id="{89A80955-06BA-48FA-92B3-DDD07EBCCF99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665" cy="8379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585469" y="1296823"/>
                <a:ext cx="1489665" cy="8379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7" name="مستطيل 46">
            <a:extLst>
              <a:ext uri="{FF2B5EF4-FFF2-40B4-BE49-F238E27FC236}">
                <a16:creationId xmlns:a16="http://schemas.microsoft.com/office/drawing/2014/main" id="{FC07F6CC-822F-4F5B-A0A4-BA6233915106}"/>
              </a:ext>
            </a:extLst>
          </p:cNvPr>
          <p:cNvSpPr/>
          <p:nvPr/>
        </p:nvSpPr>
        <p:spPr>
          <a:xfrm>
            <a:off x="727157" y="1774760"/>
            <a:ext cx="1068241" cy="500139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Goals:</a:t>
            </a:r>
            <a:endParaRPr lang="ar-SA" sz="2800" b="1" dirty="0">
              <a:ln w="0"/>
              <a:solidFill>
                <a:schemeClr val="accent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8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CDB7DAE9-B1B6-4EB4-9291-9F53BE36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4" y="2148353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706745" y="2229986"/>
            <a:ext cx="5420941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Reorder a paragraph</a:t>
            </a:r>
            <a:endParaRPr lang="en-US" sz="5400" b="1" dirty="0"/>
          </a:p>
        </p:txBody>
      </p:sp>
      <p:pic>
        <p:nvPicPr>
          <p:cNvPr id="52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590F3D1E-84F5-4401-805B-4E4DA5CF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9" y="283400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0CA2203-CF0F-4297-987D-019F84BF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11" y="354407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مستطيل 53">
            <a:extLst>
              <a:ext uri="{FF2B5EF4-FFF2-40B4-BE49-F238E27FC236}">
                <a16:creationId xmlns:a16="http://schemas.microsoft.com/office/drawing/2014/main" id="{F0F6FD7B-5CE5-4256-ACF1-AA9817AB95D0}"/>
              </a:ext>
            </a:extLst>
          </p:cNvPr>
          <p:cNvSpPr/>
          <p:nvPr/>
        </p:nvSpPr>
        <p:spPr>
          <a:xfrm>
            <a:off x="1737307" y="2999736"/>
            <a:ext cx="5390379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Differentiate between past tenses</a:t>
            </a:r>
            <a:endParaRPr lang="en-US" sz="11500" b="1" dirty="0"/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DD8ADFBE-8805-4DAB-815C-D333320DCECE}"/>
              </a:ext>
            </a:extLst>
          </p:cNvPr>
          <p:cNvSpPr/>
          <p:nvPr/>
        </p:nvSpPr>
        <p:spPr>
          <a:xfrm>
            <a:off x="1749859" y="3705487"/>
            <a:ext cx="5390379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Write about a strange coincidence </a:t>
            </a:r>
            <a:endParaRPr lang="en-US" sz="800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5990727"/>
                  </p:ext>
                </p:extLst>
              </p:nvPr>
            </p:nvGraphicFramePr>
            <p:xfrm>
              <a:off x="7811811" y="2211448"/>
              <a:ext cx="1722670" cy="969002"/>
            </p:xfrm>
            <a:graphic>
              <a:graphicData uri="http://schemas.microsoft.com/office/powerpoint/2016/slidezoom">
                <pslz:sldZm>
                  <pslz:sldZmObj sldId="581" cId="79289442">
                    <pslz:zmPr id="{E275060E-838E-4463-ADA1-DC109165D693}" returnToParent="0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2670" cy="9690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11811" y="2211448"/>
                <a:ext cx="1722670" cy="9690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0415302"/>
                  </p:ext>
                </p:extLst>
              </p:nvPr>
            </p:nvGraphicFramePr>
            <p:xfrm>
              <a:off x="10029107" y="2193066"/>
              <a:ext cx="1652076" cy="929293"/>
            </p:xfrm>
            <a:graphic>
              <a:graphicData uri="http://schemas.microsoft.com/office/powerpoint/2016/slidezoom">
                <pslz:sldZm>
                  <pslz:sldZmObj sldId="584" cId="1833861893">
                    <pslz:zmPr id="{82A0761F-1FAF-4193-B056-CF00532293D6}" returnToParent="0" transitionDur="1000">
                      <p166:blipFill xmlns:p166="http://schemas.microsoft.com/office/powerpoint/2016/6/main">
                        <a:blip r:embed="rId3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52076" cy="9292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029107" y="2193066"/>
                <a:ext cx="1652076" cy="9292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720780"/>
                  </p:ext>
                </p:extLst>
              </p:nvPr>
            </p:nvGraphicFramePr>
            <p:xfrm>
              <a:off x="8394131" y="3190894"/>
              <a:ext cx="1625419" cy="914298"/>
            </p:xfrm>
            <a:graphic>
              <a:graphicData uri="http://schemas.microsoft.com/office/powerpoint/2016/slidezoom">
                <pslz:sldZm>
                  <pslz:sldZmObj sldId="585" cId="2289087693">
                    <pslz:zmPr id="{78728B68-F12C-486F-B525-7977F8844969}" returnToParent="0" transitionDur="1000">
                      <p166:blipFill xmlns:p166="http://schemas.microsoft.com/office/powerpoint/2016/6/main">
                        <a:blip r:embed="rId3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25419" cy="9142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94131" y="3190894"/>
                <a:ext cx="1625419" cy="9142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2961437"/>
                  </p:ext>
                </p:extLst>
              </p:nvPr>
            </p:nvGraphicFramePr>
            <p:xfrm>
              <a:off x="10542145" y="3246158"/>
              <a:ext cx="1517522" cy="853606"/>
            </p:xfrm>
            <a:graphic>
              <a:graphicData uri="http://schemas.microsoft.com/office/powerpoint/2016/slidezoom">
                <pslz:sldZm>
                  <pslz:sldZmObj sldId="587" cId="2886725733">
                    <pslz:zmPr id="{1B9AA8C2-4301-42B6-A931-7B16D21AFE66}" returnToParent="0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17522" cy="8536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542145" y="3246158"/>
                <a:ext cx="1517522" cy="8536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Picture 2" descr="Bitmoji Image">
            <a:extLst>
              <a:ext uri="{FF2B5EF4-FFF2-40B4-BE49-F238E27FC236}">
                <a16:creationId xmlns:a16="http://schemas.microsoft.com/office/drawing/2014/main" id="{1E6AEFB8-A081-4354-B535-1EEA9166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76" y="-130724"/>
            <a:ext cx="1149599" cy="1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nd pointer">
            <a:extLst>
              <a:ext uri="{FF2B5EF4-FFF2-40B4-BE49-F238E27FC236}">
                <a16:creationId xmlns:a16="http://schemas.microsoft.com/office/drawing/2014/main" id="{9FF0E3C3-AD93-4223-9E28-DE6593C3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" y="3843663"/>
            <a:ext cx="3129947" cy="31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4A41996D-B9E2-4D7E-A464-305E2322C2B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18883" y="627770"/>
            <a:ext cx="3806518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4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5" name="مربع نص 37">
            <a:extLst>
              <a:ext uri="{FF2B5EF4-FFF2-40B4-BE49-F238E27FC236}">
                <a16:creationId xmlns:a16="http://schemas.microsoft.com/office/drawing/2014/main" id="{7DD13893-9730-4E58-BD62-F53371790B4C}"/>
              </a:ext>
            </a:extLst>
          </p:cNvPr>
          <p:cNvSpPr txBox="1"/>
          <p:nvPr/>
        </p:nvSpPr>
        <p:spPr>
          <a:xfrm>
            <a:off x="9641934" y="1757501"/>
            <a:ext cx="135498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Page 8</a:t>
            </a:r>
            <a:endParaRPr lang="ar-SA" sz="2000" b="1" dirty="0"/>
          </a:p>
        </p:txBody>
      </p:sp>
      <p:pic>
        <p:nvPicPr>
          <p:cNvPr id="37" name="Picture 6" descr="Bitmoji Image">
            <a:extLst>
              <a:ext uri="{FF2B5EF4-FFF2-40B4-BE49-F238E27FC236}">
                <a16:creationId xmlns:a16="http://schemas.microsoft.com/office/drawing/2014/main" id="{BE0A5D3C-9C07-42A7-A4D3-95C372B3F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17" y="4140638"/>
            <a:ext cx="2117489" cy="211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3219D505-F1F6-49B5-A4C5-4D3CAF54C5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079527"/>
                  </p:ext>
                </p:extLst>
              </p:nvPr>
            </p:nvGraphicFramePr>
            <p:xfrm>
              <a:off x="3544389" y="4632299"/>
              <a:ext cx="2423616" cy="1363284"/>
            </p:xfrm>
            <a:graphic>
              <a:graphicData uri="http://schemas.microsoft.com/office/powerpoint/2016/slidezoom">
                <pslz:sldZm>
                  <pslz:sldZmObj sldId="609" cId="4094951615">
                    <pslz:zmPr id="{FF3A97D1-4D6E-4694-B7CF-B342CA92831B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23616" cy="13632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219D505-F1F6-49B5-A4C5-4D3CAF54C5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44389" y="4632299"/>
                <a:ext cx="2423616" cy="13632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DD72A3CC-67AA-4E72-A7B8-6350E53477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75672529"/>
                  </p:ext>
                </p:extLst>
              </p:nvPr>
            </p:nvGraphicFramePr>
            <p:xfrm>
              <a:off x="6219355" y="4837738"/>
              <a:ext cx="2423616" cy="1363284"/>
            </p:xfrm>
            <a:graphic>
              <a:graphicData uri="http://schemas.microsoft.com/office/powerpoint/2016/slidezoom">
                <pslz:sldZm>
                  <pslz:sldZmObj sldId="610" cId="1403766251">
                    <pslz:zmPr id="{850BED53-1EC1-494B-807B-E0C390518E79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23616" cy="136328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DD72A3CC-67AA-4E72-A7B8-6350E53477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219355" y="4837738"/>
                <a:ext cx="2423616" cy="136328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0" name="حبر 39">
                <a:extLst>
                  <a:ext uri="{FF2B5EF4-FFF2-40B4-BE49-F238E27FC236}">
                    <a16:creationId xmlns:a16="http://schemas.microsoft.com/office/drawing/2014/main" id="{C4F35A47-CCFB-4C26-9533-74EF042B15ED}"/>
                  </a:ext>
                </a:extLst>
              </p14:cNvPr>
              <p14:cNvContentPartPr/>
              <p14:nvPr/>
            </p14:nvContentPartPr>
            <p14:xfrm>
              <a:off x="2038895" y="4749704"/>
              <a:ext cx="1107720" cy="811080"/>
            </p14:xfrm>
          </p:contentPart>
        </mc:Choice>
        <mc:Fallback xmlns="">
          <p:pic>
            <p:nvPicPr>
              <p:cNvPr id="40" name="حبر 39">
                <a:extLst>
                  <a:ext uri="{FF2B5EF4-FFF2-40B4-BE49-F238E27FC236}">
                    <a16:creationId xmlns:a16="http://schemas.microsoft.com/office/drawing/2014/main" id="{C4F35A47-CCFB-4C26-9533-74EF042B15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020901" y="4731696"/>
                <a:ext cx="1143348" cy="846736"/>
              </a:xfrm>
              <a:prstGeom prst="rect">
                <a:avLst/>
              </a:prstGeom>
            </p:spPr>
          </p:pic>
        </mc:Fallback>
      </mc:AlternateContent>
      <p:pic>
        <p:nvPicPr>
          <p:cNvPr id="38" name="صورة 37">
            <a:extLst>
              <a:ext uri="{FF2B5EF4-FFF2-40B4-BE49-F238E27FC236}">
                <a16:creationId xmlns:a16="http://schemas.microsoft.com/office/drawing/2014/main" id="{F25CB323-EC75-4FEE-B87A-8DDA3B6ED47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897" t="7310" r="87314" b="84910"/>
          <a:stretch/>
        </p:blipFill>
        <p:spPr>
          <a:xfrm>
            <a:off x="9920624" y="481426"/>
            <a:ext cx="2077087" cy="599428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A9DAF616-61D0-49AE-BDDC-4AF04D6B682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351" t="7153" r="78702" b="85091"/>
          <a:stretch/>
        </p:blipFill>
        <p:spPr>
          <a:xfrm>
            <a:off x="9934555" y="1177482"/>
            <a:ext cx="2050747" cy="645540"/>
          </a:xfrm>
          <a:prstGeom prst="rect">
            <a:avLst/>
          </a:prstGeom>
        </p:spPr>
      </p:pic>
      <p:pic>
        <p:nvPicPr>
          <p:cNvPr id="44" name="صورة 43">
            <a:extLst>
              <a:ext uri="{FF2B5EF4-FFF2-40B4-BE49-F238E27FC236}">
                <a16:creationId xmlns:a16="http://schemas.microsoft.com/office/drawing/2014/main" id="{5FD63B3C-FE52-4323-9078-50612A82413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992" r="1515"/>
          <a:stretch/>
        </p:blipFill>
        <p:spPr>
          <a:xfrm>
            <a:off x="912444" y="743637"/>
            <a:ext cx="8444476" cy="34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BA1F99EB-0C6A-4240-A98D-66EE8C684AD2}"/>
              </a:ext>
            </a:extLst>
          </p:cNvPr>
          <p:cNvSpPr/>
          <p:nvPr/>
        </p:nvSpPr>
        <p:spPr>
          <a:xfrm>
            <a:off x="267892" y="471424"/>
            <a:ext cx="3890968" cy="70788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past tense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58E1ED44-2BB7-482E-8983-8B491598A55E}"/>
              </a:ext>
            </a:extLst>
          </p:cNvPr>
          <p:cNvSpPr/>
          <p:nvPr/>
        </p:nvSpPr>
        <p:spPr>
          <a:xfrm>
            <a:off x="6156773" y="661559"/>
            <a:ext cx="5829043" cy="7386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to describe things that happened and finished </a:t>
            </a:r>
          </a:p>
          <a:p>
            <a:pPr algn="l" rtl="0"/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in the past, that is, completed actions.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7E51763-D7B7-4514-B21B-932D86E7A7FA}"/>
              </a:ext>
            </a:extLst>
          </p:cNvPr>
          <p:cNvSpPr txBox="1"/>
          <p:nvPr/>
        </p:nvSpPr>
        <p:spPr>
          <a:xfrm>
            <a:off x="1060840" y="2599804"/>
            <a:ext cx="2966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21E1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(was/were </a:t>
            </a:r>
            <a:r>
              <a:rPr lang="en-US" dirty="0">
                <a:solidFill>
                  <a:srgbClr val="221E1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+ verb </a:t>
            </a:r>
            <a:r>
              <a:rPr lang="en-US" i="1" dirty="0">
                <a:solidFill>
                  <a:srgbClr val="221E1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+ -</a:t>
            </a:r>
            <a:r>
              <a:rPr lang="en-US" i="1" dirty="0" err="1">
                <a:solidFill>
                  <a:srgbClr val="221E1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ing</a:t>
            </a:r>
            <a:r>
              <a:rPr lang="en-US" dirty="0">
                <a:solidFill>
                  <a:srgbClr val="221E1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).</a:t>
            </a:r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FF54D410-7CF6-4B55-A4BE-3A8F5E14434F}"/>
              </a:ext>
            </a:extLst>
          </p:cNvPr>
          <p:cNvSpPr/>
          <p:nvPr/>
        </p:nvSpPr>
        <p:spPr>
          <a:xfrm>
            <a:off x="195899" y="1893852"/>
            <a:ext cx="3962961" cy="646331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3200" dirty="0">
                <a:solidFill>
                  <a:srgbClr val="221E1F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past progressive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32CD64F7-F131-44CE-B5E8-DA0127207DC5}"/>
              </a:ext>
            </a:extLst>
          </p:cNvPr>
          <p:cNvSpPr/>
          <p:nvPr/>
        </p:nvSpPr>
        <p:spPr>
          <a:xfrm>
            <a:off x="6167058" y="1986901"/>
            <a:ext cx="5829043" cy="6771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dirty="0">
                <a:solidFill>
                  <a:srgbClr val="221E1F"/>
                </a:solidFill>
                <a:latin typeface="Comic Sans MS" panose="030F0702030302020204" pitchFamily="66" charset="0"/>
              </a:rPr>
              <a:t> to talk about an action that started and was</a:t>
            </a:r>
          </a:p>
          <a:p>
            <a:pPr algn="l" rtl="0"/>
            <a:r>
              <a:rPr lang="en-US" dirty="0">
                <a:solidFill>
                  <a:srgbClr val="221E1F"/>
                </a:solidFill>
                <a:latin typeface="Comic Sans MS" panose="030F0702030302020204" pitchFamily="66" charset="0"/>
              </a:rPr>
              <a:t>continuing in the past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10B62F6-AF77-4D58-80AA-8D593BB287FF}"/>
              </a:ext>
            </a:extLst>
          </p:cNvPr>
          <p:cNvSpPr txBox="1"/>
          <p:nvPr/>
        </p:nvSpPr>
        <p:spPr>
          <a:xfrm>
            <a:off x="1671201" y="1215557"/>
            <a:ext cx="12692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221E1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(V2 </a:t>
            </a:r>
            <a:r>
              <a:rPr lang="en-US" dirty="0">
                <a:solidFill>
                  <a:srgbClr val="221E1F"/>
                </a:solidFill>
                <a:highlight>
                  <a:srgbClr val="FFFF00"/>
                </a:highlight>
                <a:latin typeface="Comic Sans MS" panose="030F0702030302020204" pitchFamily="66" charset="0"/>
              </a:rPr>
              <a:t>) -ed.</a:t>
            </a:r>
            <a:endParaRPr lang="ar-SA" dirty="0">
              <a:highlight>
                <a:srgbClr val="FFFF00"/>
              </a:highligh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BA1F99EB-0C6A-4240-A98D-66EE8C684AD2}"/>
              </a:ext>
            </a:extLst>
          </p:cNvPr>
          <p:cNvSpPr/>
          <p:nvPr/>
        </p:nvSpPr>
        <p:spPr>
          <a:xfrm>
            <a:off x="195900" y="4326812"/>
            <a:ext cx="4023978" cy="646331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☻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the past perfect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F624844-80EE-4559-99FD-C845B1CE5B33}"/>
              </a:ext>
            </a:extLst>
          </p:cNvPr>
          <p:cNvSpPr/>
          <p:nvPr/>
        </p:nvSpPr>
        <p:spPr>
          <a:xfrm>
            <a:off x="1712948" y="5078931"/>
            <a:ext cx="135562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highlight>
                  <a:srgbClr val="FFFF00"/>
                </a:highlight>
                <a:latin typeface="Comic Sans MS" panose="030F0702030302020204" pitchFamily="66" charset="0"/>
              </a:rPr>
              <a:t>(</a:t>
            </a:r>
            <a:r>
              <a:rPr lang="en-US" i="1" dirty="0">
                <a:highlight>
                  <a:srgbClr val="FFFF00"/>
                </a:highlight>
                <a:latin typeface="Comic Sans MS" panose="030F0702030302020204" pitchFamily="66" charset="0"/>
              </a:rPr>
              <a:t>had </a:t>
            </a:r>
            <a:r>
              <a:rPr lang="en-US" dirty="0">
                <a:highlight>
                  <a:srgbClr val="FFFF00"/>
                </a:highlight>
                <a:latin typeface="Comic Sans MS" panose="030F0702030302020204" pitchFamily="66" charset="0"/>
              </a:rPr>
              <a:t>+ V3)</a:t>
            </a:r>
            <a:endParaRPr lang="ar-SA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CE9288A6-A433-469B-B677-1FB629AD0E82}"/>
              </a:ext>
            </a:extLst>
          </p:cNvPr>
          <p:cNvSpPr/>
          <p:nvPr/>
        </p:nvSpPr>
        <p:spPr>
          <a:xfrm>
            <a:off x="6228075" y="4342492"/>
            <a:ext cx="597477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☻ </a:t>
            </a:r>
            <a:r>
              <a:rPr lang="en-US" dirty="0">
                <a:latin typeface="Comic Sans MS" panose="030F0702030302020204" pitchFamily="66" charset="0"/>
              </a:rPr>
              <a:t>to show that the one action happened before another  past action.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7C6EC98-1036-4F20-A7E3-E97AC34DC45E}"/>
              </a:ext>
            </a:extLst>
          </p:cNvPr>
          <p:cNvSpPr/>
          <p:nvPr/>
        </p:nvSpPr>
        <p:spPr>
          <a:xfrm>
            <a:off x="4808547" y="5003382"/>
            <a:ext cx="6929623" cy="147732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e.g.</a:t>
            </a:r>
          </a:p>
          <a:p>
            <a:pPr algn="l" rtl="0"/>
            <a:r>
              <a:rPr lang="en-US" i="1" dirty="0">
                <a:solidFill>
                  <a:srgbClr val="0070C0"/>
                </a:solidFill>
                <a:latin typeface="Comic Sans MS" panose="030F0702030302020204" pitchFamily="66" charset="0"/>
              </a:rPr>
              <a:t>he couldn’t open the door because / forgot keys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(He couldn’t open the door because he had forgotten his keys.)</a:t>
            </a:r>
          </a:p>
          <a:p>
            <a:pPr algn="l" rtl="0"/>
            <a:r>
              <a:rPr lang="en-US" i="1" dirty="0">
                <a:solidFill>
                  <a:srgbClr val="0070C0"/>
                </a:solidFill>
                <a:latin typeface="Comic Sans MS" panose="030F0702030302020204" pitchFamily="66" charset="0"/>
              </a:rPr>
              <a:t>train left / when I got to the station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(The train had left when I got to the station.)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A1F99EB-0C6A-4240-A98D-66EE8C684AD2}"/>
              </a:ext>
            </a:extLst>
          </p:cNvPr>
          <p:cNvSpPr/>
          <p:nvPr/>
        </p:nvSpPr>
        <p:spPr>
          <a:xfrm>
            <a:off x="6101731" y="2716664"/>
            <a:ext cx="5636439" cy="147732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e.g.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Comic Sans MS" panose="030F0702030302020204" pitchFamily="66" charset="0"/>
              </a:rPr>
              <a:t>cook dinner / phone rang</a:t>
            </a:r>
            <a:r>
              <a:rPr lang="en-US" i="1" dirty="0">
                <a:latin typeface="Comic Sans MS" panose="030F0702030302020204" pitchFamily="66" charset="0"/>
              </a:rPr>
              <a:t>)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(She was cooking dinner when the phone rang.)</a:t>
            </a:r>
          </a:p>
          <a:p>
            <a:pPr algn="l" rtl="0"/>
            <a:r>
              <a:rPr lang="en-US" i="1" dirty="0">
                <a:solidFill>
                  <a:srgbClr val="0070C0"/>
                </a:solidFill>
                <a:latin typeface="Comic Sans MS" panose="030F0702030302020204" pitchFamily="66" charset="0"/>
              </a:rPr>
              <a:t>sit in a café / saw an old friend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(I was sitting in a café when I saw an old friend.)</a:t>
            </a:r>
          </a:p>
        </p:txBody>
      </p:sp>
      <p:sp>
        <p:nvSpPr>
          <p:cNvPr id="3" name="سهم: لليمين 2">
            <a:extLst>
              <a:ext uri="{FF2B5EF4-FFF2-40B4-BE49-F238E27FC236}">
                <a16:creationId xmlns:a16="http://schemas.microsoft.com/office/drawing/2014/main" id="{C244FF36-FE27-4ABA-AAEE-4FDC377A8883}"/>
              </a:ext>
            </a:extLst>
          </p:cNvPr>
          <p:cNvSpPr/>
          <p:nvPr/>
        </p:nvSpPr>
        <p:spPr>
          <a:xfrm>
            <a:off x="4158860" y="599707"/>
            <a:ext cx="2008198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سهم: لليمين 21">
            <a:extLst>
              <a:ext uri="{FF2B5EF4-FFF2-40B4-BE49-F238E27FC236}">
                <a16:creationId xmlns:a16="http://schemas.microsoft.com/office/drawing/2014/main" id="{D1AB0749-2C2E-46E0-A440-FBAE3379C4A5}"/>
              </a:ext>
            </a:extLst>
          </p:cNvPr>
          <p:cNvSpPr/>
          <p:nvPr/>
        </p:nvSpPr>
        <p:spPr>
          <a:xfrm>
            <a:off x="4158860" y="1929467"/>
            <a:ext cx="2008198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سهم: لليمين 22">
            <a:extLst>
              <a:ext uri="{FF2B5EF4-FFF2-40B4-BE49-F238E27FC236}">
                <a16:creationId xmlns:a16="http://schemas.microsoft.com/office/drawing/2014/main" id="{2EF17141-8BC4-496F-A524-83D5037E75C8}"/>
              </a:ext>
            </a:extLst>
          </p:cNvPr>
          <p:cNvSpPr/>
          <p:nvPr/>
        </p:nvSpPr>
        <p:spPr>
          <a:xfrm>
            <a:off x="4219877" y="4265257"/>
            <a:ext cx="2008198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495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رسم 5" descr="مجموعة من النساء مع تعبئة خالصة">
            <a:extLst>
              <a:ext uri="{FF2B5EF4-FFF2-40B4-BE49-F238E27FC236}">
                <a16:creationId xmlns:a16="http://schemas.microsoft.com/office/drawing/2014/main" id="{76ADD1C2-91DD-45C8-AD5A-0CAAF35EC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8113" y="4360354"/>
            <a:ext cx="1703982" cy="1703982"/>
          </a:xfrm>
          <a:prstGeom prst="rect">
            <a:avLst/>
          </a:prstGeom>
        </p:spPr>
      </p:pic>
      <p:pic>
        <p:nvPicPr>
          <p:cNvPr id="8" name="رسم 7" descr="كتاب مفتوح مع تعبئة خالصة">
            <a:extLst>
              <a:ext uri="{FF2B5EF4-FFF2-40B4-BE49-F238E27FC236}">
                <a16:creationId xmlns:a16="http://schemas.microsoft.com/office/drawing/2014/main" id="{09DC64C7-4635-4524-A94F-19BC1E5AE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18113" y="2592180"/>
            <a:ext cx="1703982" cy="1703982"/>
          </a:xfrm>
          <a:prstGeom prst="rect">
            <a:avLst/>
          </a:prstGeom>
        </p:spPr>
      </p:pic>
      <p:pic>
        <p:nvPicPr>
          <p:cNvPr id="10" name="رسم 9" descr="الأسئلة مع تعبئة خالصة">
            <a:extLst>
              <a:ext uri="{FF2B5EF4-FFF2-40B4-BE49-F238E27FC236}">
                <a16:creationId xmlns:a16="http://schemas.microsoft.com/office/drawing/2014/main" id="{09A0A9A0-B1CD-4BA3-ADCC-F1446F905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6406" y="709516"/>
            <a:ext cx="1703982" cy="1703982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D81F8AB6-E3B9-4D2C-8408-B339DEDC845D}"/>
              </a:ext>
            </a:extLst>
          </p:cNvPr>
          <p:cNvSpPr/>
          <p:nvPr/>
        </p:nvSpPr>
        <p:spPr>
          <a:xfrm>
            <a:off x="262283" y="2008514"/>
            <a:ext cx="3890968" cy="707886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3200" dirty="0">
                <a:solidFill>
                  <a:srgbClr val="000000"/>
                </a:solidFill>
                <a:latin typeface="Comic Sans MS" panose="030F0702030302020204" pitchFamily="66" charset="0"/>
              </a:rPr>
              <a:t>past tense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7DF1F1-79BE-45AC-91D0-5DE3FACEA73E}"/>
              </a:ext>
            </a:extLst>
          </p:cNvPr>
          <p:cNvSpPr/>
          <p:nvPr/>
        </p:nvSpPr>
        <p:spPr>
          <a:xfrm>
            <a:off x="190290" y="3430942"/>
            <a:ext cx="3962961" cy="646331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☻</a:t>
            </a:r>
            <a:r>
              <a:rPr lang="en-US" sz="3200" dirty="0">
                <a:solidFill>
                  <a:srgbClr val="221E1F"/>
                </a:solidFill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past progressive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511BFE7-76FA-46E6-8173-591AE9DFFF19}"/>
              </a:ext>
            </a:extLst>
          </p:cNvPr>
          <p:cNvSpPr/>
          <p:nvPr/>
        </p:nvSpPr>
        <p:spPr>
          <a:xfrm>
            <a:off x="190290" y="5028039"/>
            <a:ext cx="4023978" cy="646331"/>
          </a:xfrm>
          <a:prstGeom prst="rect">
            <a:avLst/>
          </a:prstGeom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☻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the past perfect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2" name="سهم: لليمين 11">
            <a:extLst>
              <a:ext uri="{FF2B5EF4-FFF2-40B4-BE49-F238E27FC236}">
                <a16:creationId xmlns:a16="http://schemas.microsoft.com/office/drawing/2014/main" id="{D1726802-FC2E-4F35-B344-BF612AB6F8BA}"/>
              </a:ext>
            </a:extLst>
          </p:cNvPr>
          <p:cNvSpPr/>
          <p:nvPr/>
        </p:nvSpPr>
        <p:spPr>
          <a:xfrm>
            <a:off x="4153251" y="2136797"/>
            <a:ext cx="2008198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سهم: لليمين 12">
            <a:extLst>
              <a:ext uri="{FF2B5EF4-FFF2-40B4-BE49-F238E27FC236}">
                <a16:creationId xmlns:a16="http://schemas.microsoft.com/office/drawing/2014/main" id="{5A2DC660-96A6-42DD-B803-96DC3E379E94}"/>
              </a:ext>
            </a:extLst>
          </p:cNvPr>
          <p:cNvSpPr/>
          <p:nvPr/>
        </p:nvSpPr>
        <p:spPr>
          <a:xfrm>
            <a:off x="4153251" y="3466557"/>
            <a:ext cx="2008198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سهم: لليمين 13">
            <a:extLst>
              <a:ext uri="{FF2B5EF4-FFF2-40B4-BE49-F238E27FC236}">
                <a16:creationId xmlns:a16="http://schemas.microsoft.com/office/drawing/2014/main" id="{DB53366C-E3B6-4CE4-9EA2-9EF460492A4D}"/>
              </a:ext>
            </a:extLst>
          </p:cNvPr>
          <p:cNvSpPr/>
          <p:nvPr/>
        </p:nvSpPr>
        <p:spPr>
          <a:xfrm>
            <a:off x="4214267" y="4966484"/>
            <a:ext cx="2008198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02BDC691-2C6A-4CF3-A333-5A78E1F20435}"/>
              </a:ext>
            </a:extLst>
          </p:cNvPr>
          <p:cNvSpPr/>
          <p:nvPr/>
        </p:nvSpPr>
        <p:spPr>
          <a:xfrm>
            <a:off x="4756680" y="368011"/>
            <a:ext cx="3890968" cy="7078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 </a:t>
            </a:r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dinner</a:t>
            </a:r>
            <a:endParaRPr 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81FFF08-4CBC-4256-83C8-B607D729AF79}"/>
              </a:ext>
            </a:extLst>
          </p:cNvPr>
          <p:cNvSpPr txBox="1"/>
          <p:nvPr/>
        </p:nvSpPr>
        <p:spPr>
          <a:xfrm>
            <a:off x="-157075" y="1204924"/>
            <a:ext cx="3106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Comic Sans MS" panose="030F0702030302020204" pitchFamily="66" charset="0"/>
              </a:rPr>
              <a:t>Change into:</a:t>
            </a:r>
            <a:endParaRPr lang="ar-SA" sz="3600" dirty="0"/>
          </a:p>
        </p:txBody>
      </p:sp>
    </p:spTree>
    <p:extLst>
      <p:ext uri="{BB962C8B-B14F-4D97-AF65-F5344CB8AC3E}">
        <p14:creationId xmlns:p14="http://schemas.microsoft.com/office/powerpoint/2010/main" val="1403766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5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حبر 34">
                <a:extLst>
                  <a:ext uri="{FF2B5EF4-FFF2-40B4-BE49-F238E27FC236}">
                    <a16:creationId xmlns:a16="http://schemas.microsoft.com/office/drawing/2014/main" id="{AB784562-3B08-4BA6-8DCB-BC3C0E233DB6}"/>
                  </a:ext>
                </a:extLst>
              </p14:cNvPr>
              <p14:cNvContentPartPr/>
              <p14:nvPr/>
            </p14:nvContentPartPr>
            <p14:xfrm>
              <a:off x="8545855" y="1799869"/>
              <a:ext cx="1460520" cy="2527200"/>
            </p14:xfrm>
          </p:contentPart>
        </mc:Choice>
        <mc:Fallback xmlns="">
          <p:pic>
            <p:nvPicPr>
              <p:cNvPr id="35" name="حبر 34">
                <a:extLst>
                  <a:ext uri="{FF2B5EF4-FFF2-40B4-BE49-F238E27FC236}">
                    <a16:creationId xmlns:a16="http://schemas.microsoft.com/office/drawing/2014/main" id="{AB784562-3B08-4BA6-8DCB-BC3C0E233D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09855" y="1763869"/>
                <a:ext cx="1532160" cy="2598840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صورة 36">
            <a:extLst>
              <a:ext uri="{FF2B5EF4-FFF2-40B4-BE49-F238E27FC236}">
                <a16:creationId xmlns:a16="http://schemas.microsoft.com/office/drawing/2014/main" id="{E68042F5-1F09-4996-A99B-352DF91DC9C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97290" y="1255377"/>
            <a:ext cx="1619732" cy="63840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E1C8DF01-BC39-4071-9E51-159FF203FF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6153974"/>
                  </p:ext>
                </p:extLst>
              </p:nvPr>
            </p:nvGraphicFramePr>
            <p:xfrm>
              <a:off x="4497225" y="4335292"/>
              <a:ext cx="2208268" cy="1242150"/>
            </p:xfrm>
            <a:graphic>
              <a:graphicData uri="http://schemas.microsoft.com/office/powerpoint/2016/slidezoom">
                <pslz:sldZm>
                  <pslz:sldZmObj sldId="611" cId="4035211926">
                    <pslz:zmPr id="{69A43FA0-FB86-4B0B-8DDF-5230A4F5C89B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08268" cy="12421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1C8DF01-BC39-4071-9E51-159FF203FF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97225" y="4335292"/>
                <a:ext cx="2208268" cy="12421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6" name="Picture 2" descr="reading">
            <a:extLst>
              <a:ext uri="{FF2B5EF4-FFF2-40B4-BE49-F238E27FC236}">
                <a16:creationId xmlns:a16="http://schemas.microsoft.com/office/drawing/2014/main" id="{D9B71040-3822-404C-9E66-43076D6A1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61" y="458448"/>
            <a:ext cx="1628471" cy="162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8" name="صورة الشريحة 37">
                <a:extLst>
                  <a:ext uri="{FF2B5EF4-FFF2-40B4-BE49-F238E27FC236}">
                    <a16:creationId xmlns:a16="http://schemas.microsoft.com/office/drawing/2014/main" id="{AFE36FFA-63F3-42C1-9DF2-179CF5B02F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58378385"/>
                  </p:ext>
                </p:extLst>
              </p:nvPr>
            </p:nvGraphicFramePr>
            <p:xfrm>
              <a:off x="10250614" y="5313941"/>
              <a:ext cx="1729824" cy="973026"/>
            </p:xfrm>
            <a:graphic>
              <a:graphicData uri="http://schemas.microsoft.com/office/powerpoint/2016/slidezoom">
                <pslz:sldZm>
                  <pslz:sldZmObj sldId="596" cId="3007058352">
                    <pslz:zmPr id="{68964166-0BBB-4C6C-88C4-B80C7DD0B2D3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9824" cy="97302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8" name="صورة الشريحة 3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AFE36FFA-63F3-42C1-9DF2-179CF5B02F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250614" y="5313941"/>
                <a:ext cx="1729824" cy="97302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9" name="صورة 38">
            <a:extLst>
              <a:ext uri="{FF2B5EF4-FFF2-40B4-BE49-F238E27FC236}">
                <a16:creationId xmlns:a16="http://schemas.microsoft.com/office/drawing/2014/main" id="{668866E3-0CDC-495A-A7A3-72B8B659A50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6406" y="2051149"/>
            <a:ext cx="8892481" cy="295059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06AB6CF3-C542-4D38-B491-B3CF6E520D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6406" y="2587982"/>
            <a:ext cx="9144000" cy="1161143"/>
          </a:xfrm>
          <a:prstGeom prst="rect">
            <a:avLst/>
          </a:prstGeom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FB767D06-EC07-49AC-A06A-8B9326F0CFC0}"/>
              </a:ext>
            </a:extLst>
          </p:cNvPr>
          <p:cNvSpPr/>
          <p:nvPr/>
        </p:nvSpPr>
        <p:spPr>
          <a:xfrm>
            <a:off x="823739" y="1255377"/>
            <a:ext cx="5022304" cy="523220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221E1F"/>
                </a:solidFill>
                <a:latin typeface="Comic Sans MS" panose="030F0702030302020204" pitchFamily="66" charset="0"/>
              </a:rPr>
              <a:t>Write about a </a:t>
            </a:r>
            <a:r>
              <a:rPr lang="en-US" sz="2800" u="sng" dirty="0">
                <a:solidFill>
                  <a:srgbClr val="221E1F"/>
                </a:solidFill>
                <a:latin typeface="Comic Sans MS" panose="030F0702030302020204" pitchFamily="66" charset="0"/>
              </a:rPr>
              <a:t>coincidence</a:t>
            </a:r>
            <a:r>
              <a:rPr lang="en-US" dirty="0">
                <a:solidFill>
                  <a:srgbClr val="221E1F"/>
                </a:solidFill>
                <a:latin typeface="Comic Sans MS" panose="030F0702030302020204" pitchFamily="66" charset="0"/>
              </a:rPr>
              <a:t>.</a:t>
            </a:r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8ABC79A4-619A-44E8-82E1-680752BB3BD7}"/>
              </a:ext>
            </a:extLst>
          </p:cNvPr>
          <p:cNvSpPr/>
          <p:nvPr/>
        </p:nvSpPr>
        <p:spPr>
          <a:xfrm>
            <a:off x="590261" y="2772648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a big family</a:t>
            </a:r>
            <a:endParaRPr lang="ar-SA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79C0270E-21AF-4B41-A71B-279696B902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90021744"/>
                  </p:ext>
                </p:extLst>
              </p:nvPr>
            </p:nvGraphicFramePr>
            <p:xfrm>
              <a:off x="6887560" y="5021979"/>
              <a:ext cx="2208268" cy="1242151"/>
            </p:xfrm>
            <a:graphic>
              <a:graphicData uri="http://schemas.microsoft.com/office/powerpoint/2016/slidezoom">
                <pslz:sldZm>
                  <pslz:sldZmObj sldId="614" cId="3945863680">
                    <pslz:zmPr id="{A686D3A8-55E8-4F3B-9E59-27FA0CF1A19A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08268" cy="12421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79C0270E-21AF-4B41-A71B-279696B902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87560" y="5021979"/>
                <a:ext cx="2208268" cy="12421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1" name="حبر 60">
                <a:extLst>
                  <a:ext uri="{FF2B5EF4-FFF2-40B4-BE49-F238E27FC236}">
                    <a16:creationId xmlns:a16="http://schemas.microsoft.com/office/drawing/2014/main" id="{3C19F097-7726-4913-AF52-C4B9F4C771FF}"/>
                  </a:ext>
                </a:extLst>
              </p14:cNvPr>
              <p14:cNvContentPartPr/>
              <p14:nvPr/>
            </p14:nvContentPartPr>
            <p14:xfrm rot="12794797" flipH="1">
              <a:off x="5827363" y="618312"/>
              <a:ext cx="1107720" cy="811080"/>
            </p14:xfrm>
          </p:contentPart>
        </mc:Choice>
        <mc:Fallback xmlns="">
          <p:pic>
            <p:nvPicPr>
              <p:cNvPr id="61" name="حبر 60">
                <a:extLst>
                  <a:ext uri="{FF2B5EF4-FFF2-40B4-BE49-F238E27FC236}">
                    <a16:creationId xmlns:a16="http://schemas.microsoft.com/office/drawing/2014/main" id="{3C19F097-7726-4913-AF52-C4B9F4C771F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 rot="12794797" flipH="1">
                <a:off x="5809369" y="600304"/>
                <a:ext cx="1143348" cy="846736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صورة 6" descr="صورة تحتوي على نص, مستند&#10;&#10;تم إنشاء الوصف تلقائياً">
            <a:extLst>
              <a:ext uri="{FF2B5EF4-FFF2-40B4-BE49-F238E27FC236}">
                <a16:creationId xmlns:a16="http://schemas.microsoft.com/office/drawing/2014/main" id="{806DFBED-F0BA-425B-990B-4DE5A8712E4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1160302" y="4144154"/>
            <a:ext cx="2516342" cy="1677561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F7103DA-31D1-4878-B853-481A5A8A48C1}"/>
              </a:ext>
            </a:extLst>
          </p:cNvPr>
          <p:cNvSpPr/>
          <p:nvPr/>
        </p:nvSpPr>
        <p:spPr>
          <a:xfrm>
            <a:off x="1084494" y="5210457"/>
            <a:ext cx="26679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Write notes</a:t>
            </a:r>
            <a:endParaRPr lang="ar-SA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3861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C2602619-9CE3-4F03-A5B4-0387D60F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1" y="1360866"/>
            <a:ext cx="11415999" cy="144965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5B5438EF-20A2-4DB8-8A77-AC7A69EAB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0" y="771214"/>
            <a:ext cx="10452423" cy="346819"/>
          </a:xfrm>
          <a:prstGeom prst="rect">
            <a:avLst/>
          </a:prstGeom>
        </p:spPr>
      </p:pic>
      <p:sp>
        <p:nvSpPr>
          <p:cNvPr id="26" name="مستطيل 25">
            <a:extLst>
              <a:ext uri="{FF2B5EF4-FFF2-40B4-BE49-F238E27FC236}">
                <a16:creationId xmlns:a16="http://schemas.microsoft.com/office/drawing/2014/main" id="{8ABC79A4-619A-44E8-82E1-680752BB3BD7}"/>
              </a:ext>
            </a:extLst>
          </p:cNvPr>
          <p:cNvSpPr/>
          <p:nvPr/>
        </p:nvSpPr>
        <p:spPr>
          <a:xfrm>
            <a:off x="820696" y="1866554"/>
            <a:ext cx="1425390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a big family</a:t>
            </a:r>
            <a:endParaRPr lang="ar-SA" dirty="0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7C8499E-29DC-4E66-AEEA-6EBD6915B958}"/>
              </a:ext>
            </a:extLst>
          </p:cNvPr>
          <p:cNvSpPr/>
          <p:nvPr/>
        </p:nvSpPr>
        <p:spPr>
          <a:xfrm>
            <a:off x="3229683" y="1740434"/>
            <a:ext cx="1377300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don’t know </a:t>
            </a:r>
          </a:p>
          <a:p>
            <a:r>
              <a:rPr lang="en-US" dirty="0">
                <a:latin typeface="Comic Sans MS" panose="030F0702030302020204" pitchFamily="66" charset="0"/>
              </a:rPr>
              <a:t>them all</a:t>
            </a:r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7F6BD1B9-0E94-4EB7-A3BD-7303A6C17042}"/>
              </a:ext>
            </a:extLst>
          </p:cNvPr>
          <p:cNvSpPr/>
          <p:nvPr/>
        </p:nvSpPr>
        <p:spPr>
          <a:xfrm>
            <a:off x="5638737" y="1878934"/>
            <a:ext cx="110639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in a café</a:t>
            </a:r>
            <a:endParaRPr lang="ar-SA" dirty="0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6EF207C7-FA77-4370-90B3-C9FCC039ED47}"/>
              </a:ext>
            </a:extLst>
          </p:cNvPr>
          <p:cNvSpPr/>
          <p:nvPr/>
        </p:nvSpPr>
        <p:spPr>
          <a:xfrm>
            <a:off x="9966895" y="1767303"/>
            <a:ext cx="1388521" cy="64633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saw one of </a:t>
            </a:r>
          </a:p>
          <a:p>
            <a:r>
              <a:rPr lang="en-US" dirty="0">
                <a:latin typeface="Comic Sans MS" panose="030F0702030302020204" pitchFamily="66" charset="0"/>
              </a:rPr>
              <a:t>my cousins</a:t>
            </a:r>
            <a:endParaRPr lang="ar-SA" dirty="0"/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9CE8D9C9-8E62-4959-9094-674914A922E5}"/>
              </a:ext>
            </a:extLst>
          </p:cNvPr>
          <p:cNvSpPr/>
          <p:nvPr/>
        </p:nvSpPr>
        <p:spPr>
          <a:xfrm>
            <a:off x="7633636" y="1878934"/>
            <a:ext cx="166263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omic Sans MS" panose="030F0702030302020204" pitchFamily="66" charset="0"/>
              </a:rPr>
              <a:t>two years ago</a:t>
            </a:r>
            <a:endParaRPr lang="ar-SA" dirty="0"/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E488ADAA-7E0B-49E0-9965-5DBC854ECD99}"/>
              </a:ext>
            </a:extLst>
          </p:cNvPr>
          <p:cNvSpPr/>
          <p:nvPr/>
        </p:nvSpPr>
        <p:spPr>
          <a:xfrm>
            <a:off x="2468724" y="3584414"/>
            <a:ext cx="7254552" cy="166199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latin typeface="Comic Sans MS" panose="030F0702030302020204" pitchFamily="66" charset="0"/>
              </a:rPr>
              <a:t>I have a big family, and I don’t know them all. One day when I was in a café, two years ago, I saw one of my cousins.</a:t>
            </a:r>
          </a:p>
          <a:p>
            <a:pPr algn="l" rtl="0"/>
            <a:endParaRPr lang="ar-SA" dirty="0">
              <a:latin typeface="Comic Sans MS" panose="030F0702030302020204" pitchFamily="66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2DEC0DC-A5BC-4954-8F4F-499FF650D5DD}"/>
              </a:ext>
            </a:extLst>
          </p:cNvPr>
          <p:cNvSpPr/>
          <p:nvPr/>
        </p:nvSpPr>
        <p:spPr>
          <a:xfrm>
            <a:off x="10257529" y="2470129"/>
            <a:ext cx="1478290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</a:t>
            </a:r>
            <a:endParaRPr lang="ar-SA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521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C2602619-9CE3-4F03-A5B4-0387D60F6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1" y="1360866"/>
            <a:ext cx="11415999" cy="1449651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014D67A2-D98B-4FFA-9902-B7381BC292BD}"/>
              </a:ext>
            </a:extLst>
          </p:cNvPr>
          <p:cNvSpPr/>
          <p:nvPr/>
        </p:nvSpPr>
        <p:spPr>
          <a:xfrm>
            <a:off x="456182" y="1574534"/>
            <a:ext cx="1941801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a summer</a:t>
            </a:r>
          </a:p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English course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5D6F456-E56E-4622-B37F-56BE8FAA8BE3}"/>
              </a:ext>
            </a:extLst>
          </p:cNvPr>
          <p:cNvSpPr/>
          <p:nvPr/>
        </p:nvSpPr>
        <p:spPr>
          <a:xfrm>
            <a:off x="3245536" y="1903293"/>
            <a:ext cx="123718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in London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5BD3C4B-F8D5-4BC7-9C8B-4A1BEC24F534}"/>
              </a:ext>
            </a:extLst>
          </p:cNvPr>
          <p:cNvSpPr/>
          <p:nvPr/>
        </p:nvSpPr>
        <p:spPr>
          <a:xfrm>
            <a:off x="5611840" y="1762525"/>
            <a:ext cx="1205384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sat next </a:t>
            </a:r>
          </a:p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to me 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FB403059-69DE-4674-81DC-55A849B3B083}"/>
              </a:ext>
            </a:extLst>
          </p:cNvPr>
          <p:cNvSpPr/>
          <p:nvPr/>
        </p:nvSpPr>
        <p:spPr>
          <a:xfrm>
            <a:off x="7709281" y="1762525"/>
            <a:ext cx="160874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started a </a:t>
            </a:r>
          </a:p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conversation</a:t>
            </a:r>
            <a:endParaRPr lang="ar-SA" dirty="0">
              <a:solidFill>
                <a:srgbClr val="00206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C84C22EC-3619-4F10-BA9B-FA747D8E72A3}"/>
              </a:ext>
            </a:extLst>
          </p:cNvPr>
          <p:cNvSpPr/>
          <p:nvPr/>
        </p:nvSpPr>
        <p:spPr>
          <a:xfrm>
            <a:off x="10031081" y="1664439"/>
            <a:ext cx="1573594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mentioned</a:t>
            </a:r>
          </a:p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my family</a:t>
            </a:r>
          </a:p>
          <a:p>
            <a:pPr algn="l" rtl="0"/>
            <a:r>
              <a:rPr 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and my town</a:t>
            </a:r>
            <a:endParaRPr lang="ar-SA" dirty="0">
              <a:solidFill>
                <a:srgbClr val="002060"/>
              </a:solidFill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5B5438EF-20A2-4DB8-8A77-AC7A69EAB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0" y="771214"/>
            <a:ext cx="10452423" cy="346819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E6D38CA5-5805-4F9E-8A21-0EF86B6D2234}"/>
              </a:ext>
            </a:extLst>
          </p:cNvPr>
          <p:cNvSpPr/>
          <p:nvPr/>
        </p:nvSpPr>
        <p:spPr>
          <a:xfrm>
            <a:off x="1386097" y="4047484"/>
            <a:ext cx="8712968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b="1" dirty="0">
                <a:latin typeface="Comic Sans MS" panose="030F0702030302020204" pitchFamily="66" charset="0"/>
              </a:rPr>
              <a:t> </a:t>
            </a:r>
            <a:r>
              <a:rPr lang="en-US" sz="2800" dirty="0">
                <a:latin typeface="Comic Sans MS" panose="030F0702030302020204" pitchFamily="66" charset="0"/>
              </a:rPr>
              <a:t>I was taking a summer English course in London. A student sat next to me in class, and we started a conversation. The student mentioned one of my family members and my town.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6C2ED993-9237-4386-937D-242DF7D5CEF5}"/>
              </a:ext>
            </a:extLst>
          </p:cNvPr>
          <p:cNvSpPr/>
          <p:nvPr/>
        </p:nvSpPr>
        <p:spPr>
          <a:xfrm>
            <a:off x="10257529" y="2470129"/>
            <a:ext cx="1478290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</a:t>
            </a:r>
            <a:endParaRPr lang="ar-SA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86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6" y="389586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2FFF47FA-8A07-44FE-AC05-9854B5A6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085" y="4706758"/>
            <a:ext cx="1775732" cy="17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فقاعة الكلام: مستطيلة مستديرة الزوايا 60">
            <a:extLst>
              <a:ext uri="{FF2B5EF4-FFF2-40B4-BE49-F238E27FC236}">
                <a16:creationId xmlns:a16="http://schemas.microsoft.com/office/drawing/2014/main" id="{6806994A-5A29-4B56-9BFA-A6D2B341383A}"/>
              </a:ext>
            </a:extLst>
          </p:cNvPr>
          <p:cNvSpPr/>
          <p:nvPr/>
        </p:nvSpPr>
        <p:spPr>
          <a:xfrm>
            <a:off x="4001972" y="5799545"/>
            <a:ext cx="2980088" cy="510778"/>
          </a:xfrm>
          <a:prstGeom prst="wedgeRoundRectCallout">
            <a:avLst>
              <a:gd name="adj1" fmla="val 62763"/>
              <a:gd name="adj2" fmla="val -126569"/>
              <a:gd name="adj3" fmla="val 16667"/>
            </a:avLst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i="1" dirty="0">
                <a:solidFill>
                  <a:schemeClr val="bg2"/>
                </a:solidFill>
                <a:latin typeface="Comic Sans MS" panose="030F0702030302020204" pitchFamily="66" charset="0"/>
              </a:rPr>
              <a:t>Write in OneNote</a:t>
            </a:r>
            <a:endParaRPr lang="ar-SA" sz="24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65" name="فقاعة الكلام: مستطيلة مستديرة الزوايا 64">
            <a:extLst>
              <a:ext uri="{FF2B5EF4-FFF2-40B4-BE49-F238E27FC236}">
                <a16:creationId xmlns:a16="http://schemas.microsoft.com/office/drawing/2014/main" id="{11C90729-D2CA-4388-8BA5-33079647A2F4}"/>
              </a:ext>
            </a:extLst>
          </p:cNvPr>
          <p:cNvSpPr/>
          <p:nvPr/>
        </p:nvSpPr>
        <p:spPr>
          <a:xfrm>
            <a:off x="6470047" y="839567"/>
            <a:ext cx="2617214" cy="715089"/>
          </a:xfrm>
          <a:prstGeom prst="wedgeRoundRectCallout">
            <a:avLst>
              <a:gd name="adj1" fmla="val -67975"/>
              <a:gd name="adj2" fmla="val 48569"/>
              <a:gd name="adj3" fmla="val 16667"/>
            </a:avLst>
          </a:prstGeom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i="1" dirty="0">
                <a:solidFill>
                  <a:schemeClr val="bg2"/>
                </a:solidFill>
                <a:latin typeface="Comic Sans MS" panose="030F0702030302020204" pitchFamily="66" charset="0"/>
              </a:rPr>
              <a:t>Complete</a:t>
            </a:r>
            <a:endParaRPr lang="ar-SA" sz="3600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DA923F11-1431-44B3-BDEC-876DF7FA2E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820" y="409222"/>
            <a:ext cx="2237874" cy="1821285"/>
          </a:xfrm>
          <a:prstGeom prst="rect">
            <a:avLst/>
          </a:prstGeom>
        </p:spPr>
      </p:pic>
      <p:pic>
        <p:nvPicPr>
          <p:cNvPr id="6" name="صورة 5" descr="صورة تحتوي على نص, علامة, قصاصة فنية&#10;&#10;تم إنشاء الوصف تلقائياً">
            <a:extLst>
              <a:ext uri="{FF2B5EF4-FFF2-40B4-BE49-F238E27FC236}">
                <a16:creationId xmlns:a16="http://schemas.microsoft.com/office/drawing/2014/main" id="{340D0136-A375-42B8-AA1C-15B92BF1E2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298850" y="4893552"/>
            <a:ext cx="1493433" cy="1384537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B26F8EFB-DB94-4108-BA58-51EB792EFD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989" y="2410075"/>
            <a:ext cx="8848725" cy="285750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BA935B77-26A0-40A3-BAE3-D83E33635D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860" y="3375683"/>
            <a:ext cx="9144000" cy="95768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3" name="صورة الشريحة 42">
                <a:extLst>
                  <a:ext uri="{FF2B5EF4-FFF2-40B4-BE49-F238E27FC236}">
                    <a16:creationId xmlns:a16="http://schemas.microsoft.com/office/drawing/2014/main" id="{AFD250D1-630C-4ACD-BCA3-E600B06B270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23998200"/>
                  </p:ext>
                </p:extLst>
              </p:nvPr>
            </p:nvGraphicFramePr>
            <p:xfrm>
              <a:off x="998328" y="664559"/>
              <a:ext cx="2208268" cy="1242150"/>
            </p:xfrm>
            <a:graphic>
              <a:graphicData uri="http://schemas.microsoft.com/office/powerpoint/2016/slidezoom">
                <pslz:sldZm>
                  <pslz:sldZmObj sldId="611" cId="4035211926">
                    <pslz:zmPr id="{69A43FA0-FB86-4B0B-8DDF-5230A4F5C89B}" returnToParent="0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08268" cy="12421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3" name="صورة الشريحة 42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AFD250D1-630C-4ACD-BCA3-E600B06B270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98328" y="664559"/>
                <a:ext cx="2208268" cy="12421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4" name="صورة الشريحة 43">
                <a:extLst>
                  <a:ext uri="{FF2B5EF4-FFF2-40B4-BE49-F238E27FC236}">
                    <a16:creationId xmlns:a16="http://schemas.microsoft.com/office/drawing/2014/main" id="{E81CD384-E0C1-4B5E-BC65-8510ACF03B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8253863"/>
                  </p:ext>
                </p:extLst>
              </p:nvPr>
            </p:nvGraphicFramePr>
            <p:xfrm>
              <a:off x="3339792" y="1118597"/>
              <a:ext cx="2208268" cy="1242151"/>
            </p:xfrm>
            <a:graphic>
              <a:graphicData uri="http://schemas.microsoft.com/office/powerpoint/2016/slidezoom">
                <pslz:sldZm>
                  <pslz:sldZmObj sldId="614" cId="3945863680">
                    <pslz:zmPr id="{A686D3A8-55E8-4F3B-9E59-27FA0CF1A19A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08268" cy="12421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4" name="صورة الشريحة 43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E81CD384-E0C1-4B5E-BC65-8510ACF03B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339792" y="1118597"/>
                <a:ext cx="2208268" cy="12421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CDC30F1F-A333-4F24-B6B8-A7A0452DB5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8098813"/>
                  </p:ext>
                </p:extLst>
              </p:nvPr>
            </p:nvGraphicFramePr>
            <p:xfrm>
              <a:off x="2934632" y="4380329"/>
              <a:ext cx="2300025" cy="1293764"/>
            </p:xfrm>
            <a:graphic>
              <a:graphicData uri="http://schemas.microsoft.com/office/powerpoint/2016/slidezoom">
                <pslz:sldZm>
                  <pslz:sldZmObj sldId="615" cId="2255329460">
                    <pslz:zmPr id="{C34942E4-D55D-4F43-A85D-D237B86D76DF}" returnToParent="0" transitionDur="1000">
                      <p166:blipFill xmlns:p166="http://schemas.microsoft.com/office/powerpoint/2016/6/main">
                        <a:blip r:embed="rId2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00025" cy="129376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CDC30F1F-A333-4F24-B6B8-A7A0452DB5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34632" y="4380329"/>
                <a:ext cx="2300025" cy="129376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0" name="حبر 49">
                <a:extLst>
                  <a:ext uri="{FF2B5EF4-FFF2-40B4-BE49-F238E27FC236}">
                    <a16:creationId xmlns:a16="http://schemas.microsoft.com/office/drawing/2014/main" id="{87B7B42E-3C52-4FA1-884B-99CEDA8BBC4B}"/>
                  </a:ext>
                </a:extLst>
              </p14:cNvPr>
              <p14:cNvContentPartPr/>
              <p14:nvPr/>
            </p14:nvContentPartPr>
            <p14:xfrm rot="12794797" flipH="1">
              <a:off x="1689396" y="4273252"/>
              <a:ext cx="1107720" cy="811080"/>
            </p14:xfrm>
          </p:contentPart>
        </mc:Choice>
        <mc:Fallback xmlns="">
          <p:pic>
            <p:nvPicPr>
              <p:cNvPr id="50" name="حبر 49">
                <a:extLst>
                  <a:ext uri="{FF2B5EF4-FFF2-40B4-BE49-F238E27FC236}">
                    <a16:creationId xmlns:a16="http://schemas.microsoft.com/office/drawing/2014/main" id="{87B7B42E-3C52-4FA1-884B-99CEDA8BBC4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 rot="12794797" flipH="1">
                <a:off x="1671402" y="4255244"/>
                <a:ext cx="1143348" cy="846736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2AD0E535-6C47-464A-916B-7CD6E0D6E5C5}"/>
              </a:ext>
            </a:extLst>
          </p:cNvPr>
          <p:cNvGrpSpPr/>
          <p:nvPr/>
        </p:nvGrpSpPr>
        <p:grpSpPr>
          <a:xfrm>
            <a:off x="1118222" y="5003781"/>
            <a:ext cx="1218600" cy="978120"/>
            <a:chOff x="1118222" y="5003781"/>
            <a:chExt cx="1218600" cy="97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9DD08745-0890-448D-9277-3FCB912F277F}"/>
                    </a:ext>
                  </a:extLst>
                </p14:cNvPr>
                <p14:cNvContentPartPr/>
                <p14:nvPr/>
              </p14:nvContentPartPr>
              <p14:xfrm>
                <a:off x="1118222" y="5063541"/>
                <a:ext cx="359640" cy="44136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9DD08745-0890-448D-9277-3FCB912F27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00222" y="5045541"/>
                  <a:ext cx="39528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F48081D2-30E2-4D5B-B166-0779045A9C1D}"/>
                    </a:ext>
                  </a:extLst>
                </p14:cNvPr>
                <p14:cNvContentPartPr/>
                <p14:nvPr/>
              </p14:nvContentPartPr>
              <p14:xfrm>
                <a:off x="1706822" y="5288901"/>
                <a:ext cx="5040" cy="3960"/>
              </p14:xfrm>
            </p:contentPart>
          </mc:Choice>
          <mc:Fallback xmlns=""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F48081D2-30E2-4D5B-B166-0779045A9C1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689182" y="5270901"/>
                  <a:ext cx="406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حبر 17">
                  <a:extLst>
                    <a:ext uri="{FF2B5EF4-FFF2-40B4-BE49-F238E27FC236}">
                      <a16:creationId xmlns:a16="http://schemas.microsoft.com/office/drawing/2014/main" id="{6F49381F-0B68-4EE3-A3A4-F234B346C7C7}"/>
                    </a:ext>
                  </a:extLst>
                </p14:cNvPr>
                <p14:cNvContentPartPr/>
                <p14:nvPr/>
              </p14:nvContentPartPr>
              <p14:xfrm>
                <a:off x="1544102" y="5003781"/>
                <a:ext cx="558360" cy="978120"/>
              </p14:xfrm>
            </p:contentPart>
          </mc:Choice>
          <mc:Fallback xmlns="">
            <p:pic>
              <p:nvPicPr>
                <p:cNvPr id="18" name="حبر 17">
                  <a:extLst>
                    <a:ext uri="{FF2B5EF4-FFF2-40B4-BE49-F238E27FC236}">
                      <a16:creationId xmlns:a16="http://schemas.microsoft.com/office/drawing/2014/main" id="{6F49381F-0B68-4EE3-A3A4-F234B346C7C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526102" y="4985781"/>
                  <a:ext cx="594000" cy="10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C4C024C0-0176-4201-8139-B2C6E2301DD1}"/>
                    </a:ext>
                  </a:extLst>
                </p14:cNvPr>
                <p14:cNvContentPartPr/>
                <p14:nvPr/>
              </p14:nvContentPartPr>
              <p14:xfrm>
                <a:off x="2292902" y="5301141"/>
                <a:ext cx="43920" cy="2916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C4C024C0-0176-4201-8139-B2C6E2301DD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275262" y="5283501"/>
                  <a:ext cx="79560" cy="648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8" name="مربع نص 57">
            <a:extLst>
              <a:ext uri="{FF2B5EF4-FFF2-40B4-BE49-F238E27FC236}">
                <a16:creationId xmlns:a16="http://schemas.microsoft.com/office/drawing/2014/main" id="{206694B9-A693-4D3B-A3A8-1495E9F4E2D8}"/>
              </a:ext>
            </a:extLst>
          </p:cNvPr>
          <p:cNvSpPr txBox="1"/>
          <p:nvPr/>
        </p:nvSpPr>
        <p:spPr>
          <a:xfrm>
            <a:off x="2104279" y="2695825"/>
            <a:ext cx="68875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A few years ago I had a wonderful chance meeting </a:t>
            </a:r>
            <a:r>
              <a:rPr lang="en-US" i="1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my cousin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algn="l" rtl="0"/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It was the strangest coincidence of my life </a:t>
            </a:r>
            <a:r>
              <a:rPr lang="en-US" i="1" u="sng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to meet him</a:t>
            </a:r>
            <a:r>
              <a:rPr lang="en-US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ar-SA" dirty="0">
              <a:solidFill>
                <a:schemeClr val="accent2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3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9D5CB779-6676-4525-8D38-898E4415F6D3}"/>
              </a:ext>
            </a:extLst>
          </p:cNvPr>
          <p:cNvSpPr/>
          <p:nvPr/>
        </p:nvSpPr>
        <p:spPr>
          <a:xfrm>
            <a:off x="880741" y="1643871"/>
            <a:ext cx="10877433" cy="2677656"/>
          </a:xfrm>
          <a:prstGeom prst="rect">
            <a:avLst/>
          </a:prstGeom>
          <a:solidFill>
            <a:srgbClr val="FFFFCC"/>
          </a:solidFill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latin typeface="Comic Sans MS" panose="030F0702030302020204" pitchFamily="66" charset="0"/>
              </a:rPr>
              <a:t>	One day last week. My father and I were out shopping in town. We were looking for a present for my uncle. So we went to a mug shop. My father saw a really nice mug on the shelf. My father said your uncle will like that because he drinks a lot of tea. I picked it up to look for the price and it was the shop assistant's own mug. I was very happy to know that the shop assistant is my cousin. </a:t>
            </a:r>
            <a:r>
              <a:rPr lang="en-US" sz="240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It was the strangest coincidence of my life </a:t>
            </a:r>
            <a:r>
              <a:rPr lang="en-US" sz="2400" dirty="0">
                <a:ln w="0"/>
                <a:latin typeface="Comic Sans MS" panose="030F0702030302020204" pitchFamily="66" charset="0"/>
              </a:rPr>
              <a:t>to meet him. </a:t>
            </a:r>
            <a:endParaRPr lang="ar-SA" sz="2400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2F4A5D6-3331-4918-8BA9-5F1BED5717BD}"/>
              </a:ext>
            </a:extLst>
          </p:cNvPr>
          <p:cNvSpPr/>
          <p:nvPr/>
        </p:nvSpPr>
        <p:spPr>
          <a:xfrm>
            <a:off x="5113510" y="940988"/>
            <a:ext cx="5051383" cy="64633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 Strange Coincidence</a:t>
            </a:r>
            <a:endParaRPr lang="ar-SA" sz="3600" dirty="0">
              <a:solidFill>
                <a:srgbClr val="C00000"/>
              </a:solidFill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8BE82916-444B-448E-9F9C-CDBBF67DB31F}"/>
              </a:ext>
            </a:extLst>
          </p:cNvPr>
          <p:cNvSpPr/>
          <p:nvPr/>
        </p:nvSpPr>
        <p:spPr>
          <a:xfrm>
            <a:off x="143398" y="249141"/>
            <a:ext cx="4511171" cy="107721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 Strange Coincidence</a:t>
            </a:r>
          </a:p>
          <a:p>
            <a:pPr algn="l" rtl="0"/>
            <a:r>
              <a:rPr lang="en-US" sz="3200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 Chance Meeting</a:t>
            </a:r>
            <a:endParaRPr lang="ar-SA" sz="3200" dirty="0">
              <a:solidFill>
                <a:srgbClr val="C00000"/>
              </a:solidFill>
            </a:endParaRPr>
          </a:p>
        </p:txBody>
      </p:sp>
      <p:pic>
        <p:nvPicPr>
          <p:cNvPr id="11" name="صورة 10" descr="صورة تحتوي على نص, داخلي, شخص, سيدة&#10;&#10;تم إنشاء الوصف تلقائياً">
            <a:extLst>
              <a:ext uri="{FF2B5EF4-FFF2-40B4-BE49-F238E27FC236}">
                <a16:creationId xmlns:a16="http://schemas.microsoft.com/office/drawing/2014/main" id="{4745AE47-CF51-4180-A039-EFEBC3F03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9291"/>
          <a:stretch/>
        </p:blipFill>
        <p:spPr>
          <a:xfrm>
            <a:off x="880740" y="4257850"/>
            <a:ext cx="10877433" cy="264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2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11485978" y="311867"/>
            <a:ext cx="35051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T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A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L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K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1653466"/>
                  </p:ext>
                </p:extLst>
              </p:nvPr>
            </p:nvGraphicFramePr>
            <p:xfrm>
              <a:off x="6640309" y="4975055"/>
              <a:ext cx="2426884" cy="1365123"/>
            </p:xfrm>
            <a:graphic>
              <a:graphicData uri="http://schemas.microsoft.com/office/powerpoint/2016/slidezoom">
                <pslz:sldZm>
                  <pslz:sldZmObj sldId="593" cId="3500209407">
                    <pslz:zmPr id="{A6ADF052-1D95-4DFA-8FBC-4A55C2BB4A02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26884" cy="13651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40309" y="4975055"/>
                <a:ext cx="2426884" cy="13651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14:cNvPr>
              <p14:cNvContentPartPr/>
              <p14:nvPr/>
            </p14:nvContentPartPr>
            <p14:xfrm>
              <a:off x="5679694" y="5296552"/>
              <a:ext cx="723960" cy="101052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43694" y="5260552"/>
                <a:ext cx="795600" cy="108216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مستطيل 31">
            <a:extLst>
              <a:ext uri="{FF2B5EF4-FFF2-40B4-BE49-F238E27FC236}">
                <a16:creationId xmlns:a16="http://schemas.microsoft.com/office/drawing/2014/main" id="{959BF83F-34CB-4309-98FC-AF8D4421F1DC}"/>
              </a:ext>
            </a:extLst>
          </p:cNvPr>
          <p:cNvSpPr/>
          <p:nvPr/>
        </p:nvSpPr>
        <p:spPr>
          <a:xfrm>
            <a:off x="2903877" y="5296552"/>
            <a:ext cx="2862944" cy="444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 ……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6" name="فقاعة الكلام: بيضاوية 35">
            <a:extLst>
              <a:ext uri="{FF2B5EF4-FFF2-40B4-BE49-F238E27FC236}">
                <a16:creationId xmlns:a16="http://schemas.microsoft.com/office/drawing/2014/main" id="{E1E38A04-B3DC-4A24-B1EC-E7B13641A35A}"/>
              </a:ext>
            </a:extLst>
          </p:cNvPr>
          <p:cNvSpPr/>
          <p:nvPr/>
        </p:nvSpPr>
        <p:spPr>
          <a:xfrm>
            <a:off x="7101177" y="488390"/>
            <a:ext cx="2186460" cy="1193454"/>
          </a:xfrm>
          <a:prstGeom prst="wedgeEllipseCallout">
            <a:avLst>
              <a:gd name="adj1" fmla="val -101014"/>
              <a:gd name="adj2" fmla="val 6524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Teacher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37" name="فقاعة الكلام: بيضاوية 36">
            <a:extLst>
              <a:ext uri="{FF2B5EF4-FFF2-40B4-BE49-F238E27FC236}">
                <a16:creationId xmlns:a16="http://schemas.microsoft.com/office/drawing/2014/main" id="{0A767AD0-7471-45B3-9DF1-5BE46C374A9F}"/>
              </a:ext>
            </a:extLst>
          </p:cNvPr>
          <p:cNvSpPr/>
          <p:nvPr/>
        </p:nvSpPr>
        <p:spPr>
          <a:xfrm>
            <a:off x="1352037" y="488389"/>
            <a:ext cx="2186460" cy="1193454"/>
          </a:xfrm>
          <a:prstGeom prst="wedgeEllipseCallout">
            <a:avLst>
              <a:gd name="adj1" fmla="val 86434"/>
              <a:gd name="adj2" fmla="val 7066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Student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38" name="فقاعة الكلام: بيضاوية 37">
            <a:extLst>
              <a:ext uri="{FF2B5EF4-FFF2-40B4-BE49-F238E27FC236}">
                <a16:creationId xmlns:a16="http://schemas.microsoft.com/office/drawing/2014/main" id="{50CF0585-D671-4FD8-83C5-27369370AF2F}"/>
              </a:ext>
            </a:extLst>
          </p:cNvPr>
          <p:cNvSpPr/>
          <p:nvPr/>
        </p:nvSpPr>
        <p:spPr>
          <a:xfrm>
            <a:off x="4482779" y="2783996"/>
            <a:ext cx="2186460" cy="900002"/>
          </a:xfrm>
          <a:prstGeom prst="wedgeEllipseCallout">
            <a:avLst>
              <a:gd name="adj1" fmla="val -3432"/>
              <a:gd name="adj2" fmla="val -8188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Group</a:t>
            </a:r>
            <a:endParaRPr lang="ar-SA" sz="3200" b="1" dirty="0">
              <a:solidFill>
                <a:srgbClr val="FFFFFF"/>
              </a:solidFill>
            </a:endParaRPr>
          </a:p>
        </p:txBody>
      </p:sp>
      <p:pic>
        <p:nvPicPr>
          <p:cNvPr id="40" name="Picture 6" descr="Clientmoji">
            <a:extLst>
              <a:ext uri="{FF2B5EF4-FFF2-40B4-BE49-F238E27FC236}">
                <a16:creationId xmlns:a16="http://schemas.microsoft.com/office/drawing/2014/main" id="{EF896D01-3917-4BD2-918B-92C673A1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63" y="265769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صورة 40" descr="صورة تحتوي على مقعد&#10;&#10;تم إنشاء الوصف تلقائياً">
            <a:extLst>
              <a:ext uri="{FF2B5EF4-FFF2-40B4-BE49-F238E27FC236}">
                <a16:creationId xmlns:a16="http://schemas.microsoft.com/office/drawing/2014/main" id="{C3850516-525F-4708-A501-5E0092380A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0037035" y="578970"/>
            <a:ext cx="1267711" cy="143779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5CAB5D8-F8F1-42C0-906D-56F59749BC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1358484" y="4866645"/>
            <a:ext cx="1691360" cy="16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87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49F1A7E4-819D-4D21-8E8B-32671A9F9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9" name="Isosceles Triangle 108">
            <a:extLst>
              <a:ext uri="{FF2B5EF4-FFF2-40B4-BE49-F238E27FC236}">
                <a16:creationId xmlns:a16="http://schemas.microsoft.com/office/drawing/2014/main" id="{CB64814D-A361-44E1-8D97-B83E41C8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0" y="-2"/>
            <a:ext cx="1248189" cy="1248189"/>
          </a:xfrm>
          <a:prstGeom prst="triangle">
            <a:avLst>
              <a:gd name="adj" fmla="val 10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52A6879-032A-4946-9CCA-44D38BEDF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296832" y="246646"/>
            <a:ext cx="577231" cy="57723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56AB08D7-F0FB-4965-B730-8B874214C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93049" y="367194"/>
            <a:ext cx="999162" cy="9991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48D9297-49FA-43ED-AC6B-E2F153B3A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9187" y="946949"/>
            <a:ext cx="352820" cy="35282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77C2D141-F73C-4BF3-B3DF-D3BA74B8BE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7826" y="1350438"/>
            <a:ext cx="4160520" cy="4157124"/>
          </a:xfrm>
          <a:custGeom>
            <a:avLst/>
            <a:gdLst>
              <a:gd name="connsiteX0" fmla="*/ 2080261 w 4160520"/>
              <a:gd name="connsiteY0" fmla="*/ 0 h 4157124"/>
              <a:gd name="connsiteX1" fmla="*/ 4160520 w 4160520"/>
              <a:gd name="connsiteY1" fmla="*/ 2078563 h 4157124"/>
              <a:gd name="connsiteX2" fmla="*/ 2080261 w 4160520"/>
              <a:gd name="connsiteY2" fmla="*/ 4157124 h 4157124"/>
              <a:gd name="connsiteX3" fmla="*/ 0 w 4160520"/>
              <a:gd name="connsiteY3" fmla="*/ 2078563 h 4157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0520" h="4157124">
                <a:moveTo>
                  <a:pt x="2080261" y="0"/>
                </a:moveTo>
                <a:lnTo>
                  <a:pt x="4160520" y="2078563"/>
                </a:lnTo>
                <a:lnTo>
                  <a:pt x="2080261" y="4157124"/>
                </a:lnTo>
                <a:lnTo>
                  <a:pt x="0" y="20785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DB456AC5-2DFE-4E00-B0CE-30AAA2A3D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7566" y="1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" name="Picture 6" descr="Proud to Be Saudi (@P2bSaudi) / Twitter">
            <a:extLst>
              <a:ext uri="{FF2B5EF4-FFF2-40B4-BE49-F238E27FC236}">
                <a16:creationId xmlns:a16="http://schemas.microsoft.com/office/drawing/2014/main" id="{F91B48A6-CC62-4DF8-8291-EF45C15A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0396" y="2551943"/>
            <a:ext cx="1667086" cy="166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Isosceles Triangle 120">
            <a:extLst>
              <a:ext uri="{FF2B5EF4-FFF2-40B4-BE49-F238E27FC236}">
                <a16:creationId xmlns:a16="http://schemas.microsoft.com/office/drawing/2014/main" id="{D3EB41F8-8868-4FC3-8553-94FEE5A8B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972" y="6102888"/>
            <a:ext cx="1510228" cy="755112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39671820-9967-4806-B0A7-4944C2A4A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447566" y="3562194"/>
            <a:ext cx="3997403" cy="3295805"/>
          </a:xfrm>
          <a:custGeom>
            <a:avLst/>
            <a:gdLst>
              <a:gd name="connsiteX0" fmla="*/ 1352836 w 4160520"/>
              <a:gd name="connsiteY0" fmla="*/ 0 h 3430293"/>
              <a:gd name="connsiteX1" fmla="*/ 2807685 w 4160520"/>
              <a:gd name="connsiteY1" fmla="*/ 0 h 3430293"/>
              <a:gd name="connsiteX2" fmla="*/ 4160520 w 4160520"/>
              <a:gd name="connsiteY2" fmla="*/ 1351732 h 3430293"/>
              <a:gd name="connsiteX3" fmla="*/ 2080261 w 4160520"/>
              <a:gd name="connsiteY3" fmla="*/ 3430293 h 3430293"/>
              <a:gd name="connsiteX4" fmla="*/ 0 w 4160520"/>
              <a:gd name="connsiteY4" fmla="*/ 1351732 h 34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0520" h="3430293">
                <a:moveTo>
                  <a:pt x="1352836" y="0"/>
                </a:moveTo>
                <a:lnTo>
                  <a:pt x="2807685" y="0"/>
                </a:lnTo>
                <a:lnTo>
                  <a:pt x="4160520" y="1351732"/>
                </a:lnTo>
                <a:lnTo>
                  <a:pt x="2080261" y="3430293"/>
                </a:lnTo>
                <a:lnTo>
                  <a:pt x="0" y="135173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76A82412-4D84-44F0-B973-E932208ED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" r="2051"/>
          <a:stretch/>
        </p:blipFill>
        <p:spPr bwMode="auto">
          <a:xfrm>
            <a:off x="2950655" y="582560"/>
            <a:ext cx="9241345" cy="579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0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03C0B04A-0A35-4D48-AE10-E688DC021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1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/>
              <a:t>Don’t forget</a:t>
            </a:r>
            <a:endParaRPr lang="ar-SA" sz="7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4" y="-827232"/>
            <a:ext cx="1715479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9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F7A08B3-A163-467A-93F8-FE9A2BDC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1" b="4786"/>
          <a:stretch/>
        </p:blipFill>
        <p:spPr>
          <a:xfrm>
            <a:off x="545239" y="823046"/>
            <a:ext cx="7608304" cy="52119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8"/>
            <a:ext cx="1719072" cy="15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8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4A5D1D-F3AF-4E5D-9064-EE85A92B869E}"/>
              </a:ext>
            </a:extLst>
          </p:cNvPr>
          <p:cNvSpPr/>
          <p:nvPr/>
        </p:nvSpPr>
        <p:spPr>
          <a:xfrm>
            <a:off x="919843" y="495300"/>
            <a:ext cx="8418089" cy="587803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24462" y="38843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9497786" y="290199"/>
            <a:ext cx="259008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W</a:t>
            </a:r>
          </a:p>
        </p:txBody>
      </p:sp>
      <p:pic>
        <p:nvPicPr>
          <p:cNvPr id="28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32" y="239778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927" y="1935986"/>
            <a:ext cx="1769950" cy="647375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167680" y="2255200"/>
            <a:ext cx="237058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/>
              <a:t>Assign page </a:t>
            </a:r>
            <a:r>
              <a:rPr lang="en-US" sz="3200" dirty="0">
                <a:solidFill>
                  <a:srgbClr val="C00000"/>
                </a:solidFill>
              </a:rPr>
              <a:t>94 (I-J)</a:t>
            </a:r>
            <a:r>
              <a:rPr lang="en-US" sz="3200" dirty="0"/>
              <a:t> for practice with the writing</a:t>
            </a:r>
            <a:endParaRPr lang="en-US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72" y="58209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79" y="4396331"/>
            <a:ext cx="1942252" cy="194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E04480F8-3D1F-41DF-BC62-DE2B302D8B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1678175"/>
                  </p:ext>
                </p:extLst>
              </p:nvPr>
            </p:nvGraphicFramePr>
            <p:xfrm>
              <a:off x="5135222" y="2554070"/>
              <a:ext cx="3048000" cy="1714500"/>
            </p:xfrm>
            <a:graphic>
              <a:graphicData uri="http://schemas.microsoft.com/office/powerpoint/2016/slidezoom">
                <pslz:sldZm>
                  <pslz:sldZmObj sldId="590" cId="1771933740">
                    <pslz:zmPr id="{E7A21C3E-46F6-4784-825A-1721C810CC2C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04480F8-3D1F-41DF-BC62-DE2B302D8B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5222" y="255407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8723852"/>
                  </p:ext>
                </p:extLst>
              </p:nvPr>
            </p:nvGraphicFramePr>
            <p:xfrm>
              <a:off x="5142656" y="4435125"/>
              <a:ext cx="2039211" cy="1147056"/>
            </p:xfrm>
            <a:graphic>
              <a:graphicData uri="http://schemas.microsoft.com/office/powerpoint/2016/slidezoom">
                <pslz:sldZm>
                  <pslz:sldZmObj sldId="605" cId="1380005925">
                    <pslz:zmPr id="{E68942E1-3AB8-4A1E-AE1B-94F767477B7B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39211" cy="11470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2656" y="4435125"/>
                <a:ext cx="2039211" cy="11470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725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EA2FF12-2C5B-44B4-8A24-02BA2FA9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747" y="2179020"/>
            <a:ext cx="3534901" cy="223163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930A959-BD9B-48AC-B295-211126FB7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8076"/>
            <a:ext cx="8739082" cy="35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059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67148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مستطيل 40">
            <a:extLst>
              <a:ext uri="{FF2B5EF4-FFF2-40B4-BE49-F238E27FC236}">
                <a16:creationId xmlns:a16="http://schemas.microsoft.com/office/drawing/2014/main" id="{E12549D6-04F7-4A22-B223-5F90FEA3AFCD}"/>
              </a:ext>
            </a:extLst>
          </p:cNvPr>
          <p:cNvSpPr/>
          <p:nvPr/>
        </p:nvSpPr>
        <p:spPr>
          <a:xfrm>
            <a:off x="9583084" y="111144"/>
            <a:ext cx="24067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94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824C039C-549D-4DF2-94AD-7282860B988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6485405"/>
                  </p:ext>
                </p:extLst>
              </p:nvPr>
            </p:nvGraphicFramePr>
            <p:xfrm>
              <a:off x="9938590" y="3540069"/>
              <a:ext cx="2253410" cy="1267543"/>
            </p:xfrm>
            <a:graphic>
              <a:graphicData uri="http://schemas.microsoft.com/office/powerpoint/2016/slidezoom">
                <pslz:sldZm>
                  <pslz:sldZmObj sldId="607" cId="2522403960">
                    <pslz:zmPr id="{C53FFFDC-F81A-4831-96B4-63BDFA306D99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53410" cy="126754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24C039C-549D-4DF2-94AD-7282860B98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38590" y="3540069"/>
                <a:ext cx="2253410" cy="126754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4" name="صورة 23">
            <a:extLst>
              <a:ext uri="{FF2B5EF4-FFF2-40B4-BE49-F238E27FC236}">
                <a16:creationId xmlns:a16="http://schemas.microsoft.com/office/drawing/2014/main" id="{F1D7AACF-5CEA-4ED4-831D-7CB56B7A2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19" y="214776"/>
            <a:ext cx="8917155" cy="72008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4289E27E-F967-4506-85FA-AA77E2127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71" y="891022"/>
            <a:ext cx="3618766" cy="599358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7814A9D1-5CAA-4077-B8F5-F97E36B7D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971" y="2303008"/>
            <a:ext cx="9144000" cy="4221088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937BFFE7-268A-4BDD-A91D-538B377BF300}"/>
              </a:ext>
            </a:extLst>
          </p:cNvPr>
          <p:cNvSpPr/>
          <p:nvPr/>
        </p:nvSpPr>
        <p:spPr>
          <a:xfrm>
            <a:off x="4186423" y="94326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I’m learning to play tennis.</a:t>
            </a:r>
          </a:p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I’m learning to cook.</a:t>
            </a:r>
          </a:p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I’m learning to surf.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95D86374-7053-4A39-AA48-4E40A8BB2D98}"/>
              </a:ext>
            </a:extLst>
          </p:cNvPr>
          <p:cNvSpPr/>
          <p:nvPr/>
        </p:nvSpPr>
        <p:spPr>
          <a:xfrm>
            <a:off x="668222" y="5513266"/>
            <a:ext cx="3175943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 wasn’t able to speak English</a:t>
            </a:r>
            <a:r>
              <a:rPr lang="en-US" sz="140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endParaRPr lang="ar-SA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6ECDE728-2EDE-43C8-A837-25AA3DCF31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168" y="2094067"/>
            <a:ext cx="8639175" cy="352425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DAF25121-9650-449F-BE3A-967D3206D0F8}"/>
              </a:ext>
            </a:extLst>
          </p:cNvPr>
          <p:cNvSpPr/>
          <p:nvPr/>
        </p:nvSpPr>
        <p:spPr>
          <a:xfrm>
            <a:off x="3740264" y="5392480"/>
            <a:ext cx="289053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 am not able to understand every word.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8880F46D-1D55-499A-B5B5-E88D20489BD9}"/>
              </a:ext>
            </a:extLst>
          </p:cNvPr>
          <p:cNvSpPr/>
          <p:nvPr/>
        </p:nvSpPr>
        <p:spPr>
          <a:xfrm>
            <a:off x="6872026" y="5473004"/>
            <a:ext cx="2737836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I won’t be able to speak without an accent..</a:t>
            </a:r>
            <a:endParaRPr lang="ar-S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25F3AC71-6341-49B6-B52E-26B4B14F5E1C}"/>
              </a:ext>
            </a:extLst>
          </p:cNvPr>
          <p:cNvSpPr/>
          <p:nvPr/>
        </p:nvSpPr>
        <p:spPr>
          <a:xfrm>
            <a:off x="3844165" y="3743551"/>
            <a:ext cx="265200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I am able to have a conversation in English</a:t>
            </a:r>
            <a:r>
              <a:rPr lang="en-US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0D5677AB-25A5-4E9F-B9AC-D11CCA0AE51F}"/>
              </a:ext>
            </a:extLst>
          </p:cNvPr>
          <p:cNvSpPr/>
          <p:nvPr/>
        </p:nvSpPr>
        <p:spPr>
          <a:xfrm>
            <a:off x="6911359" y="3719011"/>
            <a:ext cx="2671725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I will be able to speak fluently.</a:t>
            </a:r>
          </a:p>
        </p:txBody>
      </p:sp>
    </p:spTree>
    <p:extLst>
      <p:ext uri="{BB962C8B-B14F-4D97-AF65-F5344CB8AC3E}">
        <p14:creationId xmlns:p14="http://schemas.microsoft.com/office/powerpoint/2010/main" val="17719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65D23EB7-3B47-4BC9-BD98-A8E42C70D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7" y="232463"/>
            <a:ext cx="4213554" cy="98658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2F7259B-D639-441D-B5B0-ED52E703E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4" y="1997710"/>
            <a:ext cx="11979991" cy="444242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41F9EDB-4E18-4EFA-9390-6A752EFBE0AC}"/>
              </a:ext>
            </a:extLst>
          </p:cNvPr>
          <p:cNvSpPr/>
          <p:nvPr/>
        </p:nvSpPr>
        <p:spPr>
          <a:xfrm>
            <a:off x="1295926" y="4272675"/>
            <a:ext cx="10495905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solidFill>
                  <a:srgbClr val="C00000"/>
                </a:solidFill>
                <a:latin typeface="Comic Sans MS" panose="030F0702030302020204" pitchFamily="66" charset="0"/>
              </a:rPr>
              <a:t>	Three years ago I wasn’t able to speak English. I was only able to say the alphabet. Now I’m able to speak English and have a conversation. It’s fun! I’m still not able to understand every word. But I’m patient. Soon I’ll be able to speak fluently. I know I won’t be able to speak English exactly like an American because I’ll always have an accent. But that’s OK. It’s still a lot of fun!</a:t>
            </a:r>
            <a:endParaRPr lang="ar-SA" sz="2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022B44B-3ABF-437C-A869-8FF908C86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17" y="1474931"/>
            <a:ext cx="11510219" cy="38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66AF-72CC-49E8-9B8A-9A3F9722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937" r="8937"/>
          <a:stretch/>
        </p:blipFill>
        <p:spPr>
          <a:xfrm>
            <a:off x="-3" y="10"/>
            <a:ext cx="81330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ACECDC-B63C-4DAB-92B4-C046F2F4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3EB8F3-B086-4DE5-8CD4-D131D6AB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378" y="891540"/>
            <a:ext cx="6509597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F03ADA-2710-4947-A0C4-677167D9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3" y="-3840"/>
            <a:ext cx="0" cy="685800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صورة 22">
            <a:extLst>
              <a:ext uri="{FF2B5EF4-FFF2-40B4-BE49-F238E27FC236}">
                <a16:creationId xmlns:a16="http://schemas.microsoft.com/office/drawing/2014/main" id="{8D1E1676-DD70-4EEF-B2DD-37497CD0AA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6" y="1145011"/>
            <a:ext cx="5192218" cy="241461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A41996D-B9E2-4D7E-A464-305E2322C2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108" y="3689577"/>
            <a:ext cx="5372100" cy="7143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693C5A3-1541-4C61-8DB5-8CF022616C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7938" y="7680"/>
            <a:ext cx="5874994" cy="68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6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20" y="-6795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9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46979" y="3592576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789535" y="289350"/>
            <a:ext cx="2474455" cy="2285243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rtl="0"/>
            <a:r>
              <a:rPr lang="en-US" sz="7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0666002"/>
                  </p:ext>
                </p:extLst>
              </p:nvPr>
            </p:nvGraphicFramePr>
            <p:xfrm>
              <a:off x="1243883" y="4235536"/>
              <a:ext cx="2906619" cy="1634974"/>
            </p:xfrm>
            <a:graphic>
              <a:graphicData uri="http://schemas.microsoft.com/office/powerpoint/2016/slidezoom">
                <pslz:sldZm>
                  <pslz:sldZmObj sldId="580" cId="3186738936">
                    <pslz:zmPr id="{7DE9C0A3-B454-44AD-805A-CB6783AF46D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06619" cy="16349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3883" y="4235536"/>
                <a:ext cx="2906619" cy="16349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5572521"/>
                  </p:ext>
                </p:extLst>
              </p:nvPr>
            </p:nvGraphicFramePr>
            <p:xfrm>
              <a:off x="6148302" y="670609"/>
              <a:ext cx="3002092" cy="1688677"/>
            </p:xfrm>
            <a:graphic>
              <a:graphicData uri="http://schemas.microsoft.com/office/powerpoint/2016/slidezoom">
                <pslz:sldZm>
                  <pslz:sldZmObj sldId="594" cId="2871728458">
                    <pslz:zmPr id="{56125F73-9B79-4C1A-9767-7F48D7883A2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02092" cy="16886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8302" y="670609"/>
                <a:ext cx="3002092" cy="16886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14:cNvPr>
              <p14:cNvContentPartPr/>
              <p14:nvPr/>
            </p14:nvContentPartPr>
            <p14:xfrm>
              <a:off x="2103539" y="2722489"/>
              <a:ext cx="4238640" cy="119052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67542" y="2686489"/>
                <a:ext cx="4310274" cy="12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8911452"/>
                  </p:ext>
                </p:extLst>
              </p:nvPr>
            </p:nvGraphicFramePr>
            <p:xfrm>
              <a:off x="6749557" y="4904015"/>
              <a:ext cx="2490954" cy="1401162"/>
            </p:xfrm>
            <a:graphic>
              <a:graphicData uri="http://schemas.microsoft.com/office/powerpoint/2016/slidezoom">
                <pslz:sldZm>
                  <pslz:sldZmObj sldId="596" cId="3007058352">
                    <pslz:zmPr id="{211BB4F2-B3BE-403F-A1C2-0DB70C930434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954" cy="14011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49557" y="4904015"/>
                <a:ext cx="2490954" cy="14011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1" name="مربع نص 9">
            <a:extLst>
              <a:ext uri="{FF2B5EF4-FFF2-40B4-BE49-F238E27FC236}">
                <a16:creationId xmlns:a16="http://schemas.microsoft.com/office/drawing/2014/main" id="{37A80447-4546-450F-A2B8-012EF4828444}"/>
              </a:ext>
            </a:extLst>
          </p:cNvPr>
          <p:cNvSpPr txBox="1"/>
          <p:nvPr/>
        </p:nvSpPr>
        <p:spPr>
          <a:xfrm>
            <a:off x="4544786" y="2878651"/>
            <a:ext cx="51530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altLang="ar-SA" sz="4400" b="1" dirty="0">
                <a:solidFill>
                  <a:srgbClr val="FFFFFF"/>
                </a:solidFill>
              </a:rPr>
              <a:t>Do you know?</a:t>
            </a:r>
          </a:p>
        </p:txBody>
      </p:sp>
      <p:pic>
        <p:nvPicPr>
          <p:cNvPr id="3" name="Picture 2" descr="check box">
            <a:extLst>
              <a:ext uri="{FF2B5EF4-FFF2-40B4-BE49-F238E27FC236}">
                <a16:creationId xmlns:a16="http://schemas.microsoft.com/office/drawing/2014/main" id="{C28B53A0-7F91-4D96-906F-F33ABB4A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45" y="4481363"/>
            <a:ext cx="1720655" cy="172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031AEC74-D5C8-44C4-AD31-B1B3F279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16" y="838443"/>
            <a:ext cx="2654564" cy="26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" name="05350db7a9e07f617c92b6018227849b">
            <a:hlinkClick r:id="" action="ppaction://media"/>
            <a:extLst>
              <a:ext uri="{FF2B5EF4-FFF2-40B4-BE49-F238E27FC236}">
                <a16:creationId xmlns:a16="http://schemas.microsoft.com/office/drawing/2014/main" id="{9AE6C6F8-DB02-4E20-AC8F-889B3971B1B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2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7458" y="148303"/>
            <a:ext cx="3727683" cy="6626996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4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" name="صورة 5" descr="صورة تحتوي على نص, علامة, سماء, خارجي&#10;&#10;تم إنشاء الوصف تلقائياً">
            <a:extLst>
              <a:ext uri="{FF2B5EF4-FFF2-40B4-BE49-F238E27FC236}">
                <a16:creationId xmlns:a16="http://schemas.microsoft.com/office/drawing/2014/main" id="{8E168FB4-F320-4621-87BA-CF73DBE6CA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875" r="-3" b="18822"/>
          <a:stretch/>
        </p:blipFill>
        <p:spPr>
          <a:xfrm>
            <a:off x="9555683" y="556197"/>
            <a:ext cx="2619375" cy="1538240"/>
          </a:xfrm>
          <a:prstGeom prst="rect">
            <a:avLst/>
          </a:prstGeom>
        </p:spPr>
      </p:pic>
      <p:sp>
        <p:nvSpPr>
          <p:cNvPr id="9" name="Rectangle 1" descr="Google Shape;223;p10">
            <a:extLst>
              <a:ext uri="{FF2B5EF4-FFF2-40B4-BE49-F238E27FC236}">
                <a16:creationId xmlns:a16="http://schemas.microsoft.com/office/drawing/2014/main" id="{B619D00C-ED6E-4E0C-BC52-2C7D076BBA52}"/>
              </a:ext>
            </a:extLst>
          </p:cNvPr>
          <p:cNvSpPr txBox="1">
            <a:spLocks noChangeArrowheads="1"/>
          </p:cNvSpPr>
          <p:nvPr/>
        </p:nvSpPr>
        <p:spPr>
          <a:xfrm>
            <a:off x="204135" y="57271"/>
            <a:ext cx="3505200" cy="31146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rtl="0">
              <a:spcAft>
                <a:spcPts val="600"/>
              </a:spcAft>
            </a:pPr>
            <a:r>
              <a:rPr lang="en-US" sz="5600" b="1" dirty="0">
                <a:solidFill>
                  <a:schemeClr val="bg1"/>
                </a:solidFill>
              </a:rPr>
              <a:t>wisdom   </a:t>
            </a:r>
            <a:br>
              <a:rPr lang="en-US" sz="5600" b="1" dirty="0">
                <a:solidFill>
                  <a:schemeClr val="bg1"/>
                </a:solidFill>
              </a:rPr>
            </a:br>
            <a:endParaRPr lang="en-US" altLang="ar-SA" sz="5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2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1" descr="Google Shape;223;p10">
            <a:extLst>
              <a:ext uri="{FF2B5EF4-FFF2-40B4-BE49-F238E27FC236}">
                <a16:creationId xmlns:a16="http://schemas.microsoft.com/office/drawing/2014/main" id="{BE2C952D-1CE0-4DB0-B430-81C747F6376A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51911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 rtl="0">
              <a:spcAft>
                <a:spcPts val="600"/>
              </a:spcAft>
            </a:pPr>
            <a:r>
              <a:rPr lang="en-US" sz="4400" b="1" dirty="0"/>
              <a:t>birthday </a:t>
            </a:r>
            <a:br>
              <a:rPr lang="en-US" sz="4400" b="1" dirty="0"/>
            </a:br>
            <a:endParaRPr lang="en-US" altLang="ar-SA" sz="4400" b="1" dirty="0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64A38C76-8015-4C61-8D56-F5AD09CEE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3856" y="386944"/>
            <a:ext cx="4336412" cy="1257559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DA912FD7-681F-453E-99DA-92F5F2C24ECB}"/>
              </a:ext>
            </a:extLst>
          </p:cNvPr>
          <p:cNvSpPr/>
          <p:nvPr/>
        </p:nvSpPr>
        <p:spPr>
          <a:xfrm>
            <a:off x="838200" y="2021249"/>
            <a:ext cx="5707565" cy="415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My sister’s birthday date is the 12</a:t>
            </a:r>
            <a:r>
              <a:rPr lang="en-US" sz="3200" baseline="30000" dirty="0"/>
              <a:t>th</a:t>
            </a:r>
            <a:r>
              <a:rPr lang="en-US" sz="3200" dirty="0"/>
              <a:t>  of Muharram. My other sister was also born on the 12</a:t>
            </a:r>
            <a:r>
              <a:rPr lang="en-US" sz="3200" baseline="30000" dirty="0"/>
              <a:t>th</a:t>
            </a:r>
            <a:r>
              <a:rPr lang="en-US" sz="3200" dirty="0"/>
              <a:t>  of Muharram but different years. Now four of my sisters and brothers have celebrated their birthdays in the same MONTH, Muharram.</a:t>
            </a:r>
          </a:p>
        </p:txBody>
      </p:sp>
      <p:pic>
        <p:nvPicPr>
          <p:cNvPr id="22" name="رسم 21" descr="وجه مرح بملامح صلبة مع تعبئة خالصة">
            <a:extLst>
              <a:ext uri="{FF2B5EF4-FFF2-40B4-BE49-F238E27FC236}">
                <a16:creationId xmlns:a16="http://schemas.microsoft.com/office/drawing/2014/main" id="{78079B4A-A388-43DD-A33F-09AF59030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4051" y="1870584"/>
            <a:ext cx="1388013" cy="1388013"/>
          </a:xfrm>
          <a:prstGeom prst="rect">
            <a:avLst/>
          </a:prstGeom>
        </p:spPr>
      </p:pic>
      <p:pic>
        <p:nvPicPr>
          <p:cNvPr id="5" name="رسم 4" descr="تخطيط خارجي لوجه يسيل لعابه مع تعبئة خالصة">
            <a:extLst>
              <a:ext uri="{FF2B5EF4-FFF2-40B4-BE49-F238E27FC236}">
                <a16:creationId xmlns:a16="http://schemas.microsoft.com/office/drawing/2014/main" id="{4FFEA774-013E-458D-B8A2-60C7206E13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7823" y="3419454"/>
            <a:ext cx="1388013" cy="1388013"/>
          </a:xfrm>
          <a:prstGeom prst="rect">
            <a:avLst/>
          </a:prstGeom>
        </p:spPr>
      </p:pic>
      <p:pic>
        <p:nvPicPr>
          <p:cNvPr id="3" name="رسم 2" descr="مهرّج مع تعبئة خالصة">
            <a:extLst>
              <a:ext uri="{FF2B5EF4-FFF2-40B4-BE49-F238E27FC236}">
                <a16:creationId xmlns:a16="http://schemas.microsoft.com/office/drawing/2014/main" id="{CB93042A-0447-4D8D-9BD5-7FD8F914FE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72053" y="4968316"/>
            <a:ext cx="1388004" cy="138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38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6" y="403225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11" y="1817138"/>
            <a:ext cx="2911345" cy="3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70239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E7117CD-B391-439A-904D-953849E54091}"/>
              </a:ext>
            </a:extLst>
          </p:cNvPr>
          <p:cNvSpPr txBox="1"/>
          <p:nvPr/>
        </p:nvSpPr>
        <p:spPr>
          <a:xfrm>
            <a:off x="881702" y="898684"/>
            <a:ext cx="2815395" cy="919401"/>
          </a:xfrm>
          <a:prstGeom prst="wedgeRoundRectCallout">
            <a:avLst>
              <a:gd name="adj1" fmla="val 68605"/>
              <a:gd name="adj2" fmla="val 739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catch up </a:t>
            </a:r>
            <a:r>
              <a:rPr lang="en-US" sz="2400" i="1" dirty="0">
                <a:solidFill>
                  <a:schemeClr val="bg2"/>
                </a:solidFill>
                <a:latin typeface="Comic Sans MS" panose="030F0702030302020204" pitchFamily="66" charset="0"/>
              </a:rPr>
              <a:t>(with someone)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4442030" y="3774300"/>
            <a:ext cx="2266498" cy="919401"/>
          </a:xfrm>
          <a:prstGeom prst="wedgeRoundRectCallout">
            <a:avLst>
              <a:gd name="adj1" fmla="val -75573"/>
              <a:gd name="adj2" fmla="val 2144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2"/>
                </a:solidFill>
                <a:latin typeface="Comic Sans MS" panose="030F0702030302020204" pitchFamily="66" charset="0"/>
              </a:rPr>
              <a:t>What a </a:t>
            </a:r>
            <a:r>
              <a:rPr lang="en-US" sz="2400" b="1" i="1" dirty="0">
                <a:solidFill>
                  <a:schemeClr val="bg2"/>
                </a:solidFill>
                <a:latin typeface="Comic Sans MS" panose="030F0702030302020204" pitchFamily="66" charset="0"/>
              </a:rPr>
              <a:t>small world</a:t>
            </a:r>
            <a:r>
              <a:rPr lang="en-US" sz="2400" i="1" dirty="0">
                <a:solidFill>
                  <a:schemeClr val="bg2"/>
                </a:solidFill>
                <a:latin typeface="Comic Sans MS" panose="030F0702030302020204" pitchFamily="66" charset="0"/>
              </a:rPr>
              <a:t>! </a:t>
            </a:r>
            <a:endParaRPr lang="ar-SA" b="1" dirty="0">
              <a:solidFill>
                <a:schemeClr val="bg2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946EABA-7A59-4B77-80B2-02491E1970FE}"/>
              </a:ext>
            </a:extLst>
          </p:cNvPr>
          <p:cNvSpPr txBox="1"/>
          <p:nvPr/>
        </p:nvSpPr>
        <p:spPr>
          <a:xfrm>
            <a:off x="3817240" y="1155649"/>
            <a:ext cx="28612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to meet someone after a long time and find out their news. </a:t>
            </a:r>
            <a:endParaRPr lang="ar-SA" sz="2000" dirty="0"/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EE91F5C4-AE58-4765-BBC1-BBC0FACA1897}"/>
              </a:ext>
            </a:extLst>
          </p:cNvPr>
          <p:cNvSpPr/>
          <p:nvPr/>
        </p:nvSpPr>
        <p:spPr>
          <a:xfrm>
            <a:off x="491157" y="3726168"/>
            <a:ext cx="3789317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000" dirty="0">
                <a:latin typeface="Comic Sans MS" panose="030F0702030302020204" pitchFamily="66" charset="0"/>
              </a:rPr>
              <a:t>used to show surprise that people or events in different places are connected.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F34FA673-42AF-4DA8-9DB4-583696ACBAEC}"/>
              </a:ext>
            </a:extLst>
          </p:cNvPr>
          <p:cNvSpPr txBox="1"/>
          <p:nvPr/>
        </p:nvSpPr>
        <p:spPr>
          <a:xfrm>
            <a:off x="628482" y="2575868"/>
            <a:ext cx="60950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i="1" dirty="0">
                <a:highlight>
                  <a:srgbClr val="FFFF00"/>
                </a:highlight>
                <a:latin typeface="Comic Sans MS" panose="030F0702030302020204" pitchFamily="66" charset="0"/>
              </a:rPr>
              <a:t>I have to go now. I’ll </a:t>
            </a:r>
            <a:r>
              <a:rPr lang="en-US" sz="2000" i="1" u="sng" dirty="0">
                <a:highlight>
                  <a:srgbClr val="FFFF00"/>
                </a:highlight>
                <a:latin typeface="Comic Sans MS" panose="030F0702030302020204" pitchFamily="66" charset="0"/>
              </a:rPr>
              <a:t>catch up </a:t>
            </a:r>
            <a:r>
              <a:rPr lang="en-US" sz="2000" i="1" dirty="0">
                <a:highlight>
                  <a:srgbClr val="FFFF00"/>
                </a:highlight>
                <a:latin typeface="Comic Sans MS" panose="030F0702030302020204" pitchFamily="66" charset="0"/>
              </a:rPr>
              <a:t>with you later.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B252068-CFAA-4D23-A43D-617AE3115FC4}"/>
              </a:ext>
            </a:extLst>
          </p:cNvPr>
          <p:cNvSpPr txBox="1"/>
          <p:nvPr/>
        </p:nvSpPr>
        <p:spPr>
          <a:xfrm>
            <a:off x="769708" y="5068116"/>
            <a:ext cx="60950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i="1" dirty="0">
                <a:highlight>
                  <a:srgbClr val="FFFF00"/>
                </a:highlight>
                <a:latin typeface="Comic Sans MS" panose="030F0702030302020204" pitchFamily="66" charset="0"/>
              </a:rPr>
              <a:t>I didn’t know you were in this class. What a small world!</a:t>
            </a:r>
            <a:endParaRPr lang="ar-SA" sz="2000" dirty="0">
              <a:highlight>
                <a:srgbClr val="FFFF00"/>
              </a:highligh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-30080" y="-6472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E5B66754-EB2C-4A1F-85CD-344632D5C5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4172499"/>
                  </p:ext>
                </p:extLst>
              </p:nvPr>
            </p:nvGraphicFramePr>
            <p:xfrm>
              <a:off x="1654109" y="3122813"/>
              <a:ext cx="3823144" cy="2062574"/>
            </p:xfrm>
            <a:graphic>
              <a:graphicData uri="http://schemas.microsoft.com/office/powerpoint/2016/slidezoom">
                <pslz:sldZm>
                  <pslz:sldZmObj sldId="583" cId="755766731">
                    <pslz:zmPr id="{F7406F51-847B-4D88-A110-5E61E605B53A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823144" cy="20625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5B66754-EB2C-4A1F-85CD-344632D5C5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54109" y="3122813"/>
                <a:ext cx="3823144" cy="20625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076" name="Picture 4" descr="Bitmoji Image">
            <a:extLst>
              <a:ext uri="{FF2B5EF4-FFF2-40B4-BE49-F238E27FC236}">
                <a16:creationId xmlns:a16="http://schemas.microsoft.com/office/drawing/2014/main" id="{A3FE568F-9FF8-452F-A6F5-8F3568636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0"/>
          <a:stretch/>
        </p:blipFill>
        <p:spPr bwMode="auto">
          <a:xfrm>
            <a:off x="7030260" y="144168"/>
            <a:ext cx="2207952" cy="14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مستطيل 40">
            <a:extLst>
              <a:ext uri="{FF2B5EF4-FFF2-40B4-BE49-F238E27FC236}">
                <a16:creationId xmlns:a16="http://schemas.microsoft.com/office/drawing/2014/main" id="{8405F044-CB9A-40E4-9CAA-DD1A7A9859D1}"/>
              </a:ext>
            </a:extLst>
          </p:cNvPr>
          <p:cNvSpPr/>
          <p:nvPr/>
        </p:nvSpPr>
        <p:spPr>
          <a:xfrm>
            <a:off x="9844342" y="1270472"/>
            <a:ext cx="24067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</a:t>
            </a:r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10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2" name="مربع نص 6">
            <a:extLst>
              <a:ext uri="{FF2B5EF4-FFF2-40B4-BE49-F238E27FC236}">
                <a16:creationId xmlns:a16="http://schemas.microsoft.com/office/drawing/2014/main" id="{EA193F92-04E6-4243-AC99-45A77CC5FCAA}"/>
              </a:ext>
            </a:extLst>
          </p:cNvPr>
          <p:cNvSpPr txBox="1"/>
          <p:nvPr/>
        </p:nvSpPr>
        <p:spPr>
          <a:xfrm>
            <a:off x="1684585" y="5752421"/>
            <a:ext cx="159715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Lets 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Juice ITC" panose="04040403040A02020202" pitchFamily="82" charset="0"/>
              </a:rPr>
              <a:t>Read</a:t>
            </a:r>
            <a:r>
              <a:rPr lang="en-US" sz="32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 </a:t>
            </a:r>
            <a:endParaRPr lang="ar-SA" sz="32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65" name="Picture 6" descr="Bitmoji Image">
            <a:extLst>
              <a:ext uri="{FF2B5EF4-FFF2-40B4-BE49-F238E27FC236}">
                <a16:creationId xmlns:a16="http://schemas.microsoft.com/office/drawing/2014/main" id="{7A3935CF-AB0A-42A3-AE15-E3835475E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4" y="5018637"/>
            <a:ext cx="1118262" cy="11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7F2174AC-5BEE-4390-867B-BCAC9AFCF2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1094" y="753822"/>
            <a:ext cx="2647950" cy="438150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38715FDB-35A3-4508-B553-367B5A179AB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3360" r="81779"/>
          <a:stretch/>
        </p:blipFill>
        <p:spPr>
          <a:xfrm>
            <a:off x="9871763" y="623503"/>
            <a:ext cx="850904" cy="1054207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4A08E6FD-2289-4D60-B588-4286EA7E256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9814" r="3279"/>
          <a:stretch/>
        </p:blipFill>
        <p:spPr>
          <a:xfrm>
            <a:off x="10889519" y="400683"/>
            <a:ext cx="1192918" cy="1299045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B54E55B6-8CAB-42E6-8145-4B44077BC0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306" y="1549363"/>
            <a:ext cx="8810625" cy="352425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F82027DB-1457-459A-92F7-6580C9E461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61081" y="3844197"/>
            <a:ext cx="3604571" cy="2348880"/>
          </a:xfrm>
          <a:prstGeom prst="rect">
            <a:avLst/>
          </a:prstGeom>
        </p:spPr>
      </p:pic>
      <p:sp>
        <p:nvSpPr>
          <p:cNvPr id="59" name="مستطيل 58">
            <a:extLst>
              <a:ext uri="{FF2B5EF4-FFF2-40B4-BE49-F238E27FC236}">
                <a16:creationId xmlns:a16="http://schemas.microsoft.com/office/drawing/2014/main" id="{E14F7BD3-1704-4917-9368-06C2CEE35CD2}"/>
              </a:ext>
            </a:extLst>
          </p:cNvPr>
          <p:cNvSpPr/>
          <p:nvPr/>
        </p:nvSpPr>
        <p:spPr>
          <a:xfrm>
            <a:off x="1374406" y="1966508"/>
            <a:ext cx="7629350" cy="1015663"/>
          </a:xfrm>
          <a:prstGeom prst="rect">
            <a:avLst/>
          </a:prstGeom>
          <a:solidFill>
            <a:srgbClr val="99FFCC"/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Coincidence</a:t>
            </a:r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 = two events or more happening at the same time</a:t>
            </a:r>
          </a:p>
          <a:p>
            <a:pPr algn="l" rtl="0"/>
            <a:r>
              <a:rPr lang="en-US" sz="2000" dirty="0">
                <a:latin typeface="Comic Sans MS" panose="030F0702030302020204" pitchFamily="66" charset="0"/>
              </a:rPr>
              <a:t>events that happen at the same time by accident but seem to have some connection</a:t>
            </a:r>
            <a:endParaRPr lang="ar-SA" sz="2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39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9" name="Group 41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0" name="صورة 39">
            <a:extLst>
              <a:ext uri="{FF2B5EF4-FFF2-40B4-BE49-F238E27FC236}">
                <a16:creationId xmlns:a16="http://schemas.microsoft.com/office/drawing/2014/main" id="{E0839507-45D7-498B-A8DB-C6AF2EB65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121" y="4020281"/>
            <a:ext cx="2935603" cy="2827745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74F9380-B3D8-4450-990C-4CDF1A114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77" y="9974"/>
            <a:ext cx="9918126" cy="3346983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6BE5B4E1-BD18-418E-AFF6-F10FC4274AD3}"/>
              </a:ext>
            </a:extLst>
          </p:cNvPr>
          <p:cNvSpPr/>
          <p:nvPr/>
        </p:nvSpPr>
        <p:spPr>
          <a:xfrm>
            <a:off x="314669" y="59170"/>
            <a:ext cx="3945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0A6434D-60F7-48AF-851A-7F77AC9F6532}"/>
              </a:ext>
            </a:extLst>
          </p:cNvPr>
          <p:cNvSpPr/>
          <p:nvPr/>
        </p:nvSpPr>
        <p:spPr>
          <a:xfrm>
            <a:off x="314670" y="1112766"/>
            <a:ext cx="3945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6FDA3DB7-BB28-450C-9B0B-999BC8B578E2}"/>
              </a:ext>
            </a:extLst>
          </p:cNvPr>
          <p:cNvSpPr/>
          <p:nvPr/>
        </p:nvSpPr>
        <p:spPr>
          <a:xfrm>
            <a:off x="302665" y="1851795"/>
            <a:ext cx="3945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257D45FF-3CEC-4187-BA4E-17290D18AB29}"/>
              </a:ext>
            </a:extLst>
          </p:cNvPr>
          <p:cNvSpPr/>
          <p:nvPr/>
        </p:nvSpPr>
        <p:spPr>
          <a:xfrm>
            <a:off x="290660" y="2807063"/>
            <a:ext cx="3945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42FA6A3-8D2F-47B1-A8F1-9E33969C9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76" y="3356957"/>
            <a:ext cx="6539593" cy="2702522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86489F7F-396D-4FC3-8CD0-B4A6489AF9A6}"/>
              </a:ext>
            </a:extLst>
          </p:cNvPr>
          <p:cNvSpPr/>
          <p:nvPr/>
        </p:nvSpPr>
        <p:spPr>
          <a:xfrm>
            <a:off x="374298" y="3390790"/>
            <a:ext cx="3945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F44B372C-6674-4599-8553-5CF0FB01A191}"/>
              </a:ext>
            </a:extLst>
          </p:cNvPr>
          <p:cNvSpPr/>
          <p:nvPr/>
        </p:nvSpPr>
        <p:spPr>
          <a:xfrm>
            <a:off x="332375" y="4744273"/>
            <a:ext cx="39452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7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9111777"/>
</p:tagLst>
</file>

<file path=ppt/theme/theme1.xml><?xml version="1.0" encoding="utf-8"?>
<a:theme xmlns:a="http://schemas.openxmlformats.org/drawingml/2006/main" name="نسق Office">
  <a:themeElements>
    <a:clrScheme name="مخصص 10">
      <a:dk1>
        <a:sysClr val="windowText" lastClr="000000"/>
      </a:dk1>
      <a:lt1>
        <a:srgbClr val="C7E4DB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853</Words>
  <Application>Microsoft Office PowerPoint</Application>
  <PresentationFormat>شاشة عريضة</PresentationFormat>
  <Paragraphs>129</Paragraphs>
  <Slides>23</Slides>
  <Notes>0</Notes>
  <HiddenSlides>14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4" baseType="lpstr">
      <vt:lpstr>Aldhabi</vt:lpstr>
      <vt:lpstr>Algerian</vt:lpstr>
      <vt:lpstr>Arial</vt:lpstr>
      <vt:lpstr>Brush Script MT</vt:lpstr>
      <vt:lpstr>Calibri</vt:lpstr>
      <vt:lpstr>Calibri Light</vt:lpstr>
      <vt:lpstr>Comic Sans MS</vt:lpstr>
      <vt:lpstr>Forte</vt:lpstr>
      <vt:lpstr>Juice ITC</vt:lpstr>
      <vt:lpstr>Times New Roman</vt:lpstr>
      <vt:lpstr>نسق Office</vt:lpstr>
      <vt:lpstr>عرض تقديمي في PowerPoint</vt:lpstr>
      <vt:lpstr>Don’t forget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amani alturki</dc:creator>
  <cp:lastModifiedBy>Dalal Otaibi</cp:lastModifiedBy>
  <cp:revision>139</cp:revision>
  <dcterms:created xsi:type="dcterms:W3CDTF">2021-01-28T07:22:43Z</dcterms:created>
  <dcterms:modified xsi:type="dcterms:W3CDTF">2022-01-22T13:21:14Z</dcterms:modified>
</cp:coreProperties>
</file>