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6" r:id="rId2"/>
    <p:sldId id="261" r:id="rId3"/>
    <p:sldId id="591" r:id="rId4"/>
    <p:sldId id="257" r:id="rId5"/>
    <p:sldId id="594" r:id="rId6"/>
    <p:sldId id="580" r:id="rId7"/>
    <p:sldId id="596" r:id="rId8"/>
    <p:sldId id="579" r:id="rId9"/>
    <p:sldId id="583" r:id="rId10"/>
    <p:sldId id="581" r:id="rId11"/>
    <p:sldId id="608" r:id="rId12"/>
    <p:sldId id="609" r:id="rId13"/>
    <p:sldId id="610" r:id="rId14"/>
    <p:sldId id="584" r:id="rId15"/>
    <p:sldId id="611" r:id="rId16"/>
    <p:sldId id="592" r:id="rId17"/>
    <p:sldId id="603" r:id="rId18"/>
    <p:sldId id="612" r:id="rId19"/>
    <p:sldId id="613" r:id="rId20"/>
    <p:sldId id="585" r:id="rId21"/>
    <p:sldId id="593" r:id="rId22"/>
    <p:sldId id="587" r:id="rId23"/>
    <p:sldId id="605" r:id="rId24"/>
    <p:sldId id="590" r:id="rId25"/>
    <p:sldId id="607" r:id="rId26"/>
  </p:sldIdLst>
  <p:sldSz cx="12192000" cy="6858000"/>
  <p:notesSz cx="6858000" cy="9144000"/>
  <p:custDataLst>
    <p:tags r:id="rId28"/>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a:srgbClr val="FFFFFF"/>
    <a:srgbClr val="FAF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367F2-3CA1-40A1-9EFC-38439AD3BA0A}" v="11" dt="2021-01-28T09:13:14.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868" autoAdjust="0"/>
    <p:restoredTop sz="94660"/>
  </p:normalViewPr>
  <p:slideViewPr>
    <p:cSldViewPr snapToGrid="0">
      <p:cViewPr varScale="1">
        <p:scale>
          <a:sx n="85" d="100"/>
          <a:sy n="85" d="100"/>
        </p:scale>
        <p:origin x="30" y="3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0T08:31:51.170"/>
    </inkml:context>
    <inkml:brush xml:id="br0">
      <inkml:brushProperty name="width" value="0.2" units="cm"/>
      <inkml:brushProperty name="height" value="0.2" units="cm"/>
      <inkml:brushProperty name="color" value="#FFFFFF"/>
    </inkml:brush>
  </inkml:definitions>
  <inkml:trace contextRef="#ctx0" brushRef="#br0">11726 941 3679 0 0,'40'-19'2482'0'0,"-33"9"-886"0"0,-7 4-1486 0 0,1-1 1 0 0,-1 0-1 0 0,-1 1 0 0 0,1-1 1 0 0,-1 1-1 0 0,0-1 1 0 0,0 1-1 0 0,-1-1 1 0 0,0 1-1 0 0,0 0 0 0 0,-1 0 1 0 0,0 0-1 0 0,0 0 1 0 0,0 0-1 0 0,0 1 0 0 0,-1-1 1 0 0,0 1-1 0 0,0 0 1 0 0,-1 0-1 0 0,0 0 1 0 0,-7-6-1 0 0,-14-7 66 0 0,0 1 0 0 0,-1 0 1 0 0,-1 3-1 0 0,-41-18 0 0 0,50 24-90 0 0,-169-63 961 0 0,39 16-280 0 0,26 8-179 0 0,-164-40 0 0 0,43 23-249 0 0,-82-19 138 0 0,268 69-409 0 0,-514-103 472 0 0,-6 48-238 0 0,-731 8 0 0 0,929 70-224 0 0,-547 83 0 0 0,327 20-78 0 0,54 32 0 0 0,13 43 0 0 0,66 43 0 0 0,370-175 0 0 0,-125 73 0 0 0,9 16 0 0 0,-75 79 0 0 0,220-165-5 0 0,2 2 0 0 0,-113 136 0 0 0,113-109-37 0 0,3 2 1 0 0,-54 104-1 0 0,86-136 13 0 0,-44 119-1 0 0,64-144 16 0 0,2 1 0 0 0,1-1 0 0 0,2 1 0 0 0,1 1-1 0 0,0 53 1 0 0,5-58 2 0 0,2 0-1 0 0,0-1 1 0 0,2 0-1 0 0,2 1 1 0 0,0-1 0 0 0,2-1-1 0 0,1 0 1 0 0,1 0-1 0 0,1-1 1 0 0,2 0-1 0 0,22 35 1 0 0,-16-31 1 0 0,2-2 1 0 0,1 0-1 0 0,1-1 1 0 0,2-1-1 0 0,0-1 1 0 0,2-1-1 0 0,0-2 1 0 0,55 35-1 0 0,-39-33 11 0 0,1-3 0 0 0,1-1 0 0 0,86 25-1 0 0,-55-25 7 0 0,129 14 0 0 0,-63-21 40 0 0,0-7 1 0 0,0-6-1 0 0,1-6 1 0 0,-2-7-1 0 0,1-5 1 0 0,140-39-1 0 0,219-90 18 0 0,-439 126-44 0 0,-1-3 0 0 0,75-41 0 0 0,153-107 209 0 0,-239 138-125 0 0,-1-3-1 0 0,-2-1 1 0 0,64-68 0 0 0,-94 87-77 0 0,-1-1 0 0 0,0 0 0 0 0,-2-1 0 0 0,0 0 0 0 0,-1-2 0 0 0,10-25 0 0 0,-18 38-21 0 0,-2 0 0 0 0,0 0 0 0 0,0 0 0 0 0,0 0 0 0 0,-1-1 0 0 0,-1 1 0 0 0,0-1 0 0 0,-1 1 0 0 0,0-1-1 0 0,0 0 1 0 0,-1 1 0 0 0,0-1 0 0 0,-1 1 0 0 0,0 0 0 0 0,-1-1 0 0 0,0 1 0 0 0,-6-13 0 0 0,2 10-1 0 0,-1 0-1 0 0,0 1 0 0 0,0 1 1 0 0,-2-1-1 0 0,1 1 0 0 0,-1 1 1 0 0,-1 0-1 0 0,0 0 0 0 0,0 1 1 0 0,-1 0-1 0 0,0 1 0 0 0,-14-7 1 0 0,-20-9 18 0 0,-2 3 0 0 0,-50-16 0 0 0,66 25-21 0 0,-53-16 54 0 0,-118-24 0 0 0,-92 3 99 0 0,95 26 146 0 0,-241 3 1 0 0,-201 44 184 0 0,-4 31-338 0 0,-9 36-84 0 0,157 7-64 0 0,463-90 0 0 0,-263 74 0 0 0,6 20 0 0 0,126-42 0 0 0,-154 71 1 0 0,9 19-7 0 0,239-114 1 0 0,17-8-9 0 0,2 2 1 0 0,1 3 0 0 0,-77 63-1 0 0,80-56 0 0 0,22-19-6 0 0,1 1-1 0 0,1 1 1 0 0,-38 46-1 0 0,57-61-59 0 0,5-7-16 0 0,0 1 0 0 0,-1 4 6 0 0,16-24 18 0 0,-5 6 74 0 0,5-14-1 0 0,-1 1-1 0 0,-1-2 1 0 0,-1 0-1 0 0,-2 0 1 0 0,6-29-1 0 0,14-37-69 0 0,-6 28 8 0 0,4 1 1 0 0,2 1 0 0 0,3 1-1 0 0,70-100 1 0 0,-62 110 258 0 0,89-87 0 0 0,-41 45-58 0 0,-71 70-129 0 0,-17 24-10 0 0,0 0 0 0 0,1-1 0 0 0,-1 1-1 0 0,0 0 1 0 0,0-1 0 0 0,1 1 0 0 0,-1 0 0 0 0,0-1 0 0 0,0 1 0 0 0,0-1-1 0 0,1 1 1 0 0,-1 0 0 0 0,0-1 0 0 0,0 1 0 0 0,0-1 0 0 0,0 1 0 0 0,0-1 0 0 0,0 1-1 0 0,0-1 1 0 0,0 1 0 0 0,0 0 0 0 0,0-1 0 0 0,0 1 0 0 0,0-1 0 0 0,0 1 0 0 0,0-1-1 0 0,0 1 1 0 0,-1-1 0 0 0,1 1 0 0 0,0 0 0 0 0,0-1 0 0 0,0 1 0 0 0,-1 0 0 0 0,1-1-1 0 0,0 1 1 0 0,0-1 0 0 0,-1 1 0 0 0,1 0 0 0 0,0 0 0 0 0,-1-1 0 0 0,1 1 0 0 0,-1 0-1 0 0,1 0 1 0 0,0-1 0 0 0,-1 1 0 0 0,1 0 0 0 0,-1 0 0 0 0,1 0 0 0 0,0-1 0 0 0,-1 1-1 0 0,1 0 1 0 0,-1 0 0 0 0,1 0 0 0 0,-1 0 0 0 0,1 0 0 0 0,-1 0 0 0 0,1 0 0 0 0,0 0-1 0 0,-1 0 1 0 0,0 1 0 0 0,1-1-1 0 0,-4 0-1 0 0,-1 0-1 0 0,1 1 0 0 0,0 0 1 0 0,-1 0-1 0 0,1 0 1 0 0,0 1-1 0 0,0 0 0 0 0,0-1 1 0 0,0 1-1 0 0,0 1 0 0 0,0-1 1 0 0,-4 4-1 0 0,-1 1-8 0 0,1 0 1 0 0,0 0-1 0 0,-13 16 0 0 0,-20 34 6 0 0,3 1 0 0 0,-36 71 1 0 0,70-122 2 0 0,-149 258 1 0 0,-106 163 64 0 0,239-399-64 0 0,-22 35 0 0 0,36-55 0 0 0,2 1 0 0 0,-1 0 0 0 0,1-1 0 0 0,0 1 0 0 0,-2 11 0 0 0,6-19 0 0 0,-1 1 0 0 0,1-1 0 0 0,0 1 0 0 0,-1 0-1 0 0,1-1 1 0 0,0 1 0 0 0,1-1 0 0 0,-1 1 0 0 0,0-1-1 0 0,1 1 1 0 0,-1-1 0 0 0,1 1 0 0 0,0-1 0 0 0,0 0 0 0 0,0 1-1 0 0,0-1 1 0 0,0 0 0 0 0,0 0 0 0 0,1 1 0 0 0,1 1 0 0 0,-1-2 1 0 0,0 0 0 0 0,1 0 0 0 0,-1 0 0 0 0,1 0 0 0 0,0 0 0 0 0,0-1 1 0 0,-1 1-1 0 0,1-1 0 0 0,0 0 0 0 0,0 0 0 0 0,0 0 0 0 0,0 0 0 0 0,0 0 1 0 0,1-1-1 0 0,5 1 0 0 0,7-1 28 0 0,0 0-1 0 0,0-1 1 0 0,0-1-1 0 0,0 0 1 0 0,22-7 0 0 0,78-30 215 0 0,-53 16-91 0 0,93-24 115 0 0,202-32 0 0 0,-67 45-268 0 0,2 24 0 0 0,-178 11-360 0 0,201 29 0 0 0,-202-9-585 0 0,-86-15 433 0 0,41 7-855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0T07:00:32.173"/>
    </inkml:context>
    <inkml:brush xml:id="br0">
      <inkml:brushProperty name="width" value="0.2" units="cm"/>
      <inkml:brushProperty name="height" value="0.2" units="cm"/>
      <inkml:brushProperty name="color" value="#FFFFFF"/>
    </inkml:brush>
  </inkml:definitions>
  <inkml:trace contextRef="#ctx0" brushRef="#br0">24 0 3767 0 0,'0'0'168'0'0,"-1"3"-2"0"0,-4 15 275 0 0,0 0 0 0 0,1 1 0 0 0,0 0 0 0 0,2 0 0 0 0,0 0 0 0 0,1 0 0 0 0,1 0 0 0 0,1 0 0 0 0,5 29 0 0 0,-4-27-194 0 0,4 18 495 0 0,16 67 0 0 0,16 4 608 0 0,65 135 0 0 0,-52-138-813 0 0,111 171-1 0 0,-125-224-442 0 0,62 69 0 0 0,-80-102-70 0 0,2-1-1 0 0,1-1 0 0 0,0 0 1 0 0,1-2-1 0 0,44 25 0 0 0,-34-25-9 0 0,1-2 0 0 0,0-1 0 0 0,1-2 0 0 0,0-1 0 0 0,1-2-1 0 0,0-1 1 0 0,1-2 0 0 0,-1-2 0 0 0,55 1 0 0 0,-79-6 19 0 0,-1 0 1 0 0,0 0-1 0 0,0-1 1 0 0,0-1-1 0 0,0 1 0 0 0,0-2 1 0 0,0 0-1 0 0,-1 0 0 0 0,1-1 1 0 0,-1 0-1 0 0,0 0 1 0 0,11-9-1 0 0,-9 4 14 0 0,-1 0-1 0 0,0-1 1 0 0,0 0-1 0 0,-1 0 1 0 0,0-1 0 0 0,-1-1-1 0 0,-1 1 1 0 0,11-23-1 0 0,-4 3 30 0 0,-1-1-1 0 0,-2 0 1 0 0,-1-1-1 0 0,-1 0 1 0 0,-3-1 0 0 0,0 0-1 0 0,-3 0 1 0 0,0-1-1 0 0,-3 1 1 0 0,0-1-1 0 0,-7-48 1 0 0,4 72-5 0 0,0 1 0 0 0,0 0-1 0 0,-1 0 1 0 0,-1 0 0 0 0,0 1 0 0 0,-9-19 0 0 0,10 23-17 0 0,-1 0 1 0 0,-1 0-1 0 0,1 0 1 0 0,-1 0 0 0 0,0 1-1 0 0,0-1 1 0 0,0 1-1 0 0,-1 1 1 0 0,0-1-1 0 0,0 1 1 0 0,-9-5 0 0 0,-2 1 5 0 0,0 1 1 0 0,-1 1-1 0 0,0 1 0 0 0,1 0 1 0 0,-2 1-1 0 0,1 1 1 0 0,0 1-1 0 0,-1 0 1 0 0,1 2-1 0 0,-1 0 1 0 0,1 1-1 0 0,-1 1 1 0 0,-19 4-1 0 0,27-3-53 0 0,0 0 0 0 0,1 1-1 0 0,0 0 1 0 0,0 0 0 0 0,0 1-1 0 0,0 1 1 0 0,1 0 0 0 0,-15 11-1 0 0,13-7 16 0 0,0 0 0 0 0,0 1 0 0 0,1 1 0 0 0,1 0 0 0 0,-14 21 0 0 0,10-9 6 0 0,0 1-1 0 0,2 0 1 0 0,1 0-1 0 0,1 1 0 0 0,2 0 1 0 0,-8 46-1 0 0,10-32 29 0 0,1 0 0 0 0,2 1 0 0 0,2 0 0 0 0,2-1 0 0 0,2 1 0 0 0,11 55 0 0 0,48 145 354 0 0,-44-186-253 0 0,3-2 0 0 0,37 67-1 0 0,116 149 173 0 0,-125-197-268 0 0,-14-21 3 0 0,3-1 0 0 0,2-2 0 0 0,2-2 0 0 0,88 73 0 0 0,-95-91-28 0 0,0-2 0 0 0,1-1 1 0 0,2-1-1 0 0,0-2 1 0 0,47 17-1 0 0,-53-25-36 0 0,-1 2 0 0 0,37 23 0 0 0,-13-6 0 0 0,-47-28 14 0 0,-7-4 180 0 0,-9-2-182 0 0,1-1-1 0 0,0 1 1 0 0,0-1 0 0 0,0 0-1 0 0,0-1 1 0 0,1 0 0 0 0,-1 0-1 0 0,1 0 1 0 0,-8-6-1 0 0,8 6 1 0 0,-9-6 4 0 0,0 0 0 0 0,-1 2 0 0 0,-31-13 0 0 0,-91-35-16 0 0,93 36 0 0 0,-106-42 12 0 0,50 21 19 0 0,-150-80 1 0 0,232 107 32 0 0,-20-10 150 0 0,32 18-165 0 0,19 1-101 0 0,-4 3 40 0 0,0 1 1 0 0,-1 0 0 0 0,1 0 0 0 0,0 0 0 0 0,0 2-1 0 0,12 1 1 0 0,52 19-28 0 0,-58-17 39 0 0,82 32 0 0 0,-60-21 0 0 0,95 49 7 0 0,-40-17 50 0 0,105 40 7 0 0,-165-73-64 0 0,30 13 0 0 0,-45-21 5 0 0,25 12-1 0 0,-16-6 41 0 0,-8-3-8 0 0,-7-8 1144 0 0,-8-15-773 0 0,-3 10-370 0 0,0 0 1 0 0,0 0-1 0 0,0 0 0 0 0,0 0 0 0 0,0 0 0 0 0,-1 0 0 0 0,1 0 1 0 0,-1 0-1 0 0,0 0 0 0 0,0 0 0 0 0,0 1 0 0 0,-2-5 0 0 0,-22-35 145 0 0,10 19-138 0 0,-3-12-5 0 0,2-1-1 0 0,1-1 0 0 0,2 0 1 0 0,-12-51-1 0 0,-19-159-572 0 0,43 238 480 0 0,-1-12-1200 0 0,1-29 0 0 0,1 40 442 0 0,0-13-783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15T11:42:52.991"/>
    </inkml:context>
    <inkml:brush xml:id="br0">
      <inkml:brushProperty name="width" value="0.1" units="cm"/>
      <inkml:brushProperty name="height" value="0.1" units="cm"/>
      <inkml:brushProperty name="color" value="#FFFFFF"/>
    </inkml:brush>
  </inkml:definitions>
  <inkml:trace contextRef="#ctx0" brushRef="#br0">3077 1 11375 0 0,'-1'3'522'0'0,"-7"20"-194"0"0,0 1 0 0 0,-2-1 0 0 0,-1 0 0 0 0,-1-1 1 0 0,-16 25-1 0 0,-84 102 1668 0 0,39-56-2141 0 0,46-56 155 0 0,2-1 233 0 0,-2-2-1 0 0,-49 51 1 0 0,29-43 497 0 0,-90 63 0 0 0,55-48-45 0 0,-56 36 257 0 0,-29-7-120 0 0,140-74-691 0 0,-1-3 0 0 0,1 0 0 0 0,-2-1 0 0 0,-40 5 0 0 0,38-10 14 0 0,-1 0 0 0 0,0-2 0 0 0,0-2-1 0 0,-37-5 1 0 0,51 3-84 0 0,0 0-1 0 0,0-1 1 0 0,0-2-1 0 0,1 0 0 0 0,0 0 1 0 0,0-2-1 0 0,1 0 1 0 0,-26-17-1 0 0,22 12 35 0 0,1-1 0 0 0,0-1 1 0 0,1-1-1 0 0,1-1 0 0 0,1 0 0 0 0,-25-34 0 0 0,33 39-7 0 0,0 0-1 0 0,1-1 1 0 0,0 0 0 0 0,1-1-1 0 0,1 1 1 0 0,0-1-1 0 0,-4-22 1 0 0,7 28-45 0 0,1-1 0 0 0,1 1-1 0 0,-1-1 1 0 0,1 1 0 0 0,1-1 0 0 0,-1 1 0 0 0,2-1 0 0 0,-1 1-1 0 0,1-1 1 0 0,0 1 0 0 0,1 0 0 0 0,0 0 0 0 0,0 0 0 0 0,5-9-1 0 0,-1 7-5 0 0,0-1-1 0 0,0 1 0 0 0,1 0 1 0 0,0 0-1 0 0,1 1 0 0 0,0 0 0 0 0,0 1 1 0 0,1 0-1 0 0,18-11 0 0 0,-14 10 0 0 0,1 2-1 0 0,0 0 1 0 0,0 1-1 0 0,1 0 1 0 0,0 1-1 0 0,30-5 1 0 0,-23 6-14 0 0,-14 1-21 0 0,0 1 1 0 0,1 1-1 0 0,-1 0 1 0 0,1 0-1 0 0,-1 1 1 0 0,1 0 0 0 0,-1 1-1 0 0,14 2 1 0 0,5 6 20 0 0,0 0 0 0 0,-1 2 1 0 0,-1 1-1 0 0,0 2 0 0 0,0 0 1 0 0,-2 2-1 0 0,28 22 0 0 0,-36-25-16 0 0,-2 0-1 0 0,1 2 1 0 0,-2 0-1 0 0,0 0 0 0 0,0 1 1 0 0,-2 1-1 0 0,0 0 1 0 0,14 30-1 0 0,-17-24-15 0 0,-1 1 0 0 0,0 0 0 0 0,5 47 0 0 0,-11-65 0 0 0,2 24 40 0 0,-1 0 0 0 0,-2 0 0 0 0,-1 0 0 0 0,-1 0 0 0 0,-1-1 0 0 0,-2 1 0 0 0,-15 51 0 0 0,8-45 20 0 0,-3 0 0 0 0,0-1-1 0 0,-3-1 1 0 0,-40 60 0 0 0,36-63 10 0 0,-2-2 0 0 0,-51 49 0 0 0,-66 43 145 0 0,122-106-190 0 0,-22 17 73 0 0,0-2 0 0 0,-2-2 0 0 0,-92 44 0 0 0,52-37 25 0 0,-138 39 0 0 0,-94 3-3 0 0,278-68-123 0 0,-277 45 77 0 0,269-47-73 0 0,-41 9 31 0 0,-26 5-11 0 0,103-20-10 0 0,5-1 31 0 0,-2 0-20 0 0,4 0 179 0 0,7-13-117 0 0,0 3-58 0 0,1 0 0 0 0,0 0 0 0 0,0 1 0 0 0,1-1 0 0 0,0 2 0 0 0,16-17 0 0 0,57-41 58 0 0,-25 23-25 0 0,17-12 15 0 0,13-10-1 0 0,54-50 135 0 0,-130 108-196 0 0,-2 2 48 0 0,-5 2 0 0 0,4-2-63 0 0,-60 72-142 0 0,29-40 127 0 0,-2-1 0 0 0,-1-1 0 0 0,-47 31 0 0 0,24-24 18 0 0,-309 189 0 0 0,295-189 0 0 0,52-28 12 0 0,2-2 47 0 0,9-2 225 0 0,87 3-95 0 0,157 25 0 0 0,80 39-2924 0 0,-297-61 2153 0 0,19 5-5950 0 0,1 0-2056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15T11:38:31.357"/>
    </inkml:context>
    <inkml:brush xml:id="br0">
      <inkml:brushProperty name="width" value="0.2" units="cm"/>
      <inkml:brushProperty name="height" value="0.2" units="cm"/>
      <inkml:brushProperty name="color" value="#FF0066"/>
    </inkml:brush>
  </inkml:definitions>
  <inkml:trace contextRef="#ctx0" brushRef="#br0">6 387 5063 0 0,'-5'-18'5679'0'0,"7"25"-4243"0"0,-1-5-1568 0 0,-1 1 231 0 0,5 41 429 0 0,-4-41-475 0 0,-1 0 0 0 0,1 0 0 0 0,0-1 0 0 0,0 1 0 0 0,0 0 0 0 0,1-1 0 0 0,-1 1 0 0 0,3 3 0 0 0,2 4 88 0 0,65 157 2047 0 0,-60-138-1948 0 0,45 97 648 0 0,-8-8-72 0 0,-47-116-744 0 0,4 11 272 0 0,-4-13-341 0 0,-1 0 0 0 0,0 0 0 0 0,0 0 0 0 0,0 0 0 0 0,1 1 0 0 0,-1-1-1 0 0,0 0 1 0 0,0 0 0 0 0,0 0 0 0 0,1 0 0 0 0,-1 0 0 0 0,0 0 0 0 0,0 0 0 0 0,0 1 0 0 0,0-1-1 0 0,1 0 1 0 0,-1 0 0 0 0,0 0 0 0 0,0 0 0 0 0,0 1 0 0 0,0-1 0 0 0,0 0 0 0 0,0 0 0 0 0,0 0-1 0 0,0 0 1 0 0,1 1 0 0 0,-1-1 0 0 0,0 0 0 0 0,0 1 39 0 0,0-1 0 0 0,0 0 0 0 0,0 1 1 0 0,0-1-1 0 0,0 0 0 0 0,0 0 0 0 0,0 1 0 0 0,1-1 0 0 0,-1 0 0 0 0,0 0 1 0 0,0 1-1 0 0,0-1 0 0 0,0 0 0 0 0,1 0 0 0 0,-1 0 0 0 0,0 1 0 0 0,0-1 1 0 0,1 0-1 0 0,-1 0 0 0 0,0 0 0 0 0,0 0 0 0 0,1 0 0 0 0,-1 1 1 0 0,0-1-1 0 0,0 0 0 0 0,1 0 0 0 0,-1 0 0 0 0,0 0 0 0 0,0 0 0 0 0,1 0 1 0 0,-1 0-1 0 0,0 0 0 0 0,1 0 0 0 0,-1 0 0 0 0,0 0 0 0 0,0 0 0 0 0,1 0 1 0 0,27-7 167 0 0,-28 6-201 0 0,1 1-1 0 0,0 0 1 0 0,-1-1 0 0 0,1 1-1 0 0,0-1 1 0 0,-1 1 0 0 0,1-1-1 0 0,0 1 1 0 0,-1-1 0 0 0,1 0-1 0 0,-1 1 1 0 0,1-1-1 0 0,-1 0 1 0 0,1 1 0 0 0,-1-1-1 0 0,0 0 1 0 0,1 1 0 0 0,-1-3-1 0 0,2 0 19 0 0,13-18 129 0 0,34-36-1 0 0,-29 35-113 0 0,196-199 406 0 0,-35 38-261 0 0,-128 128-163 0 0,107-86 0 0 0,-120 111-185 0 0,1 2 0 0 0,1 2 0 0 0,83-38 0 0 0,-63 38-931 0 0,-3-4-335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15T11:38:40.647"/>
    </inkml:context>
    <inkml:brush xml:id="br0">
      <inkml:brushProperty name="width" value="0.2" units="cm"/>
      <inkml:brushProperty name="height" value="0.2" units="cm"/>
      <inkml:brushProperty name="color" value="#FF0066"/>
    </inkml:brush>
  </inkml:definitions>
  <inkml:trace contextRef="#ctx0" brushRef="#br0">6 387 5063 0 0,'-5'-18'5679'0'0,"7"25"-4243"0"0,-1-5-1568 0 0,-1 1 231 0 0,5 41 429 0 0,-4-41-475 0 0,-1 0 0 0 0,1 0 0 0 0,0-1 0 0 0,0 1 0 0 0,0 0 0 0 0,1-1 0 0 0,-1 1 0 0 0,3 3 0 0 0,2 4 88 0 0,65 157 2047 0 0,-60-138-1948 0 0,45 97 648 0 0,-8-8-72 0 0,-47-116-744 0 0,4 11 272 0 0,-4-13-341 0 0,-1 0 0 0 0,0 0 0 0 0,0 0 0 0 0,0 0 0 0 0,1 1 0 0 0,-1-1-1 0 0,0 0 1 0 0,0 0 0 0 0,0 0 0 0 0,1 0 0 0 0,-1 0 0 0 0,0 0 0 0 0,0 0 0 0 0,0 1 0 0 0,0-1-1 0 0,1 0 1 0 0,-1 0 0 0 0,0 0 0 0 0,0 0 0 0 0,0 1 0 0 0,0-1 0 0 0,0 0 0 0 0,0 0 0 0 0,0 0-1 0 0,0 0 1 0 0,1 1 0 0 0,-1-1 0 0 0,0 0 0 0 0,0 1 39 0 0,0-1 0 0 0,0 0 0 0 0,0 1 1 0 0,0-1-1 0 0,0 0 0 0 0,0 0 0 0 0,0 1 0 0 0,1-1 0 0 0,-1 0 0 0 0,0 0 1 0 0,0 1-1 0 0,0-1 0 0 0,0 0 0 0 0,1 0 0 0 0,-1 0 0 0 0,0 1 0 0 0,0-1 1 0 0,1 0-1 0 0,-1 0 0 0 0,0 0 0 0 0,0 0 0 0 0,1 0 0 0 0,-1 1 1 0 0,0-1-1 0 0,0 0 0 0 0,1 0 0 0 0,-1 0 0 0 0,0 0 0 0 0,0 0 0 0 0,1 0 1 0 0,-1 0-1 0 0,0 0 0 0 0,1 0 0 0 0,-1 0 0 0 0,0 0 0 0 0,0 0 0 0 0,1 0 1 0 0,27-7 167 0 0,-28 6-201 0 0,1 1-1 0 0,0 0 1 0 0,-1-1 0 0 0,1 1-1 0 0,0-1 1 0 0,-1 1 0 0 0,1-1-1 0 0,0 1 1 0 0,-1-1 0 0 0,1 0-1 0 0,-1 1 1 0 0,1-1-1 0 0,-1 0 1 0 0,1 1 0 0 0,-1-1-1 0 0,0 0 1 0 0,1 1 0 0 0,-1-3-1 0 0,2 0 19 0 0,13-18 129 0 0,34-36-1 0 0,-29 35-113 0 0,196-199 406 0 0,-35 38-261 0 0,-128 128-163 0 0,107-86 0 0 0,-120 111-185 0 0,1 2 0 0 0,1 2 0 0 0,83-38 0 0 0,-63 38-931 0 0,-3-4-335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15T11:38:45.003"/>
    </inkml:context>
    <inkml:brush xml:id="br0">
      <inkml:brushProperty name="width" value="0.2" units="cm"/>
      <inkml:brushProperty name="height" value="0.2" units="cm"/>
      <inkml:brushProperty name="color" value="#FF0066"/>
    </inkml:brush>
  </inkml:definitions>
  <inkml:trace contextRef="#ctx0" brushRef="#br0">6 387 5063 0 0,'-5'-18'5679'0'0,"7"25"-4243"0"0,-1-5-1568 0 0,-1 1 231 0 0,5 41 429 0 0,-4-41-475 0 0,-1 0 0 0 0,1 0 0 0 0,0-1 0 0 0,0 1 0 0 0,0 0 0 0 0,1-1 0 0 0,-1 1 0 0 0,3 3 0 0 0,2 4 88 0 0,65 157 2047 0 0,-60-138-1948 0 0,45 97 648 0 0,-8-8-72 0 0,-47-116-744 0 0,4 11 272 0 0,-4-13-341 0 0,-1 0 0 0 0,0 0 0 0 0,0 0 0 0 0,0 0 0 0 0,1 1 0 0 0,-1-1-1 0 0,0 0 1 0 0,0 0 0 0 0,0 0 0 0 0,1 0 0 0 0,-1 0 0 0 0,0 0 0 0 0,0 0 0 0 0,0 1 0 0 0,0-1-1 0 0,1 0 1 0 0,-1 0 0 0 0,0 0 0 0 0,0 0 0 0 0,0 1 0 0 0,0-1 0 0 0,0 0 0 0 0,0 0 0 0 0,0 0-1 0 0,0 0 1 0 0,1 1 0 0 0,-1-1 0 0 0,0 0 0 0 0,0 1 39 0 0,0-1 0 0 0,0 0 0 0 0,0 1 1 0 0,0-1-1 0 0,0 0 0 0 0,0 0 0 0 0,0 1 0 0 0,1-1 0 0 0,-1 0 0 0 0,0 0 1 0 0,0 1-1 0 0,0-1 0 0 0,0 0 0 0 0,1 0 0 0 0,-1 0 0 0 0,0 1 0 0 0,0-1 1 0 0,1 0-1 0 0,-1 0 0 0 0,0 0 0 0 0,0 0 0 0 0,1 0 0 0 0,-1 1 1 0 0,0-1-1 0 0,0 0 0 0 0,1 0 0 0 0,-1 0 0 0 0,0 0 0 0 0,0 0 0 0 0,1 0 1 0 0,-1 0-1 0 0,0 0 0 0 0,1 0 0 0 0,-1 0 0 0 0,0 0 0 0 0,0 0 0 0 0,1 0 1 0 0,27-7 167 0 0,-28 6-201 0 0,1 1-1 0 0,0 0 1 0 0,-1-1 0 0 0,1 1-1 0 0,0-1 1 0 0,-1 1 0 0 0,1-1-1 0 0,0 1 1 0 0,-1-1 0 0 0,1 0-1 0 0,-1 1 1 0 0,1-1-1 0 0,-1 0 1 0 0,1 1 0 0 0,-1-1-1 0 0,0 0 1 0 0,1 1 0 0 0,-1-3-1 0 0,2 0 19 0 0,13-18 129 0 0,34-36-1 0 0,-29 35-113 0 0,196-199 406 0 0,-35 38-261 0 0,-128 128-163 0 0,107-86 0 0 0,-120 111-185 0 0,1 2 0 0 0,1 2 0 0 0,83-38 0 0 0,-63 38-931 0 0,-3-4-335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3:13:52.329"/>
    </inkml:context>
    <inkml:brush xml:id="br0">
      <inkml:brushProperty name="width" value="0.1" units="cm"/>
      <inkml:brushProperty name="height" value="0.1" units="cm"/>
      <inkml:brushProperty name="color" value="#FFFFFF"/>
    </inkml:brush>
  </inkml:definitions>
  <inkml:trace contextRef="#ctx0" brushRef="#br0">3077 1 11375 0 0,'-1'3'522'0'0,"-7"20"-194"0"0,0 1 0 0 0,-2-1 0 0 0,-1 0 0 0 0,-1-1 1 0 0,-16 25-1 0 0,-84 102 1668 0 0,39-56-2141 0 0,46-56 155 0 0,2-1 233 0 0,-2-2-1 0 0,-49 51 1 0 0,29-43 497 0 0,-90 63 0 0 0,55-48-45 0 0,-56 36 257 0 0,-29-7-120 0 0,140-74-691 0 0,-1-3 0 0 0,1 0 0 0 0,-2-1 0 0 0,-40 5 0 0 0,38-10 14 0 0,-1 0 0 0 0,0-2 0 0 0,0-2-1 0 0,-37-5 1 0 0,51 3-84 0 0,0 0-1 0 0,0-1 1 0 0,0-2-1 0 0,1 0 0 0 0,0 0 1 0 0,0-2-1 0 0,1 0 1 0 0,-26-17-1 0 0,22 12 35 0 0,1-1 0 0 0,0-1 1 0 0,1-1-1 0 0,1-1 0 0 0,1 0 0 0 0,-25-34 0 0 0,33 39-7 0 0,0 0-1 0 0,1-1 1 0 0,0 0 0 0 0,1-1-1 0 0,1 1 1 0 0,0-1-1 0 0,-4-22 1 0 0,7 28-45 0 0,1-1 0 0 0,1 1-1 0 0,-1-1 1 0 0,1 1 0 0 0,1-1 0 0 0,-1 1 0 0 0,2-1 0 0 0,-1 1-1 0 0,1-1 1 0 0,0 1 0 0 0,1 0 0 0 0,0 0 0 0 0,0 0 0 0 0,5-9-1 0 0,-1 7-5 0 0,0-1-1 0 0,0 1 0 0 0,1 0 1 0 0,0 0-1 0 0,1 1 0 0 0,0 0 0 0 0,0 1 1 0 0,1 0-1 0 0,18-11 0 0 0,-14 10 0 0 0,1 2-1 0 0,0 0 1 0 0,0 1-1 0 0,1 0 1 0 0,0 1-1 0 0,30-5 1 0 0,-23 6-14 0 0,-14 1-21 0 0,0 1 1 0 0,1 1-1 0 0,-1 0 1 0 0,1 0-1 0 0,-1 1 1 0 0,1 0 0 0 0,-1 1-1 0 0,14 2 1 0 0,5 6 20 0 0,0 0 0 0 0,-1 2 1 0 0,-1 1-1 0 0,0 2 0 0 0,0 0 1 0 0,-2 2-1 0 0,28 22 0 0 0,-36-25-16 0 0,-2 0-1 0 0,1 2 1 0 0,-2 0-1 0 0,0 0 0 0 0,0 1 1 0 0,-2 1-1 0 0,0 0 1 0 0,14 30-1 0 0,-17-24-15 0 0,-1 1 0 0 0,0 0 0 0 0,5 47 0 0 0,-11-65 0 0 0,2 24 40 0 0,-1 0 0 0 0,-2 0 0 0 0,-1 0 0 0 0,-1 0 0 0 0,-1-1 0 0 0,-2 1 0 0 0,-15 51 0 0 0,8-45 20 0 0,-3 0 0 0 0,0-1-1 0 0,-3-1 1 0 0,-40 60 0 0 0,36-63 10 0 0,-2-2 0 0 0,-51 49 0 0 0,-66 43 145 0 0,122-106-190 0 0,-22 17 73 0 0,0-2 0 0 0,-2-2 0 0 0,-92 44 0 0 0,52-37 25 0 0,-138 39 0 0 0,-94 3-3 0 0,278-68-123 0 0,-277 45 77 0 0,269-47-73 0 0,-41 9 31 0 0,-26 5-11 0 0,103-20-10 0 0,5-1 31 0 0,-2 0-20 0 0,4 0 179 0 0,7-13-117 0 0,0 3-58 0 0,1 0 0 0 0,0 0 0 0 0,0 1 0 0 0,1-1 0 0 0,0 2 0 0 0,16-17 0 0 0,57-41 58 0 0,-25 23-25 0 0,17-12 15 0 0,13-10-1 0 0,54-50 135 0 0,-130 108-196 0 0,-2 2 48 0 0,-5 2 0 0 0,4-2-63 0 0,-60 72-142 0 0,29-40 127 0 0,-2-1 0 0 0,-1-1 0 0 0,-47 31 0 0 0,24-24 18 0 0,-309 189 0 0 0,295-189 0 0 0,52-28 12 0 0,2-2 47 0 0,9-2 225 0 0,87 3-95 0 0,157 25 0 0 0,80 39-2924 0 0,-297-61 2153 0 0,19 5-5950 0 0,1 0-2056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07T13:13:52.329"/>
    </inkml:context>
    <inkml:brush xml:id="br0">
      <inkml:brushProperty name="width" value="0.1" units="cm"/>
      <inkml:brushProperty name="height" value="0.1" units="cm"/>
      <inkml:brushProperty name="color" value="#FFFFFF"/>
    </inkml:brush>
  </inkml:definitions>
  <inkml:trace contextRef="#ctx0" brushRef="#br0">0 1 11375 0 0,'1'3'522'0'0,"7"20"-194"0"0,0 1 0 0 0,2-1 0 0 0,1 0 0 0 0,1-1 1 0 0,16 25-1 0 0,84 102 1668 0 0,-39-56-2141 0 0,-46-56 155 0 0,-2-1 233 0 0,2-2-1 0 0,49 51 1 0 0,-29-43 497 0 0,90 63 0 0 0,-55-48-45 0 0,56 36 257 0 0,29-7-120 0 0,-140-74-691 0 0,1-3 0 0 0,-1 0 0 0 0,2-1 0 0 0,40 5 0 0 0,-38-10 14 0 0,1 0 0 0 0,0-2 0 0 0,0-2-1 0 0,37-5 1 0 0,-51 3-84 0 0,0 0-1 0 0,0-1 1 0 0,0-2-1 0 0,-1 0 0 0 0,0 0 1 0 0,0-2-1 0 0,-1 0 1 0 0,26-17-1 0 0,-22 12 35 0 0,-1-1 0 0 0,0-1 1 0 0,-1-1-1 0 0,-1-1 0 0 0,-1 0 0 0 0,25-34 0 0 0,-33 39-7 0 0,0 0-1 0 0,-1-1 1 0 0,0 0 0 0 0,-1-1-1 0 0,-1 1 1 0 0,0-1-1 0 0,4-22 1 0 0,-7 28-45 0 0,-1-1 0 0 0,-1 1-1 0 0,1-1 1 0 0,-1 1 0 0 0,-1-1 0 0 0,1 1 0 0 0,-2-1 0 0 0,1 1-1 0 0,-1-1 1 0 0,0 1 0 0 0,-1 0 0 0 0,0 0 0 0 0,0 0 0 0 0,-5-9-1 0 0,1 7-5 0 0,0-1-1 0 0,0 1 0 0 0,-1 0 1 0 0,0 0-1 0 0,-1 1 0 0 0,0 0 0 0 0,0 1 1 0 0,-1 0-1 0 0,-18-11 0 0 0,14 10 0 0 0,-1 2-1 0 0,0 0 1 0 0,0 1-1 0 0,-1 0 1 0 0,0 1-1 0 0,-30-5 1 0 0,23 6-14 0 0,14 1-21 0 0,0 1 1 0 0,-1 1-1 0 0,1 0 1 0 0,-1 0-1 0 0,1 1 1 0 0,-1 0 0 0 0,1 1-1 0 0,-14 2 1 0 0,-5 6 20 0 0,0 0 0 0 0,1 2 1 0 0,1 1-1 0 0,0 2 0 0 0,0 0 1 0 0,2 2-1 0 0,-28 22 0 0 0,36-25-16 0 0,2 0-1 0 0,-1 2 1 0 0,2 0-1 0 0,0 0 0 0 0,0 1 1 0 0,2 1-1 0 0,0 0 1 0 0,-14 30-1 0 0,17-24-15 0 0,1 1 0 0 0,0 0 0 0 0,-5 47 0 0 0,11-65 0 0 0,-2 24 40 0 0,1 0 0 0 0,2 0 0 0 0,1 0 0 0 0,1 0 0 0 0,1-1 0 0 0,2 1 0 0 0,15 51 0 0 0,-8-45 20 0 0,3 0 0 0 0,0-1-1 0 0,3-1 1 0 0,40 60 0 0 0,-36-63 10 0 0,2-2 0 0 0,51 49 0 0 0,66 43 145 0 0,-122-106-190 0 0,22 17 73 0 0,0-2 0 0 0,2-2 0 0 0,92 44 0 0 0,-52-37 25 0 0,138 39 0 0 0,94 3-3 0 0,-278-68-123 0 0,277 45 77 0 0,-269-47-73 0 0,41 9 31 0 0,26 5-11 0 0,-103-20-10 0 0,-5-1 31 0 0,2 0-20 0 0,-4 0 179 0 0,-7-13-117 0 0,0 3-58 0 0,-1 0 0 0 0,0 0 0 0 0,0 1 0 0 0,-1-1 0 0 0,0 2 0 0 0,-16-17 0 0 0,-57-41 58 0 0,25 23-25 0 0,-17-12 15 0 0,-13-10-1 0 0,-54-50 135 0 0,130 108-196 0 0,2 2 48 0 0,5 2 0 0 0,-4-2-63 0 0,60 72-142 0 0,-29-40 127 0 0,2-1 0 0 0,1-1 0 0 0,47 31 0 0 0,-24-24 18 0 0,309 189 0 0 0,-295-189 0 0 0,-52-28 12 0 0,-2-2 47 0 0,-9-2 225 0 0,-87 3-95 0 0,-157 25 0 0 0,-80 39-2924 0 0,297-61 2153 0 0,-19 5-5950 0 0,-1 0-2056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2-24T12:35:40.321"/>
    </inkml:context>
    <inkml:brush xml:id="br0">
      <inkml:brushProperty name="width" value="0.2" units="cm"/>
      <inkml:brushProperty name="height" value="0.2" units="cm"/>
      <inkml:brushProperty name="color" value="#FFFFFF"/>
    </inkml:brush>
  </inkml:definitions>
  <inkml:trace contextRef="#ctx0" brushRef="#br0">77 9 12671 0 0,'-6'-3'284'0'0,"4"2"-220"0"0,0 0 0 0 0,0 0 0 0 0,0 0-1 0 0,0 1 1 0 0,0-1 0 0 0,-1 1 0 0 0,1 0-1 0 0,0-1 1 0 0,0 1 0 0 0,0 0 0 0 0,-1 0-1 0 0,1 0 1 0 0,0 1 0 0 0,0-1 0 0 0,0 0 0 0 0,-4 2-1 0 0,5-2-54 0 0,-1 1-1 0 0,1-1 1 0 0,0 1-1 0 0,-1-1 1 0 0,1 1-1 0 0,0-1 1 0 0,0 1-1 0 0,-1 0 0 0 0,1 0 1 0 0,0 0-1 0 0,0-1 1 0 0,0 1-1 0 0,0 0 1 0 0,0 0-1 0 0,0 1 1 0 0,0-1-1 0 0,1 0 1 0 0,-2 2-1 0 0,1 0 37 0 0,-1 0 0 0 0,1 0 0 0 0,0 0 0 0 0,0 0 0 0 0,1 0 1 0 0,-1 0-1 0 0,0 6 0 0 0,1 4 103 0 0,0-1 0 0 0,1 1 0 0 0,3 14 0 0 0,-4-25-143 0 0,11 47 241 0 0,31 92 0 0 0,-20-77-89 0 0,62 209 400 0 0,34 104 22 0 0,37 47 349 0 0,39-17 174 0 0,-136-302-820 0 0,168 285 580 0 0,-173-311-683 0 0,2-2 1 0 0,115 121-1 0 0,-77-106-1 0 0,151 115 0 0 0,-183-163-105 0 0,2-3 0 0 0,1-2 0 0 0,138 60 0 0 0,72-5 171 0 0,-234-84-203 0 0,0-1 0 0 0,1-3 0 0 0,0-1 0 0 0,0-2 1 0 0,43-3-1 0 0,-46-2-8 0 0,-1-3 1 0 0,0-1 0 0 0,0-1-1 0 0,0-2 1 0 0,-1-2-1 0 0,55-24 1 0 0,-63 22 0 0 0,0-2 1 0 0,-1-1-1 0 0,0-1 0 0 0,-1-2 1 0 0,-2 0-1 0 0,0-1 0 0 0,0-2 1 0 0,25-31-1 0 0,-30 30 3 0 0,-1-2 0 0 0,-1 0 1 0 0,-1 0-1 0 0,-1-2 0 0 0,-1 0 1 0 0,-2-1-1 0 0,0 0 0 0 0,-2 0 1 0 0,-2-1-1 0 0,0-1 0 0 0,5-46 1 0 0,-3-39 59 0 0,-9-198 0 0 0,-4 264-79 0 0,-2 0-1 0 0,-3 0 0 0 0,-1 1 0 0 0,-31-91 0 0 0,26 98 31 0 0,-2 0 1 0 0,-3 1 0 0 0,-44-73-1 0 0,40 80 5 0 0,-1 1-1 0 0,-2 1 1 0 0,-1 2-1 0 0,-2 0 1 0 0,-56-42-1 0 0,74 63-35 0 0,0 1-1 0 0,-1 1 1 0 0,0 0-1 0 0,-1 1 1 0 0,1 0-1 0 0,-1 1 0 0 0,0 0 1 0 0,0 1-1 0 0,-23-3 1 0 0,24 5 25 0 0,0 1 1 0 0,1 0-1 0 0,-1 0 1 0 0,0 1-1 0 0,1 1 1 0 0,-1 0-1 0 0,1 1 1 0 0,0 0-1 0 0,0 0 1 0 0,0 1-1 0 0,-15 8 1 0 0,19-8-41 0 0,-1 1-1 0 0,1 1 1 0 0,0-1 0 0 0,0 1 0 0 0,1 1 0 0 0,0-1 0 0 0,0 1-1 0 0,-8 11 1 0 0,-3 9-3 0 0,-15 30 0 0 0,15-24 0 0 0,-10 18 106 0 0,2 2 1 0 0,2 1-1 0 0,-26 97 0 0 0,-18 124 401 0 0,22 4-121 0 0,35-149-185 0 0,14 249 0 0 0,10-220-48 0 0,45 204 0 0 0,38 10-109 0 0,-39-158-11 0 0,1-10 62 0 0,96 225 1 0 0,4-14 33 0 0,-41-102-29 0 0,47 67-33 0 0,37-21-15 0 0,-57-147 13 0 0,-97-139-43 0 0,3-2 1 0 0,121 130-1 0 0,-135-163-21 0 0,-34-35 0 0 0,7 7 0 0 0,14 23 0 0 0,-18-25-12 0 0,-21-12-48 0 0,-24-12 30 0 0,-48-26 0 0 0,63 29 26 0 0,-110-63-20 0 0,-55-25-16 0 0,140 79 40 0 0,2-3 0 0 0,1-2 0 0 0,-54-39 0 0 0,22 5 0 0 0,-108-110 0 0 0,155 141-1 0 0,22 21 0 0 0,-1-1 0 0 0,1 0 0 0 0,1 0-1 0 0,0 0 1 0 0,0-1 0 0 0,1-1 0 0 0,-10-16-1 0 0,15 21-22 0 0,-8-11-17 0 0,9 16-19 0 0,7 1-27 0 0,1 1 72 0 0,-1 0-1 0 0,0 0 0 0 0,0 0 0 0 0,-1 1 0 0 0,1 0 0 0 0,0 0 0 0 0,0 1 0 0 0,-1-1 0 0 0,8 6 0 0 0,7 5-39 0 0,24 22 0 0 0,-15-13 31 0 0,510 348-100 0 0,-386-264 66 0 0,-16-12 41 0 0,176 88-36 0 0,-289-172 53 0 0,28 9 0 0 0,-18-7 12 0 0,-32-12 112 0 0,-1-1-115 0 0,0 0 0 0 0,0 0-1 0 0,0 0 1 0 0,0-1 0 0 0,0 1-1 0 0,-1 0 1 0 0,1-1 0 0 0,0 1 0 0 0,-1 0-1 0 0,1-1 1 0 0,-1 1 0 0 0,0-1-1 0 0,1 1 1 0 0,-1-3 0 0 0,-1-7 38 0 0,-1 1-1 0 0,-1-1 1 0 0,1 1 0 0 0,-2-1 0 0 0,1 1 0 0 0,-7-11 0 0 0,10 21-47 0 0,-25-57 81 0 0,-24-60-45 0 0,29 56-36 0 0,3-1 0 0 0,-16-110 0 0 0,13-143-70 0 0,28-2-283 0 0,20 0-704 0 0,-5 76-2819 0 0,-16 142-3976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15T12:03:09.053"/>
    </inkml:context>
    <inkml:brush xml:id="br0">
      <inkml:brushProperty name="width" value="0.05" units="cm"/>
      <inkml:brushProperty name="height" value="0.05" units="cm"/>
      <inkml:brushProperty name="color" value="#E71224"/>
    </inkml:brush>
  </inkml:definitions>
  <inkml:trace contextRef="#ctx0" brushRef="#br0">2224 3838 15199 0 0,'-23'-6'633'0'0,"-21"-8"298"0"0,41 13-913 0 0,0 0 0 0 0,0-1 0 0 0,0 0 0 0 0,0 1 0 0 0,1-1 0 0 0,-1 0 0 0 0,0 0 0 0 0,1-1 0 0 0,0 1 0 0 0,-1 0 0 0 0,-1-4 0 0 0,1 2 157 0 0,1 0-1 0 0,0 0 1 0 0,0 0-1 0 0,0-1 1 0 0,1 1-1 0 0,-1 0 1 0 0,1-1 0 0 0,0 1-1 0 0,0-1 1 0 0,1 1-1 0 0,-1-1 1 0 0,1 1-1 0 0,0-1 1 0 0,0 0-1 0 0,1 1 1 0 0,-1-1-1 0 0,1 1 1 0 0,0-1 0 0 0,0 1-1 0 0,1-1 1 0 0,2-5-1 0 0,5-11-119 0 0,0 0 0 0 0,2 0 0 0 0,14-20-1 0 0,44-57-29 0 0,-38 56 15 0 0,221-316 418 0 0,66-36 73 0 0,-181 234-320 0 0,419-442 893 0 0,-321 352-608 0 0,92-91 8 0 0,119-110-23 0 0,54-44-327 0 0,-362 353-38 0 0,-73 72 82 0 0,81-67 0 0 0,-145 136-140 0 0,-5 2 33 0 0,-26 11 31 0 0,0 2-1 0 0,-55 33 1 0 0,-54 49-66 0 0,45-29-50 0 0,-558 334 45 0 0,388-245-38 0 0,-349 169 109 0 0,-20-39-1 0 0,566-257-119 0 0,-618 236 62 0 0,117-99-11 0 0,371-114-26 0 0,-233 55 117 0 0,-31 8-272 0 0,441-109 125 0 0,-102 28-25 0 0,-156 23-1 0 0,263-55 4 0 0,13-2-39 0 0,14-1-168 0 0,-7 0 197 0 0,127-10-417 0 0,253-25 248 0 0,297-40 204 0 0,-160 19 0 0 0,-14 10 167 0 0,-380 37-107 0 0,418-19 187 0 0,-332 20-97 0 0,319 4 162 0 0,-464 6-272 0 0,356 27 50 0 0,-3 38 12 0 0,-374-56-34 0 0,0 1-1 0 0,89 35 1 0 0,-124-42-52 0 0,-7-2 16 0 0,0 1 1 0 0,-1-1-1 0 0,1 1 1 0 0,6 4-1 0 0,-10-6 127 0 0,-5-3-60 0 0,-112-71 631 0 0,31 21-491 0 0,-434-326 333 0 0,212 116-448 0 0,134 118-124 0 0,-33-30 0 0 0,-156-183-76 0 0,276 261 38 0 0,-139-209 0 0 0,66 54-26 0 0,148 237 64 0 0,0 1 0 0 0,-1 0 0 0 0,-19-16 0 0 0,11 10-11 0 0,17 18-42 0 0,-5 11-155 0 0,5-4 185 0 0,0-1-1 0 0,0 1 1 0 0,1 0-1 0 0,0 0 1 0 0,0 0-1 0 0,1-1 1 0 0,0 1-1 0 0,0 0 1 0 0,0 0 0 0 0,2 10-1 0 0,-1 1-22 0 0,21 257-135 0 0,3 74-22 0 0,-37 6 203 0 0,-23 1 0 0 0,-166 745 0 0 0,36-494 52 0 0,96-367-40 0 0,-134 362-2339 0 0,170-521 1142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27E7529-64FC-4DD9-BAA5-1E753747D4C9}" type="datetimeFigureOut">
              <a:rPr lang="ar-SA" smtClean="0"/>
              <a:t>12/06/1443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E6B2C10-0884-4896-B316-FBF83124C486}" type="slidenum">
              <a:rPr lang="ar-SA" smtClean="0"/>
              <a:t>‹#›</a:t>
            </a:fld>
            <a:endParaRPr lang="ar-SA"/>
          </a:p>
        </p:txBody>
      </p:sp>
    </p:spTree>
    <p:extLst>
      <p:ext uri="{BB962C8B-B14F-4D97-AF65-F5344CB8AC3E}">
        <p14:creationId xmlns:p14="http://schemas.microsoft.com/office/powerpoint/2010/main" val="18802502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25250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9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32520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7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28399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3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10684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77422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581600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0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841990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9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02657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8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93458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7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816291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6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57430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3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896279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5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952165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4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135166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664912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00314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4056195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79954F4-951E-4320-8550-D79A5D3D480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35BCF18-C3C9-4CA1-A49A-DC02C87956C1}"/>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CE8C3A6-AB7B-42C4-8215-4C502821E9C0}"/>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DABB8D1E-7A96-4D69-AA5A-C8E670EA622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09EDAEE-512E-4502-A7FF-9138BDB03AFE}"/>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90778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66894A7-5D22-4733-99BE-A649C70F7D4B}"/>
              </a:ext>
            </a:extLst>
          </p:cNvPr>
          <p:cNvSpPr>
            <a:spLocks noGrp="1"/>
          </p:cNvSpPr>
          <p:nvPr>
            <p:ph type="title"/>
          </p:nvPr>
        </p:nvSpPr>
        <p:spPr>
          <a:xfrm>
            <a:off x="831851" y="1709740"/>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E460DE8-2843-4367-83A5-94980A6B63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4369BFB-1D39-44C6-B8A3-BE319B1C5B0B}"/>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5B3F8F11-4978-49CC-9D2F-A321D42B2B1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9C81C0E-12B3-4FF9-A824-168140B61368}"/>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96632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111BEF-4C35-44F4-8524-BA3EC9B330D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6E2A81E-ED05-49AA-8FE9-3F3049A3E49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48EA233-1A0E-46BC-89F8-A9D5EA536C1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BD98A103-7E3B-4980-8214-F1F1E5F12328}"/>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6" name="عنصر نائب للتذييل 5">
            <a:extLst>
              <a:ext uri="{FF2B5EF4-FFF2-40B4-BE49-F238E27FC236}">
                <a16:creationId xmlns:a16="http://schemas.microsoft.com/office/drawing/2014/main" id="{21A165B2-4AEA-4D4E-B47C-D6DDB550B1A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1C0D66B-B5BE-493A-B443-C87C612C5302}"/>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98609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563028-8DB1-49ED-8A6E-BD01A078C811}"/>
              </a:ext>
            </a:extLst>
          </p:cNvPr>
          <p:cNvSpPr>
            <a:spLocks noGrp="1"/>
          </p:cNvSpPr>
          <p:nvPr>
            <p:ph type="title"/>
          </p:nvPr>
        </p:nvSpPr>
        <p:spPr>
          <a:xfrm>
            <a:off x="839788" y="365127"/>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8BFECE2-123B-4943-83C3-632906FA168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069657B1-8296-4D5D-B652-1861B265E537}"/>
              </a:ext>
            </a:extLst>
          </p:cNvPr>
          <p:cNvSpPr>
            <a:spLocks noGrp="1"/>
          </p:cNvSpPr>
          <p:nvPr>
            <p:ph sz="half" idx="2"/>
          </p:nvPr>
        </p:nvSpPr>
        <p:spPr>
          <a:xfrm>
            <a:off x="839789"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3E1350B5-06E9-4987-BD03-5AE4FDC9E4F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E2C4728E-0C8B-47BE-8051-D86499DE8EE3}"/>
              </a:ext>
            </a:extLst>
          </p:cNvPr>
          <p:cNvSpPr>
            <a:spLocks noGrp="1"/>
          </p:cNvSpPr>
          <p:nvPr>
            <p:ph sz="quarter" idx="4"/>
          </p:nvPr>
        </p:nvSpPr>
        <p:spPr>
          <a:xfrm>
            <a:off x="6172201"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EAFB1C1A-237C-4A97-9B27-1BF76D2A7C81}"/>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8" name="عنصر نائب للتذييل 7">
            <a:extLst>
              <a:ext uri="{FF2B5EF4-FFF2-40B4-BE49-F238E27FC236}">
                <a16:creationId xmlns:a16="http://schemas.microsoft.com/office/drawing/2014/main" id="{EC3E50E3-350D-4C2A-9B13-003EECF8021E}"/>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7D90E173-C9F1-4CE5-BDC5-4BB237079641}"/>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395476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CAD1AC8-E835-4F79-BA8D-9D5E4B14B19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86112A6D-8079-4917-AB2A-88B36800C142}"/>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4" name="عنصر نائب للتذييل 3">
            <a:extLst>
              <a:ext uri="{FF2B5EF4-FFF2-40B4-BE49-F238E27FC236}">
                <a16:creationId xmlns:a16="http://schemas.microsoft.com/office/drawing/2014/main" id="{9323F5F9-BB32-4221-8622-A8E95BC3715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4E34907-BD99-483F-8507-C8E78478DBEF}"/>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163208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0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745319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3A6D11E-3B63-44D2-B378-43712A75EEA0}"/>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3" name="عنصر نائب للتذييل 2">
            <a:extLst>
              <a:ext uri="{FF2B5EF4-FFF2-40B4-BE49-F238E27FC236}">
                <a16:creationId xmlns:a16="http://schemas.microsoft.com/office/drawing/2014/main" id="{F791E965-A2E1-45C9-A59F-86C2278FCCFB}"/>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5B97A32-4335-4FCB-A4B5-E2758FD73FAE}"/>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339340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7B02EB-793C-428C-BD49-DB064865FBF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E000171-7006-4391-A360-39253E47180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B654205-7CC5-490D-8991-83E81B1705F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3A69C16-3194-46D6-AAE4-5023DAAF531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6" name="عنصر نائب للتذييل 5">
            <a:extLst>
              <a:ext uri="{FF2B5EF4-FFF2-40B4-BE49-F238E27FC236}">
                <a16:creationId xmlns:a16="http://schemas.microsoft.com/office/drawing/2014/main" id="{31E66073-6DC7-417B-975E-393C15194CB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694A2DE-CA1B-4921-9D66-FAFE54D25E58}"/>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721805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D3AA0E-0661-4E0D-AF13-582E058BE0D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6DAD3B0B-D6ED-4354-BA8E-679D778F6E7F}"/>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ar-SA"/>
          </a:p>
        </p:txBody>
      </p:sp>
      <p:sp>
        <p:nvSpPr>
          <p:cNvPr id="4" name="عنصر نائب للنص 3">
            <a:extLst>
              <a:ext uri="{FF2B5EF4-FFF2-40B4-BE49-F238E27FC236}">
                <a16:creationId xmlns:a16="http://schemas.microsoft.com/office/drawing/2014/main" id="{F20AC7F1-C5D8-499A-BB8D-319ADCFC78F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712BF064-21EA-4570-9E94-ABF1ADE3C95F}"/>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6" name="عنصر نائب للتذييل 5">
            <a:extLst>
              <a:ext uri="{FF2B5EF4-FFF2-40B4-BE49-F238E27FC236}">
                <a16:creationId xmlns:a16="http://schemas.microsoft.com/office/drawing/2014/main" id="{9DED0718-C3F7-4243-BB53-744FEFA7B4C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22895B7-8B9F-4708-8D31-FBEAF3B1511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803928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4E2DC9-C342-46EF-8D71-AA3577982A69}"/>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42FE9B52-4CA7-4943-A88B-50846CEC487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62C71F8-080B-40D8-90B0-9B7DBBA3119E}"/>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FFFEAC7B-FFDA-4D0D-8761-B534E0E6F3A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C95C734-3B30-48DE-8DDF-F86F75A652B2}"/>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670919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5651996-DCE3-4960-B5F6-9C30817A09DD}"/>
              </a:ext>
            </a:extLst>
          </p:cNvPr>
          <p:cNvSpPr>
            <a:spLocks noGrp="1"/>
          </p:cNvSpPr>
          <p:nvPr>
            <p:ph type="title" orient="vert"/>
          </p:nvPr>
        </p:nvSpPr>
        <p:spPr>
          <a:xfrm>
            <a:off x="8724901"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CE75637-AB2F-4B37-A606-13AFA4233EB0}"/>
              </a:ext>
            </a:extLst>
          </p:cNvPr>
          <p:cNvSpPr>
            <a:spLocks noGrp="1"/>
          </p:cNvSpPr>
          <p:nvPr>
            <p:ph type="body" orient="vert" idx="1"/>
          </p:nvPr>
        </p:nvSpPr>
        <p:spPr>
          <a:xfrm>
            <a:off x="838201"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86E46B1-72E3-46E7-BB59-371AC8E32963}"/>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E5440E42-560C-404E-BF10-69BB0B8B611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EE26B38-68A4-467C-8696-79C2439D2D4F}"/>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58144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8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54217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41785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3280438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2896220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2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11077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1_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985E162-03AE-4C6B-952A-361DF2EFA91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D22AAD4A-D6EF-4848-B5F4-29A84BBF010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2E5C8D-2DA2-41F5-854D-869ECCEFF724}"/>
              </a:ext>
            </a:extLst>
          </p:cNvPr>
          <p:cNvSpPr>
            <a:spLocks noGrp="1"/>
          </p:cNvSpPr>
          <p:nvPr>
            <p:ph type="dt" sz="half" idx="10"/>
          </p:nvPr>
        </p:nvSpPr>
        <p:spPr/>
        <p:txBody>
          <a:body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66C873E8-B915-4834-8912-58584D80683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DDF5AA5-5E6A-4AAA-B9DD-5AC9272CF679}"/>
              </a:ext>
            </a:extLst>
          </p:cNvPr>
          <p:cNvSpPr>
            <a:spLocks noGrp="1"/>
          </p:cNvSpPr>
          <p:nvPr>
            <p:ph type="sldNum" sz="quarter" idx="12"/>
          </p:nvPr>
        </p:nvSpPr>
        <p:spPr/>
        <p:txBody>
          <a:bodyPr/>
          <a:lstStyle/>
          <a:p>
            <a:fld id="{E36F5F3A-2D52-4FEA-A99E-81CDA039BC25}" type="slidenum">
              <a:rPr lang="ar-SA" smtClean="0"/>
              <a:t>‹#›</a:t>
            </a:fld>
            <a:endParaRPr lang="ar-SA"/>
          </a:p>
        </p:txBody>
      </p:sp>
    </p:spTree>
    <p:extLst>
      <p:ext uri="{BB962C8B-B14F-4D97-AF65-F5344CB8AC3E}">
        <p14:creationId xmlns:p14="http://schemas.microsoft.com/office/powerpoint/2010/main" val="1688211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195B028-0396-40F1-9E86-5EC7267F642B}"/>
              </a:ext>
            </a:extLst>
          </p:cNvPr>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1ECD29C-5A3C-4A4D-939A-0CC000D6B90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C6274B3-74DD-4E63-A86A-83F55C56C262}"/>
              </a:ext>
            </a:extLst>
          </p:cNvPr>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5702A29-0ABF-4BE4-8D6D-1B0B2B4AA295}" type="datetimeFigureOut">
              <a:rPr lang="ar-SA" smtClean="0"/>
              <a:t>12/06/1443</a:t>
            </a:fld>
            <a:endParaRPr lang="ar-SA"/>
          </a:p>
        </p:txBody>
      </p:sp>
      <p:sp>
        <p:nvSpPr>
          <p:cNvPr id="5" name="عنصر نائب للتذييل 4">
            <a:extLst>
              <a:ext uri="{FF2B5EF4-FFF2-40B4-BE49-F238E27FC236}">
                <a16:creationId xmlns:a16="http://schemas.microsoft.com/office/drawing/2014/main" id="{8A882B3D-AB41-4114-96FB-8E622A866EC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FE56D49A-FEA9-41EE-92BA-65112F53F34D}"/>
              </a:ext>
            </a:extLst>
          </p:cNvPr>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36F5F3A-2D52-4FEA-A99E-81CDA039BC25}" type="slidenum">
              <a:rPr lang="ar-SA" smtClean="0"/>
              <a:t>‹#›</a:t>
            </a:fld>
            <a:endParaRPr lang="ar-SA"/>
          </a:p>
        </p:txBody>
      </p:sp>
    </p:spTree>
    <p:extLst>
      <p:ext uri="{BB962C8B-B14F-4D97-AF65-F5344CB8AC3E}">
        <p14:creationId xmlns:p14="http://schemas.microsoft.com/office/powerpoint/2010/main" val="3576587191"/>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79" r:id="rId3"/>
    <p:sldLayoutId id="2147483677" r:id="rId4"/>
    <p:sldLayoutId id="2147483675" r:id="rId5"/>
    <p:sldLayoutId id="2147483674" r:id="rId6"/>
    <p:sldLayoutId id="2147483673" r:id="rId7"/>
    <p:sldLayoutId id="2147483681" r:id="rId8"/>
    <p:sldLayoutId id="2147483680" r:id="rId9"/>
    <p:sldLayoutId id="2147483678" r:id="rId10"/>
    <p:sldLayoutId id="2147483676" r:id="rId11"/>
    <p:sldLayoutId id="2147483672" r:id="rId12"/>
    <p:sldLayoutId id="2147483671" r:id="rId13"/>
    <p:sldLayoutId id="2147483670" r:id="rId14"/>
    <p:sldLayoutId id="2147483669" r:id="rId15"/>
    <p:sldLayoutId id="2147483668" r:id="rId16"/>
    <p:sldLayoutId id="2147483667" r:id="rId17"/>
    <p:sldLayoutId id="2147483666" r:id="rId18"/>
    <p:sldLayoutId id="2147483665" r:id="rId19"/>
    <p:sldLayoutId id="2147483664" r:id="rId20"/>
    <p:sldLayoutId id="2147483663" r:id="rId21"/>
    <p:sldLayoutId id="2147483662" r:id="rId22"/>
    <p:sldLayoutId id="2147483661" r:id="rId23"/>
    <p:sldLayoutId id="2147483660" r:id="rId24"/>
    <p:sldLayoutId id="2147483650"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Lst>
  <p:txStyles>
    <p:titleStyle>
      <a:lvl1pPr algn="r" defTabSz="914377"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r" defTabSz="914377"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r" defTabSz="914377"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r" defTabSz="914377"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377" rtl="1" eaLnBrk="1" latinLnBrk="0" hangingPunct="1">
        <a:defRPr sz="1800" kern="1200">
          <a:solidFill>
            <a:schemeClr val="tx1"/>
          </a:solidFill>
          <a:latin typeface="+mn-lt"/>
          <a:ea typeface="+mn-ea"/>
          <a:cs typeface="+mn-cs"/>
        </a:defRPr>
      </a:lvl1pPr>
      <a:lvl2pPr marL="457189" algn="r" defTabSz="914377" rtl="1" eaLnBrk="1" latinLnBrk="0" hangingPunct="1">
        <a:defRPr sz="1800" kern="1200">
          <a:solidFill>
            <a:schemeClr val="tx1"/>
          </a:solidFill>
          <a:latin typeface="+mn-lt"/>
          <a:ea typeface="+mn-ea"/>
          <a:cs typeface="+mn-cs"/>
        </a:defRPr>
      </a:lvl2pPr>
      <a:lvl3pPr marL="914377" algn="r" defTabSz="914377" rtl="1" eaLnBrk="1" latinLnBrk="0" hangingPunct="1">
        <a:defRPr sz="1800" kern="1200">
          <a:solidFill>
            <a:schemeClr val="tx1"/>
          </a:solidFill>
          <a:latin typeface="+mn-lt"/>
          <a:ea typeface="+mn-ea"/>
          <a:cs typeface="+mn-cs"/>
        </a:defRPr>
      </a:lvl3pPr>
      <a:lvl4pPr marL="1371566" algn="r" defTabSz="914377" rtl="1" eaLnBrk="1" latinLnBrk="0" hangingPunct="1">
        <a:defRPr sz="1800" kern="1200">
          <a:solidFill>
            <a:schemeClr val="tx1"/>
          </a:solidFill>
          <a:latin typeface="+mn-lt"/>
          <a:ea typeface="+mn-ea"/>
          <a:cs typeface="+mn-cs"/>
        </a:defRPr>
      </a:lvl4pPr>
      <a:lvl5pPr marL="1828754" algn="r" defTabSz="914377" rtl="1" eaLnBrk="1" latinLnBrk="0" hangingPunct="1">
        <a:defRPr sz="1800" kern="1200">
          <a:solidFill>
            <a:schemeClr val="tx1"/>
          </a:solidFill>
          <a:latin typeface="+mn-lt"/>
          <a:ea typeface="+mn-ea"/>
          <a:cs typeface="+mn-cs"/>
        </a:defRPr>
      </a:lvl5pPr>
      <a:lvl6pPr marL="2285943" algn="r" defTabSz="914377" rtl="1" eaLnBrk="1" latinLnBrk="0" hangingPunct="1">
        <a:defRPr sz="1800" kern="1200">
          <a:solidFill>
            <a:schemeClr val="tx1"/>
          </a:solidFill>
          <a:latin typeface="+mn-lt"/>
          <a:ea typeface="+mn-ea"/>
          <a:cs typeface="+mn-cs"/>
        </a:defRPr>
      </a:lvl6pPr>
      <a:lvl7pPr marL="2743131" algn="r" defTabSz="914377" rtl="1" eaLnBrk="1" latinLnBrk="0" hangingPunct="1">
        <a:defRPr sz="1800" kern="1200">
          <a:solidFill>
            <a:schemeClr val="tx1"/>
          </a:solidFill>
          <a:latin typeface="+mn-lt"/>
          <a:ea typeface="+mn-ea"/>
          <a:cs typeface="+mn-cs"/>
        </a:defRPr>
      </a:lvl7pPr>
      <a:lvl8pPr marL="3200320" algn="r" defTabSz="914377" rtl="1" eaLnBrk="1" latinLnBrk="0" hangingPunct="1">
        <a:defRPr sz="1800" kern="1200">
          <a:solidFill>
            <a:schemeClr val="tx1"/>
          </a:solidFill>
          <a:latin typeface="+mn-lt"/>
          <a:ea typeface="+mn-ea"/>
          <a:cs typeface="+mn-cs"/>
        </a:defRPr>
      </a:lvl8pPr>
      <a:lvl9pPr marL="3657509" algn="r" defTabSz="91437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3.xml"/><Relationship Id="rId18" Type="http://schemas.openxmlformats.org/officeDocument/2006/relationships/image" Target="../media/image13.png"/><Relationship Id="rId26" Type="http://schemas.openxmlformats.org/officeDocument/2006/relationships/image" Target="../media/image17.png"/><Relationship Id="rId39" Type="http://schemas.openxmlformats.org/officeDocument/2006/relationships/slide" Target="slide20.xml"/><Relationship Id="rId21" Type="http://schemas.openxmlformats.org/officeDocument/2006/relationships/image" Target="../media/image140.png"/><Relationship Id="rId34" Type="http://schemas.openxmlformats.org/officeDocument/2006/relationships/image" Target="../media/image210.png"/><Relationship Id="rId42" Type="http://schemas.openxmlformats.org/officeDocument/2006/relationships/slide" Target="slide22.xml"/><Relationship Id="rId7" Type="http://schemas.openxmlformats.org/officeDocument/2006/relationships/image" Target="../media/image6.png"/><Relationship Id="rId2" Type="http://schemas.openxmlformats.org/officeDocument/2006/relationships/image" Target="../media/image1.jpg"/><Relationship Id="rId16" Type="http://schemas.openxmlformats.org/officeDocument/2006/relationships/image" Target="../media/image11.png"/><Relationship Id="rId29"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150.png"/><Relationship Id="rId37" Type="http://schemas.openxmlformats.org/officeDocument/2006/relationships/image" Target="../media/image220.png"/><Relationship Id="rId40" Type="http://schemas.openxmlformats.org/officeDocument/2006/relationships/image" Target="../media/image230.png"/><Relationship Id="rId45"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slide" Target="slide16.xml"/><Relationship Id="rId28" Type="http://schemas.openxmlformats.org/officeDocument/2006/relationships/slide" Target="slide8.xml"/><Relationship Id="rId36" Type="http://schemas.openxmlformats.org/officeDocument/2006/relationships/slide" Target="slide14.xml"/><Relationship Id="rId10" Type="http://schemas.openxmlformats.org/officeDocument/2006/relationships/image" Target="../media/image710.png"/><Relationship Id="rId19" Type="http://schemas.openxmlformats.org/officeDocument/2006/relationships/image" Target="../media/image14.png"/><Relationship Id="rId31" Type="http://schemas.openxmlformats.org/officeDocument/2006/relationships/image" Target="../media/image20.png"/><Relationship Id="rId44"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slide" Target="slide2.xml"/><Relationship Id="rId14" Type="http://schemas.openxmlformats.org/officeDocument/2006/relationships/image" Target="../media/image90.png"/><Relationship Id="rId22" Type="http://schemas.openxmlformats.org/officeDocument/2006/relationships/image" Target="../media/image15.png"/><Relationship Id="rId27" Type="http://schemas.openxmlformats.org/officeDocument/2006/relationships/image" Target="../media/image18.png"/><Relationship Id="rId30" Type="http://schemas.openxmlformats.org/officeDocument/2006/relationships/image" Target="../media/image19.png"/><Relationship Id="rId35" Type="http://schemas.openxmlformats.org/officeDocument/2006/relationships/image" Target="../media/image21.png"/><Relationship Id="rId43" Type="http://schemas.openxmlformats.org/officeDocument/2006/relationships/image" Target="../media/image240.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9.png"/><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slide" Target="slide10.xml"/><Relationship Id="rId38" Type="http://schemas.openxmlformats.org/officeDocument/2006/relationships/image" Target="../media/image22.png"/><Relationship Id="rId46" Type="http://schemas.openxmlformats.org/officeDocument/2006/relationships/image" Target="../media/image26.png"/><Relationship Id="rId20" Type="http://schemas.openxmlformats.org/officeDocument/2006/relationships/slide" Target="slide4.xml"/><Relationship Id="rId41"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11.xml"/><Relationship Id="rId18" Type="http://schemas.openxmlformats.org/officeDocument/2006/relationships/image" Target="../media/image75.png"/><Relationship Id="rId3" Type="http://schemas.openxmlformats.org/officeDocument/2006/relationships/image" Target="../media/image2.png"/><Relationship Id="rId21" Type="http://schemas.openxmlformats.org/officeDocument/2006/relationships/image" Target="../media/image76.png"/><Relationship Id="rId7" Type="http://schemas.openxmlformats.org/officeDocument/2006/relationships/image" Target="../media/image8.png"/><Relationship Id="rId12" Type="http://schemas.openxmlformats.org/officeDocument/2006/relationships/image" Target="../media/image73.png"/><Relationship Id="rId17" Type="http://schemas.openxmlformats.org/officeDocument/2006/relationships/slide" Target="slide12.xml"/><Relationship Id="rId2" Type="http://schemas.openxmlformats.org/officeDocument/2006/relationships/image" Target="../media/image1.jpg"/><Relationship Id="rId16" Type="http://schemas.openxmlformats.org/officeDocument/2006/relationships/image" Target="../media/image74.png"/><Relationship Id="rId20"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2.png"/><Relationship Id="rId5" Type="http://schemas.openxmlformats.org/officeDocument/2006/relationships/image" Target="../media/image4.png"/><Relationship Id="rId15" Type="http://schemas.openxmlformats.org/officeDocument/2006/relationships/image" Target="../media/image65.png"/><Relationship Id="rId23" Type="http://schemas.openxmlformats.org/officeDocument/2006/relationships/slide" Target="slide7.xml"/><Relationship Id="rId10" Type="http://schemas.openxmlformats.org/officeDocument/2006/relationships/image" Target="../media/image550.png"/><Relationship Id="rId19" Type="http://schemas.openxmlformats.org/officeDocument/2006/relationships/slide" Target="slide13.xml"/><Relationship Id="rId4" Type="http://schemas.openxmlformats.org/officeDocument/2006/relationships/image" Target="../media/image3.png"/><Relationship Id="rId9" Type="http://schemas.openxmlformats.org/officeDocument/2006/relationships/customXml" Target="../ink/ink6.xml"/><Relationship Id="rId14" Type="http://schemas.openxmlformats.org/officeDocument/2006/relationships/image" Target="../media/image61.png"/><Relationship Id="rId22"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1.png"/><Relationship Id="rId18" Type="http://schemas.openxmlformats.org/officeDocument/2006/relationships/slide" Target="slide15.xml"/><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89.gif"/><Relationship Id="rId17" Type="http://schemas.openxmlformats.org/officeDocument/2006/relationships/image" Target="../media/image95.png"/><Relationship Id="rId2" Type="http://schemas.openxmlformats.org/officeDocument/2006/relationships/image" Target="../media/image1.jpg"/><Relationship Id="rId16" Type="http://schemas.openxmlformats.org/officeDocument/2006/relationships/image" Target="../media/image94.png"/><Relationship Id="rId20"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88.png"/><Relationship Id="rId5" Type="http://schemas.openxmlformats.org/officeDocument/2006/relationships/image" Target="../media/image4.png"/><Relationship Id="rId15" Type="http://schemas.openxmlformats.org/officeDocument/2006/relationships/image" Target="../media/image93.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3.png"/><Relationship Id="rId9" Type="http://schemas.openxmlformats.org/officeDocument/2006/relationships/customXml" Target="../ink/ink8.xml"/><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customXml" Target="../ink/ink9.xml"/><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4.jpg"/><Relationship Id="rId18" Type="http://schemas.openxmlformats.org/officeDocument/2006/relationships/image" Target="../media/image10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3.png"/><Relationship Id="rId17" Type="http://schemas.openxmlformats.org/officeDocument/2006/relationships/slide" Target="slide18.xml"/><Relationship Id="rId2" Type="http://schemas.openxmlformats.org/officeDocument/2006/relationships/image" Target="../media/image1.jpg"/><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17.xml"/><Relationship Id="rId5" Type="http://schemas.openxmlformats.org/officeDocument/2006/relationships/image" Target="../media/image4.png"/><Relationship Id="rId15" Type="http://schemas.openxmlformats.org/officeDocument/2006/relationships/image" Target="../media/image106.png"/><Relationship Id="rId10" Type="http://schemas.openxmlformats.org/officeDocument/2006/relationships/image" Target="../media/image102.png"/><Relationship Id="rId19" Type="http://schemas.openxmlformats.org/officeDocument/2006/relationships/slide" Target="slide19.xml"/><Relationship Id="rId4" Type="http://schemas.openxmlformats.org/officeDocument/2006/relationships/image" Target="../media/image3.png"/><Relationship Id="rId9" Type="http://schemas.openxmlformats.org/officeDocument/2006/relationships/image" Target="../media/image101.png"/><Relationship Id="rId1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50.png"/><Relationship Id="rId18" Type="http://schemas.openxmlformats.org/officeDocument/2006/relationships/image" Target="../media/image123.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customXml" Target="../ink/ink10.xml"/><Relationship Id="rId17" Type="http://schemas.openxmlformats.org/officeDocument/2006/relationships/image" Target="../media/image122.png"/><Relationship Id="rId2" Type="http://schemas.openxmlformats.org/officeDocument/2006/relationships/image" Target="../media/image1.jpg"/><Relationship Id="rId16" Type="http://schemas.openxmlformats.org/officeDocument/2006/relationships/hyperlink" Target="http://muslimsincalgary.ca/dear-christians-please-ask-yourself/" TargetMode="Externa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40.png"/><Relationship Id="rId5" Type="http://schemas.openxmlformats.org/officeDocument/2006/relationships/image" Target="../media/image4.png"/><Relationship Id="rId15" Type="http://schemas.openxmlformats.org/officeDocument/2006/relationships/image" Target="../media/image121.jpg"/><Relationship Id="rId10" Type="http://schemas.openxmlformats.org/officeDocument/2006/relationships/slide" Target="slide21.xml"/><Relationship Id="rId4" Type="http://schemas.openxmlformats.org/officeDocument/2006/relationships/image" Target="../media/image3.png"/><Relationship Id="rId9" Type="http://schemas.openxmlformats.org/officeDocument/2006/relationships/image" Target="../media/image119.png"/><Relationship Id="rId1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1.jpeg"/><Relationship Id="rId17" Type="http://schemas.openxmlformats.org/officeDocument/2006/relationships/image" Target="../media/image1220.png"/><Relationship Id="rId2" Type="http://schemas.openxmlformats.org/officeDocument/2006/relationships/image" Target="../media/image1.jpg"/><Relationship Id="rId16"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0.jpeg"/><Relationship Id="rId5" Type="http://schemas.openxmlformats.org/officeDocument/2006/relationships/image" Target="../media/image4.png"/><Relationship Id="rId15" Type="http://schemas.openxmlformats.org/officeDocument/2006/relationships/image" Target="../media/image840.png"/><Relationship Id="rId10" Type="http://schemas.openxmlformats.org/officeDocument/2006/relationships/image" Target="../media/image129.png"/><Relationship Id="rId4" Type="http://schemas.openxmlformats.org/officeDocument/2006/relationships/image" Target="../media/image3.png"/><Relationship Id="rId9" Type="http://schemas.openxmlformats.org/officeDocument/2006/relationships/image" Target="../media/image128.jpeg"/><Relationship Id="rId1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5.xml"/><Relationship Id="rId18" Type="http://schemas.openxmlformats.org/officeDocument/2006/relationships/image" Target="../media/image35.png"/><Relationship Id="rId3" Type="http://schemas.openxmlformats.org/officeDocument/2006/relationships/image" Target="../media/image2.png"/><Relationship Id="rId21" Type="http://schemas.openxmlformats.org/officeDocument/2006/relationships/image" Target="../media/image330.png"/><Relationship Id="rId7" Type="http://schemas.openxmlformats.org/officeDocument/2006/relationships/image" Target="../media/image8.png"/><Relationship Id="rId12" Type="http://schemas.openxmlformats.org/officeDocument/2006/relationships/image" Target="../media/image32.png"/><Relationship Id="rId2" Type="http://schemas.openxmlformats.org/officeDocument/2006/relationships/image" Target="../media/image1.jpg"/><Relationship Id="rId20"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10.png"/><Relationship Id="rId5" Type="http://schemas.openxmlformats.org/officeDocument/2006/relationships/image" Target="../media/image4.png"/><Relationship Id="rId15" Type="http://schemas.openxmlformats.org/officeDocument/2006/relationships/customXml" Target="../ink/ink1.xml"/><Relationship Id="rId23" Type="http://schemas.openxmlformats.org/officeDocument/2006/relationships/image" Target="../media/image36.png"/><Relationship Id="rId10" Type="http://schemas.openxmlformats.org/officeDocument/2006/relationships/slide" Target="slide6.xml"/><Relationship Id="rId19"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1.png"/><Relationship Id="rId14" Type="http://schemas.openxmlformats.org/officeDocument/2006/relationships/image" Target="../media/image320.png"/><Relationship Id="rId22"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8.png"/><Relationship Id="rId5" Type="http://schemas.openxmlformats.org/officeDocument/2006/relationships/hyperlink" Target="http://lifeafteremptynest.blogspot.com/" TargetMode="Externa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5" Type="http://schemas.openxmlformats.org/officeDocument/2006/relationships/image" Target="../media/image41.jpe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68.png"/><Relationship Id="rId7" Type="http://schemas.openxmlformats.org/officeDocument/2006/relationships/image" Target="../media/image8.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1.jpg"/><Relationship Id="rId16" Type="http://schemas.openxmlformats.org/officeDocument/2006/relationships/image" Target="../media/image64.png"/><Relationship Id="rId20" Type="http://schemas.openxmlformats.org/officeDocument/2006/relationships/customXml" Target="../ink/ink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50.png"/><Relationship Id="rId5" Type="http://schemas.openxmlformats.org/officeDocument/2006/relationships/image" Target="../media/image4.png"/><Relationship Id="rId15" Type="http://schemas.openxmlformats.org/officeDocument/2006/relationships/image" Target="../media/image63.png"/><Relationship Id="rId10" Type="http://schemas.openxmlformats.org/officeDocument/2006/relationships/slide" Target="slide9.xml"/><Relationship Id="rId19"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59.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customXml" Target="../ink/ink5.xml"/><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71.png"/><Relationship Id="rId4" Type="http://schemas.openxmlformats.org/officeDocument/2006/relationships/customXml" Target="../ink/ink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
          <a:stretch/>
        </p:blipFill>
        <p:spPr>
          <a:xfrm>
            <a:off x="21" y="1282"/>
            <a:ext cx="12191980" cy="6856719"/>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71" y="166290"/>
            <a:ext cx="7206560" cy="44545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30101" y="2281963"/>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2109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38736F03-8EA5-4806-A235-FED76A6616E2}"/>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t="27038"/>
          <a:stretch/>
        </p:blipFill>
        <p:spPr bwMode="auto">
          <a:xfrm>
            <a:off x="7837859" y="107847"/>
            <a:ext cx="2262399" cy="12382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406" r="26889"/>
          <a:stretch/>
        </p:blipFill>
        <p:spPr bwMode="auto">
          <a:xfrm>
            <a:off x="9791701" y="1163697"/>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319B8478-72DC-4128-8AB9-BCC3CA4F25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406" r="26889"/>
          <a:stretch/>
        </p:blipFill>
        <p:spPr bwMode="auto">
          <a:xfrm>
            <a:off x="7645000" y="1163697"/>
            <a:ext cx="2406777" cy="440142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4" name="صورة الشريحة 3">
                <a:extLst>
                  <a:ext uri="{FF2B5EF4-FFF2-40B4-BE49-F238E27FC236}">
                    <a16:creationId xmlns:a16="http://schemas.microsoft.com/office/drawing/2014/main" id="{0FFE46E3-5908-4D76-ACE3-02CF7D952B21}"/>
                  </a:ext>
                </a:extLst>
              </p:cNvPr>
              <p:cNvGraphicFramePr>
                <a:graphicFrameLocks noChangeAspect="1"/>
              </p:cNvGraphicFramePr>
              <p:nvPr>
                <p:extLst>
                  <p:ext uri="{D42A27DB-BD31-4B8C-83A1-F6EECF244321}">
                    <p14:modId xmlns:p14="http://schemas.microsoft.com/office/powerpoint/2010/main" val="1389031817"/>
                  </p:ext>
                </p:extLst>
              </p:nvPr>
            </p:nvGraphicFramePr>
            <p:xfrm>
              <a:off x="10171139" y="368790"/>
              <a:ext cx="1372359" cy="771951"/>
            </p:xfrm>
            <a:graphic>
              <a:graphicData uri="http://schemas.microsoft.com/office/powerpoint/2016/slidezoom">
                <pslz:sldZm>
                  <pslz:sldZmObj sldId="261" cId="2980888326">
                    <pslz:zmPr id="{7629DE0D-1636-409A-914D-00FE4323155C}" returnToParent="0" transitionDur="1000">
                      <p166:blipFill xmlns:p166="http://schemas.microsoft.com/office/powerpoint/2016/6/main">
                        <a:blip r:embed="rId8"/>
                        <a:stretch>
                          <a:fillRect/>
                        </a:stretch>
                      </p166:blipFill>
                      <p166:spPr xmlns:p166="http://schemas.microsoft.com/office/powerpoint/2016/6/main">
                        <a:xfrm>
                          <a:off x="0" y="0"/>
                          <a:ext cx="1372359" cy="771951"/>
                        </a:xfrm>
                        <a:prstGeom prst="rect">
                          <a:avLst/>
                        </a:prstGeom>
                        <a:ln w="3175">
                          <a:solidFill>
                            <a:prstClr val="ltGray"/>
                          </a:solidFill>
                        </a:ln>
                      </p166:spPr>
                    </pslz:zmPr>
                  </pslz:sldZmObj>
                </pslz:sldZm>
              </a:graphicData>
            </a:graphic>
          </p:graphicFrame>
        </mc:Choice>
        <mc:Fallback xmlns="">
          <p:pic>
            <p:nvPicPr>
              <p:cNvPr id="4" name="صورة الشريحة 3">
                <a:hlinkClick r:id="rId9" action="ppaction://hlinksldjump"/>
                <a:extLst>
                  <a:ext uri="{FF2B5EF4-FFF2-40B4-BE49-F238E27FC236}">
                    <a16:creationId xmlns:a16="http://schemas.microsoft.com/office/drawing/2014/main" id="{0FFE46E3-5908-4D76-ACE3-02CF7D952B21}"/>
                  </a:ext>
                </a:extLst>
              </p:cNvPr>
              <p:cNvPicPr>
                <a:picLocks noGrp="1" noRot="1" noChangeAspect="1" noMove="1" noResize="1" noEditPoints="1" noAdjustHandles="1" noChangeArrowheads="1" noChangeShapeType="1"/>
              </p:cNvPicPr>
              <p:nvPr/>
            </p:nvPicPr>
            <p:blipFill>
              <a:blip r:embed="rId10"/>
              <a:stretch>
                <a:fillRect/>
              </a:stretch>
            </p:blipFill>
            <p:spPr>
              <a:xfrm>
                <a:off x="10171139" y="368790"/>
                <a:ext cx="1372359" cy="771951"/>
              </a:xfrm>
              <a:prstGeom prst="rect">
                <a:avLst/>
              </a:prstGeom>
              <a:ln w="3175">
                <a:solidFill>
                  <a:prstClr val="ltGray"/>
                </a:solidFill>
              </a:ln>
            </p:spPr>
          </p:pic>
        </mc:Fallback>
      </mc:AlternateContent>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66249" y="1463632"/>
            <a:ext cx="370452" cy="690320"/>
          </a:xfrm>
          <a:prstGeom prst="rect">
            <a:avLst/>
          </a:prstGeom>
        </p:spPr>
      </p:pic>
      <p:pic>
        <p:nvPicPr>
          <p:cNvPr id="50" name="صورة 49" descr="صورة تحتوي على كوب, قهوة, كأس ديكسي, أبيض&#10;&#10;تم إنشاء الوصف تلقائياً">
            <a:extLst>
              <a:ext uri="{FF2B5EF4-FFF2-40B4-BE49-F238E27FC236}">
                <a16:creationId xmlns:a16="http://schemas.microsoft.com/office/drawing/2014/main" id="{273732BE-0484-4ADB-9D03-2B52C82C01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15471" y="2433257"/>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69605" y="3434523"/>
            <a:ext cx="370452" cy="690320"/>
          </a:xfrm>
          <a:prstGeom prst="rect">
            <a:avLst/>
          </a:prstGeom>
        </p:spPr>
      </p:pic>
      <p:pic>
        <p:nvPicPr>
          <p:cNvPr id="61" name="صورة 60" descr="صورة تحتوي على كوب, قهوة, كأس ديكسي, أبيض&#10;&#10;تم إنشاء الوصف تلقائياً">
            <a:extLst>
              <a:ext uri="{FF2B5EF4-FFF2-40B4-BE49-F238E27FC236}">
                <a16:creationId xmlns:a16="http://schemas.microsoft.com/office/drawing/2014/main" id="{06E1EFEB-BFD9-4E1A-A616-9137610791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7015" y="4391524"/>
            <a:ext cx="370452" cy="690320"/>
          </a:xfrm>
          <a:prstGeom prst="rect">
            <a:avLst/>
          </a:prstGeom>
        </p:spPr>
      </p:pic>
      <mc:AlternateContent xmlns:mc="http://schemas.openxmlformats.org/markup-compatibility/2006" xmlns:pslz="http://schemas.microsoft.com/office/powerpoint/2016/slidezoom">
        <mc:Choice Requires="pslz">
          <p:graphicFrame>
            <p:nvGraphicFramePr>
              <p:cNvPr id="25" name="صورة الشريحة 24">
                <a:extLst>
                  <a:ext uri="{FF2B5EF4-FFF2-40B4-BE49-F238E27FC236}">
                    <a16:creationId xmlns:a16="http://schemas.microsoft.com/office/drawing/2014/main" id="{56D4BB95-99CE-43D6-9473-9EBCF1A4E6C4}"/>
                  </a:ext>
                </a:extLst>
              </p:cNvPr>
              <p:cNvGraphicFramePr>
                <a:graphicFrameLocks noChangeAspect="1"/>
              </p:cNvGraphicFramePr>
              <p:nvPr>
                <p:extLst>
                  <p:ext uri="{D42A27DB-BD31-4B8C-83A1-F6EECF244321}">
                    <p14:modId xmlns:p14="http://schemas.microsoft.com/office/powerpoint/2010/main" val="2790946693"/>
                  </p:ext>
                </p:extLst>
              </p:nvPr>
            </p:nvGraphicFramePr>
            <p:xfrm>
              <a:off x="8496612" y="4245159"/>
              <a:ext cx="1453941" cy="817842"/>
            </p:xfrm>
            <a:graphic>
              <a:graphicData uri="http://schemas.microsoft.com/office/powerpoint/2016/slidezoom">
                <pslz:sldZm>
                  <pslz:sldZmObj sldId="591" cId="1342564766">
                    <pslz:zmPr id="{D0221020-3B57-457A-A527-58D749CB9417}" returnToParent="0" transitionDur="1000">
                      <p166:blipFill xmlns:p166="http://schemas.microsoft.com/office/powerpoint/2016/6/main">
                        <a:blip r:embed="rId12"/>
                        <a:stretch>
                          <a:fillRect/>
                        </a:stretch>
                      </p166:blipFill>
                      <p166:spPr xmlns:p166="http://schemas.microsoft.com/office/powerpoint/2016/6/main">
                        <a:xfrm>
                          <a:off x="0" y="0"/>
                          <a:ext cx="1453941" cy="817842"/>
                        </a:xfrm>
                        <a:prstGeom prst="rect">
                          <a:avLst/>
                        </a:prstGeom>
                        <a:ln w="3175">
                          <a:solidFill>
                            <a:prstClr val="ltGray"/>
                          </a:solidFill>
                        </a:ln>
                      </p166:spPr>
                    </pslz:zmPr>
                  </pslz:sldZmObj>
                </pslz:sldZm>
              </a:graphicData>
            </a:graphic>
          </p:graphicFrame>
        </mc:Choice>
        <mc:Fallback xmlns="">
          <p:pic>
            <p:nvPicPr>
              <p:cNvPr id="25" name="صورة الشريحة 24">
                <a:hlinkClick r:id="rId13" action="ppaction://hlinksldjump"/>
                <a:extLst>
                  <a:ext uri="{FF2B5EF4-FFF2-40B4-BE49-F238E27FC236}">
                    <a16:creationId xmlns:a16="http://schemas.microsoft.com/office/drawing/2014/main" id="{56D4BB95-99CE-43D6-9473-9EBCF1A4E6C4}"/>
                  </a:ext>
                </a:extLst>
              </p:cNvPr>
              <p:cNvPicPr>
                <a:picLocks noGrp="1" noRot="1" noChangeAspect="1" noMove="1" noResize="1" noEditPoints="1" noAdjustHandles="1" noChangeArrowheads="1" noChangeShapeType="1"/>
              </p:cNvPicPr>
              <p:nvPr/>
            </p:nvPicPr>
            <p:blipFill>
              <a:blip r:embed="rId14"/>
              <a:stretch>
                <a:fillRect/>
              </a:stretch>
            </p:blipFill>
            <p:spPr>
              <a:xfrm>
                <a:off x="8496612" y="4245159"/>
                <a:ext cx="1453941" cy="817842"/>
              </a:xfrm>
              <a:prstGeom prst="rect">
                <a:avLst/>
              </a:prstGeom>
              <a:ln w="3175">
                <a:solidFill>
                  <a:prstClr val="ltGray"/>
                </a:solidFill>
              </a:ln>
            </p:spPr>
          </p:pic>
        </mc:Fallback>
      </mc:AlternateContent>
      <p:pic>
        <p:nvPicPr>
          <p:cNvPr id="37" name="Picture 30">
            <a:extLst>
              <a:ext uri="{FF2B5EF4-FFF2-40B4-BE49-F238E27FC236}">
                <a16:creationId xmlns:a16="http://schemas.microsoft.com/office/drawing/2014/main" id="{232CEED7-E06C-4625-AF98-D35F2AFAFC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7459678" y="4802390"/>
            <a:ext cx="2162175" cy="216217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2D694495-14DB-4443-97AB-8F266F21DD8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61968" y="461538"/>
            <a:ext cx="685885" cy="5764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213E7DF5-156A-40EF-A279-A280343C38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47852" y="637812"/>
            <a:ext cx="428597" cy="39495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a:extLst>
              <a:ext uri="{FF2B5EF4-FFF2-40B4-BE49-F238E27FC236}">
                <a16:creationId xmlns:a16="http://schemas.microsoft.com/office/drawing/2014/main" id="{DD2FC451-B806-40E5-81E7-E888CAB0FEE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60160" y="647274"/>
            <a:ext cx="428597" cy="39495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2">
            <a:extLst>
              <a:ext uri="{FF2B5EF4-FFF2-40B4-BE49-F238E27FC236}">
                <a16:creationId xmlns:a16="http://schemas.microsoft.com/office/drawing/2014/main" id="{E54E9077-7B52-4EC8-BDB7-1A48D40545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05884" y="632103"/>
            <a:ext cx="428597" cy="39495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96989DFD-B8A3-497B-8D39-6E12D07EF94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0058" r="30158"/>
          <a:stretch/>
        </p:blipFill>
        <p:spPr bwMode="auto">
          <a:xfrm>
            <a:off x="7833909" y="12017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0058" r="30158"/>
          <a:stretch/>
        </p:blipFill>
        <p:spPr bwMode="auto">
          <a:xfrm>
            <a:off x="11510615" y="219633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4">
            <a:extLst>
              <a:ext uri="{FF2B5EF4-FFF2-40B4-BE49-F238E27FC236}">
                <a16:creationId xmlns:a16="http://schemas.microsoft.com/office/drawing/2014/main" id="{B1A50DCC-3583-4FEA-85E3-D4A302653EF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0058" r="30158"/>
          <a:stretch/>
        </p:blipFill>
        <p:spPr bwMode="auto">
          <a:xfrm>
            <a:off x="7826421" y="3190895"/>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0058" r="30158"/>
          <a:stretch/>
        </p:blipFill>
        <p:spPr bwMode="auto">
          <a:xfrm>
            <a:off x="11450296" y="4229119"/>
            <a:ext cx="639744" cy="9204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3" name="صورة الشريحة 2">
                <a:extLst>
                  <a:ext uri="{FF2B5EF4-FFF2-40B4-BE49-F238E27FC236}">
                    <a16:creationId xmlns:a16="http://schemas.microsoft.com/office/drawing/2014/main" id="{299F9764-38C2-44FD-968D-7A4A5676694E}"/>
                  </a:ext>
                </a:extLst>
              </p:cNvPr>
              <p:cNvGraphicFramePr>
                <a:graphicFrameLocks noChangeAspect="1"/>
              </p:cNvGraphicFramePr>
              <p:nvPr>
                <p:extLst>
                  <p:ext uri="{D42A27DB-BD31-4B8C-83A1-F6EECF244321}">
                    <p14:modId xmlns:p14="http://schemas.microsoft.com/office/powerpoint/2010/main" val="2679325540"/>
                  </p:ext>
                </p:extLst>
              </p:nvPr>
            </p:nvGraphicFramePr>
            <p:xfrm>
              <a:off x="8512473" y="1298631"/>
              <a:ext cx="1406844" cy="791351"/>
            </p:xfrm>
            <a:graphic>
              <a:graphicData uri="http://schemas.microsoft.com/office/powerpoint/2016/slidezoom">
                <pslz:sldZm>
                  <pslz:sldZmObj sldId="257" cId="4156924498">
                    <pslz:zmPr id="{835840BD-7D6C-4C09-A109-B48A61FE2F58}" transitionDur="1000">
                      <p166:blipFill xmlns:p166="http://schemas.microsoft.com/office/powerpoint/2016/6/main">
                        <a:blip r:embed="rId19"/>
                        <a:stretch>
                          <a:fillRect/>
                        </a:stretch>
                      </p166:blipFill>
                      <p166:spPr xmlns:p166="http://schemas.microsoft.com/office/powerpoint/2016/6/main">
                        <a:xfrm>
                          <a:off x="0" y="0"/>
                          <a:ext cx="1406844" cy="791351"/>
                        </a:xfrm>
                        <a:prstGeom prst="rect">
                          <a:avLst/>
                        </a:prstGeom>
                        <a:ln w="3175">
                          <a:solidFill>
                            <a:prstClr val="ltGray"/>
                          </a:solidFill>
                        </a:ln>
                      </p166:spPr>
                    </pslz:zmPr>
                  </pslz:sldZmObj>
                </pslz:sldZm>
              </a:graphicData>
            </a:graphic>
          </p:graphicFrame>
        </mc:Choice>
        <mc:Fallback xmlns="">
          <p:pic>
            <p:nvPicPr>
              <p:cNvPr id="3" name="صورة الشريحة 2">
                <a:hlinkClick r:id="rId20" action="ppaction://hlinksldjump"/>
                <a:extLst>
                  <a:ext uri="{FF2B5EF4-FFF2-40B4-BE49-F238E27FC236}">
                    <a16:creationId xmlns:a16="http://schemas.microsoft.com/office/drawing/2014/main" id="{299F9764-38C2-44FD-968D-7A4A5676694E}"/>
                  </a:ext>
                </a:extLst>
              </p:cNvPr>
              <p:cNvPicPr>
                <a:picLocks noGrp="1" noRot="1" noChangeAspect="1" noMove="1" noResize="1" noEditPoints="1" noAdjustHandles="1" noChangeArrowheads="1" noChangeShapeType="1"/>
              </p:cNvPicPr>
              <p:nvPr/>
            </p:nvPicPr>
            <p:blipFill>
              <a:blip r:embed="rId21"/>
              <a:stretch>
                <a:fillRect/>
              </a:stretch>
            </p:blipFill>
            <p:spPr>
              <a:xfrm>
                <a:off x="8512473" y="1298631"/>
                <a:ext cx="1406844" cy="79135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صورة الشريحة 19">
                <a:extLst>
                  <a:ext uri="{FF2B5EF4-FFF2-40B4-BE49-F238E27FC236}">
                    <a16:creationId xmlns:a16="http://schemas.microsoft.com/office/drawing/2014/main" id="{EB5E072F-6482-4E8E-849C-A0B122089F1C}"/>
                  </a:ext>
                </a:extLst>
              </p:cNvPr>
              <p:cNvGraphicFramePr>
                <a:graphicFrameLocks noChangeAspect="1"/>
              </p:cNvGraphicFramePr>
              <p:nvPr>
                <p:extLst>
                  <p:ext uri="{D42A27DB-BD31-4B8C-83A1-F6EECF244321}">
                    <p14:modId xmlns:p14="http://schemas.microsoft.com/office/powerpoint/2010/main" val="1310372837"/>
                  </p:ext>
                </p:extLst>
              </p:nvPr>
            </p:nvGraphicFramePr>
            <p:xfrm>
              <a:off x="10125135" y="4216570"/>
              <a:ext cx="1477226" cy="830940"/>
            </p:xfrm>
            <a:graphic>
              <a:graphicData uri="http://schemas.microsoft.com/office/powerpoint/2016/slidezoom">
                <pslz:sldZm>
                  <pslz:sldZmObj sldId="592" cId="2145136279">
                    <pslz:zmPr id="{1E44CEF4-A196-4176-B0B8-8DC8214889D6}" returnToParent="0" transitionDur="1000">
                      <p166:blipFill xmlns:p166="http://schemas.microsoft.com/office/powerpoint/2016/6/main">
                        <a:blip r:embed="rId22"/>
                        <a:stretch>
                          <a:fillRect/>
                        </a:stretch>
                      </p166:blipFill>
                      <p166:spPr xmlns:p166="http://schemas.microsoft.com/office/powerpoint/2016/6/main">
                        <a:xfrm>
                          <a:off x="0" y="0"/>
                          <a:ext cx="1477226" cy="830940"/>
                        </a:xfrm>
                        <a:prstGeom prst="rect">
                          <a:avLst/>
                        </a:prstGeom>
                        <a:ln w="3175">
                          <a:solidFill>
                            <a:prstClr val="ltGray"/>
                          </a:solidFill>
                        </a:ln>
                      </p166:spPr>
                    </pslz:zmPr>
                  </pslz:sldZmObj>
                </pslz:sldZm>
              </a:graphicData>
            </a:graphic>
          </p:graphicFrame>
        </mc:Choice>
        <mc:Fallback xmlns="">
          <p:pic>
            <p:nvPicPr>
              <p:cNvPr id="20" name="صورة الشريحة 19">
                <a:hlinkClick r:id="rId23" action="ppaction://hlinksldjump"/>
                <a:extLst>
                  <a:ext uri="{FF2B5EF4-FFF2-40B4-BE49-F238E27FC236}">
                    <a16:creationId xmlns:a16="http://schemas.microsoft.com/office/drawing/2014/main" id="{EB5E072F-6482-4E8E-849C-A0B122089F1C}"/>
                  </a:ext>
                </a:extLst>
              </p:cNvPr>
              <p:cNvPicPr>
                <a:picLocks noGrp="1" noRot="1" noChangeAspect="1" noMove="1" noResize="1" noEditPoints="1" noAdjustHandles="1" noChangeArrowheads="1" noChangeShapeType="1"/>
              </p:cNvPicPr>
              <p:nvPr/>
            </p:nvPicPr>
            <p:blipFill>
              <a:blip r:embed="rId24"/>
              <a:stretch>
                <a:fillRect/>
              </a:stretch>
            </p:blipFill>
            <p:spPr>
              <a:xfrm>
                <a:off x="10125135" y="4216570"/>
                <a:ext cx="1477226" cy="830940"/>
              </a:xfrm>
              <a:prstGeom prst="rect">
                <a:avLst/>
              </a:prstGeom>
              <a:ln w="3175">
                <a:solidFill>
                  <a:prstClr val="ltGray"/>
                </a:solidFill>
              </a:ln>
            </p:spPr>
          </p:pic>
        </mc:Fallback>
      </mc:AlternateContent>
      <p:pic>
        <p:nvPicPr>
          <p:cNvPr id="1054" name="Picture 30">
            <a:extLst>
              <a:ext uri="{FF2B5EF4-FFF2-40B4-BE49-F238E27FC236}">
                <a16:creationId xmlns:a16="http://schemas.microsoft.com/office/drawing/2014/main" id="{3F371B01-6631-4971-81BA-45F70847E1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92591" y="4802390"/>
            <a:ext cx="2162175" cy="2162175"/>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مجموعة 35">
            <a:extLst>
              <a:ext uri="{FF2B5EF4-FFF2-40B4-BE49-F238E27FC236}">
                <a16:creationId xmlns:a16="http://schemas.microsoft.com/office/drawing/2014/main" id="{F4B9FAA4-4CD1-4C0B-89AF-A025271ADE02}"/>
              </a:ext>
            </a:extLst>
          </p:cNvPr>
          <p:cNvGrpSpPr/>
          <p:nvPr/>
        </p:nvGrpSpPr>
        <p:grpSpPr>
          <a:xfrm>
            <a:off x="9111889" y="5365554"/>
            <a:ext cx="1216441" cy="1541775"/>
            <a:chOff x="9111888" y="5365554"/>
            <a:chExt cx="1216441" cy="1541774"/>
          </a:xfrm>
        </p:grpSpPr>
        <p:pic>
          <p:nvPicPr>
            <p:cNvPr id="1052" name="Picture 28">
              <a:extLst>
                <a:ext uri="{FF2B5EF4-FFF2-40B4-BE49-F238E27FC236}">
                  <a16:creationId xmlns:a16="http://schemas.microsoft.com/office/drawing/2014/main" id="{5F64407A-8695-4DB6-BBB9-826A805D6EB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11888" y="5483400"/>
              <a:ext cx="1216441" cy="14239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66A049FD-BAB8-4F6E-8300-114E60F5A93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97143" y="5365554"/>
              <a:ext cx="554632" cy="39912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مستطيل 77">
            <a:extLst>
              <a:ext uri="{FF2B5EF4-FFF2-40B4-BE49-F238E27FC236}">
                <a16:creationId xmlns:a16="http://schemas.microsoft.com/office/drawing/2014/main" id="{B3766DA7-B4CD-4CE1-8639-E0232DE804D6}"/>
              </a:ext>
            </a:extLst>
          </p:cNvPr>
          <p:cNvSpPr/>
          <p:nvPr/>
        </p:nvSpPr>
        <p:spPr>
          <a:xfrm>
            <a:off x="751568" y="1398816"/>
            <a:ext cx="1249766" cy="561694"/>
          </a:xfrm>
          <a:prstGeom prst="rect">
            <a:avLst/>
          </a:prstGeom>
          <a:noFill/>
        </p:spPr>
        <p:txBody>
          <a:bodyPr wrap="none" lIns="68580" tIns="34291" rIns="68580" bIns="34291">
            <a:spAutoFit/>
          </a:bodyPr>
          <a:lstStyle/>
          <a:p>
            <a:pPr algn="l" rtl="0"/>
            <a:r>
              <a:rPr lang="en-US" sz="3200" b="1" dirty="0">
                <a:ln w="0"/>
                <a:solidFill>
                  <a:srgbClr val="C00000"/>
                </a:solidFill>
                <a:effectLst>
                  <a:outerShdw blurRad="38100" dist="19050" dir="2700000" algn="tl" rotWithShape="0">
                    <a:schemeClr val="dk1">
                      <a:alpha val="40000"/>
                    </a:schemeClr>
                  </a:outerShdw>
                </a:effectLst>
              </a:rPr>
              <a:t>Today:</a:t>
            </a:r>
            <a:endParaRPr lang="ar-SA" sz="3200" b="1" dirty="0">
              <a:ln w="0"/>
              <a:solidFill>
                <a:srgbClr val="C00000"/>
              </a:solidFill>
              <a:effectLst>
                <a:outerShdw blurRad="38100" dist="19050" dir="2700000" algn="tl" rotWithShape="0">
                  <a:schemeClr val="dk1">
                    <a:alpha val="40000"/>
                  </a:schemeClr>
                </a:outerShdw>
              </a:effectLst>
            </a:endParaRPr>
          </a:p>
        </p:txBody>
      </p:sp>
      <p:sp>
        <p:nvSpPr>
          <p:cNvPr id="79" name="مستطيل 78">
            <a:extLst>
              <a:ext uri="{FF2B5EF4-FFF2-40B4-BE49-F238E27FC236}">
                <a16:creationId xmlns:a16="http://schemas.microsoft.com/office/drawing/2014/main" id="{9F44E69C-0868-4B13-8378-40EE4A379AC3}"/>
              </a:ext>
            </a:extLst>
          </p:cNvPr>
          <p:cNvSpPr/>
          <p:nvPr/>
        </p:nvSpPr>
        <p:spPr>
          <a:xfrm>
            <a:off x="3749240" y="1411178"/>
            <a:ext cx="3502434" cy="561694"/>
          </a:xfrm>
          <a:prstGeom prst="rect">
            <a:avLst/>
          </a:prstGeom>
          <a:noFill/>
        </p:spPr>
        <p:txBody>
          <a:bodyPr wrap="none" lIns="68580" tIns="34291" rIns="68580" bIns="34291">
            <a:spAutoFit/>
          </a:bodyPr>
          <a:lstStyle/>
          <a:p>
            <a:pPr algn="l" rtl="0"/>
            <a:r>
              <a:rPr lang="en-US" sz="3200" b="1" dirty="0">
                <a:ln w="0"/>
                <a:solidFill>
                  <a:srgbClr val="C00000"/>
                </a:solidFill>
                <a:effectLst>
                  <a:outerShdw blurRad="38100" dist="19050" dir="2700000" algn="tl" rotWithShape="0">
                    <a:schemeClr val="dk1">
                      <a:alpha val="40000"/>
                    </a:schemeClr>
                  </a:outerShdw>
                </a:effectLst>
              </a:rPr>
              <a:t>date:      /       / 1443</a:t>
            </a:r>
            <a:endParaRPr lang="ar-SA" sz="3200" b="1" dirty="0">
              <a:ln w="0"/>
              <a:solidFill>
                <a:srgbClr val="C00000"/>
              </a:solidFill>
              <a:effectLst>
                <a:outerShdw blurRad="38100" dist="19050" dir="2700000" algn="tl" rotWithShape="0">
                  <a:schemeClr val="dk1">
                    <a:alpha val="40000"/>
                  </a:schemeClr>
                </a:outerShdw>
              </a:effectLst>
            </a:endParaRPr>
          </a:p>
        </p:txBody>
      </p:sp>
      <p:sp>
        <p:nvSpPr>
          <p:cNvPr id="74" name="مستطيل 73">
            <a:extLst>
              <a:ext uri="{FF2B5EF4-FFF2-40B4-BE49-F238E27FC236}">
                <a16:creationId xmlns:a16="http://schemas.microsoft.com/office/drawing/2014/main" id="{4ACC81FC-3033-4313-BBD5-F43C623335F4}"/>
              </a:ext>
            </a:extLst>
          </p:cNvPr>
          <p:cNvSpPr/>
          <p:nvPr/>
        </p:nvSpPr>
        <p:spPr>
          <a:xfrm>
            <a:off x="4366408" y="578451"/>
            <a:ext cx="3460013" cy="623250"/>
          </a:xfrm>
          <a:prstGeom prst="rect">
            <a:avLst/>
          </a:prstGeom>
          <a:noFill/>
        </p:spPr>
        <p:txBody>
          <a:bodyPr wrap="square" lIns="68580" tIns="34291" rIns="68580" bIns="34291">
            <a:spAutoFit/>
          </a:bodyPr>
          <a:lstStyle/>
          <a:p>
            <a:pPr algn="l" rtl="0"/>
            <a:r>
              <a:rPr lang="en-US" sz="3600" b="1" dirty="0">
                <a:ln w="0"/>
                <a:solidFill>
                  <a:schemeClr val="accent3">
                    <a:lumMod val="20000"/>
                    <a:lumOff val="80000"/>
                  </a:schemeClr>
                </a:solidFill>
                <a:effectLst>
                  <a:outerShdw blurRad="38100" dist="19050" dir="2700000" algn="tl" rotWithShape="0">
                    <a:schemeClr val="dk1">
                      <a:alpha val="40000"/>
                    </a:schemeClr>
                  </a:outerShdw>
                </a:effectLst>
              </a:rPr>
              <a:t>Reading</a:t>
            </a:r>
            <a:endParaRPr lang="ar-SA" b="1" dirty="0">
              <a:ln w="0"/>
              <a:solidFill>
                <a:schemeClr val="accent3">
                  <a:lumMod val="20000"/>
                  <a:lumOff val="80000"/>
                </a:schemeClr>
              </a:solidFill>
              <a:effectLst>
                <a:outerShdw blurRad="38100" dist="19050" dir="2700000" algn="tl" rotWithShape="0">
                  <a:schemeClr val="dk1">
                    <a:alpha val="40000"/>
                  </a:schemeClr>
                </a:outerShdw>
              </a:effectLst>
            </a:endParaRPr>
          </a:p>
        </p:txBody>
      </p:sp>
      <mc:AlternateContent xmlns:mc="http://schemas.openxmlformats.org/markup-compatibility/2006" xmlns:pslz="http://schemas.microsoft.com/office/powerpoint/2016/slidezoom">
        <mc:Choice Requires="pslz">
          <p:graphicFrame>
            <p:nvGraphicFramePr>
              <p:cNvPr id="10" name="صورة الشريحة 9">
                <a:extLst>
                  <a:ext uri="{FF2B5EF4-FFF2-40B4-BE49-F238E27FC236}">
                    <a16:creationId xmlns:a16="http://schemas.microsoft.com/office/drawing/2014/main" id="{851B9646-426B-4CDD-BE8D-69D7537239F1}"/>
                  </a:ext>
                </a:extLst>
              </p:cNvPr>
              <p:cNvGraphicFramePr>
                <a:graphicFrameLocks noChangeAspect="1"/>
              </p:cNvGraphicFramePr>
              <p:nvPr>
                <p:extLst>
                  <p:ext uri="{D42A27DB-BD31-4B8C-83A1-F6EECF244321}">
                    <p14:modId xmlns:p14="http://schemas.microsoft.com/office/powerpoint/2010/main" val="1652080003"/>
                  </p:ext>
                </p:extLst>
              </p:nvPr>
            </p:nvGraphicFramePr>
            <p:xfrm>
              <a:off x="10585469" y="1296823"/>
              <a:ext cx="1489665" cy="837936"/>
            </p:xfrm>
            <a:graphic>
              <a:graphicData uri="http://schemas.microsoft.com/office/powerpoint/2016/slidezoom">
                <pslz:sldZm>
                  <pslz:sldZmObj sldId="579" cId="1242321783">
                    <pslz:zmPr id="{89A80955-06BA-48FA-92B3-DDD07EBCCF99}" returnToParent="0" transitionDur="1000">
                      <p166:blipFill xmlns:p166="http://schemas.microsoft.com/office/powerpoint/2016/6/main">
                        <a:blip r:embed="rId27"/>
                        <a:stretch>
                          <a:fillRect/>
                        </a:stretch>
                      </p166:blipFill>
                      <p166:spPr xmlns:p166="http://schemas.microsoft.com/office/powerpoint/2016/6/main">
                        <a:xfrm>
                          <a:off x="0" y="0"/>
                          <a:ext cx="1489665" cy="837936"/>
                        </a:xfrm>
                        <a:prstGeom prst="rect">
                          <a:avLst/>
                        </a:prstGeom>
                        <a:ln w="3175">
                          <a:solidFill>
                            <a:prstClr val="ltGray"/>
                          </a:solidFill>
                        </a:ln>
                      </p166:spPr>
                    </pslz:zmPr>
                  </pslz:sldZmObj>
                </pslz:sldZm>
              </a:graphicData>
            </a:graphic>
          </p:graphicFrame>
        </mc:Choice>
        <mc:Fallback xmlns="">
          <p:pic>
            <p:nvPicPr>
              <p:cNvPr id="10" name="صورة الشريحة 9">
                <a:hlinkClick r:id="rId28" action="ppaction://hlinksldjump"/>
                <a:extLst>
                  <a:ext uri="{FF2B5EF4-FFF2-40B4-BE49-F238E27FC236}">
                    <a16:creationId xmlns:a16="http://schemas.microsoft.com/office/drawing/2014/main" id="{851B9646-426B-4CDD-BE8D-69D7537239F1}"/>
                  </a:ext>
                </a:extLst>
              </p:cNvPr>
              <p:cNvPicPr>
                <a:picLocks noGrp="1" noRot="1" noChangeAspect="1" noMove="1" noResize="1" noEditPoints="1" noAdjustHandles="1" noChangeArrowheads="1" noChangeShapeType="1"/>
              </p:cNvPicPr>
              <p:nvPr/>
            </p:nvPicPr>
            <p:blipFill>
              <a:blip r:embed="rId29"/>
              <a:stretch>
                <a:fillRect/>
              </a:stretch>
            </p:blipFill>
            <p:spPr>
              <a:xfrm>
                <a:off x="10585469" y="1296823"/>
                <a:ext cx="1489665" cy="837936"/>
              </a:xfrm>
              <a:prstGeom prst="rect">
                <a:avLst/>
              </a:prstGeom>
              <a:ln w="3175">
                <a:solidFill>
                  <a:prstClr val="ltGray"/>
                </a:solidFill>
              </a:ln>
            </p:spPr>
          </p:pic>
        </mc:Fallback>
      </mc:AlternateContent>
      <p:sp>
        <p:nvSpPr>
          <p:cNvPr id="47" name="مستطيل 46">
            <a:extLst>
              <a:ext uri="{FF2B5EF4-FFF2-40B4-BE49-F238E27FC236}">
                <a16:creationId xmlns:a16="http://schemas.microsoft.com/office/drawing/2014/main" id="{FC07F6CC-822F-4F5B-A0A4-BA6233915106}"/>
              </a:ext>
            </a:extLst>
          </p:cNvPr>
          <p:cNvSpPr/>
          <p:nvPr/>
        </p:nvSpPr>
        <p:spPr>
          <a:xfrm>
            <a:off x="727157" y="1774760"/>
            <a:ext cx="1068241" cy="500139"/>
          </a:xfrm>
          <a:prstGeom prst="rect">
            <a:avLst/>
          </a:prstGeom>
          <a:noFill/>
        </p:spPr>
        <p:txBody>
          <a:bodyPr wrap="none" lIns="68580" tIns="34291" rIns="68580" bIns="34291">
            <a:spAutoFit/>
          </a:bodyPr>
          <a:lstStyle/>
          <a:p>
            <a:pPr algn="l" rtl="0"/>
            <a:r>
              <a:rPr lang="en-US" sz="2800" b="1" dirty="0">
                <a:ln w="0"/>
                <a:solidFill>
                  <a:schemeClr val="accent3"/>
                </a:solidFill>
                <a:effectLst>
                  <a:outerShdw blurRad="38100" dist="19050" dir="2700000" algn="tl" rotWithShape="0">
                    <a:schemeClr val="dk1">
                      <a:alpha val="40000"/>
                    </a:schemeClr>
                  </a:outerShdw>
                </a:effectLst>
              </a:rPr>
              <a:t>Goals:</a:t>
            </a:r>
            <a:endParaRPr lang="ar-SA" sz="2800" b="1" dirty="0">
              <a:ln w="0"/>
              <a:solidFill>
                <a:schemeClr val="accent3"/>
              </a:solidFill>
              <a:effectLst>
                <a:outerShdw blurRad="38100" dist="19050" dir="2700000" algn="tl" rotWithShape="0">
                  <a:schemeClr val="dk1">
                    <a:alpha val="40000"/>
                  </a:schemeClr>
                </a:outerShdw>
              </a:effectLst>
            </a:endParaRPr>
          </a:p>
        </p:txBody>
      </p:sp>
      <p:pic>
        <p:nvPicPr>
          <p:cNvPr id="48" name="Picture 2" descr="The Difference Between Hard Money Loans &amp; Private Money Loans ...">
            <a:extLst>
              <a:ext uri="{FF2B5EF4-FFF2-40B4-BE49-F238E27FC236}">
                <a16:creationId xmlns:a16="http://schemas.microsoft.com/office/drawing/2014/main" id="{CDB7DAE9-B1B6-4EB4-9291-9F53BE36D03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62524" y="2148353"/>
            <a:ext cx="655211" cy="598955"/>
          </a:xfrm>
          <a:prstGeom prst="rect">
            <a:avLst/>
          </a:prstGeom>
          <a:noFill/>
          <a:extLst>
            <a:ext uri="{909E8E84-426E-40DD-AFC4-6F175D3DCCD1}">
              <a14:hiddenFill xmlns:a14="http://schemas.microsoft.com/office/drawing/2010/main">
                <a:solidFill>
                  <a:srgbClr val="FFFFFF"/>
                </a:solidFill>
              </a14:hiddenFill>
            </a:ext>
          </a:extLst>
        </p:spPr>
      </p:pic>
      <p:sp>
        <p:nvSpPr>
          <p:cNvPr id="51" name="مستطيل 50">
            <a:extLst>
              <a:ext uri="{FF2B5EF4-FFF2-40B4-BE49-F238E27FC236}">
                <a16:creationId xmlns:a16="http://schemas.microsoft.com/office/drawing/2014/main" id="{71A42AB5-8A58-4D6E-9444-8FE2588C7605}"/>
              </a:ext>
            </a:extLst>
          </p:cNvPr>
          <p:cNvSpPr/>
          <p:nvPr/>
        </p:nvSpPr>
        <p:spPr>
          <a:xfrm>
            <a:off x="1706745" y="2229986"/>
            <a:ext cx="5420941" cy="461665"/>
          </a:xfrm>
          <a:prstGeom prst="rect">
            <a:avLst/>
          </a:prstGeom>
          <a:solidFill>
            <a:srgbClr val="FFFFFF"/>
          </a:solid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t>Read</a:t>
            </a:r>
            <a:r>
              <a:rPr lang="en-US" sz="2400" b="1" dirty="0"/>
              <a:t> a </a:t>
            </a:r>
            <a:r>
              <a:rPr lang="en-US" sz="2000" b="1" dirty="0"/>
              <a:t>text</a:t>
            </a:r>
            <a:r>
              <a:rPr lang="en-US" sz="2400" b="1" dirty="0"/>
              <a:t> </a:t>
            </a:r>
            <a:r>
              <a:rPr lang="en-US" sz="2000" b="1" dirty="0"/>
              <a:t>to</a:t>
            </a:r>
            <a:r>
              <a:rPr lang="en-US" sz="2400" b="1" dirty="0"/>
              <a:t> find </a:t>
            </a:r>
            <a:r>
              <a:rPr lang="en-US" sz="2000" b="1" dirty="0"/>
              <a:t>the meaning of</a:t>
            </a:r>
            <a:r>
              <a:rPr lang="en-US" sz="2400" b="1" dirty="0"/>
              <a:t> new </a:t>
            </a:r>
            <a:r>
              <a:rPr lang="en-US" sz="2000" b="1" dirty="0"/>
              <a:t>words</a:t>
            </a:r>
            <a:r>
              <a:rPr lang="en-US" b="1" dirty="0"/>
              <a:t>.</a:t>
            </a:r>
            <a:endParaRPr lang="en-US" sz="4400" b="1" dirty="0"/>
          </a:p>
        </p:txBody>
      </p:sp>
      <p:pic>
        <p:nvPicPr>
          <p:cNvPr id="52" name="Picture 2" descr="The Difference Between Hard Money Loans &amp; Private Money Loans ...">
            <a:extLst>
              <a:ext uri="{FF2B5EF4-FFF2-40B4-BE49-F238E27FC236}">
                <a16:creationId xmlns:a16="http://schemas.microsoft.com/office/drawing/2014/main" id="{590F3D1E-84F5-4401-805B-4E4DA5CF65B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16949" y="2834007"/>
            <a:ext cx="655211" cy="5989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he Difference Between Hard Money Loans &amp; Private Money Loans ...">
            <a:extLst>
              <a:ext uri="{FF2B5EF4-FFF2-40B4-BE49-F238E27FC236}">
                <a16:creationId xmlns:a16="http://schemas.microsoft.com/office/drawing/2014/main" id="{F0CA2203-CF0F-4297-987D-019F84BF486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9511" y="3544077"/>
            <a:ext cx="655211" cy="598955"/>
          </a:xfrm>
          <a:prstGeom prst="rect">
            <a:avLst/>
          </a:prstGeom>
          <a:noFill/>
          <a:extLst>
            <a:ext uri="{909E8E84-426E-40DD-AFC4-6F175D3DCCD1}">
              <a14:hiddenFill xmlns:a14="http://schemas.microsoft.com/office/drawing/2010/main">
                <a:solidFill>
                  <a:srgbClr val="FFFFFF"/>
                </a:solidFill>
              </a14:hiddenFill>
            </a:ext>
          </a:extLst>
        </p:spPr>
      </p:pic>
      <p:sp>
        <p:nvSpPr>
          <p:cNvPr id="54" name="مستطيل 53">
            <a:extLst>
              <a:ext uri="{FF2B5EF4-FFF2-40B4-BE49-F238E27FC236}">
                <a16:creationId xmlns:a16="http://schemas.microsoft.com/office/drawing/2014/main" id="{F0F6FD7B-5CE5-4256-ACF1-AA9817AB95D0}"/>
              </a:ext>
            </a:extLst>
          </p:cNvPr>
          <p:cNvSpPr/>
          <p:nvPr/>
        </p:nvSpPr>
        <p:spPr>
          <a:xfrm>
            <a:off x="1737307" y="2999736"/>
            <a:ext cx="5390379" cy="461665"/>
          </a:xfrm>
          <a:prstGeom prst="rect">
            <a:avLst/>
          </a:prstGeom>
          <a:solidFill>
            <a:srgbClr val="FFFFFF"/>
          </a:solid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t>Answer questions about a text</a:t>
            </a:r>
            <a:endParaRPr lang="en-US" sz="8800" b="1" dirty="0"/>
          </a:p>
        </p:txBody>
      </p:sp>
      <p:sp>
        <p:nvSpPr>
          <p:cNvPr id="55" name="مستطيل 54">
            <a:extLst>
              <a:ext uri="{FF2B5EF4-FFF2-40B4-BE49-F238E27FC236}">
                <a16:creationId xmlns:a16="http://schemas.microsoft.com/office/drawing/2014/main" id="{DD8ADFBE-8805-4DAB-815C-D333320DCECE}"/>
              </a:ext>
            </a:extLst>
          </p:cNvPr>
          <p:cNvSpPr/>
          <p:nvPr/>
        </p:nvSpPr>
        <p:spPr>
          <a:xfrm>
            <a:off x="1749859" y="3705487"/>
            <a:ext cx="5390379" cy="461665"/>
          </a:xfrm>
          <a:prstGeom prst="rect">
            <a:avLst/>
          </a:prstGeom>
          <a:solidFill>
            <a:srgbClr val="FFFFFF"/>
          </a:solid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t>Design a garage sale advertisement</a:t>
            </a:r>
            <a:endParaRPr lang="en-US" sz="8000" b="1" dirty="0"/>
          </a:p>
        </p:txBody>
      </p:sp>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F62A07B3-FA95-421A-8B06-6A30990CEB1D}"/>
                  </a:ext>
                </a:extLst>
              </p:cNvPr>
              <p:cNvGraphicFramePr>
                <a:graphicFrameLocks noChangeAspect="1"/>
              </p:cNvGraphicFramePr>
              <p:nvPr>
                <p:extLst>
                  <p:ext uri="{D42A27DB-BD31-4B8C-83A1-F6EECF244321}">
                    <p14:modId xmlns:p14="http://schemas.microsoft.com/office/powerpoint/2010/main" val="1395990727"/>
                  </p:ext>
                </p:extLst>
              </p:nvPr>
            </p:nvGraphicFramePr>
            <p:xfrm>
              <a:off x="7811811" y="2211448"/>
              <a:ext cx="1722670" cy="969002"/>
            </p:xfrm>
            <a:graphic>
              <a:graphicData uri="http://schemas.microsoft.com/office/powerpoint/2016/slidezoom">
                <pslz:sldZm>
                  <pslz:sldZmObj sldId="581" cId="79289442">
                    <pslz:zmPr id="{E275060E-838E-4463-ADA1-DC109165D693}" returnToParent="0" transitionDur="1000">
                      <p166:blipFill xmlns:p166="http://schemas.microsoft.com/office/powerpoint/2016/6/main">
                        <a:blip r:embed="rId31"/>
                        <a:stretch>
                          <a:fillRect/>
                        </a:stretch>
                      </p166:blipFill>
                      <p166:spPr xmlns:p166="http://schemas.microsoft.com/office/powerpoint/2016/6/main">
                        <a:xfrm>
                          <a:off x="0" y="0"/>
                          <a:ext cx="1722670" cy="969002"/>
                        </a:xfrm>
                        <a:prstGeom prst="rect">
                          <a:avLst/>
                        </a:prstGeom>
                        <a:ln w="3175">
                          <a:solidFill>
                            <a:prstClr val="ltGray"/>
                          </a:solidFill>
                        </a:ln>
                      </p166:spPr>
                    </pslz:zmPr>
                  </pslz:sldZmObj>
                </pslz:sldZm>
              </a:graphicData>
            </a:graphic>
          </p:graphicFrame>
        </mc:Choice>
        <mc:Fallback xmlns="">
          <p:pic>
            <p:nvPicPr>
              <p:cNvPr id="6" name="صورة الشريحة 5">
                <a:hlinkClick r:id="rId33" action="ppaction://hlinksldjump"/>
                <a:extLst>
                  <a:ext uri="{FF2B5EF4-FFF2-40B4-BE49-F238E27FC236}">
                    <a16:creationId xmlns:a16="http://schemas.microsoft.com/office/drawing/2014/main" id="{F62A07B3-FA95-421A-8B06-6A30990CEB1D}"/>
                  </a:ext>
                </a:extLst>
              </p:cNvPr>
              <p:cNvPicPr>
                <a:picLocks noGrp="1" noRot="1" noChangeAspect="1" noMove="1" noResize="1" noEditPoints="1" noAdjustHandles="1" noChangeArrowheads="1" noChangeShapeType="1"/>
              </p:cNvPicPr>
              <p:nvPr/>
            </p:nvPicPr>
            <p:blipFill>
              <a:blip r:embed="rId34"/>
              <a:stretch>
                <a:fillRect/>
              </a:stretch>
            </p:blipFill>
            <p:spPr>
              <a:xfrm>
                <a:off x="7811811" y="2211448"/>
                <a:ext cx="1722670" cy="96900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صورة الشريحة 7">
                <a:extLst>
                  <a:ext uri="{FF2B5EF4-FFF2-40B4-BE49-F238E27FC236}">
                    <a16:creationId xmlns:a16="http://schemas.microsoft.com/office/drawing/2014/main" id="{F470D9A2-A463-400E-B42D-EC877786A5E3}"/>
                  </a:ext>
                </a:extLst>
              </p:cNvPr>
              <p:cNvGraphicFramePr>
                <a:graphicFrameLocks noChangeAspect="1"/>
              </p:cNvGraphicFramePr>
              <p:nvPr>
                <p:extLst>
                  <p:ext uri="{D42A27DB-BD31-4B8C-83A1-F6EECF244321}">
                    <p14:modId xmlns:p14="http://schemas.microsoft.com/office/powerpoint/2010/main" val="3770415302"/>
                  </p:ext>
                </p:extLst>
              </p:nvPr>
            </p:nvGraphicFramePr>
            <p:xfrm>
              <a:off x="10029107" y="2193066"/>
              <a:ext cx="1652076" cy="929293"/>
            </p:xfrm>
            <a:graphic>
              <a:graphicData uri="http://schemas.microsoft.com/office/powerpoint/2016/slidezoom">
                <pslz:sldZm>
                  <pslz:sldZmObj sldId="584" cId="1833861893">
                    <pslz:zmPr id="{82A0761F-1FAF-4193-B056-CF00532293D6}" returnToParent="0" transitionDur="1000">
                      <p166:blipFill xmlns:p166="http://schemas.microsoft.com/office/powerpoint/2016/6/main">
                        <a:blip r:embed="rId35"/>
                        <a:stretch>
                          <a:fillRect/>
                        </a:stretch>
                      </p166:blipFill>
                      <p166:spPr xmlns:p166="http://schemas.microsoft.com/office/powerpoint/2016/6/main">
                        <a:xfrm>
                          <a:off x="0" y="0"/>
                          <a:ext cx="1652076" cy="929293"/>
                        </a:xfrm>
                        <a:prstGeom prst="rect">
                          <a:avLst/>
                        </a:prstGeom>
                        <a:ln w="3175">
                          <a:solidFill>
                            <a:prstClr val="ltGray"/>
                          </a:solidFill>
                        </a:ln>
                      </p166:spPr>
                    </pslz:zmPr>
                  </pslz:sldZmObj>
                </pslz:sldZm>
              </a:graphicData>
            </a:graphic>
          </p:graphicFrame>
        </mc:Choice>
        <mc:Fallback xmlns="">
          <p:pic>
            <p:nvPicPr>
              <p:cNvPr id="8" name="صورة الشريحة 7">
                <a:hlinkClick r:id="rId36" action="ppaction://hlinksldjump"/>
                <a:extLst>
                  <a:ext uri="{FF2B5EF4-FFF2-40B4-BE49-F238E27FC236}">
                    <a16:creationId xmlns:a16="http://schemas.microsoft.com/office/drawing/2014/main" id="{F470D9A2-A463-400E-B42D-EC877786A5E3}"/>
                  </a:ext>
                </a:extLst>
              </p:cNvPr>
              <p:cNvPicPr>
                <a:picLocks noGrp="1" noRot="1" noChangeAspect="1" noMove="1" noResize="1" noEditPoints="1" noAdjustHandles="1" noChangeArrowheads="1" noChangeShapeType="1"/>
              </p:cNvPicPr>
              <p:nvPr/>
            </p:nvPicPr>
            <p:blipFill>
              <a:blip r:embed="rId37"/>
              <a:stretch>
                <a:fillRect/>
              </a:stretch>
            </p:blipFill>
            <p:spPr>
              <a:xfrm>
                <a:off x="10029107" y="2193066"/>
                <a:ext cx="1652076" cy="92929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صورة الشريحة 10">
                <a:extLst>
                  <a:ext uri="{FF2B5EF4-FFF2-40B4-BE49-F238E27FC236}">
                    <a16:creationId xmlns:a16="http://schemas.microsoft.com/office/drawing/2014/main" id="{0EB53F0F-1603-407C-855B-335C5E31A7F0}"/>
                  </a:ext>
                </a:extLst>
              </p:cNvPr>
              <p:cNvGraphicFramePr>
                <a:graphicFrameLocks noChangeAspect="1"/>
              </p:cNvGraphicFramePr>
              <p:nvPr>
                <p:extLst>
                  <p:ext uri="{D42A27DB-BD31-4B8C-83A1-F6EECF244321}">
                    <p14:modId xmlns:p14="http://schemas.microsoft.com/office/powerpoint/2010/main" val="435720780"/>
                  </p:ext>
                </p:extLst>
              </p:nvPr>
            </p:nvGraphicFramePr>
            <p:xfrm>
              <a:off x="8394131" y="3190894"/>
              <a:ext cx="1625419" cy="914298"/>
            </p:xfrm>
            <a:graphic>
              <a:graphicData uri="http://schemas.microsoft.com/office/powerpoint/2016/slidezoom">
                <pslz:sldZm>
                  <pslz:sldZmObj sldId="585" cId="2289087693">
                    <pslz:zmPr id="{78728B68-F12C-486F-B525-7977F8844969}" returnToParent="0" transitionDur="1000">
                      <p166:blipFill xmlns:p166="http://schemas.microsoft.com/office/powerpoint/2016/6/main">
                        <a:blip r:embed="rId38"/>
                        <a:stretch>
                          <a:fillRect/>
                        </a:stretch>
                      </p166:blipFill>
                      <p166:spPr xmlns:p166="http://schemas.microsoft.com/office/powerpoint/2016/6/main">
                        <a:xfrm>
                          <a:off x="0" y="0"/>
                          <a:ext cx="1625419" cy="914298"/>
                        </a:xfrm>
                        <a:prstGeom prst="rect">
                          <a:avLst/>
                        </a:prstGeom>
                        <a:ln w="3175">
                          <a:solidFill>
                            <a:prstClr val="ltGray"/>
                          </a:solidFill>
                        </a:ln>
                      </p166:spPr>
                    </pslz:zmPr>
                  </pslz:sldZmObj>
                </pslz:sldZm>
              </a:graphicData>
            </a:graphic>
          </p:graphicFrame>
        </mc:Choice>
        <mc:Fallback xmlns="">
          <p:pic>
            <p:nvPicPr>
              <p:cNvPr id="11" name="صورة الشريحة 10">
                <a:hlinkClick r:id="rId39" action="ppaction://hlinksldjump"/>
                <a:extLst>
                  <a:ext uri="{FF2B5EF4-FFF2-40B4-BE49-F238E27FC236}">
                    <a16:creationId xmlns:a16="http://schemas.microsoft.com/office/drawing/2014/main" id="{0EB53F0F-1603-407C-855B-335C5E31A7F0}"/>
                  </a:ext>
                </a:extLst>
              </p:cNvPr>
              <p:cNvPicPr>
                <a:picLocks noGrp="1" noRot="1" noChangeAspect="1" noMove="1" noResize="1" noEditPoints="1" noAdjustHandles="1" noChangeArrowheads="1" noChangeShapeType="1"/>
              </p:cNvPicPr>
              <p:nvPr/>
            </p:nvPicPr>
            <p:blipFill>
              <a:blip r:embed="rId40"/>
              <a:stretch>
                <a:fillRect/>
              </a:stretch>
            </p:blipFill>
            <p:spPr>
              <a:xfrm>
                <a:off x="8394131" y="3190894"/>
                <a:ext cx="1625419" cy="91429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صورة الشريحة 13">
                <a:extLst>
                  <a:ext uri="{FF2B5EF4-FFF2-40B4-BE49-F238E27FC236}">
                    <a16:creationId xmlns:a16="http://schemas.microsoft.com/office/drawing/2014/main" id="{2CD733D1-5A19-4C0A-B16C-658B1723FE6A}"/>
                  </a:ext>
                </a:extLst>
              </p:cNvPr>
              <p:cNvGraphicFramePr>
                <a:graphicFrameLocks noChangeAspect="1"/>
              </p:cNvGraphicFramePr>
              <p:nvPr>
                <p:extLst>
                  <p:ext uri="{D42A27DB-BD31-4B8C-83A1-F6EECF244321}">
                    <p14:modId xmlns:p14="http://schemas.microsoft.com/office/powerpoint/2010/main" val="1792961437"/>
                  </p:ext>
                </p:extLst>
              </p:nvPr>
            </p:nvGraphicFramePr>
            <p:xfrm>
              <a:off x="10542145" y="3246158"/>
              <a:ext cx="1517522" cy="853606"/>
            </p:xfrm>
            <a:graphic>
              <a:graphicData uri="http://schemas.microsoft.com/office/powerpoint/2016/slidezoom">
                <pslz:sldZm>
                  <pslz:sldZmObj sldId="587" cId="2886725733">
                    <pslz:zmPr id="{1B9AA8C2-4301-42B6-A931-7B16D21AFE66}" returnToParent="0" transitionDur="1000">
                      <p166:blipFill xmlns:p166="http://schemas.microsoft.com/office/powerpoint/2016/6/main">
                        <a:blip r:embed="rId41"/>
                        <a:stretch>
                          <a:fillRect/>
                        </a:stretch>
                      </p166:blipFill>
                      <p166:spPr xmlns:p166="http://schemas.microsoft.com/office/powerpoint/2016/6/main">
                        <a:xfrm>
                          <a:off x="0" y="0"/>
                          <a:ext cx="1517522" cy="853606"/>
                        </a:xfrm>
                        <a:prstGeom prst="rect">
                          <a:avLst/>
                        </a:prstGeom>
                        <a:ln w="3175">
                          <a:solidFill>
                            <a:prstClr val="ltGray"/>
                          </a:solidFill>
                        </a:ln>
                      </p166:spPr>
                    </pslz:zmPr>
                  </pslz:sldZmObj>
                </pslz:sldZm>
              </a:graphicData>
            </a:graphic>
          </p:graphicFrame>
        </mc:Choice>
        <mc:Fallback xmlns="">
          <p:pic>
            <p:nvPicPr>
              <p:cNvPr id="14" name="صورة الشريحة 13">
                <a:hlinkClick r:id="rId42" action="ppaction://hlinksldjump"/>
                <a:extLst>
                  <a:ext uri="{FF2B5EF4-FFF2-40B4-BE49-F238E27FC236}">
                    <a16:creationId xmlns:a16="http://schemas.microsoft.com/office/drawing/2014/main" id="{2CD733D1-5A19-4C0A-B16C-658B1723FE6A}"/>
                  </a:ext>
                </a:extLst>
              </p:cNvPr>
              <p:cNvPicPr>
                <a:picLocks noGrp="1" noRot="1" noChangeAspect="1" noMove="1" noResize="1" noEditPoints="1" noAdjustHandles="1" noChangeArrowheads="1" noChangeShapeType="1"/>
              </p:cNvPicPr>
              <p:nvPr/>
            </p:nvPicPr>
            <p:blipFill>
              <a:blip r:embed="rId43"/>
              <a:stretch>
                <a:fillRect/>
              </a:stretch>
            </p:blipFill>
            <p:spPr>
              <a:xfrm>
                <a:off x="10542145" y="3246158"/>
                <a:ext cx="1517522" cy="853606"/>
              </a:xfrm>
              <a:prstGeom prst="rect">
                <a:avLst/>
              </a:prstGeom>
              <a:ln w="3175">
                <a:solidFill>
                  <a:prstClr val="ltGray"/>
                </a:solidFill>
              </a:ln>
            </p:spPr>
          </p:pic>
        </mc:Fallback>
      </mc:AlternateContent>
      <p:pic>
        <p:nvPicPr>
          <p:cNvPr id="5" name="Picture 2" descr="Bitmoji Image">
            <a:extLst>
              <a:ext uri="{FF2B5EF4-FFF2-40B4-BE49-F238E27FC236}">
                <a16:creationId xmlns:a16="http://schemas.microsoft.com/office/drawing/2014/main" id="{1E6AEFB8-A081-4354-B535-1EEA91664018}"/>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024476" y="-130724"/>
            <a:ext cx="1149599" cy="1149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nd pointer">
            <a:extLst>
              <a:ext uri="{FF2B5EF4-FFF2-40B4-BE49-F238E27FC236}">
                <a16:creationId xmlns:a16="http://schemas.microsoft.com/office/drawing/2014/main" id="{9FF0E3C3-AD93-4223-9E28-DE6593C358A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42093" y="3843663"/>
            <a:ext cx="3129947" cy="3129947"/>
          </a:xfrm>
          <a:prstGeom prst="rect">
            <a:avLst/>
          </a:prstGeom>
          <a:noFill/>
          <a:extLst>
            <a:ext uri="{909E8E84-426E-40DD-AFC4-6F175D3DCCD1}">
              <a14:hiddenFill xmlns:a14="http://schemas.microsoft.com/office/drawing/2010/main">
                <a:solidFill>
                  <a:srgbClr val="FFFFFF"/>
                </a:solidFill>
              </a14:hiddenFill>
            </a:ext>
          </a:extLst>
        </p:spPr>
      </p:pic>
      <p:pic>
        <p:nvPicPr>
          <p:cNvPr id="56" name="صورة 55">
            <a:extLst>
              <a:ext uri="{FF2B5EF4-FFF2-40B4-BE49-F238E27FC236}">
                <a16:creationId xmlns:a16="http://schemas.microsoft.com/office/drawing/2014/main" id="{4A41996D-B9E2-4D7E-A464-305E2322C2B0}"/>
              </a:ext>
            </a:extLst>
          </p:cNvPr>
          <p:cNvPicPr>
            <a:picLocks noChangeAspect="1"/>
          </p:cNvPicPr>
          <p:nvPr/>
        </p:nvPicPr>
        <p:blipFill>
          <a:blip r:embed="rId46"/>
          <a:stretch>
            <a:fillRect/>
          </a:stretch>
        </p:blipFill>
        <p:spPr>
          <a:xfrm>
            <a:off x="418883" y="627770"/>
            <a:ext cx="3806518" cy="506186"/>
          </a:xfrm>
          <a:prstGeom prst="rect">
            <a:avLst/>
          </a:prstGeom>
        </p:spPr>
      </p:pic>
    </p:spTree>
    <p:extLst>
      <p:ext uri="{BB962C8B-B14F-4D97-AF65-F5344CB8AC3E}">
        <p14:creationId xmlns:p14="http://schemas.microsoft.com/office/powerpoint/2010/main" val="23238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46979" y="5061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4" y="112961"/>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7" y="389587"/>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mc:AlternateContent xmlns:mc="http://schemas.openxmlformats.org/markup-compatibility/2006" xmlns:p14="http://schemas.microsoft.com/office/powerpoint/2010/main">
        <mc:Choice Requires="p14">
          <p:contentPart p14:bwMode="auto" r:id="rId9">
            <p14:nvContentPartPr>
              <p14:cNvPr id="52" name="حبر 51">
                <a:extLst>
                  <a:ext uri="{FF2B5EF4-FFF2-40B4-BE49-F238E27FC236}">
                    <a16:creationId xmlns:a16="http://schemas.microsoft.com/office/drawing/2014/main" id="{C4F35A47-CCFB-4C26-9533-74EF042B15ED}"/>
                  </a:ext>
                </a:extLst>
              </p14:cNvPr>
              <p14:cNvContentPartPr/>
              <p14:nvPr/>
            </p14:nvContentPartPr>
            <p14:xfrm rot="15525045" flipH="1">
              <a:off x="8549959" y="4637005"/>
              <a:ext cx="1107720" cy="811080"/>
            </p14:xfrm>
          </p:contentPart>
        </mc:Choice>
        <mc:Fallback xmlns="">
          <p:pic>
            <p:nvPicPr>
              <p:cNvPr id="52" name="حبر 51">
                <a:extLst>
                  <a:ext uri="{FF2B5EF4-FFF2-40B4-BE49-F238E27FC236}">
                    <a16:creationId xmlns:a16="http://schemas.microsoft.com/office/drawing/2014/main" id="{C4F35A47-CCFB-4C26-9533-74EF042B15ED}"/>
                  </a:ext>
                </a:extLst>
              </p:cNvPr>
              <p:cNvPicPr/>
              <p:nvPr/>
            </p:nvPicPr>
            <p:blipFill>
              <a:blip r:embed="rId10"/>
              <a:stretch>
                <a:fillRect/>
              </a:stretch>
            </p:blipFill>
            <p:spPr>
              <a:xfrm rot="15525045" flipH="1">
                <a:off x="8531965" y="4618997"/>
                <a:ext cx="1143348" cy="846736"/>
              </a:xfrm>
              <a:prstGeom prst="rect">
                <a:avLst/>
              </a:prstGeom>
            </p:spPr>
          </p:pic>
        </mc:Fallback>
      </mc:AlternateContent>
      <p:sp>
        <p:nvSpPr>
          <p:cNvPr id="35" name="مربع نص 37">
            <a:extLst>
              <a:ext uri="{FF2B5EF4-FFF2-40B4-BE49-F238E27FC236}">
                <a16:creationId xmlns:a16="http://schemas.microsoft.com/office/drawing/2014/main" id="{7DD13893-9730-4E58-BD62-F53371790B4C}"/>
              </a:ext>
            </a:extLst>
          </p:cNvPr>
          <p:cNvSpPr txBox="1"/>
          <p:nvPr/>
        </p:nvSpPr>
        <p:spPr>
          <a:xfrm>
            <a:off x="9641934" y="1757501"/>
            <a:ext cx="1354984" cy="400110"/>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sz="2000" b="1" dirty="0"/>
              <a:t>Page 8</a:t>
            </a:r>
            <a:endParaRPr lang="ar-SA" sz="2000" b="1" dirty="0"/>
          </a:p>
        </p:txBody>
      </p:sp>
      <p:pic>
        <p:nvPicPr>
          <p:cNvPr id="36" name="Picture 2" descr="reading">
            <a:extLst>
              <a:ext uri="{FF2B5EF4-FFF2-40B4-BE49-F238E27FC236}">
                <a16:creationId xmlns:a16="http://schemas.microsoft.com/office/drawing/2014/main" id="{BD88751F-1F3C-4322-BD7D-34CC0CDFFA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97940" y="366465"/>
            <a:ext cx="1628471" cy="16284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slz="http://schemas.microsoft.com/office/powerpoint/2016/slidezoom" Requires="pslz">
          <p:graphicFrame>
            <p:nvGraphicFramePr>
              <p:cNvPr id="43" name="صورة الشريحة 42">
                <a:extLst>
                  <a:ext uri="{FF2B5EF4-FFF2-40B4-BE49-F238E27FC236}">
                    <a16:creationId xmlns:a16="http://schemas.microsoft.com/office/drawing/2014/main" id="{5B2B0354-17FB-43DB-BBD8-AF3EE786A9CD}"/>
                  </a:ext>
                </a:extLst>
              </p:cNvPr>
              <p:cNvGraphicFramePr>
                <a:graphicFrameLocks noChangeAspect="1"/>
              </p:cNvGraphicFramePr>
              <p:nvPr>
                <p:extLst>
                  <p:ext uri="{D42A27DB-BD31-4B8C-83A1-F6EECF244321}">
                    <p14:modId xmlns:p14="http://schemas.microsoft.com/office/powerpoint/2010/main" val="1002262814"/>
                  </p:ext>
                </p:extLst>
              </p:nvPr>
            </p:nvGraphicFramePr>
            <p:xfrm>
              <a:off x="3665042" y="1897625"/>
              <a:ext cx="3417990" cy="1922620"/>
            </p:xfrm>
            <a:graphic>
              <a:graphicData uri="http://schemas.microsoft.com/office/powerpoint/2016/slidezoom">
                <pslz:sldZm>
                  <pslz:sldZmObj sldId="608" cId="610994407">
                    <pslz:zmPr id="{006E0485-A285-4C9B-8458-57BFE2752CEF}" returnToParent="0" transitionDur="1000">
                      <p166:blipFill xmlns:p166="http://schemas.microsoft.com/office/powerpoint/2016/6/main">
                        <a:blip r:embed="rId12"/>
                        <a:stretch>
                          <a:fillRect/>
                        </a:stretch>
                      </p166:blipFill>
                      <p166:spPr xmlns:p166="http://schemas.microsoft.com/office/powerpoint/2016/6/main">
                        <a:xfrm>
                          <a:off x="0" y="0"/>
                          <a:ext cx="3417990" cy="1922620"/>
                        </a:xfrm>
                        <a:prstGeom prst="rect">
                          <a:avLst/>
                        </a:prstGeom>
                        <a:ln w="3175">
                          <a:solidFill>
                            <a:prstClr val="ltGray"/>
                          </a:solidFill>
                        </a:ln>
                      </p166:spPr>
                    </pslz:zmPr>
                  </pslz:sldZmObj>
                </pslz:sldZm>
              </a:graphicData>
            </a:graphic>
          </p:graphicFrame>
        </mc:Choice>
        <mc:Fallback>
          <p:pic>
            <p:nvPicPr>
              <p:cNvPr id="43" name="صورة الشريحة 42">
                <a:hlinkClick r:id="rId13" action="ppaction://hlinksldjump"/>
                <a:extLst>
                  <a:ext uri="{FF2B5EF4-FFF2-40B4-BE49-F238E27FC236}">
                    <a16:creationId xmlns:a16="http://schemas.microsoft.com/office/drawing/2014/main" id="{5B2B0354-17FB-43DB-BBD8-AF3EE786A9CD}"/>
                  </a:ext>
                </a:extLst>
              </p:cNvPr>
              <p:cNvPicPr>
                <a:picLocks noGrp="1" noRot="1" noChangeAspect="1" noMove="1" noResize="1" noEditPoints="1" noAdjustHandles="1" noChangeArrowheads="1" noChangeShapeType="1"/>
              </p:cNvPicPr>
              <p:nvPr/>
            </p:nvPicPr>
            <p:blipFill>
              <a:blip r:embed="rId12"/>
              <a:stretch>
                <a:fillRect/>
              </a:stretch>
            </p:blipFill>
            <p:spPr>
              <a:xfrm>
                <a:off x="3665042" y="1897625"/>
                <a:ext cx="3417990" cy="1922620"/>
              </a:xfrm>
              <a:prstGeom prst="rect">
                <a:avLst/>
              </a:prstGeom>
              <a:ln w="3175">
                <a:solidFill>
                  <a:prstClr val="ltGray"/>
                </a:solidFill>
              </a:ln>
            </p:spPr>
          </p:pic>
        </mc:Fallback>
      </mc:AlternateContent>
      <p:pic>
        <p:nvPicPr>
          <p:cNvPr id="37" name="Picture 6" descr="Bitmoji Image">
            <a:extLst>
              <a:ext uri="{FF2B5EF4-FFF2-40B4-BE49-F238E27FC236}">
                <a16:creationId xmlns:a16="http://schemas.microsoft.com/office/drawing/2014/main" id="{BE0A5D3C-9C07-42A7-A4D3-95C372B3F4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2537" y="1702756"/>
            <a:ext cx="2117489" cy="2117489"/>
          </a:xfrm>
          <a:prstGeom prst="rect">
            <a:avLst/>
          </a:prstGeom>
          <a:noFill/>
          <a:extLst>
            <a:ext uri="{909E8E84-426E-40DD-AFC4-6F175D3DCCD1}">
              <a14:hiddenFill xmlns:a14="http://schemas.microsoft.com/office/drawing/2010/main">
                <a:solidFill>
                  <a:srgbClr val="FFFFFF"/>
                </a:solidFill>
              </a14:hiddenFill>
            </a:ext>
          </a:extLst>
        </p:spPr>
      </p:pic>
      <p:pic>
        <p:nvPicPr>
          <p:cNvPr id="39" name="صورة 38">
            <a:extLst>
              <a:ext uri="{FF2B5EF4-FFF2-40B4-BE49-F238E27FC236}">
                <a16:creationId xmlns:a16="http://schemas.microsoft.com/office/drawing/2014/main" id="{4FB11A65-5788-4A67-9AD9-65A8F8215680}"/>
              </a:ext>
            </a:extLst>
          </p:cNvPr>
          <p:cNvPicPr>
            <a:picLocks noChangeAspect="1"/>
          </p:cNvPicPr>
          <p:nvPr/>
        </p:nvPicPr>
        <p:blipFill>
          <a:blip r:embed="rId15"/>
          <a:stretch>
            <a:fillRect/>
          </a:stretch>
        </p:blipFill>
        <p:spPr>
          <a:xfrm>
            <a:off x="2188334" y="719276"/>
            <a:ext cx="5257800" cy="1038225"/>
          </a:xfrm>
          <a:prstGeom prst="rect">
            <a:avLst/>
          </a:prstGeom>
        </p:spPr>
      </p:pic>
      <mc:AlternateContent xmlns:mc="http://schemas.openxmlformats.org/markup-compatibility/2006">
        <mc:Choice xmlns:pslz="http://schemas.microsoft.com/office/powerpoint/2016/slidezoom" Requires="pslz">
          <p:graphicFrame>
            <p:nvGraphicFramePr>
              <p:cNvPr id="5" name="صورة الشريحة 4">
                <a:extLst>
                  <a:ext uri="{FF2B5EF4-FFF2-40B4-BE49-F238E27FC236}">
                    <a16:creationId xmlns:a16="http://schemas.microsoft.com/office/drawing/2014/main" id="{3219D505-F1F6-49B5-A4C5-4D3CAF54C513}"/>
                  </a:ext>
                </a:extLst>
              </p:cNvPr>
              <p:cNvGraphicFramePr>
                <a:graphicFrameLocks noChangeAspect="1"/>
              </p:cNvGraphicFramePr>
              <p:nvPr>
                <p:extLst>
                  <p:ext uri="{D42A27DB-BD31-4B8C-83A1-F6EECF244321}">
                    <p14:modId xmlns:p14="http://schemas.microsoft.com/office/powerpoint/2010/main" val="3516384238"/>
                  </p:ext>
                </p:extLst>
              </p:nvPr>
            </p:nvGraphicFramePr>
            <p:xfrm>
              <a:off x="3672384" y="4222451"/>
              <a:ext cx="2423616" cy="1363284"/>
            </p:xfrm>
            <a:graphic>
              <a:graphicData uri="http://schemas.microsoft.com/office/powerpoint/2016/slidezoom">
                <pslz:sldZm>
                  <pslz:sldZmObj sldId="609" cId="4094951615">
                    <pslz:zmPr id="{FF3A97D1-4D6E-4694-B7CF-B342CA92831B}" returnToParent="0" transitionDur="1000">
                      <p166:blipFill xmlns:p166="http://schemas.microsoft.com/office/powerpoint/2016/6/main">
                        <a:blip r:embed="rId16"/>
                        <a:stretch>
                          <a:fillRect/>
                        </a:stretch>
                      </p166:blipFill>
                      <p166:spPr xmlns:p166="http://schemas.microsoft.com/office/powerpoint/2016/6/main">
                        <a:xfrm>
                          <a:off x="0" y="0"/>
                          <a:ext cx="2423616" cy="1363284"/>
                        </a:xfrm>
                        <a:prstGeom prst="rect">
                          <a:avLst/>
                        </a:prstGeom>
                        <a:ln w="3175">
                          <a:solidFill>
                            <a:prstClr val="ltGray"/>
                          </a:solidFill>
                        </a:ln>
                      </p166:spPr>
                    </pslz:zmPr>
                  </pslz:sldZmObj>
                </pslz:sldZm>
              </a:graphicData>
            </a:graphic>
          </p:graphicFrame>
        </mc:Choice>
        <mc:Fallback>
          <p:pic>
            <p:nvPicPr>
              <p:cNvPr id="5" name="صورة الشريحة 4">
                <a:hlinkClick r:id="rId17" action="ppaction://hlinksldjump"/>
                <a:extLst>
                  <a:ext uri="{FF2B5EF4-FFF2-40B4-BE49-F238E27FC236}">
                    <a16:creationId xmlns:a16="http://schemas.microsoft.com/office/drawing/2014/main" id="{3219D505-F1F6-49B5-A4C5-4D3CAF54C513}"/>
                  </a:ext>
                </a:extLst>
              </p:cNvPr>
              <p:cNvPicPr>
                <a:picLocks noGrp="1" noRot="1" noChangeAspect="1" noMove="1" noResize="1" noEditPoints="1" noAdjustHandles="1" noChangeArrowheads="1" noChangeShapeType="1"/>
              </p:cNvPicPr>
              <p:nvPr/>
            </p:nvPicPr>
            <p:blipFill>
              <a:blip r:embed="rId16"/>
              <a:stretch>
                <a:fillRect/>
              </a:stretch>
            </p:blipFill>
            <p:spPr>
              <a:xfrm>
                <a:off x="3672384" y="4222451"/>
                <a:ext cx="2423616" cy="136328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 name="صورة الشريحة 6">
                <a:extLst>
                  <a:ext uri="{FF2B5EF4-FFF2-40B4-BE49-F238E27FC236}">
                    <a16:creationId xmlns:a16="http://schemas.microsoft.com/office/drawing/2014/main" id="{DD72A3CC-67AA-4E72-A7B8-6350E534777D}"/>
                  </a:ext>
                </a:extLst>
              </p:cNvPr>
              <p:cNvGraphicFramePr>
                <a:graphicFrameLocks noChangeAspect="1"/>
              </p:cNvGraphicFramePr>
              <p:nvPr>
                <p:extLst>
                  <p:ext uri="{D42A27DB-BD31-4B8C-83A1-F6EECF244321}">
                    <p14:modId xmlns:p14="http://schemas.microsoft.com/office/powerpoint/2010/main" val="3075672529"/>
                  </p:ext>
                </p:extLst>
              </p:nvPr>
            </p:nvGraphicFramePr>
            <p:xfrm>
              <a:off x="6219355" y="4837738"/>
              <a:ext cx="2423616" cy="1363284"/>
            </p:xfrm>
            <a:graphic>
              <a:graphicData uri="http://schemas.microsoft.com/office/powerpoint/2016/slidezoom">
                <pslz:sldZm>
                  <pslz:sldZmObj sldId="610" cId="1403766251">
                    <pslz:zmPr id="{850BED53-1EC1-494B-807B-E0C390518E79}" returnToParent="0" transitionDur="1000">
                      <p166:blipFill xmlns:p166="http://schemas.microsoft.com/office/powerpoint/2016/6/main">
                        <a:blip r:embed="rId18"/>
                        <a:stretch>
                          <a:fillRect/>
                        </a:stretch>
                      </p166:blipFill>
                      <p166:spPr xmlns:p166="http://schemas.microsoft.com/office/powerpoint/2016/6/main">
                        <a:xfrm>
                          <a:off x="0" y="0"/>
                          <a:ext cx="2423616" cy="1363284"/>
                        </a:xfrm>
                        <a:prstGeom prst="rect">
                          <a:avLst/>
                        </a:prstGeom>
                        <a:ln w="3175">
                          <a:solidFill>
                            <a:prstClr val="ltGray"/>
                          </a:solidFill>
                        </a:ln>
                      </p166:spPr>
                    </pslz:zmPr>
                  </pslz:sldZmObj>
                </pslz:sldZm>
              </a:graphicData>
            </a:graphic>
          </p:graphicFrame>
        </mc:Choice>
        <mc:Fallback>
          <p:pic>
            <p:nvPicPr>
              <p:cNvPr id="7" name="صورة الشريحة 6">
                <a:hlinkClick r:id="rId19" action="ppaction://hlinksldjump"/>
                <a:extLst>
                  <a:ext uri="{FF2B5EF4-FFF2-40B4-BE49-F238E27FC236}">
                    <a16:creationId xmlns:a16="http://schemas.microsoft.com/office/drawing/2014/main" id="{DD72A3CC-67AA-4E72-A7B8-6350E534777D}"/>
                  </a:ext>
                </a:extLst>
              </p:cNvPr>
              <p:cNvPicPr>
                <a:picLocks noGrp="1" noRot="1" noChangeAspect="1" noMove="1" noResize="1" noEditPoints="1" noAdjustHandles="1" noChangeArrowheads="1" noChangeShapeType="1"/>
              </p:cNvPicPr>
              <p:nvPr/>
            </p:nvPicPr>
            <p:blipFill>
              <a:blip r:embed="rId18"/>
              <a:stretch>
                <a:fillRect/>
              </a:stretch>
            </p:blipFill>
            <p:spPr>
              <a:xfrm>
                <a:off x="6219355" y="4837738"/>
                <a:ext cx="2423616" cy="1363284"/>
              </a:xfrm>
              <a:prstGeom prst="rect">
                <a:avLst/>
              </a:prstGeom>
              <a:ln w="3175">
                <a:solidFill>
                  <a:prstClr val="ltGray"/>
                </a:solidFill>
              </a:ln>
            </p:spPr>
          </p:pic>
        </mc:Fallback>
      </mc:AlternateContent>
      <mc:AlternateContent xmlns:mc="http://schemas.openxmlformats.org/markup-compatibility/2006">
        <mc:Choice xmlns:p14="http://schemas.microsoft.com/office/powerpoint/2010/main" Requires="p14">
          <p:contentPart p14:bwMode="auto" r:id="rId20">
            <p14:nvContentPartPr>
              <p14:cNvPr id="40" name="حبر 39">
                <a:extLst>
                  <a:ext uri="{FF2B5EF4-FFF2-40B4-BE49-F238E27FC236}">
                    <a16:creationId xmlns:a16="http://schemas.microsoft.com/office/drawing/2014/main" id="{C4F35A47-CCFB-4C26-9533-74EF042B15ED}"/>
                  </a:ext>
                </a:extLst>
              </p14:cNvPr>
              <p14:cNvContentPartPr/>
              <p14:nvPr/>
            </p14:nvContentPartPr>
            <p14:xfrm>
              <a:off x="2038895" y="4749704"/>
              <a:ext cx="1107720" cy="811080"/>
            </p14:xfrm>
          </p:contentPart>
        </mc:Choice>
        <mc:Fallback>
          <p:pic>
            <p:nvPicPr>
              <p:cNvPr id="40" name="حبر 39">
                <a:extLst>
                  <a:ext uri="{FF2B5EF4-FFF2-40B4-BE49-F238E27FC236}">
                    <a16:creationId xmlns:a16="http://schemas.microsoft.com/office/drawing/2014/main" id="{C4F35A47-CCFB-4C26-9533-74EF042B15ED}"/>
                  </a:ext>
                </a:extLst>
              </p:cNvPr>
              <p:cNvPicPr/>
              <p:nvPr/>
            </p:nvPicPr>
            <p:blipFill>
              <a:blip r:embed="rId21"/>
              <a:stretch>
                <a:fillRect/>
              </a:stretch>
            </p:blipFill>
            <p:spPr>
              <a:xfrm>
                <a:off x="2020901" y="4731696"/>
                <a:ext cx="1143348" cy="846736"/>
              </a:xfrm>
              <a:prstGeom prst="rect">
                <a:avLst/>
              </a:prstGeom>
            </p:spPr>
          </p:pic>
        </mc:Fallback>
      </mc:AlternateContent>
      <p:sp>
        <p:nvSpPr>
          <p:cNvPr id="41" name="مستطيل 40">
            <a:extLst>
              <a:ext uri="{FF2B5EF4-FFF2-40B4-BE49-F238E27FC236}">
                <a16:creationId xmlns:a16="http://schemas.microsoft.com/office/drawing/2014/main" id="{065DB3DD-203A-4EBA-B284-72A1DC927A24}"/>
              </a:ext>
            </a:extLst>
          </p:cNvPr>
          <p:cNvSpPr/>
          <p:nvPr/>
        </p:nvSpPr>
        <p:spPr>
          <a:xfrm>
            <a:off x="1878142" y="4140638"/>
            <a:ext cx="1787708" cy="584775"/>
          </a:xfrm>
          <a:prstGeom prst="rect">
            <a:avLst/>
          </a:prstGeom>
          <a:no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200" b="1" dirty="0">
                <a:solidFill>
                  <a:schemeClr val="accent2">
                    <a:lumMod val="20000"/>
                    <a:lumOff val="80000"/>
                  </a:schemeClr>
                </a:solidFill>
                <a:latin typeface="Comic Sans MS" panose="030F0702030302020204" pitchFamily="66" charset="0"/>
              </a:rPr>
              <a:t>discuss</a:t>
            </a:r>
            <a:endParaRPr lang="ar-SA" sz="3200" b="1" dirty="0">
              <a:solidFill>
                <a:schemeClr val="accent2">
                  <a:lumMod val="20000"/>
                  <a:lumOff val="80000"/>
                </a:schemeClr>
              </a:solidFill>
              <a:latin typeface="Comic Sans MS" panose="030F0702030302020204" pitchFamily="66" charset="0"/>
            </a:endParaRPr>
          </a:p>
        </p:txBody>
      </p:sp>
      <mc:AlternateContent xmlns:mc="http://schemas.openxmlformats.org/markup-compatibility/2006">
        <mc:Choice xmlns:pslz="http://schemas.microsoft.com/office/powerpoint/2016/slidezoom" Requires="pslz">
          <p:graphicFrame>
            <p:nvGraphicFramePr>
              <p:cNvPr id="9" name="صورة الشريحة 8">
                <a:extLst>
                  <a:ext uri="{FF2B5EF4-FFF2-40B4-BE49-F238E27FC236}">
                    <a16:creationId xmlns:a16="http://schemas.microsoft.com/office/drawing/2014/main" id="{90DD0C63-EE5A-47F6-850B-03F978292429}"/>
                  </a:ext>
                </a:extLst>
              </p:cNvPr>
              <p:cNvGraphicFramePr>
                <a:graphicFrameLocks noChangeAspect="1"/>
              </p:cNvGraphicFramePr>
              <p:nvPr>
                <p:extLst>
                  <p:ext uri="{D42A27DB-BD31-4B8C-83A1-F6EECF244321}">
                    <p14:modId xmlns:p14="http://schemas.microsoft.com/office/powerpoint/2010/main" val="3608825102"/>
                  </p:ext>
                </p:extLst>
              </p:nvPr>
            </p:nvGraphicFramePr>
            <p:xfrm>
              <a:off x="10250614" y="5313941"/>
              <a:ext cx="1729824" cy="973026"/>
            </p:xfrm>
            <a:graphic>
              <a:graphicData uri="http://schemas.microsoft.com/office/powerpoint/2016/slidezoom">
                <pslz:sldZm>
                  <pslz:sldZmObj sldId="596" cId="3007058352">
                    <pslz:zmPr id="{68964166-0BBB-4C6C-88C4-B80C7DD0B2D3}" returnToParent="0" transitionDur="1000">
                      <p166:blipFill xmlns:p166="http://schemas.microsoft.com/office/powerpoint/2016/6/main">
                        <a:blip r:embed="rId22"/>
                        <a:stretch>
                          <a:fillRect/>
                        </a:stretch>
                      </p166:blipFill>
                      <p166:spPr xmlns:p166="http://schemas.microsoft.com/office/powerpoint/2016/6/main">
                        <a:xfrm>
                          <a:off x="0" y="0"/>
                          <a:ext cx="1729824" cy="973026"/>
                        </a:xfrm>
                        <a:prstGeom prst="rect">
                          <a:avLst/>
                        </a:prstGeom>
                        <a:ln w="3175">
                          <a:solidFill>
                            <a:prstClr val="ltGray"/>
                          </a:solidFill>
                        </a:ln>
                      </p166:spPr>
                    </pslz:zmPr>
                  </pslz:sldZmObj>
                </pslz:sldZm>
              </a:graphicData>
            </a:graphic>
          </p:graphicFrame>
        </mc:Choice>
        <mc:Fallback>
          <p:pic>
            <p:nvPicPr>
              <p:cNvPr id="9" name="صورة الشريحة 8">
                <a:hlinkClick r:id="rId23" action="ppaction://hlinksldjump"/>
                <a:extLst>
                  <a:ext uri="{FF2B5EF4-FFF2-40B4-BE49-F238E27FC236}">
                    <a16:creationId xmlns:a16="http://schemas.microsoft.com/office/drawing/2014/main" id="{90DD0C63-EE5A-47F6-850B-03F978292429}"/>
                  </a:ext>
                </a:extLst>
              </p:cNvPr>
              <p:cNvPicPr>
                <a:picLocks noGrp="1" noRot="1" noChangeAspect="1" noMove="1" noResize="1" noEditPoints="1" noAdjustHandles="1" noChangeArrowheads="1" noChangeShapeType="1"/>
              </p:cNvPicPr>
              <p:nvPr/>
            </p:nvPicPr>
            <p:blipFill>
              <a:blip r:embed="rId22"/>
              <a:stretch>
                <a:fillRect/>
              </a:stretch>
            </p:blipFill>
            <p:spPr>
              <a:xfrm>
                <a:off x="10250614" y="5313941"/>
                <a:ext cx="1729824" cy="973026"/>
              </a:xfrm>
              <a:prstGeom prst="rect">
                <a:avLst/>
              </a:prstGeom>
              <a:ln w="3175">
                <a:solidFill>
                  <a:prstClr val="ltGray"/>
                </a:solidFill>
              </a:ln>
            </p:spPr>
          </p:pic>
        </mc:Fallback>
      </mc:AlternateContent>
    </p:spTree>
    <p:extLst>
      <p:ext uri="{BB962C8B-B14F-4D97-AF65-F5344CB8AC3E}">
        <p14:creationId xmlns:p14="http://schemas.microsoft.com/office/powerpoint/2010/main" val="7928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6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5">
            <a:hlinkClick r:id="" action="ppaction://media"/>
            <a:extLst>
              <a:ext uri="{FF2B5EF4-FFF2-40B4-BE49-F238E27FC236}">
                <a16:creationId xmlns:a16="http://schemas.microsoft.com/office/drawing/2014/main" id="{D184EF97-5322-4890-875D-71FF7D8840DC}"/>
              </a:ext>
            </a:extLst>
          </p:cNvPr>
          <p:cNvPicPr>
            <a:picLocks noChangeAspect="1"/>
          </p:cNvPicPr>
          <p:nvPr>
            <a:videoFile r:link="rId1"/>
            <p:extLst>
              <p:ext uri="{DAA4B4D4-6D71-4841-9C94-3DE7FCFB9230}">
                <p14:media xmlns:p14="http://schemas.microsoft.com/office/powerpoint/2010/main" r:embed="rId2">
                  <p14:trim end="32686"/>
                </p14:media>
              </p:ext>
            </p:extLst>
          </p:nvPr>
        </p:nvPicPr>
        <p:blipFill rotWithShape="1">
          <a:blip r:embed="rId4"/>
          <a:srcRect l="12750" t="4666" r="12531" b="6500"/>
          <a:stretch>
            <a:fillRect/>
          </a:stretch>
        </p:blipFill>
        <p:spPr>
          <a:xfrm>
            <a:off x="1682148" y="519329"/>
            <a:ext cx="8827703" cy="5903596"/>
          </a:xfrm>
          <a:prstGeom prst="rect">
            <a:avLst/>
          </a:prstGeom>
        </p:spPr>
      </p:pic>
    </p:spTree>
    <p:extLst>
      <p:ext uri="{BB962C8B-B14F-4D97-AF65-F5344CB8AC3E}">
        <p14:creationId xmlns:p14="http://schemas.microsoft.com/office/powerpoint/2010/main" val="6109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D986519-FAE3-4D90-974D-02333E308256}"/>
              </a:ext>
            </a:extLst>
          </p:cNvPr>
          <p:cNvPicPr>
            <a:picLocks noChangeAspect="1"/>
          </p:cNvPicPr>
          <p:nvPr/>
        </p:nvPicPr>
        <p:blipFill>
          <a:blip r:embed="rId2"/>
          <a:stretch>
            <a:fillRect/>
          </a:stretch>
        </p:blipFill>
        <p:spPr>
          <a:xfrm>
            <a:off x="3329595" y="-39269"/>
            <a:ext cx="7249413" cy="6858000"/>
          </a:xfrm>
          <a:prstGeom prst="rect">
            <a:avLst/>
          </a:prstGeom>
        </p:spPr>
      </p:pic>
      <p:sp>
        <p:nvSpPr>
          <p:cNvPr id="6" name="مربع نص 37">
            <a:extLst>
              <a:ext uri="{FF2B5EF4-FFF2-40B4-BE49-F238E27FC236}">
                <a16:creationId xmlns:a16="http://schemas.microsoft.com/office/drawing/2014/main" id="{F2C5F582-D623-4D91-9714-92AA8B5707FD}"/>
              </a:ext>
            </a:extLst>
          </p:cNvPr>
          <p:cNvSpPr txBox="1"/>
          <p:nvPr/>
        </p:nvSpPr>
        <p:spPr>
          <a:xfrm>
            <a:off x="10036151" y="141874"/>
            <a:ext cx="2155848" cy="923330"/>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sz="5400" b="1" dirty="0"/>
              <a:t>Page 8</a:t>
            </a:r>
            <a:endParaRPr lang="ar-SA" sz="5400" b="1" dirty="0"/>
          </a:p>
        </p:txBody>
      </p:sp>
      <p:sp>
        <p:nvSpPr>
          <p:cNvPr id="7" name="مستطيل 6">
            <a:extLst>
              <a:ext uri="{FF2B5EF4-FFF2-40B4-BE49-F238E27FC236}">
                <a16:creationId xmlns:a16="http://schemas.microsoft.com/office/drawing/2014/main" id="{2F2B1A9A-7BDF-4B53-9422-DC4A098AA86E}"/>
              </a:ext>
            </a:extLst>
          </p:cNvPr>
          <p:cNvSpPr/>
          <p:nvPr/>
        </p:nvSpPr>
        <p:spPr>
          <a:xfrm>
            <a:off x="6883040" y="1566181"/>
            <a:ext cx="4696555" cy="369332"/>
          </a:xfrm>
          <a:prstGeom prst="rect">
            <a:avLst/>
          </a:prstGeom>
          <a:solidFill>
            <a:srgbClr val="FF66FF"/>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latin typeface="Comic Sans MS" panose="030F0702030302020204" pitchFamily="66" charset="0"/>
              </a:rPr>
              <a:t>Describe what do you see in the photo.</a:t>
            </a:r>
          </a:p>
        </p:txBody>
      </p:sp>
      <p:sp>
        <p:nvSpPr>
          <p:cNvPr id="8" name="مستطيل 7">
            <a:extLst>
              <a:ext uri="{FF2B5EF4-FFF2-40B4-BE49-F238E27FC236}">
                <a16:creationId xmlns:a16="http://schemas.microsoft.com/office/drawing/2014/main" id="{B8AF3F57-82C6-44C2-B58C-0548A180E896}"/>
              </a:ext>
            </a:extLst>
          </p:cNvPr>
          <p:cNvSpPr/>
          <p:nvPr/>
        </p:nvSpPr>
        <p:spPr>
          <a:xfrm>
            <a:off x="0" y="3285365"/>
            <a:ext cx="3438817" cy="830997"/>
          </a:xfrm>
          <a:prstGeom prst="rect">
            <a:avLst/>
          </a:prstGeom>
          <a:solidFill>
            <a:srgbClr val="FF66FF"/>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t>Do you look exactly like the others in your family?</a:t>
            </a:r>
            <a:endParaRPr lang="ar-SA" dirty="0">
              <a:latin typeface="Comic Sans MS" panose="030F0702030302020204" pitchFamily="66" charset="0"/>
            </a:endParaRPr>
          </a:p>
        </p:txBody>
      </p:sp>
      <p:sp>
        <p:nvSpPr>
          <p:cNvPr id="9" name="مستطيل 8">
            <a:extLst>
              <a:ext uri="{FF2B5EF4-FFF2-40B4-BE49-F238E27FC236}">
                <a16:creationId xmlns:a16="http://schemas.microsoft.com/office/drawing/2014/main" id="{32C5BE5A-20E9-46B2-B6B4-4128C0DDD28E}"/>
              </a:ext>
            </a:extLst>
          </p:cNvPr>
          <p:cNvSpPr/>
          <p:nvPr/>
        </p:nvSpPr>
        <p:spPr>
          <a:xfrm>
            <a:off x="1" y="213666"/>
            <a:ext cx="3522964" cy="1200329"/>
          </a:xfrm>
          <a:prstGeom prst="rect">
            <a:avLst/>
          </a:prstGeom>
          <a:solidFill>
            <a:srgbClr val="FF66FF"/>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latin typeface="Comic Sans MS" panose="030F0702030302020204" pitchFamily="66" charset="0"/>
              </a:rPr>
              <a:t>*look at the title. </a:t>
            </a:r>
          </a:p>
          <a:p>
            <a:pPr algn="l" rtl="0"/>
            <a:r>
              <a:rPr lang="en-US" i="1" dirty="0">
                <a:latin typeface="Comic Sans MS" panose="030F0702030302020204" pitchFamily="66" charset="0"/>
              </a:rPr>
              <a:t>*What does the title mean? </a:t>
            </a:r>
          </a:p>
          <a:p>
            <a:pPr algn="l" rtl="0"/>
            <a:r>
              <a:rPr lang="en-US" dirty="0">
                <a:latin typeface="Comic Sans MS" panose="030F0702030302020204" pitchFamily="66" charset="0"/>
              </a:rPr>
              <a:t>It means that two people</a:t>
            </a:r>
          </a:p>
          <a:p>
            <a:pPr algn="l" rtl="0"/>
            <a:r>
              <a:rPr lang="en-US" dirty="0">
                <a:latin typeface="Comic Sans MS" panose="030F0702030302020204" pitchFamily="66" charset="0"/>
              </a:rPr>
              <a:t>physically resemble each other</a:t>
            </a:r>
          </a:p>
        </p:txBody>
      </p:sp>
    </p:spTree>
    <p:extLst>
      <p:ext uri="{BB962C8B-B14F-4D97-AF65-F5344CB8AC3E}">
        <p14:creationId xmlns:p14="http://schemas.microsoft.com/office/powerpoint/2010/main" val="409495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3870D9B-78F9-4F5C-85D3-4AFC596C5B78}"/>
              </a:ext>
            </a:extLst>
          </p:cNvPr>
          <p:cNvPicPr>
            <a:picLocks noChangeAspect="1"/>
          </p:cNvPicPr>
          <p:nvPr/>
        </p:nvPicPr>
        <p:blipFill>
          <a:blip r:embed="rId2"/>
          <a:stretch>
            <a:fillRect/>
          </a:stretch>
        </p:blipFill>
        <p:spPr>
          <a:xfrm>
            <a:off x="606810" y="30342"/>
            <a:ext cx="9137441" cy="6827658"/>
          </a:xfrm>
          <a:prstGeom prst="rect">
            <a:avLst/>
          </a:prstGeom>
        </p:spPr>
      </p:pic>
      <p:pic>
        <p:nvPicPr>
          <p:cNvPr id="6" name="رسم 5" descr="مجموعة من النساء مع تعبئة خالصة">
            <a:extLst>
              <a:ext uri="{FF2B5EF4-FFF2-40B4-BE49-F238E27FC236}">
                <a16:creationId xmlns:a16="http://schemas.microsoft.com/office/drawing/2014/main" id="{76ADD1C2-91DD-45C8-AD5A-0CAAF35EC9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8113" y="4360354"/>
            <a:ext cx="1703982" cy="1703982"/>
          </a:xfrm>
          <a:prstGeom prst="rect">
            <a:avLst/>
          </a:prstGeom>
        </p:spPr>
      </p:pic>
      <p:pic>
        <p:nvPicPr>
          <p:cNvPr id="8" name="رسم 7" descr="كتاب مفتوح مع تعبئة خالصة">
            <a:extLst>
              <a:ext uri="{FF2B5EF4-FFF2-40B4-BE49-F238E27FC236}">
                <a16:creationId xmlns:a16="http://schemas.microsoft.com/office/drawing/2014/main" id="{09DC64C7-4635-4524-A94F-19BC1E5AEB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8113" y="2592180"/>
            <a:ext cx="1703982" cy="1703982"/>
          </a:xfrm>
          <a:prstGeom prst="rect">
            <a:avLst/>
          </a:prstGeom>
        </p:spPr>
      </p:pic>
      <p:pic>
        <p:nvPicPr>
          <p:cNvPr id="10" name="رسم 9" descr="الأسئلة مع تعبئة خالصة">
            <a:extLst>
              <a:ext uri="{FF2B5EF4-FFF2-40B4-BE49-F238E27FC236}">
                <a16:creationId xmlns:a16="http://schemas.microsoft.com/office/drawing/2014/main" id="{09A0A9A0-B1CD-4BA3-ADCC-F1446F9056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6406" y="709516"/>
            <a:ext cx="1703982" cy="1703982"/>
          </a:xfrm>
          <a:prstGeom prst="rect">
            <a:avLst/>
          </a:prstGeom>
        </p:spPr>
      </p:pic>
    </p:spTree>
    <p:extLst>
      <p:ext uri="{BB962C8B-B14F-4D97-AF65-F5344CB8AC3E}">
        <p14:creationId xmlns:p14="http://schemas.microsoft.com/office/powerpoint/2010/main" val="140376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46979" y="5061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15" y="112961"/>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7" y="389587"/>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mc:AlternateContent xmlns:mc="http://schemas.openxmlformats.org/markup-compatibility/2006">
        <mc:Choice xmlns:p14="http://schemas.microsoft.com/office/powerpoint/2010/main" Requires="p14">
          <p:contentPart p14:bwMode="auto" r:id="rId9">
            <p14:nvContentPartPr>
              <p14:cNvPr id="35" name="حبر 34">
                <a:extLst>
                  <a:ext uri="{FF2B5EF4-FFF2-40B4-BE49-F238E27FC236}">
                    <a16:creationId xmlns:a16="http://schemas.microsoft.com/office/drawing/2014/main" id="{AB784562-3B08-4BA6-8DCB-BC3C0E233DB6}"/>
                  </a:ext>
                </a:extLst>
              </p14:cNvPr>
              <p14:cNvContentPartPr/>
              <p14:nvPr/>
            </p14:nvContentPartPr>
            <p14:xfrm>
              <a:off x="8545855" y="1799869"/>
              <a:ext cx="1460520" cy="2527200"/>
            </p14:xfrm>
          </p:contentPart>
        </mc:Choice>
        <mc:Fallback>
          <p:pic>
            <p:nvPicPr>
              <p:cNvPr id="35" name="حبر 34">
                <a:extLst>
                  <a:ext uri="{FF2B5EF4-FFF2-40B4-BE49-F238E27FC236}">
                    <a16:creationId xmlns:a16="http://schemas.microsoft.com/office/drawing/2014/main" id="{AB784562-3B08-4BA6-8DCB-BC3C0E233DB6}"/>
                  </a:ext>
                </a:extLst>
              </p:cNvPr>
              <p:cNvPicPr/>
              <p:nvPr/>
            </p:nvPicPr>
            <p:blipFill>
              <a:blip r:embed="rId10"/>
              <a:stretch>
                <a:fillRect/>
              </a:stretch>
            </p:blipFill>
            <p:spPr>
              <a:xfrm>
                <a:off x="8509855" y="1763869"/>
                <a:ext cx="1532160" cy="2598840"/>
              </a:xfrm>
              <a:prstGeom prst="rect">
                <a:avLst/>
              </a:prstGeom>
            </p:spPr>
          </p:pic>
        </mc:Fallback>
      </mc:AlternateContent>
      <p:pic>
        <p:nvPicPr>
          <p:cNvPr id="37" name="صورة 36">
            <a:extLst>
              <a:ext uri="{FF2B5EF4-FFF2-40B4-BE49-F238E27FC236}">
                <a16:creationId xmlns:a16="http://schemas.microsoft.com/office/drawing/2014/main" id="{E68042F5-1F09-4996-A99B-352DF91DC9C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057759" y="1254029"/>
            <a:ext cx="1619732" cy="638408"/>
          </a:xfrm>
          <a:prstGeom prst="rect">
            <a:avLst/>
          </a:prstGeom>
        </p:spPr>
      </p:pic>
      <p:pic>
        <p:nvPicPr>
          <p:cNvPr id="41" name="Picture 2" descr="toddler tech preschool">
            <a:extLst>
              <a:ext uri="{FF2B5EF4-FFF2-40B4-BE49-F238E27FC236}">
                <a16:creationId xmlns:a16="http://schemas.microsoft.com/office/drawing/2014/main" id="{E05B22F0-57E1-4980-A491-AFB87A436A2D}"/>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147938" y="481719"/>
            <a:ext cx="1767518" cy="1767518"/>
          </a:xfrm>
          <a:prstGeom prst="rect">
            <a:avLst/>
          </a:prstGeom>
          <a:noFill/>
          <a:extLst>
            <a:ext uri="{909E8E84-426E-40DD-AFC4-6F175D3DCCD1}">
              <a14:hiddenFill xmlns:a14="http://schemas.microsoft.com/office/drawing/2010/main">
                <a:solidFill>
                  <a:srgbClr val="FFFFFF"/>
                </a:solidFill>
              </a14:hiddenFill>
            </a:ext>
          </a:extLst>
        </p:spPr>
      </p:pic>
      <p:pic>
        <p:nvPicPr>
          <p:cNvPr id="42" name="صورة 41">
            <a:extLst>
              <a:ext uri="{FF2B5EF4-FFF2-40B4-BE49-F238E27FC236}">
                <a16:creationId xmlns:a16="http://schemas.microsoft.com/office/drawing/2014/main" id="{221805C5-3859-4815-8EBC-7DB0B3139B69}"/>
              </a:ext>
            </a:extLst>
          </p:cNvPr>
          <p:cNvPicPr>
            <a:picLocks noChangeAspect="1"/>
          </p:cNvPicPr>
          <p:nvPr/>
        </p:nvPicPr>
        <p:blipFill>
          <a:blip r:embed="rId13"/>
          <a:stretch>
            <a:fillRect/>
          </a:stretch>
        </p:blipFill>
        <p:spPr>
          <a:xfrm>
            <a:off x="935191" y="628465"/>
            <a:ext cx="2124075" cy="428625"/>
          </a:xfrm>
          <a:prstGeom prst="rect">
            <a:avLst/>
          </a:prstGeom>
        </p:spPr>
      </p:pic>
      <p:pic>
        <p:nvPicPr>
          <p:cNvPr id="43" name="Picture 6" descr="Ditch Google For A Day: 10 Amazing Search Engines To Try out">
            <a:extLst>
              <a:ext uri="{FF2B5EF4-FFF2-40B4-BE49-F238E27FC236}">
                <a16:creationId xmlns:a16="http://schemas.microsoft.com/office/drawing/2014/main" id="{B8F2297B-9287-4DA0-98FC-72ADB2F58C8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1920" y="5144936"/>
            <a:ext cx="2463447" cy="1308706"/>
          </a:xfrm>
          <a:prstGeom prst="rect">
            <a:avLst/>
          </a:prstGeom>
          <a:noFill/>
          <a:extLst>
            <a:ext uri="{909E8E84-426E-40DD-AFC4-6F175D3DCCD1}">
              <a14:hiddenFill xmlns:a14="http://schemas.microsoft.com/office/drawing/2010/main">
                <a:solidFill>
                  <a:srgbClr val="FFFFFF"/>
                </a:solidFill>
              </a14:hiddenFill>
            </a:ext>
          </a:extLst>
        </p:spPr>
      </p:pic>
      <p:pic>
        <p:nvPicPr>
          <p:cNvPr id="44" name="صورة 43">
            <a:extLst>
              <a:ext uri="{FF2B5EF4-FFF2-40B4-BE49-F238E27FC236}">
                <a16:creationId xmlns:a16="http://schemas.microsoft.com/office/drawing/2014/main" id="{83FB59F5-1628-4DE7-82CD-7F3BE242B39F}"/>
              </a:ext>
            </a:extLst>
          </p:cNvPr>
          <p:cNvPicPr>
            <a:picLocks noChangeAspect="1"/>
          </p:cNvPicPr>
          <p:nvPr/>
        </p:nvPicPr>
        <p:blipFill>
          <a:blip r:embed="rId15"/>
          <a:stretch>
            <a:fillRect/>
          </a:stretch>
        </p:blipFill>
        <p:spPr>
          <a:xfrm>
            <a:off x="995498" y="1086175"/>
            <a:ext cx="6086475" cy="381000"/>
          </a:xfrm>
          <a:prstGeom prst="rect">
            <a:avLst/>
          </a:prstGeom>
        </p:spPr>
      </p:pic>
      <p:pic>
        <p:nvPicPr>
          <p:cNvPr id="45" name="صورة 44">
            <a:extLst>
              <a:ext uri="{FF2B5EF4-FFF2-40B4-BE49-F238E27FC236}">
                <a16:creationId xmlns:a16="http://schemas.microsoft.com/office/drawing/2014/main" id="{7E57D9AE-0E27-4592-8B55-D1CC73272C3C}"/>
              </a:ext>
            </a:extLst>
          </p:cNvPr>
          <p:cNvPicPr>
            <a:picLocks noChangeAspect="1"/>
          </p:cNvPicPr>
          <p:nvPr/>
        </p:nvPicPr>
        <p:blipFill>
          <a:blip r:embed="rId16"/>
          <a:stretch>
            <a:fillRect/>
          </a:stretch>
        </p:blipFill>
        <p:spPr>
          <a:xfrm>
            <a:off x="2130511" y="1517230"/>
            <a:ext cx="5991956" cy="1492733"/>
          </a:xfrm>
          <a:prstGeom prst="rect">
            <a:avLst/>
          </a:prstGeom>
        </p:spPr>
      </p:pic>
      <p:sp>
        <p:nvSpPr>
          <p:cNvPr id="46" name="مستطيل 45">
            <a:extLst>
              <a:ext uri="{FF2B5EF4-FFF2-40B4-BE49-F238E27FC236}">
                <a16:creationId xmlns:a16="http://schemas.microsoft.com/office/drawing/2014/main" id="{436B3B93-4E54-49CA-94B5-21B26D4D3F49}"/>
              </a:ext>
            </a:extLst>
          </p:cNvPr>
          <p:cNvSpPr/>
          <p:nvPr/>
        </p:nvSpPr>
        <p:spPr>
          <a:xfrm>
            <a:off x="935191" y="3016983"/>
            <a:ext cx="8147099" cy="2031325"/>
          </a:xfrm>
          <a:prstGeom prst="rect">
            <a:avLst/>
          </a:prstGeom>
          <a:solidFill>
            <a:srgbClr val="FFCCCC"/>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b="1" dirty="0">
                <a:latin typeface="Comic Sans MS" panose="030F0702030302020204" pitchFamily="66" charset="0"/>
              </a:rPr>
              <a:t>1. </a:t>
            </a:r>
            <a:r>
              <a:rPr lang="en-US" dirty="0">
                <a:latin typeface="Comic Sans MS" panose="030F0702030302020204" pitchFamily="66" charset="0"/>
              </a:rPr>
              <a:t>They met when another student introduced them.</a:t>
            </a:r>
          </a:p>
          <a:p>
            <a:pPr algn="l" rtl="0"/>
            <a:r>
              <a:rPr lang="en-US" b="1" dirty="0">
                <a:latin typeface="Comic Sans MS" panose="030F0702030302020204" pitchFamily="66" charset="0"/>
              </a:rPr>
              <a:t>2. </a:t>
            </a:r>
            <a:r>
              <a:rPr lang="en-US" dirty="0">
                <a:latin typeface="Comic Sans MS" panose="030F0702030302020204" pitchFamily="66" charset="0"/>
              </a:rPr>
              <a:t>One brother read the story about Bobby and Eddy and realized that he was their brother, too.</a:t>
            </a:r>
          </a:p>
          <a:p>
            <a:pPr algn="l" rtl="0"/>
            <a:r>
              <a:rPr lang="en-US" b="1" dirty="0">
                <a:latin typeface="Comic Sans MS" panose="030F0702030302020204" pitchFamily="66" charset="0"/>
              </a:rPr>
              <a:t>3. </a:t>
            </a:r>
            <a:r>
              <a:rPr lang="en-US" dirty="0">
                <a:latin typeface="Comic Sans MS" panose="030F0702030302020204" pitchFamily="66" charset="0"/>
              </a:rPr>
              <a:t>They wore similar clothes, had the same favorite color, and liked coffee the same way. They both fell down stairs at 15, and they both used the same recipe book. They were talkative and laughed a lot.</a:t>
            </a:r>
          </a:p>
          <a:p>
            <a:pPr algn="l" rtl="0"/>
            <a:r>
              <a:rPr lang="en-US" b="1" dirty="0">
                <a:latin typeface="Comic Sans MS" panose="030F0702030302020204" pitchFamily="66" charset="0"/>
              </a:rPr>
              <a:t>4. </a:t>
            </a:r>
            <a:r>
              <a:rPr lang="en-US" dirty="0">
                <a:latin typeface="Comic Sans MS" panose="030F0702030302020204" pitchFamily="66" charset="0"/>
              </a:rPr>
              <a:t>They laughed a lot.</a:t>
            </a:r>
            <a:endParaRPr lang="ar-SA" dirty="0">
              <a:latin typeface="Comic Sans MS" panose="030F0702030302020204" pitchFamily="66" charset="0"/>
            </a:endParaRPr>
          </a:p>
        </p:txBody>
      </p:sp>
      <mc:AlternateContent xmlns:mc="http://schemas.openxmlformats.org/markup-compatibility/2006">
        <mc:Choice xmlns:pslz="http://schemas.microsoft.com/office/powerpoint/2016/slidezoom" Requires="pslz">
          <p:graphicFrame>
            <p:nvGraphicFramePr>
              <p:cNvPr id="4" name="صورة الشريحة 3">
                <a:extLst>
                  <a:ext uri="{FF2B5EF4-FFF2-40B4-BE49-F238E27FC236}">
                    <a16:creationId xmlns:a16="http://schemas.microsoft.com/office/drawing/2014/main" id="{E1C8DF01-BC39-4071-9E51-159FF203FFD5}"/>
                  </a:ext>
                </a:extLst>
              </p:cNvPr>
              <p:cNvGraphicFramePr>
                <a:graphicFrameLocks noChangeAspect="1"/>
              </p:cNvGraphicFramePr>
              <p:nvPr>
                <p:extLst>
                  <p:ext uri="{D42A27DB-BD31-4B8C-83A1-F6EECF244321}">
                    <p14:modId xmlns:p14="http://schemas.microsoft.com/office/powerpoint/2010/main" val="2872965677"/>
                  </p:ext>
                </p:extLst>
              </p:nvPr>
            </p:nvGraphicFramePr>
            <p:xfrm>
              <a:off x="3822284" y="5105356"/>
              <a:ext cx="2208268" cy="1242150"/>
            </p:xfrm>
            <a:graphic>
              <a:graphicData uri="http://schemas.microsoft.com/office/powerpoint/2016/slidezoom">
                <pslz:sldZm>
                  <pslz:sldZmObj sldId="611" cId="4035211926">
                    <pslz:zmPr id="{69A43FA0-FB86-4B0B-8DDF-5230A4F5C89B}" returnToParent="0" transitionDur="1000">
                      <p166:blipFill xmlns:p166="http://schemas.microsoft.com/office/powerpoint/2016/6/main">
                        <a:blip r:embed="rId17"/>
                        <a:stretch>
                          <a:fillRect/>
                        </a:stretch>
                      </p166:blipFill>
                      <p166:spPr xmlns:p166="http://schemas.microsoft.com/office/powerpoint/2016/6/main">
                        <a:xfrm>
                          <a:off x="0" y="0"/>
                          <a:ext cx="2208268" cy="1242150"/>
                        </a:xfrm>
                        <a:prstGeom prst="rect">
                          <a:avLst/>
                        </a:prstGeom>
                        <a:ln w="3175">
                          <a:solidFill>
                            <a:prstClr val="ltGray"/>
                          </a:solidFill>
                        </a:ln>
                      </p166:spPr>
                    </pslz:zmPr>
                  </pslz:sldZmObj>
                </pslz:sldZm>
              </a:graphicData>
            </a:graphic>
          </p:graphicFrame>
        </mc:Choice>
        <mc:Fallback>
          <p:pic>
            <p:nvPicPr>
              <p:cNvPr id="4" name="صورة الشريحة 3">
                <a:hlinkClick r:id="rId18" action="ppaction://hlinksldjump"/>
                <a:extLst>
                  <a:ext uri="{FF2B5EF4-FFF2-40B4-BE49-F238E27FC236}">
                    <a16:creationId xmlns:a16="http://schemas.microsoft.com/office/drawing/2014/main" id="{E1C8DF01-BC39-4071-9E51-159FF203FFD5}"/>
                  </a:ext>
                </a:extLst>
              </p:cNvPr>
              <p:cNvPicPr>
                <a:picLocks noGrp="1" noRot="1" noChangeAspect="1" noMove="1" noResize="1" noEditPoints="1" noAdjustHandles="1" noChangeArrowheads="1" noChangeShapeType="1"/>
              </p:cNvPicPr>
              <p:nvPr/>
            </p:nvPicPr>
            <p:blipFill>
              <a:blip r:embed="rId17"/>
              <a:stretch>
                <a:fillRect/>
              </a:stretch>
            </p:blipFill>
            <p:spPr>
              <a:xfrm>
                <a:off x="3822284" y="5105356"/>
                <a:ext cx="2208268" cy="1242150"/>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50" name="صورة الشريحة 49">
                <a:extLst>
                  <a:ext uri="{FF2B5EF4-FFF2-40B4-BE49-F238E27FC236}">
                    <a16:creationId xmlns:a16="http://schemas.microsoft.com/office/drawing/2014/main" id="{0AEF749D-2727-4D85-A2B0-7EF79859B0E4}"/>
                  </a:ext>
                </a:extLst>
              </p:cNvPr>
              <p:cNvGraphicFramePr>
                <a:graphicFrameLocks noChangeAspect="1"/>
              </p:cNvGraphicFramePr>
              <p:nvPr>
                <p:extLst>
                  <p:ext uri="{D42A27DB-BD31-4B8C-83A1-F6EECF244321}">
                    <p14:modId xmlns:p14="http://schemas.microsoft.com/office/powerpoint/2010/main" val="2166369884"/>
                  </p:ext>
                </p:extLst>
              </p:nvPr>
            </p:nvGraphicFramePr>
            <p:xfrm>
              <a:off x="10167439" y="4318553"/>
              <a:ext cx="1807219" cy="1016561"/>
            </p:xfrm>
            <a:graphic>
              <a:graphicData uri="http://schemas.microsoft.com/office/powerpoint/2016/slidezoom">
                <pslz:sldZm>
                  <pslz:sldZmObj sldId="609" cId="4094951615">
                    <pslz:zmPr id="{FF3A97D1-4D6E-4694-B7CF-B342CA92831B}" returnToParent="0" transitionDur="1000">
                      <p166:blipFill xmlns:p166="http://schemas.microsoft.com/office/powerpoint/2016/6/main">
                        <a:blip r:embed="rId19"/>
                        <a:stretch>
                          <a:fillRect/>
                        </a:stretch>
                      </p166:blipFill>
                      <p166:spPr xmlns:p166="http://schemas.microsoft.com/office/powerpoint/2016/6/main">
                        <a:xfrm>
                          <a:off x="0" y="0"/>
                          <a:ext cx="1807219" cy="1016561"/>
                        </a:xfrm>
                        <a:prstGeom prst="rect">
                          <a:avLst/>
                        </a:prstGeom>
                        <a:ln w="3175">
                          <a:solidFill>
                            <a:prstClr val="ltGray"/>
                          </a:solidFill>
                        </a:ln>
                      </p166:spPr>
                    </pslz:zmPr>
                  </pslz:sldZmObj>
                </pslz:sldZm>
              </a:graphicData>
            </a:graphic>
          </p:graphicFrame>
        </mc:Choice>
        <mc:Fallback>
          <p:pic>
            <p:nvPicPr>
              <p:cNvPr id="50" name="صورة الشريحة 49">
                <a:hlinkClick r:id="rId20" action="ppaction://hlinksldjump"/>
                <a:extLst>
                  <a:ext uri="{FF2B5EF4-FFF2-40B4-BE49-F238E27FC236}">
                    <a16:creationId xmlns:a16="http://schemas.microsoft.com/office/drawing/2014/main" id="{0AEF749D-2727-4D85-A2B0-7EF79859B0E4}"/>
                  </a:ext>
                </a:extLst>
              </p:cNvPr>
              <p:cNvPicPr>
                <a:picLocks noGrp="1" noRot="1" noChangeAspect="1" noMove="1" noResize="1" noEditPoints="1" noAdjustHandles="1" noChangeArrowheads="1" noChangeShapeType="1"/>
              </p:cNvPicPr>
              <p:nvPr/>
            </p:nvPicPr>
            <p:blipFill>
              <a:blip r:embed="rId19"/>
              <a:stretch>
                <a:fillRect/>
              </a:stretch>
            </p:blipFill>
            <p:spPr>
              <a:xfrm>
                <a:off x="10167439" y="4318553"/>
                <a:ext cx="1807219" cy="1016561"/>
              </a:xfrm>
              <a:prstGeom prst="rect">
                <a:avLst/>
              </a:prstGeom>
              <a:ln w="3175">
                <a:solidFill>
                  <a:prstClr val="ltGray"/>
                </a:solidFill>
              </a:ln>
            </p:spPr>
          </p:pic>
        </mc:Fallback>
      </mc:AlternateContent>
    </p:spTree>
    <p:extLst>
      <p:ext uri="{BB962C8B-B14F-4D97-AF65-F5344CB8AC3E}">
        <p14:creationId xmlns:p14="http://schemas.microsoft.com/office/powerpoint/2010/main" val="18338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bg/>
                                          </p:spTgt>
                                        </p:tgtEl>
                                        <p:attrNameLst>
                                          <p:attrName>style.visibility</p:attrName>
                                        </p:attrNameLst>
                                      </p:cBhvr>
                                      <p:to>
                                        <p:strVal val="visible"/>
                                      </p:to>
                                    </p:set>
                                    <p:animEffect transition="in" filter="wipe(left)">
                                      <p:cBhvr>
                                        <p:cTn id="7" dur="500"/>
                                        <p:tgtEl>
                                          <p:spTgt spid="4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xEl>
                                              <p:pRg st="0" end="0"/>
                                            </p:txEl>
                                          </p:spTgt>
                                        </p:tgtEl>
                                        <p:attrNameLst>
                                          <p:attrName>style.visibility</p:attrName>
                                        </p:attrNameLst>
                                      </p:cBhvr>
                                      <p:to>
                                        <p:strVal val="visible"/>
                                      </p:to>
                                    </p:set>
                                    <p:animEffect transition="in" filter="wipe(left)">
                                      <p:cBhvr>
                                        <p:cTn id="12" dur="500"/>
                                        <p:tgtEl>
                                          <p:spTgt spid="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xEl>
                                              <p:pRg st="1" end="1"/>
                                            </p:txEl>
                                          </p:spTgt>
                                        </p:tgtEl>
                                        <p:attrNameLst>
                                          <p:attrName>style.visibility</p:attrName>
                                        </p:attrNameLst>
                                      </p:cBhvr>
                                      <p:to>
                                        <p:strVal val="visible"/>
                                      </p:to>
                                    </p:set>
                                    <p:animEffect transition="in" filter="wipe(left)">
                                      <p:cBhvr>
                                        <p:cTn id="17" dur="500"/>
                                        <p:tgtEl>
                                          <p:spTgt spid="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xEl>
                                              <p:pRg st="2" end="2"/>
                                            </p:txEl>
                                          </p:spTgt>
                                        </p:tgtEl>
                                        <p:attrNameLst>
                                          <p:attrName>style.visibility</p:attrName>
                                        </p:attrNameLst>
                                      </p:cBhvr>
                                      <p:to>
                                        <p:strVal val="visible"/>
                                      </p:to>
                                    </p:set>
                                    <p:animEffect transition="in" filter="wipe(left)">
                                      <p:cBhvr>
                                        <p:cTn id="22" dur="500"/>
                                        <p:tgtEl>
                                          <p:spTgt spid="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
                                            <p:txEl>
                                              <p:pRg st="3" end="3"/>
                                            </p:txEl>
                                          </p:spTgt>
                                        </p:tgtEl>
                                        <p:attrNameLst>
                                          <p:attrName>style.visibility</p:attrName>
                                        </p:attrNameLst>
                                      </p:cBhvr>
                                      <p:to>
                                        <p:strVal val="visible"/>
                                      </p:to>
                                    </p:set>
                                    <p:animEffect transition="in" filter="wipe(left)">
                                      <p:cBhvr>
                                        <p:cTn id="27"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6A78EE44-41FC-4DC5-8029-7F88F3037992}"/>
              </a:ext>
            </a:extLst>
          </p:cNvPr>
          <p:cNvPicPr>
            <a:picLocks noChangeAspect="1"/>
          </p:cNvPicPr>
          <p:nvPr/>
        </p:nvPicPr>
        <p:blipFill>
          <a:blip r:embed="rId2"/>
          <a:stretch>
            <a:fillRect/>
          </a:stretch>
        </p:blipFill>
        <p:spPr>
          <a:xfrm>
            <a:off x="275138" y="1058110"/>
            <a:ext cx="11916862" cy="496006"/>
          </a:xfrm>
          <a:prstGeom prst="rect">
            <a:avLst/>
          </a:prstGeom>
        </p:spPr>
      </p:pic>
      <p:pic>
        <p:nvPicPr>
          <p:cNvPr id="9" name="صورة 8">
            <a:extLst>
              <a:ext uri="{FF2B5EF4-FFF2-40B4-BE49-F238E27FC236}">
                <a16:creationId xmlns:a16="http://schemas.microsoft.com/office/drawing/2014/main" id="{47C7E408-2E27-4C39-8400-2C3D4B770957}"/>
              </a:ext>
            </a:extLst>
          </p:cNvPr>
          <p:cNvPicPr>
            <a:picLocks noChangeAspect="1"/>
          </p:cNvPicPr>
          <p:nvPr/>
        </p:nvPicPr>
        <p:blipFill>
          <a:blip r:embed="rId3"/>
          <a:stretch>
            <a:fillRect/>
          </a:stretch>
        </p:blipFill>
        <p:spPr>
          <a:xfrm>
            <a:off x="0" y="2949167"/>
            <a:ext cx="12209368" cy="3300168"/>
          </a:xfrm>
          <a:prstGeom prst="rect">
            <a:avLst/>
          </a:prstGeom>
        </p:spPr>
      </p:pic>
      <p:pic>
        <p:nvPicPr>
          <p:cNvPr id="11" name="صورة 10">
            <a:extLst>
              <a:ext uri="{FF2B5EF4-FFF2-40B4-BE49-F238E27FC236}">
                <a16:creationId xmlns:a16="http://schemas.microsoft.com/office/drawing/2014/main" id="{E721F1B7-6EFF-4772-9AE6-A79E66583E90}"/>
              </a:ext>
            </a:extLst>
          </p:cNvPr>
          <p:cNvPicPr>
            <a:picLocks noChangeAspect="1"/>
          </p:cNvPicPr>
          <p:nvPr/>
        </p:nvPicPr>
        <p:blipFill>
          <a:blip r:embed="rId4"/>
          <a:stretch>
            <a:fillRect/>
          </a:stretch>
        </p:blipFill>
        <p:spPr>
          <a:xfrm>
            <a:off x="9789629" y="1555817"/>
            <a:ext cx="2429511" cy="2564484"/>
          </a:xfrm>
          <a:prstGeom prst="rect">
            <a:avLst/>
          </a:prstGeom>
        </p:spPr>
      </p:pic>
      <p:sp>
        <p:nvSpPr>
          <p:cNvPr id="12" name="مستطيل 11">
            <a:extLst>
              <a:ext uri="{FF2B5EF4-FFF2-40B4-BE49-F238E27FC236}">
                <a16:creationId xmlns:a16="http://schemas.microsoft.com/office/drawing/2014/main" id="{60B06D9E-8ABD-4069-89E5-4C9F0C61290A}"/>
              </a:ext>
            </a:extLst>
          </p:cNvPr>
          <p:cNvSpPr/>
          <p:nvPr/>
        </p:nvSpPr>
        <p:spPr>
          <a:xfrm>
            <a:off x="484199" y="3090552"/>
            <a:ext cx="449378"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c</a:t>
            </a:r>
            <a:endParaRPr lang="ar-SA" sz="2800" b="0" cap="none" spc="0" dirty="0">
              <a:ln w="0"/>
              <a:solidFill>
                <a:srgbClr val="C00000"/>
              </a:solidFill>
              <a:latin typeface="Comic Sans MS" panose="030F0702030302020204" pitchFamily="66" charset="0"/>
            </a:endParaRPr>
          </a:p>
        </p:txBody>
      </p:sp>
      <p:sp>
        <p:nvSpPr>
          <p:cNvPr id="13" name="مستطيل 12">
            <a:extLst>
              <a:ext uri="{FF2B5EF4-FFF2-40B4-BE49-F238E27FC236}">
                <a16:creationId xmlns:a16="http://schemas.microsoft.com/office/drawing/2014/main" id="{48B74438-0E00-4484-AFB8-E73F3FF4C456}"/>
              </a:ext>
            </a:extLst>
          </p:cNvPr>
          <p:cNvSpPr/>
          <p:nvPr/>
        </p:nvSpPr>
        <p:spPr>
          <a:xfrm>
            <a:off x="466628" y="3616403"/>
            <a:ext cx="484518"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b</a:t>
            </a:r>
            <a:endParaRPr lang="ar-SA" sz="2800" b="0" cap="none" spc="0" dirty="0">
              <a:ln w="0"/>
              <a:solidFill>
                <a:srgbClr val="C00000"/>
              </a:solidFill>
              <a:latin typeface="Comic Sans MS" panose="030F0702030302020204" pitchFamily="66" charset="0"/>
            </a:endParaRPr>
          </a:p>
        </p:txBody>
      </p:sp>
      <p:sp>
        <p:nvSpPr>
          <p:cNvPr id="14" name="مستطيل 13">
            <a:extLst>
              <a:ext uri="{FF2B5EF4-FFF2-40B4-BE49-F238E27FC236}">
                <a16:creationId xmlns:a16="http://schemas.microsoft.com/office/drawing/2014/main" id="{9640D49B-8ED7-4A46-AFA0-AD8EE00E9D19}"/>
              </a:ext>
            </a:extLst>
          </p:cNvPr>
          <p:cNvSpPr/>
          <p:nvPr/>
        </p:nvSpPr>
        <p:spPr>
          <a:xfrm>
            <a:off x="468580" y="4120301"/>
            <a:ext cx="482566"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d</a:t>
            </a:r>
            <a:endParaRPr lang="ar-SA" sz="2800" b="0" cap="none" spc="0" dirty="0">
              <a:ln w="0"/>
              <a:solidFill>
                <a:srgbClr val="C00000"/>
              </a:solidFill>
              <a:latin typeface="Comic Sans MS" panose="030F0702030302020204" pitchFamily="66" charset="0"/>
            </a:endParaRPr>
          </a:p>
        </p:txBody>
      </p:sp>
      <p:sp>
        <p:nvSpPr>
          <p:cNvPr id="15" name="مستطيل 14">
            <a:extLst>
              <a:ext uri="{FF2B5EF4-FFF2-40B4-BE49-F238E27FC236}">
                <a16:creationId xmlns:a16="http://schemas.microsoft.com/office/drawing/2014/main" id="{0A3448BB-87E2-45A3-AA29-DB7A70B5AC66}"/>
              </a:ext>
            </a:extLst>
          </p:cNvPr>
          <p:cNvSpPr/>
          <p:nvPr/>
        </p:nvSpPr>
        <p:spPr>
          <a:xfrm>
            <a:off x="468580" y="4633337"/>
            <a:ext cx="464997"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e</a:t>
            </a:r>
            <a:endParaRPr lang="ar-SA" sz="2800" b="0" cap="none" spc="0" dirty="0">
              <a:ln w="0"/>
              <a:solidFill>
                <a:srgbClr val="C00000"/>
              </a:solidFill>
              <a:latin typeface="Comic Sans MS" panose="030F0702030302020204" pitchFamily="66" charset="0"/>
            </a:endParaRPr>
          </a:p>
        </p:txBody>
      </p:sp>
      <p:sp>
        <p:nvSpPr>
          <p:cNvPr id="16" name="مستطيل 15">
            <a:extLst>
              <a:ext uri="{FF2B5EF4-FFF2-40B4-BE49-F238E27FC236}">
                <a16:creationId xmlns:a16="http://schemas.microsoft.com/office/drawing/2014/main" id="{70424742-F892-414F-B684-E7789FA10BFF}"/>
              </a:ext>
            </a:extLst>
          </p:cNvPr>
          <p:cNvSpPr/>
          <p:nvPr/>
        </p:nvSpPr>
        <p:spPr>
          <a:xfrm>
            <a:off x="539246" y="5172003"/>
            <a:ext cx="449378"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a</a:t>
            </a:r>
            <a:endParaRPr lang="ar-SA" sz="2800" b="0" cap="none" spc="0" dirty="0">
              <a:ln w="0"/>
              <a:solidFill>
                <a:srgbClr val="C00000"/>
              </a:solidFill>
              <a:latin typeface="Comic Sans MS" panose="030F0702030302020204" pitchFamily="66" charset="0"/>
            </a:endParaRPr>
          </a:p>
        </p:txBody>
      </p:sp>
      <p:sp>
        <p:nvSpPr>
          <p:cNvPr id="17" name="مستطيل 16">
            <a:extLst>
              <a:ext uri="{FF2B5EF4-FFF2-40B4-BE49-F238E27FC236}">
                <a16:creationId xmlns:a16="http://schemas.microsoft.com/office/drawing/2014/main" id="{5748A745-E814-4913-9ED3-8A8EE704FC37}"/>
              </a:ext>
            </a:extLst>
          </p:cNvPr>
          <p:cNvSpPr/>
          <p:nvPr/>
        </p:nvSpPr>
        <p:spPr>
          <a:xfrm>
            <a:off x="539246" y="5710669"/>
            <a:ext cx="449378" cy="523220"/>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800" b="0" cap="none" spc="0" dirty="0">
                <a:ln w="0"/>
                <a:solidFill>
                  <a:srgbClr val="C00000"/>
                </a:solidFill>
                <a:latin typeface="Comic Sans MS" panose="030F0702030302020204" pitchFamily="66" charset="0"/>
              </a:rPr>
              <a:t>f</a:t>
            </a:r>
            <a:endParaRPr lang="ar-SA" sz="2800" b="0" cap="none" spc="0" dirty="0">
              <a:ln w="0"/>
              <a:solidFill>
                <a:srgbClr val="C00000"/>
              </a:solidFill>
              <a:latin typeface="Comic Sans MS" panose="030F0702030302020204" pitchFamily="66" charset="0"/>
            </a:endParaRPr>
          </a:p>
        </p:txBody>
      </p:sp>
      <mc:AlternateContent xmlns:mc="http://schemas.openxmlformats.org/markup-compatibility/2006">
        <mc:Choice xmlns:p14="http://schemas.microsoft.com/office/powerpoint/2010/main" Requires="p14">
          <p:contentPart p14:bwMode="auto" r:id="rId5">
            <p14:nvContentPartPr>
              <p14:cNvPr id="3" name="حبر 2">
                <a:extLst>
                  <a:ext uri="{FF2B5EF4-FFF2-40B4-BE49-F238E27FC236}">
                    <a16:creationId xmlns:a16="http://schemas.microsoft.com/office/drawing/2014/main" id="{ADFA271E-71C9-427D-84E4-95E4D33640DF}"/>
                  </a:ext>
                </a:extLst>
              </p14:cNvPr>
              <p14:cNvContentPartPr/>
              <p14:nvPr/>
            </p14:nvContentPartPr>
            <p14:xfrm>
              <a:off x="2045672" y="1866741"/>
              <a:ext cx="1940760" cy="1461600"/>
            </p14:xfrm>
          </p:contentPart>
        </mc:Choice>
        <mc:Fallback>
          <p:pic>
            <p:nvPicPr>
              <p:cNvPr id="3" name="حبر 2">
                <a:extLst>
                  <a:ext uri="{FF2B5EF4-FFF2-40B4-BE49-F238E27FC236}">
                    <a16:creationId xmlns:a16="http://schemas.microsoft.com/office/drawing/2014/main" id="{ADFA271E-71C9-427D-84E4-95E4D33640DF}"/>
                  </a:ext>
                </a:extLst>
              </p:cNvPr>
              <p:cNvPicPr/>
              <p:nvPr/>
            </p:nvPicPr>
            <p:blipFill>
              <a:blip r:embed="rId6"/>
              <a:stretch>
                <a:fillRect/>
              </a:stretch>
            </p:blipFill>
            <p:spPr>
              <a:xfrm>
                <a:off x="2037032" y="1858101"/>
                <a:ext cx="1958400" cy="1479240"/>
              </a:xfrm>
              <a:prstGeom prst="rect">
                <a:avLst/>
              </a:prstGeom>
            </p:spPr>
          </p:pic>
        </mc:Fallback>
      </mc:AlternateContent>
    </p:spTree>
    <p:extLst>
      <p:ext uri="{BB962C8B-B14F-4D97-AF65-F5344CB8AC3E}">
        <p14:creationId xmlns:p14="http://schemas.microsoft.com/office/powerpoint/2010/main" val="403521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46979" y="5061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5" y="112959"/>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6" y="389586"/>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p:pic>
        <p:nvPicPr>
          <p:cNvPr id="5122" name="Picture 2" descr="Bitmoji Image">
            <a:extLst>
              <a:ext uri="{FF2B5EF4-FFF2-40B4-BE49-F238E27FC236}">
                <a16:creationId xmlns:a16="http://schemas.microsoft.com/office/drawing/2014/main" id="{2FFF47FA-8A07-44FE-AC05-9854B5A62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0085" y="4706758"/>
            <a:ext cx="1775732" cy="17757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slz="http://schemas.microsoft.com/office/powerpoint/2016/slidezoom" Requires="pslz">
          <p:graphicFrame>
            <p:nvGraphicFramePr>
              <p:cNvPr id="4" name="صورة الشريحة 3">
                <a:extLst>
                  <a:ext uri="{FF2B5EF4-FFF2-40B4-BE49-F238E27FC236}">
                    <a16:creationId xmlns:a16="http://schemas.microsoft.com/office/drawing/2014/main" id="{7840BC4E-56BF-4250-8B81-463F0B9B8D2B}"/>
                  </a:ext>
                </a:extLst>
              </p:cNvPr>
              <p:cNvGraphicFramePr>
                <a:graphicFrameLocks noChangeAspect="1"/>
              </p:cNvGraphicFramePr>
              <p:nvPr>
                <p:extLst>
                  <p:ext uri="{D42A27DB-BD31-4B8C-83A1-F6EECF244321}">
                    <p14:modId xmlns:p14="http://schemas.microsoft.com/office/powerpoint/2010/main" val="4012193390"/>
                  </p:ext>
                </p:extLst>
              </p:nvPr>
            </p:nvGraphicFramePr>
            <p:xfrm>
              <a:off x="6765930" y="4940115"/>
              <a:ext cx="2482741" cy="1396542"/>
            </p:xfrm>
            <a:graphic>
              <a:graphicData uri="http://schemas.microsoft.com/office/powerpoint/2016/slidezoom">
                <pslz:sldZm>
                  <pslz:sldZmObj sldId="603" cId="2002324377">
                    <pslz:zmPr id="{7C14D491-1F2A-4363-A040-BF9D5A2D8EBB}" returnToParent="0" transitionDur="1000">
                      <p166:blipFill xmlns:p166="http://schemas.microsoft.com/office/powerpoint/2016/6/main">
                        <a:blip r:embed="rId10"/>
                        <a:stretch>
                          <a:fillRect/>
                        </a:stretch>
                      </p166:blipFill>
                      <p166:spPr xmlns:p166="http://schemas.microsoft.com/office/powerpoint/2016/6/main">
                        <a:xfrm>
                          <a:off x="0" y="0"/>
                          <a:ext cx="2482741" cy="1396542"/>
                        </a:xfrm>
                        <a:prstGeom prst="rect">
                          <a:avLst/>
                        </a:prstGeom>
                        <a:ln w="3175">
                          <a:solidFill>
                            <a:prstClr val="ltGray"/>
                          </a:solidFill>
                        </a:ln>
                      </p166:spPr>
                    </pslz:zmPr>
                  </pslz:sldZmObj>
                </pslz:sldZm>
              </a:graphicData>
            </a:graphic>
          </p:graphicFrame>
        </mc:Choice>
        <mc:Fallback>
          <p:pic>
            <p:nvPicPr>
              <p:cNvPr id="4" name="صورة الشريحة 3">
                <a:hlinkClick r:id="rId11" action="ppaction://hlinksldjump"/>
                <a:extLst>
                  <a:ext uri="{FF2B5EF4-FFF2-40B4-BE49-F238E27FC236}">
                    <a16:creationId xmlns:a16="http://schemas.microsoft.com/office/drawing/2014/main" id="{7840BC4E-56BF-4250-8B81-463F0B9B8D2B}"/>
                  </a:ext>
                </a:extLst>
              </p:cNvPr>
              <p:cNvPicPr>
                <a:picLocks noGrp="1" noRot="1" noChangeAspect="1" noMove="1" noResize="1" noEditPoints="1" noAdjustHandles="1" noChangeArrowheads="1" noChangeShapeType="1"/>
              </p:cNvPicPr>
              <p:nvPr/>
            </p:nvPicPr>
            <p:blipFill>
              <a:blip r:embed="rId10"/>
              <a:stretch>
                <a:fillRect/>
              </a:stretch>
            </p:blipFill>
            <p:spPr>
              <a:xfrm>
                <a:off x="6765930" y="4940115"/>
                <a:ext cx="2482741" cy="1396542"/>
              </a:xfrm>
              <a:prstGeom prst="rect">
                <a:avLst/>
              </a:prstGeom>
              <a:ln w="3175">
                <a:solidFill>
                  <a:prstClr val="ltGray"/>
                </a:solidFill>
              </a:ln>
            </p:spPr>
          </p:pic>
        </mc:Fallback>
      </mc:AlternateContent>
      <p:pic>
        <p:nvPicPr>
          <p:cNvPr id="59" name="Picture 4" descr="any questions">
            <a:extLst>
              <a:ext uri="{FF2B5EF4-FFF2-40B4-BE49-F238E27FC236}">
                <a16:creationId xmlns:a16="http://schemas.microsoft.com/office/drawing/2014/main" id="{77C70709-A5A3-4237-A821-1257B093A1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8850" y="1508775"/>
            <a:ext cx="1775733" cy="1775733"/>
          </a:xfrm>
          <a:prstGeom prst="rect">
            <a:avLst/>
          </a:prstGeom>
          <a:noFill/>
          <a:extLst>
            <a:ext uri="{909E8E84-426E-40DD-AFC4-6F175D3DCCD1}">
              <a14:hiddenFill xmlns:a14="http://schemas.microsoft.com/office/drawing/2010/main">
                <a:solidFill>
                  <a:srgbClr val="FFFFFF"/>
                </a:solidFill>
              </a14:hiddenFill>
            </a:ext>
          </a:extLst>
        </p:spPr>
      </p:pic>
      <p:sp>
        <p:nvSpPr>
          <p:cNvPr id="61" name="فقاعة الكلام: مستطيلة مستديرة الزوايا 60">
            <a:extLst>
              <a:ext uri="{FF2B5EF4-FFF2-40B4-BE49-F238E27FC236}">
                <a16:creationId xmlns:a16="http://schemas.microsoft.com/office/drawing/2014/main" id="{6806994A-5A29-4B56-9BFA-A6D2B341383A}"/>
              </a:ext>
            </a:extLst>
          </p:cNvPr>
          <p:cNvSpPr/>
          <p:nvPr/>
        </p:nvSpPr>
        <p:spPr>
          <a:xfrm>
            <a:off x="4349489" y="4187344"/>
            <a:ext cx="2400407" cy="919401"/>
          </a:xfrm>
          <a:prstGeom prst="wedgeRoundRectCallout">
            <a:avLst>
              <a:gd name="adj1" fmla="val 49209"/>
              <a:gd name="adj2" fmla="val 67828"/>
              <a:gd name="adj3" fmla="val 16667"/>
            </a:avLst>
          </a:prstGeom>
          <a:ln>
            <a:solidFill>
              <a:srgbClr val="FFFF00"/>
            </a:solidFill>
          </a:ln>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i="1" dirty="0">
                <a:solidFill>
                  <a:schemeClr val="bg2"/>
                </a:solidFill>
                <a:latin typeface="Comic Sans MS" panose="030F0702030302020204" pitchFamily="66" charset="0"/>
              </a:rPr>
              <a:t>Heredity or environment ?</a:t>
            </a:r>
            <a:endParaRPr lang="ar-SA" sz="2400" dirty="0">
              <a:solidFill>
                <a:schemeClr val="bg2"/>
              </a:solidFill>
              <a:latin typeface="Comic Sans MS" panose="030F0702030302020204" pitchFamily="66" charset="0"/>
            </a:endParaRPr>
          </a:p>
        </p:txBody>
      </p:sp>
      <p:pic>
        <p:nvPicPr>
          <p:cNvPr id="62" name="Google Shape;390;p30" descr="Group Work for Android - APK Download">
            <a:extLst>
              <a:ext uri="{FF2B5EF4-FFF2-40B4-BE49-F238E27FC236}">
                <a16:creationId xmlns:a16="http://schemas.microsoft.com/office/drawing/2014/main" id="{D8061B7B-F36A-4ACD-93C7-D88BA2BD82B5}"/>
              </a:ext>
            </a:extLst>
          </p:cNvPr>
          <p:cNvPicPr preferRelativeResize="0"/>
          <p:nvPr/>
        </p:nvPicPr>
        <p:blipFill rotWithShape="1">
          <a:blip r:embed="rId13">
            <a:alphaModFix/>
          </a:blip>
          <a:srcRect/>
          <a:stretch/>
        </p:blipFill>
        <p:spPr>
          <a:xfrm>
            <a:off x="9870505" y="406593"/>
            <a:ext cx="2159048" cy="1744649"/>
          </a:xfrm>
          <a:prstGeom prst="rect">
            <a:avLst/>
          </a:prstGeom>
          <a:noFill/>
          <a:ln>
            <a:noFill/>
          </a:ln>
        </p:spPr>
      </p:pic>
      <p:sp>
        <p:nvSpPr>
          <p:cNvPr id="65" name="فقاعة الكلام: مستطيلة مستديرة الزوايا 64">
            <a:extLst>
              <a:ext uri="{FF2B5EF4-FFF2-40B4-BE49-F238E27FC236}">
                <a16:creationId xmlns:a16="http://schemas.microsoft.com/office/drawing/2014/main" id="{11C90729-D2CA-4388-8BA5-33079647A2F4}"/>
              </a:ext>
            </a:extLst>
          </p:cNvPr>
          <p:cNvSpPr/>
          <p:nvPr/>
        </p:nvSpPr>
        <p:spPr>
          <a:xfrm>
            <a:off x="4861222" y="612735"/>
            <a:ext cx="3491062" cy="715089"/>
          </a:xfrm>
          <a:prstGeom prst="wedgeRoundRectCallout">
            <a:avLst>
              <a:gd name="adj1" fmla="val -61330"/>
              <a:gd name="adj2" fmla="val 47784"/>
              <a:gd name="adj3" fmla="val 16667"/>
            </a:avLst>
          </a:prstGeom>
          <a:ln w="57150">
            <a:solidFill>
              <a:srgbClr val="00B050"/>
            </a:solidFill>
          </a:ln>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3600" i="1" dirty="0">
                <a:solidFill>
                  <a:schemeClr val="bg2"/>
                </a:solidFill>
                <a:latin typeface="Comic Sans MS" panose="030F0702030302020204" pitchFamily="66" charset="0"/>
              </a:rPr>
              <a:t>Close the book</a:t>
            </a:r>
            <a:endParaRPr lang="ar-SA" sz="3600" dirty="0">
              <a:solidFill>
                <a:schemeClr val="bg2"/>
              </a:solidFill>
              <a:latin typeface="Comic Sans MS" panose="030F0702030302020204" pitchFamily="66" charset="0"/>
            </a:endParaRPr>
          </a:p>
        </p:txBody>
      </p:sp>
      <p:pic>
        <p:nvPicPr>
          <p:cNvPr id="66" name="صورة 65">
            <a:extLst>
              <a:ext uri="{FF2B5EF4-FFF2-40B4-BE49-F238E27FC236}">
                <a16:creationId xmlns:a16="http://schemas.microsoft.com/office/drawing/2014/main" id="{203005AE-5315-40A4-97B7-F8538BCB8322}"/>
              </a:ext>
            </a:extLst>
          </p:cNvPr>
          <p:cNvPicPr>
            <a:picLocks noChangeAspect="1"/>
          </p:cNvPicPr>
          <p:nvPr/>
        </p:nvPicPr>
        <p:blipFill>
          <a:blip r:embed="rId14"/>
          <a:stretch>
            <a:fillRect/>
          </a:stretch>
        </p:blipFill>
        <p:spPr>
          <a:xfrm>
            <a:off x="1124181" y="2288374"/>
            <a:ext cx="2928620" cy="549116"/>
          </a:xfrm>
          <a:prstGeom prst="rect">
            <a:avLst/>
          </a:prstGeom>
        </p:spPr>
      </p:pic>
      <p:pic>
        <p:nvPicPr>
          <p:cNvPr id="69" name="صورة 68">
            <a:extLst>
              <a:ext uri="{FF2B5EF4-FFF2-40B4-BE49-F238E27FC236}">
                <a16:creationId xmlns:a16="http://schemas.microsoft.com/office/drawing/2014/main" id="{D8F576D0-6784-4752-88FA-C9A51101C7DD}"/>
              </a:ext>
            </a:extLst>
          </p:cNvPr>
          <p:cNvPicPr>
            <a:picLocks noChangeAspect="1"/>
          </p:cNvPicPr>
          <p:nvPr/>
        </p:nvPicPr>
        <p:blipFill>
          <a:blip r:embed="rId15"/>
          <a:stretch>
            <a:fillRect/>
          </a:stretch>
        </p:blipFill>
        <p:spPr>
          <a:xfrm>
            <a:off x="777818" y="2885706"/>
            <a:ext cx="8589194" cy="1037714"/>
          </a:xfrm>
          <a:prstGeom prst="rect">
            <a:avLst/>
          </a:prstGeom>
        </p:spPr>
      </p:pic>
      <mc:AlternateContent xmlns:mc="http://schemas.openxmlformats.org/markup-compatibility/2006">
        <mc:Choice xmlns:pslz="http://schemas.microsoft.com/office/powerpoint/2016/slidezoom" Requires="pslz">
          <p:graphicFrame>
            <p:nvGraphicFramePr>
              <p:cNvPr id="5" name="صورة الشريحة 4">
                <a:extLst>
                  <a:ext uri="{FF2B5EF4-FFF2-40B4-BE49-F238E27FC236}">
                    <a16:creationId xmlns:a16="http://schemas.microsoft.com/office/drawing/2014/main" id="{6DBB8DC4-FF44-4314-BD37-34103FA898CA}"/>
                  </a:ext>
                </a:extLst>
              </p:cNvPr>
              <p:cNvGraphicFramePr>
                <a:graphicFrameLocks noChangeAspect="1"/>
              </p:cNvGraphicFramePr>
              <p:nvPr>
                <p:extLst>
                  <p:ext uri="{D42A27DB-BD31-4B8C-83A1-F6EECF244321}">
                    <p14:modId xmlns:p14="http://schemas.microsoft.com/office/powerpoint/2010/main" val="4134828889"/>
                  </p:ext>
                </p:extLst>
              </p:nvPr>
            </p:nvGraphicFramePr>
            <p:xfrm>
              <a:off x="1952216" y="698005"/>
              <a:ext cx="2482200" cy="1396238"/>
            </p:xfrm>
            <a:graphic>
              <a:graphicData uri="http://schemas.microsoft.com/office/powerpoint/2016/slidezoom">
                <pslz:sldZm>
                  <pslz:sldZmObj sldId="612" cId="97474010">
                    <pslz:zmPr id="{A7BDF15C-7FC4-43D7-B8E4-FF0A572F7D5F}" returnToParent="0" transitionDur="1000">
                      <p166:blipFill xmlns:p166="http://schemas.microsoft.com/office/powerpoint/2016/6/main">
                        <a:blip r:embed="rId16"/>
                        <a:stretch>
                          <a:fillRect/>
                        </a:stretch>
                      </p166:blipFill>
                      <p166:spPr xmlns:p166="http://schemas.microsoft.com/office/powerpoint/2016/6/main">
                        <a:xfrm>
                          <a:off x="0" y="0"/>
                          <a:ext cx="2482200" cy="1396238"/>
                        </a:xfrm>
                        <a:prstGeom prst="rect">
                          <a:avLst/>
                        </a:prstGeom>
                        <a:ln w="3175">
                          <a:solidFill>
                            <a:prstClr val="ltGray"/>
                          </a:solidFill>
                        </a:ln>
                      </p166:spPr>
                    </pslz:zmPr>
                  </pslz:sldZmObj>
                </pslz:sldZm>
              </a:graphicData>
            </a:graphic>
          </p:graphicFrame>
        </mc:Choice>
        <mc:Fallback>
          <p:pic>
            <p:nvPicPr>
              <p:cNvPr id="5" name="صورة الشريحة 4">
                <a:hlinkClick r:id="rId17" action="ppaction://hlinksldjump"/>
                <a:extLst>
                  <a:ext uri="{FF2B5EF4-FFF2-40B4-BE49-F238E27FC236}">
                    <a16:creationId xmlns:a16="http://schemas.microsoft.com/office/drawing/2014/main" id="{6DBB8DC4-FF44-4314-BD37-34103FA898CA}"/>
                  </a:ext>
                </a:extLst>
              </p:cNvPr>
              <p:cNvPicPr>
                <a:picLocks noGrp="1" noRot="1" noChangeAspect="1" noMove="1" noResize="1" noEditPoints="1" noAdjustHandles="1" noChangeArrowheads="1" noChangeShapeType="1"/>
              </p:cNvPicPr>
              <p:nvPr/>
            </p:nvPicPr>
            <p:blipFill>
              <a:blip r:embed="rId16"/>
              <a:stretch>
                <a:fillRect/>
              </a:stretch>
            </p:blipFill>
            <p:spPr>
              <a:xfrm>
                <a:off x="1952216" y="698005"/>
                <a:ext cx="2482200" cy="139623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 name="صورة الشريحة 6">
                <a:extLst>
                  <a:ext uri="{FF2B5EF4-FFF2-40B4-BE49-F238E27FC236}">
                    <a16:creationId xmlns:a16="http://schemas.microsoft.com/office/drawing/2014/main" id="{7E2DEB5C-A1C8-46C4-8215-393886155CB5}"/>
                  </a:ext>
                </a:extLst>
              </p:cNvPr>
              <p:cNvGraphicFramePr>
                <a:graphicFrameLocks noChangeAspect="1"/>
              </p:cNvGraphicFramePr>
              <p:nvPr>
                <p:extLst>
                  <p:ext uri="{D42A27DB-BD31-4B8C-83A1-F6EECF244321}">
                    <p14:modId xmlns:p14="http://schemas.microsoft.com/office/powerpoint/2010/main" val="333561601"/>
                  </p:ext>
                </p:extLst>
              </p:nvPr>
            </p:nvGraphicFramePr>
            <p:xfrm>
              <a:off x="1284611" y="4513419"/>
              <a:ext cx="3048000" cy="1714500"/>
            </p:xfrm>
            <a:graphic>
              <a:graphicData uri="http://schemas.microsoft.com/office/powerpoint/2016/slidezoom">
                <pslz:sldZm>
                  <pslz:sldZmObj sldId="613" cId="1860266001">
                    <pslz:zmPr id="{862DBBEF-3545-4426-8C4B-54D31D19264E}" returnToParent="0" transitionDur="1000">
                      <p166:blipFill xmlns:p166="http://schemas.microsoft.com/office/powerpoint/2016/6/main">
                        <a:blip r:embed="rId1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7" name="صورة الشريحة 6">
                <a:hlinkClick r:id="rId19" action="ppaction://hlinksldjump"/>
                <a:extLst>
                  <a:ext uri="{FF2B5EF4-FFF2-40B4-BE49-F238E27FC236}">
                    <a16:creationId xmlns:a16="http://schemas.microsoft.com/office/drawing/2014/main" id="{7E2DEB5C-A1C8-46C4-8215-393886155CB5}"/>
                  </a:ext>
                </a:extLst>
              </p:cNvPr>
              <p:cNvPicPr>
                <a:picLocks noGrp="1" noRot="1" noChangeAspect="1" noMove="1" noResize="1" noEditPoints="1" noAdjustHandles="1" noChangeArrowheads="1" noChangeShapeType="1"/>
              </p:cNvPicPr>
              <p:nvPr/>
            </p:nvPicPr>
            <p:blipFill>
              <a:blip r:embed="rId18"/>
              <a:stretch>
                <a:fillRect/>
              </a:stretch>
            </p:blipFill>
            <p:spPr>
              <a:xfrm>
                <a:off x="1284611" y="451341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451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wipe(down)">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xEl>
                                              <p:pRg st="0" end="0"/>
                                            </p:txEl>
                                          </p:spTgt>
                                        </p:tgtEl>
                                        <p:attrNameLst>
                                          <p:attrName>style.visibility</p:attrName>
                                        </p:attrNameLst>
                                      </p:cBhvr>
                                      <p:to>
                                        <p:strVal val="visible"/>
                                      </p:to>
                                    </p:set>
                                    <p:animEffect transition="in" filter="wipe(down)">
                                      <p:cBhvr>
                                        <p:cTn id="1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7">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4917" y="3131936"/>
            <a:ext cx="1240640" cy="1240638"/>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9">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0306"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صورة 17">
            <a:extLst>
              <a:ext uri="{FF2B5EF4-FFF2-40B4-BE49-F238E27FC236}">
                <a16:creationId xmlns:a16="http://schemas.microsoft.com/office/drawing/2014/main" id="{D8F576D0-6784-4752-88FA-C9A51101C7DD}"/>
              </a:ext>
            </a:extLst>
          </p:cNvPr>
          <p:cNvPicPr>
            <a:picLocks noChangeAspect="1"/>
          </p:cNvPicPr>
          <p:nvPr/>
        </p:nvPicPr>
        <p:blipFill rotWithShape="1">
          <a:blip r:embed="rId2"/>
          <a:srcRect r="32493" b="64938"/>
          <a:stretch/>
        </p:blipFill>
        <p:spPr>
          <a:xfrm>
            <a:off x="2407946" y="226917"/>
            <a:ext cx="8083020" cy="491872"/>
          </a:xfrm>
          <a:prstGeom prst="rect">
            <a:avLst/>
          </a:prstGeom>
        </p:spPr>
      </p:pic>
      <p:sp>
        <p:nvSpPr>
          <p:cNvPr id="19" name="مستطيل 18">
            <a:extLst>
              <a:ext uri="{FF2B5EF4-FFF2-40B4-BE49-F238E27FC236}">
                <a16:creationId xmlns:a16="http://schemas.microsoft.com/office/drawing/2014/main" id="{4D37CA95-D7C8-4755-B8A9-35FEB14B1BE9}"/>
              </a:ext>
            </a:extLst>
          </p:cNvPr>
          <p:cNvSpPr/>
          <p:nvPr/>
        </p:nvSpPr>
        <p:spPr>
          <a:xfrm>
            <a:off x="2707682" y="1150872"/>
            <a:ext cx="6004361" cy="523220"/>
          </a:xfrm>
          <a:prstGeom prst="rect">
            <a:avLst/>
          </a:prstGeom>
          <a:solidFill>
            <a:schemeClr val="accent6">
              <a:lumMod val="40000"/>
              <a:lumOff val="60000"/>
            </a:schemeClr>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800" dirty="0">
                <a:latin typeface="Comic Sans MS" panose="030F0702030302020204" pitchFamily="66" charset="0"/>
              </a:rPr>
              <a:t>1.They had similar personalities:</a:t>
            </a:r>
            <a:endParaRPr lang="ar-SA" sz="2800" dirty="0">
              <a:latin typeface="Comic Sans MS" panose="030F0702030302020204" pitchFamily="66" charset="0"/>
            </a:endParaRPr>
          </a:p>
        </p:txBody>
      </p:sp>
      <p:sp>
        <p:nvSpPr>
          <p:cNvPr id="20" name="مستطيل 19">
            <a:extLst>
              <a:ext uri="{FF2B5EF4-FFF2-40B4-BE49-F238E27FC236}">
                <a16:creationId xmlns:a16="http://schemas.microsoft.com/office/drawing/2014/main" id="{4717DA12-43FA-4BB4-9AB9-BD756FDC86B2}"/>
              </a:ext>
            </a:extLst>
          </p:cNvPr>
          <p:cNvSpPr/>
          <p:nvPr/>
        </p:nvSpPr>
        <p:spPr>
          <a:xfrm>
            <a:off x="3455300" y="3553268"/>
            <a:ext cx="6174432" cy="2031325"/>
          </a:xfrm>
          <a:prstGeom prst="rect">
            <a:avLst/>
          </a:prstGeom>
          <a:solidFill>
            <a:srgbClr val="99FF33"/>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solidFill>
                  <a:srgbClr val="000000"/>
                </a:solidFill>
                <a:latin typeface="Comic Sans MS" panose="030F0702030302020204" pitchFamily="66" charset="0"/>
              </a:rPr>
              <a:t>2.The common environments and experiences that children in a family share don’t make them as similar to each other as we might expect.</a:t>
            </a:r>
          </a:p>
          <a:p>
            <a:pPr algn="l" rtl="0"/>
            <a:r>
              <a:rPr lang="en-US" dirty="0">
                <a:solidFill>
                  <a:srgbClr val="000000"/>
                </a:solidFill>
                <a:latin typeface="Comic Sans MS" panose="030F0702030302020204" pitchFamily="66" charset="0"/>
              </a:rPr>
              <a:t>For examples</a:t>
            </a:r>
          </a:p>
          <a:p>
            <a:pPr algn="l" rtl="0"/>
            <a:r>
              <a:rPr lang="en-US" dirty="0">
                <a:latin typeface="Comic Sans MS" panose="030F0702030302020204" pitchFamily="66" charset="0"/>
              </a:rPr>
              <a:t>There are certain activities that kids in a family share—they all went together on a family vacation last year and they all had dinner with the family last night.</a:t>
            </a:r>
          </a:p>
        </p:txBody>
      </p:sp>
      <p:pic>
        <p:nvPicPr>
          <p:cNvPr id="21" name="صورة 20">
            <a:extLst>
              <a:ext uri="{FF2B5EF4-FFF2-40B4-BE49-F238E27FC236}">
                <a16:creationId xmlns:a16="http://schemas.microsoft.com/office/drawing/2014/main" id="{5DB0DC60-5117-43C1-A04A-0F704FE8D8D3}"/>
              </a:ext>
            </a:extLst>
          </p:cNvPr>
          <p:cNvPicPr>
            <a:picLocks noChangeAspect="1"/>
          </p:cNvPicPr>
          <p:nvPr/>
        </p:nvPicPr>
        <p:blipFill>
          <a:blip r:embed="rId3"/>
          <a:stretch>
            <a:fillRect/>
          </a:stretch>
        </p:blipFill>
        <p:spPr>
          <a:xfrm>
            <a:off x="9736158" y="3740435"/>
            <a:ext cx="2349416" cy="1360382"/>
          </a:xfrm>
          <a:prstGeom prst="rect">
            <a:avLst/>
          </a:prstGeom>
        </p:spPr>
      </p:pic>
      <p:sp>
        <p:nvSpPr>
          <p:cNvPr id="25" name="مستطيل 24">
            <a:extLst>
              <a:ext uri="{FF2B5EF4-FFF2-40B4-BE49-F238E27FC236}">
                <a16:creationId xmlns:a16="http://schemas.microsoft.com/office/drawing/2014/main" id="{A7DC5AC4-2E08-4C76-A3B0-FB9A9AE141E0}"/>
              </a:ext>
            </a:extLst>
          </p:cNvPr>
          <p:cNvSpPr/>
          <p:nvPr/>
        </p:nvSpPr>
        <p:spPr>
          <a:xfrm>
            <a:off x="4919815" y="1895712"/>
            <a:ext cx="6336704" cy="646331"/>
          </a:xfrm>
          <a:prstGeom prst="rect">
            <a:avLst/>
          </a:prstGeom>
          <a:solidFill>
            <a:srgbClr val="FFCCCC"/>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b="1" dirty="0">
                <a:solidFill>
                  <a:srgbClr val="202124"/>
                </a:solidFill>
                <a:latin typeface="Comic Sans MS" panose="030F0702030302020204" pitchFamily="66" charset="0"/>
              </a:rPr>
              <a:t>Genetics</a:t>
            </a:r>
            <a:r>
              <a:rPr lang="en-US" dirty="0">
                <a:solidFill>
                  <a:srgbClr val="202124"/>
                </a:solidFill>
                <a:latin typeface="Comic Sans MS" panose="030F0702030302020204" pitchFamily="66" charset="0"/>
              </a:rPr>
              <a:t> has more </a:t>
            </a:r>
            <a:r>
              <a:rPr lang="en-US" b="1" dirty="0">
                <a:solidFill>
                  <a:srgbClr val="202124"/>
                </a:solidFill>
                <a:latin typeface="Comic Sans MS" panose="030F0702030302020204" pitchFamily="66" charset="0"/>
              </a:rPr>
              <a:t>influence</a:t>
            </a:r>
            <a:r>
              <a:rPr lang="en-US" dirty="0">
                <a:solidFill>
                  <a:srgbClr val="202124"/>
                </a:solidFill>
                <a:latin typeface="Comic Sans MS" panose="030F0702030302020204" pitchFamily="66" charset="0"/>
              </a:rPr>
              <a:t> than parents do on shaping our </a:t>
            </a:r>
            <a:r>
              <a:rPr lang="en-US" b="1" dirty="0">
                <a:solidFill>
                  <a:srgbClr val="202124"/>
                </a:solidFill>
                <a:latin typeface="Comic Sans MS" panose="030F0702030302020204" pitchFamily="66" charset="0"/>
              </a:rPr>
              <a:t>personality</a:t>
            </a:r>
            <a:endParaRPr lang="ar-SA" dirty="0">
              <a:latin typeface="Comic Sans MS" panose="030F0702030302020204" pitchFamily="66" charset="0"/>
            </a:endParaRPr>
          </a:p>
        </p:txBody>
      </p:sp>
      <p:pic>
        <p:nvPicPr>
          <p:cNvPr id="26" name="صورة 25">
            <a:extLst>
              <a:ext uri="{FF2B5EF4-FFF2-40B4-BE49-F238E27FC236}">
                <a16:creationId xmlns:a16="http://schemas.microsoft.com/office/drawing/2014/main" id="{62E0947F-A986-4ACA-AC2F-7F11330187F4}"/>
              </a:ext>
            </a:extLst>
          </p:cNvPr>
          <p:cNvPicPr>
            <a:picLocks noChangeAspect="1"/>
          </p:cNvPicPr>
          <p:nvPr/>
        </p:nvPicPr>
        <p:blipFill>
          <a:blip r:embed="rId4"/>
          <a:stretch>
            <a:fillRect/>
          </a:stretch>
        </p:blipFill>
        <p:spPr>
          <a:xfrm>
            <a:off x="130502" y="226917"/>
            <a:ext cx="2236864" cy="2434920"/>
          </a:xfrm>
          <a:prstGeom prst="rect">
            <a:avLst/>
          </a:prstGeom>
        </p:spPr>
      </p:pic>
      <p:pic>
        <p:nvPicPr>
          <p:cNvPr id="27" name="صورة 26">
            <a:extLst>
              <a:ext uri="{FF2B5EF4-FFF2-40B4-BE49-F238E27FC236}">
                <a16:creationId xmlns:a16="http://schemas.microsoft.com/office/drawing/2014/main" id="{6EC2163B-6641-49E9-A75F-9D986F5788BB}"/>
              </a:ext>
            </a:extLst>
          </p:cNvPr>
          <p:cNvPicPr>
            <a:picLocks noChangeAspect="1"/>
          </p:cNvPicPr>
          <p:nvPr/>
        </p:nvPicPr>
        <p:blipFill rotWithShape="1">
          <a:blip r:embed="rId2"/>
          <a:srcRect t="36195"/>
          <a:stretch/>
        </p:blipFill>
        <p:spPr>
          <a:xfrm>
            <a:off x="130502" y="2707454"/>
            <a:ext cx="11973547" cy="895095"/>
          </a:xfrm>
          <a:prstGeom prst="rect">
            <a:avLst/>
          </a:prstGeom>
        </p:spPr>
      </p:pic>
      <p:sp>
        <p:nvSpPr>
          <p:cNvPr id="28" name="مستطيل 27">
            <a:extLst>
              <a:ext uri="{FF2B5EF4-FFF2-40B4-BE49-F238E27FC236}">
                <a16:creationId xmlns:a16="http://schemas.microsoft.com/office/drawing/2014/main" id="{DEF48BBE-894E-426A-977F-92C9EF9F3667}"/>
              </a:ext>
            </a:extLst>
          </p:cNvPr>
          <p:cNvSpPr/>
          <p:nvPr/>
        </p:nvSpPr>
        <p:spPr>
          <a:xfrm>
            <a:off x="314150" y="5888504"/>
            <a:ext cx="11578660" cy="523220"/>
          </a:xfrm>
          <a:prstGeom prst="rect">
            <a:avLst/>
          </a:prstGeom>
          <a:solidFill>
            <a:srgbClr val="99FF33"/>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800" dirty="0">
                <a:latin typeface="Comic Sans MS" panose="030F0702030302020204" pitchFamily="66" charset="0"/>
              </a:rPr>
              <a:t>*Both genetic or heredity and environmental affect the personality </a:t>
            </a:r>
            <a:endParaRPr lang="ar-SA" sz="2800" dirty="0">
              <a:latin typeface="Comic Sans MS" panose="030F0702030302020204" pitchFamily="66" charset="0"/>
            </a:endParaRPr>
          </a:p>
        </p:txBody>
      </p:sp>
    </p:spTree>
    <p:extLst>
      <p:ext uri="{BB962C8B-B14F-4D97-AF65-F5344CB8AC3E}">
        <p14:creationId xmlns:p14="http://schemas.microsoft.com/office/powerpoint/2010/main" val="20023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wipe(down)">
                                      <p:cBhvr>
                                        <p:cTn id="20" dur="500"/>
                                        <p:tgtEl>
                                          <p:spTgt spid="20">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down)">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wipe(down)">
                                      <p:cBhvr>
                                        <p:cTn id="28"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7">
            <a:extLst>
              <a:ext uri="{FF2B5EF4-FFF2-40B4-BE49-F238E27FC236}">
                <a16:creationId xmlns:a16="http://schemas.microsoft.com/office/drawing/2014/main" id="{7BE265E6-D012-42B3-A7DE-C8FEED40D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4917" y="3131936"/>
            <a:ext cx="1240640" cy="1240638"/>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9">
            <a:extLst>
              <a:ext uri="{FF2B5EF4-FFF2-40B4-BE49-F238E27FC236}">
                <a16:creationId xmlns:a16="http://schemas.microsoft.com/office/drawing/2014/main" id="{6EB9A5AE-0A9C-4EB1-9569-A44D89EFC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0306"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0" name="Google Shape;362;p29">
            <a:extLst>
              <a:ext uri="{FF2B5EF4-FFF2-40B4-BE49-F238E27FC236}">
                <a16:creationId xmlns:a16="http://schemas.microsoft.com/office/drawing/2014/main" id="{E9F80B1F-DFFC-4FAA-921F-FABBE624F369}"/>
              </a:ext>
            </a:extLst>
          </p:cNvPr>
          <p:cNvGrpSpPr/>
          <p:nvPr/>
        </p:nvGrpSpPr>
        <p:grpSpPr>
          <a:xfrm>
            <a:off x="280142" y="1121130"/>
            <a:ext cx="3085415" cy="1965462"/>
            <a:chOff x="3348925" y="3556225"/>
            <a:chExt cx="776300" cy="567650"/>
          </a:xfrm>
        </p:grpSpPr>
        <p:sp>
          <p:nvSpPr>
            <p:cNvPr id="31" name="Google Shape;363;p29">
              <a:extLst>
                <a:ext uri="{FF2B5EF4-FFF2-40B4-BE49-F238E27FC236}">
                  <a16:creationId xmlns:a16="http://schemas.microsoft.com/office/drawing/2014/main" id="{A45DAB8A-4452-4C20-9194-A58C7652AE93}"/>
                </a:ext>
              </a:extLst>
            </p:cNvPr>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364;p29">
              <a:extLst>
                <a:ext uri="{FF2B5EF4-FFF2-40B4-BE49-F238E27FC236}">
                  <a16:creationId xmlns:a16="http://schemas.microsoft.com/office/drawing/2014/main" id="{668DD3EE-EA9D-4DDE-BC04-17D72A8EEDD4}"/>
                </a:ext>
              </a:extLst>
            </p:cNvPr>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365;p29">
              <a:extLst>
                <a:ext uri="{FF2B5EF4-FFF2-40B4-BE49-F238E27FC236}">
                  <a16:creationId xmlns:a16="http://schemas.microsoft.com/office/drawing/2014/main" id="{26D0A52E-C6ED-4A30-8843-3DA575FF2C27}"/>
                </a:ext>
              </a:extLst>
            </p:cNvPr>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366;p29">
              <a:extLst>
                <a:ext uri="{FF2B5EF4-FFF2-40B4-BE49-F238E27FC236}">
                  <a16:creationId xmlns:a16="http://schemas.microsoft.com/office/drawing/2014/main" id="{1795E6B9-4957-43AB-8E13-0087EC5FC719}"/>
                </a:ext>
              </a:extLst>
            </p:cNvPr>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367;p29">
              <a:extLst>
                <a:ext uri="{FF2B5EF4-FFF2-40B4-BE49-F238E27FC236}">
                  <a16:creationId xmlns:a16="http://schemas.microsoft.com/office/drawing/2014/main" id="{7DB9C15F-D82F-468A-B4BE-F2E730106B6F}"/>
                </a:ext>
              </a:extLst>
            </p:cNvPr>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368;p29">
              <a:extLst>
                <a:ext uri="{FF2B5EF4-FFF2-40B4-BE49-F238E27FC236}">
                  <a16:creationId xmlns:a16="http://schemas.microsoft.com/office/drawing/2014/main" id="{68F5AB45-09FF-44FE-98E0-31C9061FDCEA}"/>
                </a:ext>
              </a:extLst>
            </p:cNvPr>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369;p29">
              <a:extLst>
                <a:ext uri="{FF2B5EF4-FFF2-40B4-BE49-F238E27FC236}">
                  <a16:creationId xmlns:a16="http://schemas.microsoft.com/office/drawing/2014/main" id="{44BF10E5-DC0E-400B-A5CD-53AEF52336BE}"/>
                </a:ext>
              </a:extLst>
            </p:cNvPr>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370;p29">
              <a:extLst>
                <a:ext uri="{FF2B5EF4-FFF2-40B4-BE49-F238E27FC236}">
                  <a16:creationId xmlns:a16="http://schemas.microsoft.com/office/drawing/2014/main" id="{2C6B3F72-7928-4C67-8639-6E5D6D85FC42}"/>
                </a:ext>
              </a:extLst>
            </p:cNvPr>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371;p29">
              <a:extLst>
                <a:ext uri="{FF2B5EF4-FFF2-40B4-BE49-F238E27FC236}">
                  <a16:creationId xmlns:a16="http://schemas.microsoft.com/office/drawing/2014/main" id="{7741C705-F605-4089-9F65-877C039E675F}"/>
                </a:ext>
              </a:extLst>
            </p:cNvPr>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372;p29">
              <a:extLst>
                <a:ext uri="{FF2B5EF4-FFF2-40B4-BE49-F238E27FC236}">
                  <a16:creationId xmlns:a16="http://schemas.microsoft.com/office/drawing/2014/main" id="{321D30AA-6545-4D9B-8D3A-DC3AB7502589}"/>
                </a:ext>
              </a:extLst>
            </p:cNvPr>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373;p29">
              <a:extLst>
                <a:ext uri="{FF2B5EF4-FFF2-40B4-BE49-F238E27FC236}">
                  <a16:creationId xmlns:a16="http://schemas.microsoft.com/office/drawing/2014/main" id="{B609E3B0-64A9-4524-A85A-01FB69FF22D2}"/>
                </a:ext>
              </a:extLst>
            </p:cNvPr>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8" name="صورة 17">
            <a:extLst>
              <a:ext uri="{FF2B5EF4-FFF2-40B4-BE49-F238E27FC236}">
                <a16:creationId xmlns:a16="http://schemas.microsoft.com/office/drawing/2014/main" id="{B49ED81C-0488-4363-A0B3-FA3C9E4C83DD}"/>
              </a:ext>
            </a:extLst>
          </p:cNvPr>
          <p:cNvPicPr>
            <a:picLocks noChangeAspect="1"/>
          </p:cNvPicPr>
          <p:nvPr/>
        </p:nvPicPr>
        <p:blipFill>
          <a:blip r:embed="rId2"/>
          <a:stretch>
            <a:fillRect/>
          </a:stretch>
        </p:blipFill>
        <p:spPr>
          <a:xfrm>
            <a:off x="-129079" y="172959"/>
            <a:ext cx="12321079" cy="899026"/>
          </a:xfrm>
          <a:prstGeom prst="rect">
            <a:avLst/>
          </a:prstGeom>
        </p:spPr>
      </p:pic>
      <p:sp>
        <p:nvSpPr>
          <p:cNvPr id="20" name="مستطيل 19">
            <a:extLst>
              <a:ext uri="{FF2B5EF4-FFF2-40B4-BE49-F238E27FC236}">
                <a16:creationId xmlns:a16="http://schemas.microsoft.com/office/drawing/2014/main" id="{7021A89F-793E-436A-89E1-2148AF32C190}"/>
              </a:ext>
            </a:extLst>
          </p:cNvPr>
          <p:cNvSpPr/>
          <p:nvPr/>
        </p:nvSpPr>
        <p:spPr>
          <a:xfrm>
            <a:off x="3524041" y="1179905"/>
            <a:ext cx="8387817" cy="830997"/>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i="1" dirty="0">
                <a:latin typeface="Comic Sans MS" panose="030F0702030302020204" pitchFamily="66" charset="0"/>
              </a:rPr>
              <a:t>1- What are the good and bad points about being a twin? </a:t>
            </a:r>
          </a:p>
          <a:p>
            <a:pPr algn="l" rtl="0"/>
            <a:r>
              <a:rPr lang="en-US" sz="2400" i="1" dirty="0">
                <a:latin typeface="Comic Sans MS" panose="030F0702030302020204" pitchFamily="66" charset="0"/>
              </a:rPr>
              <a:t>2- Is your twin your best friend?</a:t>
            </a:r>
            <a:endParaRPr lang="ar-SA" sz="2400" dirty="0">
              <a:latin typeface="Comic Sans MS" panose="030F0702030302020204" pitchFamily="66" charset="0"/>
            </a:endParaRPr>
          </a:p>
        </p:txBody>
      </p:sp>
      <p:sp>
        <p:nvSpPr>
          <p:cNvPr id="21" name="مستطيل 20">
            <a:extLst>
              <a:ext uri="{FF2B5EF4-FFF2-40B4-BE49-F238E27FC236}">
                <a16:creationId xmlns:a16="http://schemas.microsoft.com/office/drawing/2014/main" id="{3B52E002-3F64-4B3E-959B-6C71A2E715B3}"/>
              </a:ext>
            </a:extLst>
          </p:cNvPr>
          <p:cNvSpPr/>
          <p:nvPr/>
        </p:nvSpPr>
        <p:spPr>
          <a:xfrm>
            <a:off x="3372611" y="2338457"/>
            <a:ext cx="5634880" cy="1754326"/>
          </a:xfrm>
          <a:prstGeom prst="rect">
            <a:avLst/>
          </a:prstGeom>
          <a:solidFill>
            <a:schemeClr val="accent5">
              <a:lumMod val="20000"/>
              <a:lumOff val="80000"/>
            </a:schemeClr>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latin typeface="Comic Sans MS" panose="030F0702030302020204" pitchFamily="66" charset="0"/>
              </a:rPr>
              <a:t> 1. *They will attract attention from friends, family, and strangers wherever they go.</a:t>
            </a:r>
          </a:p>
          <a:p>
            <a:pPr algn="l" rtl="0"/>
            <a:r>
              <a:rPr lang="en-US" dirty="0">
                <a:latin typeface="Comic Sans MS" panose="030F0702030302020204" pitchFamily="66" charset="0"/>
              </a:rPr>
              <a:t>*Twins have the benefit of sharing clothes</a:t>
            </a:r>
          </a:p>
          <a:p>
            <a:pPr algn="l" rtl="0"/>
            <a:r>
              <a:rPr lang="en-US" dirty="0">
                <a:latin typeface="Comic Sans MS" panose="030F0702030302020204" pitchFamily="66" charset="0"/>
              </a:rPr>
              <a:t>*People that don’t know their identical twins well, or don’t see them often, have a difficult time distinguishing the pair apart. </a:t>
            </a:r>
            <a:endParaRPr lang="ar-SA" dirty="0">
              <a:latin typeface="Comic Sans MS" panose="030F0702030302020204" pitchFamily="66" charset="0"/>
            </a:endParaRPr>
          </a:p>
        </p:txBody>
      </p:sp>
      <p:sp>
        <p:nvSpPr>
          <p:cNvPr id="25" name="مستطيل 24">
            <a:extLst>
              <a:ext uri="{FF2B5EF4-FFF2-40B4-BE49-F238E27FC236}">
                <a16:creationId xmlns:a16="http://schemas.microsoft.com/office/drawing/2014/main" id="{11F9D416-DBC5-4215-AE2A-97AD96E4B423}"/>
              </a:ext>
            </a:extLst>
          </p:cNvPr>
          <p:cNvSpPr/>
          <p:nvPr/>
        </p:nvSpPr>
        <p:spPr>
          <a:xfrm>
            <a:off x="8201300" y="4464145"/>
            <a:ext cx="2365949" cy="369332"/>
          </a:xfrm>
          <a:prstGeom prst="rect">
            <a:avLst/>
          </a:prstGeom>
          <a:solidFill>
            <a:schemeClr val="accent3">
              <a:lumMod val="20000"/>
              <a:lumOff val="80000"/>
            </a:schemeClr>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latin typeface="Comic Sans MS" panose="030F0702030302020204" pitchFamily="66" charset="0"/>
              </a:rPr>
              <a:t> 2. Yes, she\he is.</a:t>
            </a:r>
            <a:endParaRPr lang="ar-SA" dirty="0">
              <a:latin typeface="Comic Sans MS" panose="030F0702030302020204" pitchFamily="66" charset="0"/>
            </a:endParaRPr>
          </a:p>
        </p:txBody>
      </p:sp>
      <p:sp>
        <p:nvSpPr>
          <p:cNvPr id="26" name="مستطيل 25">
            <a:extLst>
              <a:ext uri="{FF2B5EF4-FFF2-40B4-BE49-F238E27FC236}">
                <a16:creationId xmlns:a16="http://schemas.microsoft.com/office/drawing/2014/main" id="{D7B109B1-2F8A-47F4-A932-866F8FF23AB7}"/>
              </a:ext>
            </a:extLst>
          </p:cNvPr>
          <p:cNvSpPr/>
          <p:nvPr/>
        </p:nvSpPr>
        <p:spPr>
          <a:xfrm>
            <a:off x="2531584" y="4840001"/>
            <a:ext cx="9148268" cy="923330"/>
          </a:xfrm>
          <a:prstGeom prst="rect">
            <a:avLst/>
          </a:prstGeom>
          <a:solidFill>
            <a:schemeClr val="accent3">
              <a:lumMod val="20000"/>
              <a:lumOff val="80000"/>
            </a:schemeClr>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solidFill>
                  <a:srgbClr val="282829"/>
                </a:solidFill>
                <a:latin typeface="Comic Sans MS" panose="030F0702030302020204" pitchFamily="66" charset="0"/>
              </a:rPr>
              <a:t>I always hear people talk about how “my twin sister/brother is my best friend.” They always talk about how they're so close, do everything together, never want to be apart,</a:t>
            </a:r>
            <a:endParaRPr lang="ar-SA" dirty="0">
              <a:latin typeface="Comic Sans MS" panose="030F0702030302020204" pitchFamily="66" charset="0"/>
            </a:endParaRPr>
          </a:p>
        </p:txBody>
      </p:sp>
      <p:pic>
        <p:nvPicPr>
          <p:cNvPr id="3" name="صورة 2" descr="البالونات بسهولة">
            <a:extLst>
              <a:ext uri="{FF2B5EF4-FFF2-40B4-BE49-F238E27FC236}">
                <a16:creationId xmlns:a16="http://schemas.microsoft.com/office/drawing/2014/main" id="{3A689584-FF40-40AA-9177-F6DDEAD30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484" y="1048475"/>
            <a:ext cx="3810000" cy="3810000"/>
          </a:xfrm>
          <a:prstGeom prst="rect">
            <a:avLst/>
          </a:prstGeom>
        </p:spPr>
      </p:pic>
    </p:spTree>
    <p:extLst>
      <p:ext uri="{BB962C8B-B14F-4D97-AF65-F5344CB8AC3E}">
        <p14:creationId xmlns:p14="http://schemas.microsoft.com/office/powerpoint/2010/main" val="974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wipe(down)">
                                      <p:cBhvr>
                                        <p:cTn id="10" dur="500"/>
                                        <p:tgtEl>
                                          <p:spTgt spid="21">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wipe(down)">
                                      <p:cBhvr>
                                        <p:cTn id="13" dur="500"/>
                                        <p:tgtEl>
                                          <p:spTgt spid="2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down)">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down)">
                                      <p:cBhvr>
                                        <p:cTn id="2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5FBB57B-406D-4640-8490-C4EBA26572DF}"/>
              </a:ext>
            </a:extLst>
          </p:cNvPr>
          <p:cNvPicPr>
            <a:picLocks noChangeAspect="1"/>
          </p:cNvPicPr>
          <p:nvPr/>
        </p:nvPicPr>
        <p:blipFill>
          <a:blip r:embed="rId2"/>
          <a:stretch>
            <a:fillRect/>
          </a:stretch>
        </p:blipFill>
        <p:spPr>
          <a:xfrm>
            <a:off x="0" y="90813"/>
            <a:ext cx="5790001" cy="1192059"/>
          </a:xfrm>
          <a:prstGeom prst="rect">
            <a:avLst/>
          </a:prstGeom>
        </p:spPr>
      </p:pic>
      <p:pic>
        <p:nvPicPr>
          <p:cNvPr id="5" name="صورة 4">
            <a:extLst>
              <a:ext uri="{FF2B5EF4-FFF2-40B4-BE49-F238E27FC236}">
                <a16:creationId xmlns:a16="http://schemas.microsoft.com/office/drawing/2014/main" id="{B79C0909-BAFC-4C41-B2CC-4976C729A10D}"/>
              </a:ext>
            </a:extLst>
          </p:cNvPr>
          <p:cNvPicPr>
            <a:picLocks noChangeAspect="1"/>
          </p:cNvPicPr>
          <p:nvPr/>
        </p:nvPicPr>
        <p:blipFill>
          <a:blip r:embed="rId3"/>
          <a:stretch>
            <a:fillRect/>
          </a:stretch>
        </p:blipFill>
        <p:spPr>
          <a:xfrm>
            <a:off x="2268682" y="1380749"/>
            <a:ext cx="4311632" cy="1350107"/>
          </a:xfrm>
          <a:prstGeom prst="rect">
            <a:avLst/>
          </a:prstGeom>
        </p:spPr>
      </p:pic>
      <p:pic>
        <p:nvPicPr>
          <p:cNvPr id="6" name="صورة 5">
            <a:extLst>
              <a:ext uri="{FF2B5EF4-FFF2-40B4-BE49-F238E27FC236}">
                <a16:creationId xmlns:a16="http://schemas.microsoft.com/office/drawing/2014/main" id="{6A75B94E-6A67-416B-BD7C-A816AD817E4B}"/>
              </a:ext>
            </a:extLst>
          </p:cNvPr>
          <p:cNvPicPr>
            <a:picLocks noChangeAspect="1"/>
          </p:cNvPicPr>
          <p:nvPr/>
        </p:nvPicPr>
        <p:blipFill>
          <a:blip r:embed="rId4"/>
          <a:stretch>
            <a:fillRect/>
          </a:stretch>
        </p:blipFill>
        <p:spPr>
          <a:xfrm>
            <a:off x="7225443" y="0"/>
            <a:ext cx="4914775" cy="3309951"/>
          </a:xfrm>
          <a:prstGeom prst="rect">
            <a:avLst/>
          </a:prstGeom>
        </p:spPr>
      </p:pic>
      <p:sp>
        <p:nvSpPr>
          <p:cNvPr id="7" name="مستطيل 6">
            <a:extLst>
              <a:ext uri="{FF2B5EF4-FFF2-40B4-BE49-F238E27FC236}">
                <a16:creationId xmlns:a16="http://schemas.microsoft.com/office/drawing/2014/main" id="{701EC62D-0C3E-4185-B359-8D5EBA5651C2}"/>
              </a:ext>
            </a:extLst>
          </p:cNvPr>
          <p:cNvSpPr/>
          <p:nvPr/>
        </p:nvSpPr>
        <p:spPr>
          <a:xfrm>
            <a:off x="200465" y="3091390"/>
            <a:ext cx="8309625" cy="461665"/>
          </a:xfrm>
          <a:prstGeom prst="rect">
            <a:avLst/>
          </a:prstGeom>
          <a:solidFill>
            <a:srgbClr val="99FFCC"/>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latin typeface="Comic Sans MS" panose="030F0702030302020204" pitchFamily="66" charset="0"/>
              </a:rPr>
              <a:t>When and where to hold the garage sale and what to sell</a:t>
            </a:r>
            <a:r>
              <a:rPr lang="en-US" dirty="0">
                <a:latin typeface="Comic Sans MS" panose="030F0702030302020204" pitchFamily="66" charset="0"/>
              </a:rPr>
              <a:t>.</a:t>
            </a:r>
            <a:endParaRPr lang="ar-SA" dirty="0">
              <a:latin typeface="Comic Sans MS" panose="030F0702030302020204" pitchFamily="66" charset="0"/>
            </a:endParaRPr>
          </a:p>
        </p:txBody>
      </p:sp>
      <p:sp>
        <p:nvSpPr>
          <p:cNvPr id="10" name="مستطيل 9">
            <a:extLst>
              <a:ext uri="{FF2B5EF4-FFF2-40B4-BE49-F238E27FC236}">
                <a16:creationId xmlns:a16="http://schemas.microsoft.com/office/drawing/2014/main" id="{18694193-31C9-4787-A667-A82491DD9AD4}"/>
              </a:ext>
            </a:extLst>
          </p:cNvPr>
          <p:cNvSpPr/>
          <p:nvPr/>
        </p:nvSpPr>
        <p:spPr>
          <a:xfrm>
            <a:off x="4601861" y="3752544"/>
            <a:ext cx="3105337"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222222"/>
                </a:solidFill>
                <a:latin typeface="Comic Sans MS" panose="030F0702030302020204" pitchFamily="66" charset="0"/>
              </a:rPr>
              <a:t>Pick a Good Location</a:t>
            </a:r>
            <a:endParaRPr lang="en-US" sz="2400" b="0" i="0" dirty="0">
              <a:solidFill>
                <a:srgbClr val="222222"/>
              </a:solidFill>
              <a:effectLst/>
              <a:latin typeface="Comic Sans MS" panose="030F0702030302020204" pitchFamily="66" charset="0"/>
            </a:endParaRPr>
          </a:p>
        </p:txBody>
      </p:sp>
      <p:sp>
        <p:nvSpPr>
          <p:cNvPr id="11" name="مستطيل 10">
            <a:extLst>
              <a:ext uri="{FF2B5EF4-FFF2-40B4-BE49-F238E27FC236}">
                <a16:creationId xmlns:a16="http://schemas.microsoft.com/office/drawing/2014/main" id="{FA6E43F6-A20C-4FF5-9F99-0EB98698FAEF}"/>
              </a:ext>
            </a:extLst>
          </p:cNvPr>
          <p:cNvSpPr/>
          <p:nvPr/>
        </p:nvSpPr>
        <p:spPr>
          <a:xfrm>
            <a:off x="4559801" y="4253292"/>
            <a:ext cx="4366901"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222222"/>
                </a:solidFill>
                <a:latin typeface="Comic Sans MS" panose="030F0702030302020204" pitchFamily="66" charset="0"/>
              </a:rPr>
              <a:t>Organize and Clean All Items</a:t>
            </a:r>
            <a:endParaRPr lang="en-US" sz="2400" b="0" i="0" dirty="0">
              <a:solidFill>
                <a:srgbClr val="222222"/>
              </a:solidFill>
              <a:effectLst/>
              <a:latin typeface="Comic Sans MS" panose="030F0702030302020204" pitchFamily="66" charset="0"/>
            </a:endParaRPr>
          </a:p>
        </p:txBody>
      </p:sp>
      <p:pic>
        <p:nvPicPr>
          <p:cNvPr id="12" name="صورة 11">
            <a:extLst>
              <a:ext uri="{FF2B5EF4-FFF2-40B4-BE49-F238E27FC236}">
                <a16:creationId xmlns:a16="http://schemas.microsoft.com/office/drawing/2014/main" id="{67C25653-E896-4DFC-B8DF-C5DBA5345AA2}"/>
              </a:ext>
            </a:extLst>
          </p:cNvPr>
          <p:cNvPicPr>
            <a:picLocks noChangeAspect="1"/>
          </p:cNvPicPr>
          <p:nvPr/>
        </p:nvPicPr>
        <p:blipFill>
          <a:blip r:embed="rId5"/>
          <a:stretch>
            <a:fillRect/>
          </a:stretch>
        </p:blipFill>
        <p:spPr>
          <a:xfrm>
            <a:off x="9745443" y="3429000"/>
            <a:ext cx="2197140" cy="1390650"/>
          </a:xfrm>
          <a:prstGeom prst="rect">
            <a:avLst/>
          </a:prstGeom>
        </p:spPr>
      </p:pic>
      <p:pic>
        <p:nvPicPr>
          <p:cNvPr id="13" name="صورة 12">
            <a:extLst>
              <a:ext uri="{FF2B5EF4-FFF2-40B4-BE49-F238E27FC236}">
                <a16:creationId xmlns:a16="http://schemas.microsoft.com/office/drawing/2014/main" id="{255B2EEB-006D-42AB-9EDF-44959632B3E7}"/>
              </a:ext>
            </a:extLst>
          </p:cNvPr>
          <p:cNvPicPr>
            <a:picLocks noChangeAspect="1"/>
          </p:cNvPicPr>
          <p:nvPr/>
        </p:nvPicPr>
        <p:blipFill>
          <a:blip r:embed="rId6"/>
          <a:stretch>
            <a:fillRect/>
          </a:stretch>
        </p:blipFill>
        <p:spPr>
          <a:xfrm>
            <a:off x="9744356" y="4929325"/>
            <a:ext cx="2198228" cy="1449036"/>
          </a:xfrm>
          <a:prstGeom prst="rect">
            <a:avLst/>
          </a:prstGeom>
        </p:spPr>
      </p:pic>
      <p:sp>
        <p:nvSpPr>
          <p:cNvPr id="14" name="مستطيل 13">
            <a:extLst>
              <a:ext uri="{FF2B5EF4-FFF2-40B4-BE49-F238E27FC236}">
                <a16:creationId xmlns:a16="http://schemas.microsoft.com/office/drawing/2014/main" id="{AB168618-1B6C-4514-A83D-714158134720}"/>
              </a:ext>
            </a:extLst>
          </p:cNvPr>
          <p:cNvSpPr/>
          <p:nvPr/>
        </p:nvSpPr>
        <p:spPr>
          <a:xfrm>
            <a:off x="4852731" y="4807199"/>
            <a:ext cx="2603598"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222222"/>
                </a:solidFill>
                <a:latin typeface="Comic Sans MS" panose="030F0702030302020204" pitchFamily="66" charset="0"/>
              </a:rPr>
              <a:t>Advertise Online</a:t>
            </a:r>
            <a:endParaRPr lang="en-US" sz="2400" b="0" i="0" dirty="0">
              <a:solidFill>
                <a:srgbClr val="222222"/>
              </a:solidFill>
              <a:effectLst/>
              <a:latin typeface="Comic Sans MS" panose="030F0702030302020204" pitchFamily="66" charset="0"/>
            </a:endParaRPr>
          </a:p>
        </p:txBody>
      </p:sp>
      <p:sp>
        <p:nvSpPr>
          <p:cNvPr id="15" name="مستطيل 14">
            <a:extLst>
              <a:ext uri="{FF2B5EF4-FFF2-40B4-BE49-F238E27FC236}">
                <a16:creationId xmlns:a16="http://schemas.microsoft.com/office/drawing/2014/main" id="{AA83E4E3-C6A8-4B34-8BA3-8BF1C5AD112E}"/>
              </a:ext>
            </a:extLst>
          </p:cNvPr>
          <p:cNvSpPr/>
          <p:nvPr/>
        </p:nvSpPr>
        <p:spPr>
          <a:xfrm>
            <a:off x="4613936" y="5416685"/>
            <a:ext cx="3799438"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r>
              <a:rPr lang="en-US" sz="2400" dirty="0">
                <a:solidFill>
                  <a:srgbClr val="222222"/>
                </a:solidFill>
                <a:latin typeface="Comic Sans MS" panose="030F0702030302020204" pitchFamily="66" charset="0"/>
              </a:rPr>
              <a:t>Direct People With Signs</a:t>
            </a:r>
            <a:endParaRPr lang="en-US" sz="2400" b="0" i="0" dirty="0">
              <a:solidFill>
                <a:srgbClr val="222222"/>
              </a:solidFill>
              <a:effectLst/>
              <a:latin typeface="Comic Sans MS" panose="030F0702030302020204" pitchFamily="66" charset="0"/>
            </a:endParaRPr>
          </a:p>
        </p:txBody>
      </p:sp>
      <p:pic>
        <p:nvPicPr>
          <p:cNvPr id="16" name="Picture 2" descr="Yard Sale and Clothes Sale Instagram Ad template">
            <a:extLst>
              <a:ext uri="{FF2B5EF4-FFF2-40B4-BE49-F238E27FC236}">
                <a16:creationId xmlns:a16="http://schemas.microsoft.com/office/drawing/2014/main" id="{1648B1DA-4A92-4F07-97FB-B2D137E0B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723" y="3558015"/>
            <a:ext cx="3304197" cy="330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6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03C0B04A-0A35-4D48-AE10-E688DC021E39}"/>
              </a:ext>
            </a:extLst>
          </p:cNvPr>
          <p:cNvSpPr>
            <a:spLocks noGrp="1"/>
          </p:cNvSpPr>
          <p:nvPr>
            <p:ph type="ctrTitle"/>
          </p:nvPr>
        </p:nvSpPr>
        <p:spPr>
          <a:xfrm>
            <a:off x="9267909" y="2023110"/>
            <a:ext cx="2469624" cy="2846071"/>
          </a:xfrm>
        </p:spPr>
        <p:txBody>
          <a:bodyPr anchor="ctr">
            <a:normAutofit/>
          </a:bodyPr>
          <a:lstStyle/>
          <a:p>
            <a:pPr algn="l"/>
            <a:r>
              <a:rPr lang="en-US" sz="7200" b="1" dirty="0"/>
              <a:t>Don’t forget</a:t>
            </a:r>
            <a:endParaRPr lang="ar-SA" sz="7200" b="1" dirty="0"/>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4" y="-827232"/>
            <a:ext cx="1715479"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9"/>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7F7A08B3-A163-467A-93F8-FE9A2BDC8548}"/>
              </a:ext>
            </a:extLst>
          </p:cNvPr>
          <p:cNvPicPr>
            <a:picLocks noChangeAspect="1"/>
          </p:cNvPicPr>
          <p:nvPr/>
        </p:nvPicPr>
        <p:blipFill rotWithShape="1">
          <a:blip r:embed="rId2"/>
          <a:srcRect t="4783" r="1" b="4786"/>
          <a:stretch/>
        </p:blipFill>
        <p:spPr>
          <a:xfrm>
            <a:off x="545239" y="823046"/>
            <a:ext cx="7608304" cy="5211907"/>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8"/>
            <a:ext cx="1719072" cy="15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88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46979" y="5061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5" y="112959"/>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7" y="389587"/>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p:sp>
        <p:nvSpPr>
          <p:cNvPr id="7" name="مربع نص 6">
            <a:extLst>
              <a:ext uri="{FF2B5EF4-FFF2-40B4-BE49-F238E27FC236}">
                <a16:creationId xmlns:a16="http://schemas.microsoft.com/office/drawing/2014/main" id="{FCD915BB-1E71-43C0-BCD2-BB16F51D9C21}"/>
              </a:ext>
            </a:extLst>
          </p:cNvPr>
          <p:cNvSpPr txBox="1"/>
          <p:nvPr/>
        </p:nvSpPr>
        <p:spPr>
          <a:xfrm>
            <a:off x="11485978" y="311867"/>
            <a:ext cx="350519" cy="2062103"/>
          </a:xfrm>
          <a:prstGeom prst="rect">
            <a:avLst/>
          </a:prstGeom>
          <a:noFill/>
        </p:spPr>
        <p:txBody>
          <a:bodyPr wrap="square" rtlCol="1">
            <a:spAutoFit/>
          </a:bodyPr>
          <a:lstStyle/>
          <a:p>
            <a:r>
              <a:rPr lang="en-US" sz="3200" b="1" dirty="0">
                <a:solidFill>
                  <a:srgbClr val="FF0000"/>
                </a:solidFill>
                <a:latin typeface="Algerian" panose="04020705040A02060702" pitchFamily="82" charset="0"/>
              </a:rPr>
              <a:t>T</a:t>
            </a:r>
          </a:p>
          <a:p>
            <a:r>
              <a:rPr lang="en-US" sz="3200" b="1" dirty="0">
                <a:solidFill>
                  <a:srgbClr val="FF0000"/>
                </a:solidFill>
                <a:latin typeface="Algerian" panose="04020705040A02060702" pitchFamily="82" charset="0"/>
              </a:rPr>
              <a:t>A</a:t>
            </a:r>
          </a:p>
          <a:p>
            <a:r>
              <a:rPr lang="en-US" sz="3200" b="1" dirty="0">
                <a:solidFill>
                  <a:srgbClr val="FF0000"/>
                </a:solidFill>
                <a:latin typeface="Algerian" panose="04020705040A02060702" pitchFamily="82" charset="0"/>
              </a:rPr>
              <a:t>L</a:t>
            </a:r>
          </a:p>
          <a:p>
            <a:r>
              <a:rPr lang="en-US" sz="3200" b="1" dirty="0">
                <a:solidFill>
                  <a:srgbClr val="FF0000"/>
                </a:solidFill>
                <a:latin typeface="Algerian" panose="04020705040A02060702" pitchFamily="82" charset="0"/>
              </a:rPr>
              <a:t>K</a:t>
            </a:r>
          </a:p>
        </p:txBody>
      </p:sp>
      <mc:AlternateContent xmlns:mc="http://schemas.openxmlformats.org/markup-compatibility/2006" xmlns:pslz="http://schemas.microsoft.com/office/powerpoint/2016/slidezoom">
        <mc:Choice Requires="pslz">
          <p:graphicFrame>
            <p:nvGraphicFramePr>
              <p:cNvPr id="4" name="صورة الشريحة 3">
                <a:extLst>
                  <a:ext uri="{FF2B5EF4-FFF2-40B4-BE49-F238E27FC236}">
                    <a16:creationId xmlns:a16="http://schemas.microsoft.com/office/drawing/2014/main" id="{C58AA50B-E320-4E8F-8A77-1CA751007093}"/>
                  </a:ext>
                </a:extLst>
              </p:cNvPr>
              <p:cNvGraphicFramePr>
                <a:graphicFrameLocks noChangeAspect="1"/>
              </p:cNvGraphicFramePr>
              <p:nvPr>
                <p:extLst>
                  <p:ext uri="{D42A27DB-BD31-4B8C-83A1-F6EECF244321}">
                    <p14:modId xmlns:p14="http://schemas.microsoft.com/office/powerpoint/2010/main" val="2711653466"/>
                  </p:ext>
                </p:extLst>
              </p:nvPr>
            </p:nvGraphicFramePr>
            <p:xfrm>
              <a:off x="6640309" y="4975055"/>
              <a:ext cx="2426884" cy="1365123"/>
            </p:xfrm>
            <a:graphic>
              <a:graphicData uri="http://schemas.microsoft.com/office/powerpoint/2016/slidezoom">
                <pslz:sldZm>
                  <pslz:sldZmObj sldId="593" cId="3500209407">
                    <pslz:zmPr id="{A6ADF052-1D95-4DFA-8FBC-4A55C2BB4A02}" returnToParent="0" transitionDur="1000">
                      <p166:blipFill xmlns:p166="http://schemas.microsoft.com/office/powerpoint/2016/6/main">
                        <a:blip r:embed="rId9"/>
                        <a:stretch>
                          <a:fillRect/>
                        </a:stretch>
                      </p166:blipFill>
                      <p166:spPr xmlns:p166="http://schemas.microsoft.com/office/powerpoint/2016/6/main">
                        <a:xfrm>
                          <a:off x="0" y="0"/>
                          <a:ext cx="2426884" cy="1365123"/>
                        </a:xfrm>
                        <a:prstGeom prst="rect">
                          <a:avLst/>
                        </a:prstGeom>
                        <a:ln w="3175">
                          <a:solidFill>
                            <a:prstClr val="ltGray"/>
                          </a:solidFill>
                        </a:ln>
                      </p166:spPr>
                    </pslz:zmPr>
                  </pslz:sldZmObj>
                </pslz:sldZm>
              </a:graphicData>
            </a:graphic>
          </p:graphicFrame>
        </mc:Choice>
        <mc:Fallback xmlns="">
          <p:pic>
            <p:nvPicPr>
              <p:cNvPr id="4" name="صورة الشريحة 3">
                <a:hlinkClick r:id="rId10" action="ppaction://hlinksldjump"/>
                <a:extLst>
                  <a:ext uri="{FF2B5EF4-FFF2-40B4-BE49-F238E27FC236}">
                    <a16:creationId xmlns:a16="http://schemas.microsoft.com/office/drawing/2014/main" id="{C58AA50B-E320-4E8F-8A77-1CA751007093}"/>
                  </a:ext>
                </a:extLst>
              </p:cNvPr>
              <p:cNvPicPr>
                <a:picLocks noGrp="1" noRot="1" noChangeAspect="1" noMove="1" noResize="1" noEditPoints="1" noAdjustHandles="1" noChangeArrowheads="1" noChangeShapeType="1"/>
              </p:cNvPicPr>
              <p:nvPr/>
            </p:nvPicPr>
            <p:blipFill>
              <a:blip r:embed="rId11"/>
              <a:stretch>
                <a:fillRect/>
              </a:stretch>
            </p:blipFill>
            <p:spPr>
              <a:xfrm>
                <a:off x="6640309" y="4975055"/>
                <a:ext cx="2426884" cy="1365123"/>
              </a:xfrm>
              <a:prstGeom prst="rect">
                <a:avLst/>
              </a:prstGeom>
              <a:ln w="3175">
                <a:solidFill>
                  <a:prstClr val="ltGray"/>
                </a:solidFill>
              </a:ln>
            </p:spPr>
          </p:pic>
        </mc:Fallback>
      </mc:AlternateContent>
      <mc:AlternateContent xmlns:mc="http://schemas.openxmlformats.org/markup-compatibility/2006" xmlns:p14="http://schemas.microsoft.com/office/powerpoint/2010/main">
        <mc:Choice Requires="p14">
          <p:contentPart p14:bwMode="auto" r:id="rId12">
            <p14:nvContentPartPr>
              <p14:cNvPr id="8" name="حبر 7">
                <a:extLst>
                  <a:ext uri="{FF2B5EF4-FFF2-40B4-BE49-F238E27FC236}">
                    <a16:creationId xmlns:a16="http://schemas.microsoft.com/office/drawing/2014/main" id="{3EC194DC-9CD1-4975-B411-2734C5CDE385}"/>
                  </a:ext>
                </a:extLst>
              </p14:cNvPr>
              <p14:cNvContentPartPr/>
              <p14:nvPr/>
            </p14:nvContentPartPr>
            <p14:xfrm>
              <a:off x="5679694" y="5296552"/>
              <a:ext cx="723960" cy="1010520"/>
            </p14:xfrm>
          </p:contentPart>
        </mc:Choice>
        <mc:Fallback xmlns="">
          <p:pic>
            <p:nvPicPr>
              <p:cNvPr id="8" name="حبر 7">
                <a:extLst>
                  <a:ext uri="{FF2B5EF4-FFF2-40B4-BE49-F238E27FC236}">
                    <a16:creationId xmlns:a16="http://schemas.microsoft.com/office/drawing/2014/main" id="{3EC194DC-9CD1-4975-B411-2734C5CDE385}"/>
                  </a:ext>
                </a:extLst>
              </p:cNvPr>
              <p:cNvPicPr/>
              <p:nvPr/>
            </p:nvPicPr>
            <p:blipFill>
              <a:blip r:embed="rId13"/>
              <a:stretch>
                <a:fillRect/>
              </a:stretch>
            </p:blipFill>
            <p:spPr>
              <a:xfrm>
                <a:off x="5643694" y="5260552"/>
                <a:ext cx="795600" cy="1082160"/>
              </a:xfrm>
              <a:prstGeom prst="rect">
                <a:avLst/>
              </a:prstGeom>
            </p:spPr>
          </p:pic>
        </mc:Fallback>
      </mc:AlternateContent>
      <p:sp>
        <p:nvSpPr>
          <p:cNvPr id="32" name="مستطيل 31">
            <a:extLst>
              <a:ext uri="{FF2B5EF4-FFF2-40B4-BE49-F238E27FC236}">
                <a16:creationId xmlns:a16="http://schemas.microsoft.com/office/drawing/2014/main" id="{959BF83F-34CB-4309-98FC-AF8D4421F1DC}"/>
              </a:ext>
            </a:extLst>
          </p:cNvPr>
          <p:cNvSpPr/>
          <p:nvPr/>
        </p:nvSpPr>
        <p:spPr>
          <a:xfrm>
            <a:off x="2903877" y="5296552"/>
            <a:ext cx="2862944" cy="444099"/>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a:r>
              <a:rPr lang="en-US" sz="3200" dirty="0">
                <a:solidFill>
                  <a:schemeClr val="tx1"/>
                </a:solidFill>
                <a:latin typeface="Comic Sans MS" panose="030F0702030302020204" pitchFamily="66" charset="0"/>
              </a:rPr>
              <a:t>Let’s talk ……</a:t>
            </a:r>
            <a:endParaRPr lang="ar-SA" sz="3200" dirty="0">
              <a:solidFill>
                <a:schemeClr val="tx1"/>
              </a:solidFill>
              <a:latin typeface="Comic Sans MS" panose="030F0702030302020204" pitchFamily="66" charset="0"/>
            </a:endParaRPr>
          </a:p>
        </p:txBody>
      </p:sp>
      <p:sp>
        <p:nvSpPr>
          <p:cNvPr id="36" name="فقاعة الكلام: بيضاوية 35">
            <a:extLst>
              <a:ext uri="{FF2B5EF4-FFF2-40B4-BE49-F238E27FC236}">
                <a16:creationId xmlns:a16="http://schemas.microsoft.com/office/drawing/2014/main" id="{E1E38A04-B3DC-4A24-B1EC-E7B13641A35A}"/>
              </a:ext>
            </a:extLst>
          </p:cNvPr>
          <p:cNvSpPr/>
          <p:nvPr/>
        </p:nvSpPr>
        <p:spPr>
          <a:xfrm>
            <a:off x="7101177" y="488390"/>
            <a:ext cx="2186460" cy="1193454"/>
          </a:xfrm>
          <a:prstGeom prst="wedgeEllipseCallout">
            <a:avLst>
              <a:gd name="adj1" fmla="val -101014"/>
              <a:gd name="adj2" fmla="val 65247"/>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en-US" sz="3200" b="1" dirty="0">
                <a:solidFill>
                  <a:srgbClr val="FFFFFF"/>
                </a:solidFill>
              </a:rPr>
              <a:t>Teacher</a:t>
            </a:r>
            <a:endParaRPr lang="ar-SA" sz="3200" b="1" dirty="0">
              <a:solidFill>
                <a:srgbClr val="FFFFFF"/>
              </a:solidFill>
            </a:endParaRPr>
          </a:p>
        </p:txBody>
      </p:sp>
      <p:sp>
        <p:nvSpPr>
          <p:cNvPr id="37" name="فقاعة الكلام: بيضاوية 36">
            <a:extLst>
              <a:ext uri="{FF2B5EF4-FFF2-40B4-BE49-F238E27FC236}">
                <a16:creationId xmlns:a16="http://schemas.microsoft.com/office/drawing/2014/main" id="{0A767AD0-7471-45B3-9DF1-5BE46C374A9F}"/>
              </a:ext>
            </a:extLst>
          </p:cNvPr>
          <p:cNvSpPr/>
          <p:nvPr/>
        </p:nvSpPr>
        <p:spPr>
          <a:xfrm>
            <a:off x="1352037" y="488389"/>
            <a:ext cx="2186460" cy="1193454"/>
          </a:xfrm>
          <a:prstGeom prst="wedgeEllipseCallout">
            <a:avLst>
              <a:gd name="adj1" fmla="val 86434"/>
              <a:gd name="adj2" fmla="val 70661"/>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en-US" sz="3200" b="1" dirty="0">
                <a:solidFill>
                  <a:srgbClr val="FFFFFF"/>
                </a:solidFill>
              </a:rPr>
              <a:t>Student</a:t>
            </a:r>
            <a:endParaRPr lang="ar-SA" sz="3200" b="1" dirty="0">
              <a:solidFill>
                <a:srgbClr val="FFFFFF"/>
              </a:solidFill>
            </a:endParaRPr>
          </a:p>
        </p:txBody>
      </p:sp>
      <p:sp>
        <p:nvSpPr>
          <p:cNvPr id="38" name="فقاعة الكلام: بيضاوية 37">
            <a:extLst>
              <a:ext uri="{FF2B5EF4-FFF2-40B4-BE49-F238E27FC236}">
                <a16:creationId xmlns:a16="http://schemas.microsoft.com/office/drawing/2014/main" id="{50CF0585-D671-4FD8-83C5-27369370AF2F}"/>
              </a:ext>
            </a:extLst>
          </p:cNvPr>
          <p:cNvSpPr/>
          <p:nvPr/>
        </p:nvSpPr>
        <p:spPr>
          <a:xfrm>
            <a:off x="4482779" y="2783996"/>
            <a:ext cx="2186460" cy="900002"/>
          </a:xfrm>
          <a:prstGeom prst="wedgeEllipseCallout">
            <a:avLst>
              <a:gd name="adj1" fmla="val -3432"/>
              <a:gd name="adj2" fmla="val -81887"/>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en-US" sz="3200" b="1" dirty="0">
                <a:solidFill>
                  <a:srgbClr val="FFFFFF"/>
                </a:solidFill>
              </a:rPr>
              <a:t>Group</a:t>
            </a:r>
            <a:endParaRPr lang="ar-SA" sz="3200" b="1" dirty="0">
              <a:solidFill>
                <a:srgbClr val="FFFFFF"/>
              </a:solidFill>
            </a:endParaRPr>
          </a:p>
        </p:txBody>
      </p:sp>
      <p:pic>
        <p:nvPicPr>
          <p:cNvPr id="40" name="Picture 6" descr="Clientmoji">
            <a:extLst>
              <a:ext uri="{FF2B5EF4-FFF2-40B4-BE49-F238E27FC236}">
                <a16:creationId xmlns:a16="http://schemas.microsoft.com/office/drawing/2014/main" id="{EF896D01-3917-4BD2-918B-92C673A173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0363" y="265769"/>
            <a:ext cx="2389412" cy="2389412"/>
          </a:xfrm>
          <a:prstGeom prst="rect">
            <a:avLst/>
          </a:prstGeom>
          <a:noFill/>
          <a:extLst>
            <a:ext uri="{909E8E84-426E-40DD-AFC4-6F175D3DCCD1}">
              <a14:hiddenFill xmlns:a14="http://schemas.microsoft.com/office/drawing/2010/main">
                <a:solidFill>
                  <a:srgbClr val="FFFFFF"/>
                </a:solidFill>
              </a14:hiddenFill>
            </a:ext>
          </a:extLst>
        </p:spPr>
      </p:pic>
      <p:pic>
        <p:nvPicPr>
          <p:cNvPr id="41" name="صورة 40" descr="صورة تحتوي على مقعد&#10;&#10;تم إنشاء الوصف تلقائياً">
            <a:extLst>
              <a:ext uri="{FF2B5EF4-FFF2-40B4-BE49-F238E27FC236}">
                <a16:creationId xmlns:a16="http://schemas.microsoft.com/office/drawing/2014/main" id="{C3850516-525F-4708-A501-5E0092380AD4}"/>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0037035" y="578970"/>
            <a:ext cx="1267711" cy="1437795"/>
          </a:xfrm>
          <a:prstGeom prst="rect">
            <a:avLst/>
          </a:prstGeom>
        </p:spPr>
      </p:pic>
      <p:pic>
        <p:nvPicPr>
          <p:cNvPr id="5" name="صورة 4">
            <a:extLst>
              <a:ext uri="{FF2B5EF4-FFF2-40B4-BE49-F238E27FC236}">
                <a16:creationId xmlns:a16="http://schemas.microsoft.com/office/drawing/2014/main" id="{312A5E3B-1256-49A2-B63B-4D00DD6DB73B}"/>
              </a:ext>
            </a:extLst>
          </p:cNvPr>
          <p:cNvPicPr>
            <a:picLocks noChangeAspect="1"/>
          </p:cNvPicPr>
          <p:nvPr/>
        </p:nvPicPr>
        <p:blipFill>
          <a:blip r:embed="rId17"/>
          <a:stretch>
            <a:fillRect/>
          </a:stretch>
        </p:blipFill>
        <p:spPr>
          <a:xfrm>
            <a:off x="1929567" y="3996077"/>
            <a:ext cx="7016183" cy="927545"/>
          </a:xfrm>
          <a:prstGeom prst="rect">
            <a:avLst/>
          </a:prstGeom>
        </p:spPr>
      </p:pic>
      <p:pic>
        <p:nvPicPr>
          <p:cNvPr id="6148" name="Picture 4" descr="gaming">
            <a:extLst>
              <a:ext uri="{FF2B5EF4-FFF2-40B4-BE49-F238E27FC236}">
                <a16:creationId xmlns:a16="http://schemas.microsoft.com/office/drawing/2014/main" id="{5F4B016A-53E0-473F-BAA4-DB329DCB9C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6841" y="3233997"/>
            <a:ext cx="2178504" cy="217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87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7" name="Freeform: Shape 10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مستطيل 27">
            <a:extLst>
              <a:ext uri="{FF2B5EF4-FFF2-40B4-BE49-F238E27FC236}">
                <a16:creationId xmlns:a16="http://schemas.microsoft.com/office/drawing/2014/main" id="{F657EC83-C057-47A3-A20E-CD9DB62299C5}"/>
              </a:ext>
            </a:extLst>
          </p:cNvPr>
          <p:cNvSpPr/>
          <p:nvPr/>
        </p:nvSpPr>
        <p:spPr>
          <a:xfrm>
            <a:off x="1116677" y="2452525"/>
            <a:ext cx="4248318" cy="1952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10000"/>
          </a:bodyP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rtl="0">
              <a:lnSpc>
                <a:spcPct val="90000"/>
              </a:lnSpc>
              <a:spcBef>
                <a:spcPct val="0"/>
              </a:spcBef>
              <a:spcAft>
                <a:spcPts val="600"/>
              </a:spcAft>
            </a:pPr>
            <a:r>
              <a:rPr lang="en-US" sz="5400" b="1" dirty="0">
                <a:solidFill>
                  <a:srgbClr val="080808"/>
                </a:solidFill>
                <a:latin typeface="+mj-lt"/>
                <a:ea typeface="+mj-ea"/>
                <a:cs typeface="+mj-cs"/>
              </a:rPr>
              <a:t>How is family important to vision 2030??</a:t>
            </a:r>
          </a:p>
        </p:txBody>
      </p:sp>
      <p:sp>
        <p:nvSpPr>
          <p:cNvPr id="109" name="Isosceles Triangle 108">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Freeform: Shape 118">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6" descr="Proud to Be Saudi (@P2bSaudi) / Twitter">
            <a:extLst>
              <a:ext uri="{FF2B5EF4-FFF2-40B4-BE49-F238E27FC236}">
                <a16:creationId xmlns:a16="http://schemas.microsoft.com/office/drawing/2014/main" id="{F91B48A6-CC62-4DF8-8291-EF45C15A90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6866" y="481797"/>
            <a:ext cx="1667086" cy="1667086"/>
          </a:xfrm>
          <a:prstGeom prst="rect">
            <a:avLst/>
          </a:prstGeom>
          <a:noFill/>
          <a:extLst>
            <a:ext uri="{909E8E84-426E-40DD-AFC4-6F175D3DCCD1}">
              <a14:hiddenFill xmlns:a14="http://schemas.microsoft.com/office/drawing/2010/main">
                <a:solidFill>
                  <a:srgbClr val="FFFFFF"/>
                </a:solidFill>
              </a14:hiddenFill>
            </a:ext>
          </a:extLst>
        </p:spPr>
      </p:pic>
      <p:sp>
        <p:nvSpPr>
          <p:cNvPr id="121" name="Isosceles Triangle 120">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4" descr="نعمة الأمن ووجوب الحفاظ عليها | KABYLIE SOUNNA">
            <a:extLst>
              <a:ext uri="{FF2B5EF4-FFF2-40B4-BE49-F238E27FC236}">
                <a16:creationId xmlns:a16="http://schemas.microsoft.com/office/drawing/2014/main" id="{1B0C5ACF-251B-4CA3-9F0B-4AEBCED399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41347" y="2965132"/>
            <a:ext cx="2524866" cy="934200"/>
          </a:xfrm>
          <a:prstGeom prst="rect">
            <a:avLst/>
          </a:prstGeom>
          <a:noFill/>
          <a:extLst>
            <a:ext uri="{909E8E84-426E-40DD-AFC4-6F175D3DCCD1}">
              <a14:hiddenFill xmlns:a14="http://schemas.microsoft.com/office/drawing/2010/main">
                <a:solidFill>
                  <a:srgbClr val="FFFFFF"/>
                </a:solidFill>
              </a14:hiddenFill>
            </a:ext>
          </a:extLst>
        </p:spPr>
      </p:pic>
      <p:pic>
        <p:nvPicPr>
          <p:cNvPr id="5" name="رسم 4" descr="عائلة بطفلين مع تعبئة خالصة">
            <a:extLst>
              <a:ext uri="{FF2B5EF4-FFF2-40B4-BE49-F238E27FC236}">
                <a16:creationId xmlns:a16="http://schemas.microsoft.com/office/drawing/2014/main" id="{544D215B-1093-4A62-A316-D63659211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3208" y="3965943"/>
            <a:ext cx="2806118" cy="2806118"/>
          </a:xfrm>
          <a:prstGeom prst="rect">
            <a:avLst/>
          </a:prstGeom>
        </p:spPr>
      </p:pic>
    </p:spTree>
    <p:extLst>
      <p:ext uri="{BB962C8B-B14F-4D97-AF65-F5344CB8AC3E}">
        <p14:creationId xmlns:p14="http://schemas.microsoft.com/office/powerpoint/2010/main" val="3500209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46979" y="5061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5" y="112959"/>
            <a:ext cx="9189015" cy="6662432"/>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974A5D1D-F3AF-4E5D-9064-EE85A92B869E}"/>
              </a:ext>
            </a:extLst>
          </p:cNvPr>
          <p:cNvSpPr/>
          <p:nvPr/>
        </p:nvSpPr>
        <p:spPr>
          <a:xfrm>
            <a:off x="919843" y="495300"/>
            <a:ext cx="8418089" cy="587803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24462" y="38843"/>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7" y="389587"/>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p:sp>
        <p:nvSpPr>
          <p:cNvPr id="7" name="مربع نص 6">
            <a:extLst>
              <a:ext uri="{FF2B5EF4-FFF2-40B4-BE49-F238E27FC236}">
                <a16:creationId xmlns:a16="http://schemas.microsoft.com/office/drawing/2014/main" id="{FCD915BB-1E71-43C0-BCD2-BB16F51D9C21}"/>
              </a:ext>
            </a:extLst>
          </p:cNvPr>
          <p:cNvSpPr txBox="1"/>
          <p:nvPr/>
        </p:nvSpPr>
        <p:spPr>
          <a:xfrm>
            <a:off x="9497786" y="290199"/>
            <a:ext cx="2590089" cy="1862048"/>
          </a:xfrm>
          <a:prstGeom prst="rect">
            <a:avLst/>
          </a:prstGeom>
          <a:noFill/>
        </p:spPr>
        <p:txBody>
          <a:bodyPr wrap="square" rtlCol="1">
            <a:spAutoFit/>
          </a:bodyPr>
          <a:lstStyle/>
          <a:p>
            <a:r>
              <a:rPr lang="en-US" sz="11500" b="1" dirty="0">
                <a:solidFill>
                  <a:schemeClr val="accent1">
                    <a:lumMod val="75000"/>
                  </a:schemeClr>
                </a:solidFill>
                <a:latin typeface="Brush Script MT" panose="03060802040406070304" pitchFamily="66" charset="0"/>
              </a:rPr>
              <a:t>H</a:t>
            </a:r>
            <a:r>
              <a:rPr lang="en-US" sz="3600" b="1" dirty="0">
                <a:solidFill>
                  <a:schemeClr val="accent1">
                    <a:lumMod val="75000"/>
                  </a:schemeClr>
                </a:solidFill>
                <a:latin typeface="Brush Script MT" panose="03060802040406070304" pitchFamily="66" charset="0"/>
              </a:rPr>
              <a:t> </a:t>
            </a:r>
            <a:r>
              <a:rPr lang="en-US" sz="11500" b="1" dirty="0">
                <a:solidFill>
                  <a:schemeClr val="accent1">
                    <a:lumMod val="75000"/>
                  </a:schemeClr>
                </a:solidFill>
                <a:latin typeface="Brush Script MT" panose="03060802040406070304" pitchFamily="66" charset="0"/>
              </a:rPr>
              <a:t>W</a:t>
            </a:r>
          </a:p>
        </p:txBody>
      </p:sp>
      <p:pic>
        <p:nvPicPr>
          <p:cNvPr id="28" name="Picture 2" descr="Spiral Notebook Stock Photos And Images - 123RF">
            <a:extLst>
              <a:ext uri="{FF2B5EF4-FFF2-40B4-BE49-F238E27FC236}">
                <a16:creationId xmlns:a16="http://schemas.microsoft.com/office/drawing/2014/main" id="{082EA74C-9358-4105-9EF6-A2B43DD9FC9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5932" y="239778"/>
            <a:ext cx="6535613" cy="6535613"/>
          </a:xfrm>
          <a:prstGeom prst="rect">
            <a:avLst/>
          </a:prstGeom>
          <a:noFill/>
          <a:extLst>
            <a:ext uri="{909E8E84-426E-40DD-AFC4-6F175D3DCCD1}">
              <a14:hiddenFill xmlns:a14="http://schemas.microsoft.com/office/drawing/2010/main">
                <a:solidFill>
                  <a:srgbClr val="FFFFFF"/>
                </a:solidFill>
              </a14:hiddenFill>
            </a:ext>
          </a:extLst>
        </p:spPr>
      </p:pic>
      <p:pic>
        <p:nvPicPr>
          <p:cNvPr id="29" name="صورة 28">
            <a:extLst>
              <a:ext uri="{FF2B5EF4-FFF2-40B4-BE49-F238E27FC236}">
                <a16:creationId xmlns:a16="http://schemas.microsoft.com/office/drawing/2014/main" id="{CC289549-9198-42A5-A4F8-D5349461F4C7}"/>
              </a:ext>
            </a:extLst>
          </p:cNvPr>
          <p:cNvPicPr>
            <a:picLocks noChangeAspect="1"/>
          </p:cNvPicPr>
          <p:nvPr/>
        </p:nvPicPr>
        <p:blipFill>
          <a:blip r:embed="rId10"/>
          <a:stretch>
            <a:fillRect/>
          </a:stretch>
        </p:blipFill>
        <p:spPr>
          <a:xfrm>
            <a:off x="5444927" y="1935986"/>
            <a:ext cx="1769950" cy="647375"/>
          </a:xfrm>
          <a:prstGeom prst="rect">
            <a:avLst/>
          </a:prstGeom>
        </p:spPr>
      </p:pic>
      <p:sp>
        <p:nvSpPr>
          <p:cNvPr id="30" name="مستطيل 29">
            <a:extLst>
              <a:ext uri="{FF2B5EF4-FFF2-40B4-BE49-F238E27FC236}">
                <a16:creationId xmlns:a16="http://schemas.microsoft.com/office/drawing/2014/main" id="{21D693F5-7D81-4DE8-8B44-BDA4345CF096}"/>
              </a:ext>
            </a:extLst>
          </p:cNvPr>
          <p:cNvSpPr/>
          <p:nvPr/>
        </p:nvSpPr>
        <p:spPr>
          <a:xfrm>
            <a:off x="2167680" y="2255200"/>
            <a:ext cx="2370580" cy="2062103"/>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en-US" sz="3200" dirty="0"/>
              <a:t>Assign page </a:t>
            </a:r>
            <a:r>
              <a:rPr lang="en-US" sz="3200" dirty="0">
                <a:solidFill>
                  <a:srgbClr val="C00000"/>
                </a:solidFill>
              </a:rPr>
              <a:t>93 (H)</a:t>
            </a:r>
            <a:r>
              <a:rPr lang="en-US" sz="3200" dirty="0"/>
              <a:t> for practice with the reading </a:t>
            </a:r>
            <a:endParaRPr lang="en-US" sz="6000" dirty="0">
              <a:ln w="0"/>
              <a:solidFill>
                <a:srgbClr val="C00000"/>
              </a:solidFill>
              <a:effectLst>
                <a:outerShdw blurRad="38100" dist="19050" dir="2700000" algn="tl" rotWithShape="0">
                  <a:schemeClr val="dk1">
                    <a:alpha val="40000"/>
                  </a:schemeClr>
                </a:outerShdw>
              </a:effectLst>
            </a:endParaRPr>
          </a:p>
        </p:txBody>
      </p:sp>
      <p:pic>
        <p:nvPicPr>
          <p:cNvPr id="31" name="Picture 2" descr="Free Homework Cliparts, Download Free Clip Art, Free Clip Art on ...">
            <a:extLst>
              <a:ext uri="{FF2B5EF4-FFF2-40B4-BE49-F238E27FC236}">
                <a16:creationId xmlns:a16="http://schemas.microsoft.com/office/drawing/2014/main" id="{DE56B3B3-E0C8-441B-AF52-2B7C6F22EAD0}"/>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9972" y="582095"/>
            <a:ext cx="48768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he Do's and Don'ts of Good Homework Policy">
            <a:extLst>
              <a:ext uri="{FF2B5EF4-FFF2-40B4-BE49-F238E27FC236}">
                <a16:creationId xmlns:a16="http://schemas.microsoft.com/office/drawing/2014/main" id="{DD5D38E9-561A-42AD-A6FE-900116819462}"/>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15779" y="4396331"/>
            <a:ext cx="1942252" cy="19422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E04480F8-3D1F-41DF-BC62-DE2B302D8B86}"/>
                  </a:ext>
                </a:extLst>
              </p:cNvPr>
              <p:cNvGraphicFramePr>
                <a:graphicFrameLocks noChangeAspect="1"/>
              </p:cNvGraphicFramePr>
              <p:nvPr>
                <p:extLst>
                  <p:ext uri="{D42A27DB-BD31-4B8C-83A1-F6EECF244321}">
                    <p14:modId xmlns:p14="http://schemas.microsoft.com/office/powerpoint/2010/main" val="1431678175"/>
                  </p:ext>
                </p:extLst>
              </p:nvPr>
            </p:nvGraphicFramePr>
            <p:xfrm>
              <a:off x="5135222" y="2554070"/>
              <a:ext cx="3048000" cy="1714500"/>
            </p:xfrm>
            <a:graphic>
              <a:graphicData uri="http://schemas.microsoft.com/office/powerpoint/2016/slidezoom">
                <pslz:sldZm>
                  <pslz:sldZmObj sldId="590" cId="1771933740">
                    <pslz:zmPr id="{E7A21C3E-46F6-4784-825A-1721C810CC2C}" returnToParent="0" transitionDur="100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صورة الشريحة 5">
                <a:hlinkClick r:id="rId14" action="ppaction://hlinksldjump"/>
                <a:extLst>
                  <a:ext uri="{FF2B5EF4-FFF2-40B4-BE49-F238E27FC236}">
                    <a16:creationId xmlns:a16="http://schemas.microsoft.com/office/drawing/2014/main" id="{E04480F8-3D1F-41DF-BC62-DE2B302D8B86}"/>
                  </a:ext>
                </a:extLst>
              </p:cNvPr>
              <p:cNvPicPr>
                <a:picLocks noGrp="1" noRot="1" noChangeAspect="1" noMove="1" noResize="1" noEditPoints="1" noAdjustHandles="1" noChangeArrowheads="1" noChangeShapeType="1"/>
              </p:cNvPicPr>
              <p:nvPr/>
            </p:nvPicPr>
            <p:blipFill>
              <a:blip r:embed="rId15"/>
              <a:stretch>
                <a:fillRect/>
              </a:stretch>
            </p:blipFill>
            <p:spPr>
              <a:xfrm>
                <a:off x="5135222" y="2554070"/>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 name="صورة الشريحة 4">
                <a:extLst>
                  <a:ext uri="{FF2B5EF4-FFF2-40B4-BE49-F238E27FC236}">
                    <a16:creationId xmlns:a16="http://schemas.microsoft.com/office/drawing/2014/main" id="{8D38AF30-3463-4582-AC23-B6F2105645C8}"/>
                  </a:ext>
                </a:extLst>
              </p:cNvPr>
              <p:cNvGraphicFramePr>
                <a:graphicFrameLocks noChangeAspect="1"/>
              </p:cNvGraphicFramePr>
              <p:nvPr>
                <p:extLst>
                  <p:ext uri="{D42A27DB-BD31-4B8C-83A1-F6EECF244321}">
                    <p14:modId xmlns:p14="http://schemas.microsoft.com/office/powerpoint/2010/main" val="738723852"/>
                  </p:ext>
                </p:extLst>
              </p:nvPr>
            </p:nvGraphicFramePr>
            <p:xfrm>
              <a:off x="5142656" y="4435125"/>
              <a:ext cx="2039211" cy="1147056"/>
            </p:xfrm>
            <a:graphic>
              <a:graphicData uri="http://schemas.microsoft.com/office/powerpoint/2016/slidezoom">
                <pslz:sldZm>
                  <pslz:sldZmObj sldId="605" cId="1380005925">
                    <pslz:zmPr id="{E68942E1-3AB8-4A1E-AE1B-94F767477B7B}" returnToParent="0" transitionDur="1000">
                      <p166:blipFill xmlns:p166="http://schemas.microsoft.com/office/powerpoint/2016/6/main">
                        <a:blip r:embed="rId16"/>
                        <a:stretch>
                          <a:fillRect/>
                        </a:stretch>
                      </p166:blipFill>
                      <p166:spPr xmlns:p166="http://schemas.microsoft.com/office/powerpoint/2016/6/main">
                        <a:xfrm>
                          <a:off x="0" y="0"/>
                          <a:ext cx="2039211" cy="1147056"/>
                        </a:xfrm>
                        <a:prstGeom prst="rect">
                          <a:avLst/>
                        </a:prstGeom>
                        <a:ln w="3175">
                          <a:solidFill>
                            <a:prstClr val="ltGray"/>
                          </a:solidFill>
                        </a:ln>
                      </p166:spPr>
                    </pslz:zmPr>
                  </pslz:sldZmObj>
                </pslz:sldZm>
              </a:graphicData>
            </a:graphic>
          </p:graphicFrame>
        </mc:Choice>
        <mc:Fallback xmlns="">
          <p:pic>
            <p:nvPicPr>
              <p:cNvPr id="5" name="صورة الشريحة 4">
                <a:hlinkClick r:id="rId14" action="ppaction://hlinksldjump"/>
                <a:extLst>
                  <a:ext uri="{FF2B5EF4-FFF2-40B4-BE49-F238E27FC236}">
                    <a16:creationId xmlns:a16="http://schemas.microsoft.com/office/drawing/2014/main" id="{8D38AF30-3463-4582-AC23-B6F2105645C8}"/>
                  </a:ext>
                </a:extLst>
              </p:cNvPr>
              <p:cNvPicPr>
                <a:picLocks noGrp="1" noRot="1" noChangeAspect="1" noMove="1" noResize="1" noEditPoints="1" noAdjustHandles="1" noChangeArrowheads="1" noChangeShapeType="1"/>
              </p:cNvPicPr>
              <p:nvPr/>
            </p:nvPicPr>
            <p:blipFill>
              <a:blip r:embed="rId17"/>
              <a:stretch>
                <a:fillRect/>
              </a:stretch>
            </p:blipFill>
            <p:spPr>
              <a:xfrm>
                <a:off x="5142656" y="4435125"/>
                <a:ext cx="2039211" cy="1147056"/>
              </a:xfrm>
              <a:prstGeom prst="rect">
                <a:avLst/>
              </a:prstGeom>
              <a:ln w="3175">
                <a:solidFill>
                  <a:prstClr val="ltGray"/>
                </a:solidFill>
              </a:ln>
            </p:spPr>
          </p:pic>
        </mc:Fallback>
      </mc:AlternateContent>
    </p:spTree>
    <p:extLst>
      <p:ext uri="{BB962C8B-B14F-4D97-AF65-F5344CB8AC3E}">
        <p14:creationId xmlns:p14="http://schemas.microsoft.com/office/powerpoint/2010/main" val="288672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صورة 12">
            <a:extLst>
              <a:ext uri="{FF2B5EF4-FFF2-40B4-BE49-F238E27FC236}">
                <a16:creationId xmlns:a16="http://schemas.microsoft.com/office/drawing/2014/main" id="{3EA2FF12-2C5B-44B4-8A24-02BA2FA9C49A}"/>
              </a:ext>
            </a:extLst>
          </p:cNvPr>
          <p:cNvPicPr>
            <a:picLocks noChangeAspect="1"/>
          </p:cNvPicPr>
          <p:nvPr/>
        </p:nvPicPr>
        <p:blipFill>
          <a:blip r:embed="rId2"/>
          <a:stretch>
            <a:fillRect/>
          </a:stretch>
        </p:blipFill>
        <p:spPr>
          <a:xfrm>
            <a:off x="8103402" y="1874755"/>
            <a:ext cx="3936198" cy="2484974"/>
          </a:xfrm>
          <a:prstGeom prst="rect">
            <a:avLst/>
          </a:prstGeom>
        </p:spPr>
      </p:pic>
      <p:pic>
        <p:nvPicPr>
          <p:cNvPr id="3" name="صورة 2">
            <a:extLst>
              <a:ext uri="{FF2B5EF4-FFF2-40B4-BE49-F238E27FC236}">
                <a16:creationId xmlns:a16="http://schemas.microsoft.com/office/drawing/2014/main" id="{017024CD-477E-4B18-A952-95199F7CA53E}"/>
              </a:ext>
            </a:extLst>
          </p:cNvPr>
          <p:cNvPicPr>
            <a:picLocks noChangeAspect="1"/>
          </p:cNvPicPr>
          <p:nvPr/>
        </p:nvPicPr>
        <p:blipFill>
          <a:blip r:embed="rId3"/>
          <a:stretch>
            <a:fillRect/>
          </a:stretch>
        </p:blipFill>
        <p:spPr>
          <a:xfrm>
            <a:off x="608495" y="1402"/>
            <a:ext cx="7710096" cy="6858000"/>
          </a:xfrm>
          <a:prstGeom prst="rect">
            <a:avLst/>
          </a:prstGeom>
        </p:spPr>
      </p:pic>
    </p:spTree>
    <p:extLst>
      <p:ext uri="{BB962C8B-B14F-4D97-AF65-F5344CB8AC3E}">
        <p14:creationId xmlns:p14="http://schemas.microsoft.com/office/powerpoint/2010/main" val="138000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67148"/>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مستطيل 40">
            <a:extLst>
              <a:ext uri="{FF2B5EF4-FFF2-40B4-BE49-F238E27FC236}">
                <a16:creationId xmlns:a16="http://schemas.microsoft.com/office/drawing/2014/main" id="{E12549D6-04F7-4A22-B223-5F90FEA3AFCD}"/>
              </a:ext>
            </a:extLst>
          </p:cNvPr>
          <p:cNvSpPr/>
          <p:nvPr/>
        </p:nvSpPr>
        <p:spPr>
          <a:xfrm>
            <a:off x="9583084" y="111144"/>
            <a:ext cx="2406777" cy="1200329"/>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r>
              <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en-US" sz="7200" b="1" dirty="0">
                <a:ln w="10160">
                  <a:solidFill>
                    <a:schemeClr val="accent5"/>
                  </a:solidFill>
                  <a:prstDash val="solid"/>
                </a:ln>
                <a:effectLst>
                  <a:outerShdw blurRad="38100" dist="22860" dir="5400000" algn="tl" rotWithShape="0">
                    <a:srgbClr val="000000">
                      <a:alpha val="30000"/>
                    </a:srgbClr>
                  </a:outerShdw>
                </a:effectLst>
              </a:rPr>
              <a:t>p. 93</a:t>
            </a:r>
            <a:endParaRPr lang="ar-SA" sz="4800" dirty="0">
              <a:ln w="10160">
                <a:solidFill>
                  <a:schemeClr val="accent5"/>
                </a:solidFill>
                <a:prstDash val="solid"/>
              </a:ln>
              <a:effectLst>
                <a:outerShdw blurRad="38100" dist="22860" dir="5400000" algn="tl" rotWithShape="0">
                  <a:srgbClr val="000000">
                    <a:alpha val="30000"/>
                  </a:srgbClr>
                </a:outerShdw>
              </a:effectLst>
            </a:endParaRPr>
          </a:p>
        </p:txBody>
      </p:sp>
      <mc:AlternateContent xmlns:mc="http://schemas.openxmlformats.org/markup-compatibility/2006">
        <mc:Choice xmlns:pslz="http://schemas.microsoft.com/office/powerpoint/2016/slidezoom" Requires="pslz">
          <p:graphicFrame>
            <p:nvGraphicFramePr>
              <p:cNvPr id="3" name="صورة الشريحة 2">
                <a:extLst>
                  <a:ext uri="{FF2B5EF4-FFF2-40B4-BE49-F238E27FC236}">
                    <a16:creationId xmlns:a16="http://schemas.microsoft.com/office/drawing/2014/main" id="{824C039C-549D-4DF2-94AD-7282860B988D}"/>
                  </a:ext>
                </a:extLst>
              </p:cNvPr>
              <p:cNvGraphicFramePr>
                <a:graphicFrameLocks noChangeAspect="1"/>
              </p:cNvGraphicFramePr>
              <p:nvPr>
                <p:extLst>
                  <p:ext uri="{D42A27DB-BD31-4B8C-83A1-F6EECF244321}">
                    <p14:modId xmlns:p14="http://schemas.microsoft.com/office/powerpoint/2010/main" val="2035319452"/>
                  </p:ext>
                </p:extLst>
              </p:nvPr>
            </p:nvGraphicFramePr>
            <p:xfrm>
              <a:off x="9138257" y="3564688"/>
              <a:ext cx="3048000" cy="1714500"/>
            </p:xfrm>
            <a:graphic>
              <a:graphicData uri="http://schemas.microsoft.com/office/powerpoint/2016/slidezoom">
                <pslz:sldZm>
                  <pslz:sldZmObj sldId="607" cId="2522403960">
                    <pslz:zmPr id="{C53FFFDC-F81A-4831-96B4-63BDFA306D99}"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صورة الشريحة 2">
                <a:hlinkClick r:id="rId3" action="ppaction://hlinksldjump"/>
                <a:extLst>
                  <a:ext uri="{FF2B5EF4-FFF2-40B4-BE49-F238E27FC236}">
                    <a16:creationId xmlns:a16="http://schemas.microsoft.com/office/drawing/2014/main" id="{824C039C-549D-4DF2-94AD-7282860B988D}"/>
                  </a:ext>
                </a:extLst>
              </p:cNvPr>
              <p:cNvPicPr>
                <a:picLocks noGrp="1" noRot="1" noChangeAspect="1" noMove="1" noResize="1" noEditPoints="1" noAdjustHandles="1" noChangeArrowheads="1" noChangeShapeType="1"/>
              </p:cNvPicPr>
              <p:nvPr/>
            </p:nvPicPr>
            <p:blipFill>
              <a:blip r:embed="rId2"/>
              <a:stretch>
                <a:fillRect/>
              </a:stretch>
            </p:blipFill>
            <p:spPr>
              <a:xfrm>
                <a:off x="9138257" y="3564688"/>
                <a:ext cx="3048000" cy="1714500"/>
              </a:xfrm>
              <a:prstGeom prst="rect">
                <a:avLst/>
              </a:prstGeom>
              <a:ln w="3175">
                <a:solidFill>
                  <a:prstClr val="ltGray"/>
                </a:solidFill>
              </a:ln>
            </p:spPr>
          </p:pic>
        </mc:Fallback>
      </mc:AlternateContent>
      <p:pic>
        <p:nvPicPr>
          <p:cNvPr id="15" name="صورة 14">
            <a:extLst>
              <a:ext uri="{FF2B5EF4-FFF2-40B4-BE49-F238E27FC236}">
                <a16:creationId xmlns:a16="http://schemas.microsoft.com/office/drawing/2014/main" id="{00D34DEB-8C8A-49C5-A84F-05DE218ADDD5}"/>
              </a:ext>
            </a:extLst>
          </p:cNvPr>
          <p:cNvPicPr>
            <a:picLocks noChangeAspect="1"/>
          </p:cNvPicPr>
          <p:nvPr/>
        </p:nvPicPr>
        <p:blipFill>
          <a:blip r:embed="rId4"/>
          <a:stretch>
            <a:fillRect/>
          </a:stretch>
        </p:blipFill>
        <p:spPr>
          <a:xfrm>
            <a:off x="606971" y="150601"/>
            <a:ext cx="3052308" cy="713311"/>
          </a:xfrm>
          <a:prstGeom prst="rect">
            <a:avLst/>
          </a:prstGeom>
        </p:spPr>
      </p:pic>
      <p:pic>
        <p:nvPicPr>
          <p:cNvPr id="16" name="صورة 15">
            <a:extLst>
              <a:ext uri="{FF2B5EF4-FFF2-40B4-BE49-F238E27FC236}">
                <a16:creationId xmlns:a16="http://schemas.microsoft.com/office/drawing/2014/main" id="{16F15758-9AB6-4090-9529-21C326279BE5}"/>
              </a:ext>
            </a:extLst>
          </p:cNvPr>
          <p:cNvPicPr>
            <a:picLocks noChangeAspect="1"/>
          </p:cNvPicPr>
          <p:nvPr/>
        </p:nvPicPr>
        <p:blipFill>
          <a:blip r:embed="rId5"/>
          <a:stretch>
            <a:fillRect/>
          </a:stretch>
        </p:blipFill>
        <p:spPr>
          <a:xfrm>
            <a:off x="926587" y="978962"/>
            <a:ext cx="2808312" cy="450876"/>
          </a:xfrm>
          <a:prstGeom prst="rect">
            <a:avLst/>
          </a:prstGeom>
        </p:spPr>
      </p:pic>
      <p:pic>
        <p:nvPicPr>
          <p:cNvPr id="17" name="صورة 16">
            <a:extLst>
              <a:ext uri="{FF2B5EF4-FFF2-40B4-BE49-F238E27FC236}">
                <a16:creationId xmlns:a16="http://schemas.microsoft.com/office/drawing/2014/main" id="{3D708C55-CC0E-4D93-9F94-F93FAF7E6987}"/>
              </a:ext>
            </a:extLst>
          </p:cNvPr>
          <p:cNvPicPr>
            <a:picLocks noChangeAspect="1"/>
          </p:cNvPicPr>
          <p:nvPr/>
        </p:nvPicPr>
        <p:blipFill>
          <a:blip r:embed="rId6"/>
          <a:stretch>
            <a:fillRect/>
          </a:stretch>
        </p:blipFill>
        <p:spPr>
          <a:xfrm>
            <a:off x="915365" y="1719390"/>
            <a:ext cx="7188076" cy="4947160"/>
          </a:xfrm>
          <a:prstGeom prst="rect">
            <a:avLst/>
          </a:prstGeom>
        </p:spPr>
      </p:pic>
      <p:pic>
        <p:nvPicPr>
          <p:cNvPr id="18" name="صورة 17">
            <a:extLst>
              <a:ext uri="{FF2B5EF4-FFF2-40B4-BE49-F238E27FC236}">
                <a16:creationId xmlns:a16="http://schemas.microsoft.com/office/drawing/2014/main" id="{AE7E081C-2CE6-493C-9937-C6AD6F7EB28A}"/>
              </a:ext>
            </a:extLst>
          </p:cNvPr>
          <p:cNvPicPr>
            <a:picLocks noChangeAspect="1"/>
          </p:cNvPicPr>
          <p:nvPr/>
        </p:nvPicPr>
        <p:blipFill>
          <a:blip r:embed="rId7"/>
          <a:stretch>
            <a:fillRect/>
          </a:stretch>
        </p:blipFill>
        <p:spPr>
          <a:xfrm>
            <a:off x="6281873" y="169155"/>
            <a:ext cx="2577232" cy="1922909"/>
          </a:xfrm>
          <a:prstGeom prst="rect">
            <a:avLst/>
          </a:prstGeom>
        </p:spPr>
      </p:pic>
      <p:sp>
        <p:nvSpPr>
          <p:cNvPr id="19" name="مستطيل 18">
            <a:extLst>
              <a:ext uri="{FF2B5EF4-FFF2-40B4-BE49-F238E27FC236}">
                <a16:creationId xmlns:a16="http://schemas.microsoft.com/office/drawing/2014/main" id="{CFE6E682-6869-413E-A7CF-5F42EDD63758}"/>
              </a:ext>
            </a:extLst>
          </p:cNvPr>
          <p:cNvSpPr/>
          <p:nvPr/>
        </p:nvSpPr>
        <p:spPr>
          <a:xfrm>
            <a:off x="1199039" y="2235036"/>
            <a:ext cx="7792444"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000" dirty="0">
                <a:solidFill>
                  <a:srgbClr val="C00000"/>
                </a:solidFill>
                <a:latin typeface="Comic Sans MS" panose="030F0702030302020204" pitchFamily="66" charset="0"/>
              </a:rPr>
              <a:t>It is the feeling of closeness twins have for each other.</a:t>
            </a:r>
          </a:p>
        </p:txBody>
      </p:sp>
      <p:sp>
        <p:nvSpPr>
          <p:cNvPr id="20" name="مستطيل 19">
            <a:extLst>
              <a:ext uri="{FF2B5EF4-FFF2-40B4-BE49-F238E27FC236}">
                <a16:creationId xmlns:a16="http://schemas.microsoft.com/office/drawing/2014/main" id="{5A0E8684-C48F-4AF9-8B3A-379F794562D0}"/>
              </a:ext>
            </a:extLst>
          </p:cNvPr>
          <p:cNvSpPr/>
          <p:nvPr/>
        </p:nvSpPr>
        <p:spPr>
          <a:xfrm>
            <a:off x="1199039" y="3212137"/>
            <a:ext cx="4398961"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C00000"/>
                </a:solidFill>
                <a:latin typeface="Comic Sans MS" panose="030F0702030302020204" pitchFamily="66" charset="0"/>
              </a:rPr>
              <a:t>They both had heart attacks.</a:t>
            </a:r>
          </a:p>
        </p:txBody>
      </p:sp>
      <p:sp>
        <p:nvSpPr>
          <p:cNvPr id="21" name="مستطيل 20">
            <a:extLst>
              <a:ext uri="{FF2B5EF4-FFF2-40B4-BE49-F238E27FC236}">
                <a16:creationId xmlns:a16="http://schemas.microsoft.com/office/drawing/2014/main" id="{7262DC0D-2707-422F-A68E-7A93D8825762}"/>
              </a:ext>
            </a:extLst>
          </p:cNvPr>
          <p:cNvSpPr/>
          <p:nvPr/>
        </p:nvSpPr>
        <p:spPr>
          <a:xfrm>
            <a:off x="915365" y="4089254"/>
            <a:ext cx="7188076" cy="46166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C00000"/>
                </a:solidFill>
                <a:latin typeface="Comic Sans MS" panose="030F0702030302020204" pitchFamily="66" charset="0"/>
              </a:rPr>
              <a:t>They both died while eating dinner together.</a:t>
            </a:r>
          </a:p>
        </p:txBody>
      </p:sp>
      <p:sp>
        <p:nvSpPr>
          <p:cNvPr id="22" name="مستطيل 21">
            <a:extLst>
              <a:ext uri="{FF2B5EF4-FFF2-40B4-BE49-F238E27FC236}">
                <a16:creationId xmlns:a16="http://schemas.microsoft.com/office/drawing/2014/main" id="{A75292FB-92AB-4BD7-A0EE-D411D30365F5}"/>
              </a:ext>
            </a:extLst>
          </p:cNvPr>
          <p:cNvSpPr/>
          <p:nvPr/>
        </p:nvSpPr>
        <p:spPr>
          <a:xfrm>
            <a:off x="860077" y="5075583"/>
            <a:ext cx="7644404" cy="46166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C00000"/>
                </a:solidFill>
                <a:latin typeface="Comic Sans MS" panose="030F0702030302020204" pitchFamily="66" charset="0"/>
              </a:rPr>
              <a:t>They were identical twins and shared a single life.</a:t>
            </a:r>
          </a:p>
        </p:txBody>
      </p:sp>
      <p:sp>
        <p:nvSpPr>
          <p:cNvPr id="23" name="مستطيل 22">
            <a:extLst>
              <a:ext uri="{FF2B5EF4-FFF2-40B4-BE49-F238E27FC236}">
                <a16:creationId xmlns:a16="http://schemas.microsoft.com/office/drawing/2014/main" id="{5F1E4C83-0DEF-404A-BF61-A0BCDC4BA503}"/>
              </a:ext>
            </a:extLst>
          </p:cNvPr>
          <p:cNvSpPr/>
          <p:nvPr/>
        </p:nvSpPr>
        <p:spPr>
          <a:xfrm>
            <a:off x="1214619" y="6061913"/>
            <a:ext cx="6001964" cy="461665"/>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dirty="0">
                <a:solidFill>
                  <a:srgbClr val="C00000"/>
                </a:solidFill>
                <a:latin typeface="Comic Sans MS" panose="030F0702030302020204" pitchFamily="66" charset="0"/>
              </a:rPr>
              <a:t>Ronald Anderson really robbed the bank.</a:t>
            </a:r>
            <a:endParaRPr lang="ar-SA" sz="2400" dirty="0">
              <a:solidFill>
                <a:srgbClr val="C00000"/>
              </a:solidFill>
            </a:endParaRPr>
          </a:p>
        </p:txBody>
      </p:sp>
    </p:spTree>
    <p:extLst>
      <p:ext uri="{BB962C8B-B14F-4D97-AF65-F5344CB8AC3E}">
        <p14:creationId xmlns:p14="http://schemas.microsoft.com/office/powerpoint/2010/main" val="17719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AE40384B-77F8-4EA6-BBCC-77BD164B2EE5}"/>
              </a:ext>
            </a:extLst>
          </p:cNvPr>
          <p:cNvPicPr>
            <a:picLocks noChangeAspect="1"/>
          </p:cNvPicPr>
          <p:nvPr/>
        </p:nvPicPr>
        <p:blipFill>
          <a:blip r:embed="rId2"/>
          <a:stretch>
            <a:fillRect/>
          </a:stretch>
        </p:blipFill>
        <p:spPr>
          <a:xfrm>
            <a:off x="7119998" y="238154"/>
            <a:ext cx="3686189" cy="2750317"/>
          </a:xfrm>
          <a:prstGeom prst="rect">
            <a:avLst/>
          </a:prstGeom>
        </p:spPr>
      </p:pic>
      <p:pic>
        <p:nvPicPr>
          <p:cNvPr id="17" name="صورة 16">
            <a:extLst>
              <a:ext uri="{FF2B5EF4-FFF2-40B4-BE49-F238E27FC236}">
                <a16:creationId xmlns:a16="http://schemas.microsoft.com/office/drawing/2014/main" id="{DE861C28-3513-480D-8A52-336BD0DCD068}"/>
              </a:ext>
            </a:extLst>
          </p:cNvPr>
          <p:cNvPicPr>
            <a:picLocks noChangeAspect="1"/>
          </p:cNvPicPr>
          <p:nvPr/>
        </p:nvPicPr>
        <p:blipFill>
          <a:blip r:embed="rId3"/>
          <a:stretch>
            <a:fillRect/>
          </a:stretch>
        </p:blipFill>
        <p:spPr>
          <a:xfrm>
            <a:off x="3383616" y="58341"/>
            <a:ext cx="2608758" cy="493119"/>
          </a:xfrm>
          <a:prstGeom prst="rect">
            <a:avLst/>
          </a:prstGeom>
        </p:spPr>
      </p:pic>
      <p:pic>
        <p:nvPicPr>
          <p:cNvPr id="18" name="صورة 17">
            <a:extLst>
              <a:ext uri="{FF2B5EF4-FFF2-40B4-BE49-F238E27FC236}">
                <a16:creationId xmlns:a16="http://schemas.microsoft.com/office/drawing/2014/main" id="{AEFABFDD-7114-438E-A8FB-5FB057C7D9D1}"/>
              </a:ext>
            </a:extLst>
          </p:cNvPr>
          <p:cNvPicPr>
            <a:picLocks noChangeAspect="1"/>
          </p:cNvPicPr>
          <p:nvPr/>
        </p:nvPicPr>
        <p:blipFill>
          <a:blip r:embed="rId4"/>
          <a:stretch>
            <a:fillRect/>
          </a:stretch>
        </p:blipFill>
        <p:spPr>
          <a:xfrm>
            <a:off x="2146412" y="574142"/>
            <a:ext cx="4973586" cy="2481926"/>
          </a:xfrm>
          <a:prstGeom prst="rect">
            <a:avLst/>
          </a:prstGeom>
        </p:spPr>
      </p:pic>
      <p:pic>
        <p:nvPicPr>
          <p:cNvPr id="19" name="صورة 18">
            <a:extLst>
              <a:ext uri="{FF2B5EF4-FFF2-40B4-BE49-F238E27FC236}">
                <a16:creationId xmlns:a16="http://schemas.microsoft.com/office/drawing/2014/main" id="{D5E24BF1-5925-4C02-A7E3-A04F2AAA7FDD}"/>
              </a:ext>
            </a:extLst>
          </p:cNvPr>
          <p:cNvPicPr>
            <a:picLocks noChangeAspect="1"/>
          </p:cNvPicPr>
          <p:nvPr/>
        </p:nvPicPr>
        <p:blipFill>
          <a:blip r:embed="rId5"/>
          <a:stretch>
            <a:fillRect/>
          </a:stretch>
        </p:blipFill>
        <p:spPr>
          <a:xfrm>
            <a:off x="1756628" y="2988472"/>
            <a:ext cx="8419188" cy="1578598"/>
          </a:xfrm>
          <a:prstGeom prst="rect">
            <a:avLst/>
          </a:prstGeom>
        </p:spPr>
      </p:pic>
      <p:pic>
        <p:nvPicPr>
          <p:cNvPr id="20" name="صورة 19">
            <a:extLst>
              <a:ext uri="{FF2B5EF4-FFF2-40B4-BE49-F238E27FC236}">
                <a16:creationId xmlns:a16="http://schemas.microsoft.com/office/drawing/2014/main" id="{F4205009-F004-4F4A-B1C7-C75DD71AFCE8}"/>
              </a:ext>
            </a:extLst>
          </p:cNvPr>
          <p:cNvPicPr>
            <a:picLocks noChangeAspect="1"/>
          </p:cNvPicPr>
          <p:nvPr/>
        </p:nvPicPr>
        <p:blipFill>
          <a:blip r:embed="rId6"/>
          <a:stretch>
            <a:fillRect/>
          </a:stretch>
        </p:blipFill>
        <p:spPr>
          <a:xfrm>
            <a:off x="1724906" y="4567071"/>
            <a:ext cx="8447107" cy="2232588"/>
          </a:xfrm>
          <a:prstGeom prst="rect">
            <a:avLst/>
          </a:prstGeom>
        </p:spPr>
      </p:pic>
    </p:spTree>
    <p:extLst>
      <p:ext uri="{BB962C8B-B14F-4D97-AF65-F5344CB8AC3E}">
        <p14:creationId xmlns:p14="http://schemas.microsoft.com/office/powerpoint/2010/main" val="252240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3A31D32-8FDC-4460-8FFC-3D1953DFF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3366AF-72CC-49E8-9B8A-9A3F97220476}"/>
              </a:ext>
            </a:extLst>
          </p:cNvPr>
          <p:cNvPicPr>
            <a:picLocks noChangeAspect="1"/>
          </p:cNvPicPr>
          <p:nvPr/>
        </p:nvPicPr>
        <p:blipFill rotWithShape="1">
          <a:blip r:embed="rId2">
            <a:alphaModFix/>
          </a:blip>
          <a:srcRect l="8937" r="8937"/>
          <a:stretch/>
        </p:blipFill>
        <p:spPr>
          <a:xfrm>
            <a:off x="-3" y="10"/>
            <a:ext cx="8133052" cy="6857990"/>
          </a:xfrm>
          <a:prstGeom prst="rect">
            <a:avLst/>
          </a:prstGeom>
        </p:spPr>
      </p:pic>
      <p:sp>
        <p:nvSpPr>
          <p:cNvPr id="18" name="Rectangle 17">
            <a:extLst>
              <a:ext uri="{FF2B5EF4-FFF2-40B4-BE49-F238E27FC236}">
                <a16:creationId xmlns:a16="http://schemas.microsoft.com/office/drawing/2014/main" id="{25ACECDC-B63C-4DAB-92B4-C046F2F43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3EB8F3-B086-4DE5-8CD4-D131D6AB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8" y="891540"/>
            <a:ext cx="6509597"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EF03ADA-2710-4947-A0C4-677167D9F8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3" y="-384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pic>
        <p:nvPicPr>
          <p:cNvPr id="23" name="صورة 22">
            <a:extLst>
              <a:ext uri="{FF2B5EF4-FFF2-40B4-BE49-F238E27FC236}">
                <a16:creationId xmlns:a16="http://schemas.microsoft.com/office/drawing/2014/main" id="{8D1E1676-DD70-4EEF-B2DD-37497CD0AA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496" y="1145011"/>
            <a:ext cx="5192218" cy="2414618"/>
          </a:xfrm>
          <a:prstGeom prst="rect">
            <a:avLst/>
          </a:prstGeom>
        </p:spPr>
      </p:pic>
      <p:pic>
        <p:nvPicPr>
          <p:cNvPr id="10" name="صورة 9">
            <a:extLst>
              <a:ext uri="{FF2B5EF4-FFF2-40B4-BE49-F238E27FC236}">
                <a16:creationId xmlns:a16="http://schemas.microsoft.com/office/drawing/2014/main" id="{4A41996D-B9E2-4D7E-A464-305E2322C2B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9108" y="3689577"/>
            <a:ext cx="5372100" cy="714375"/>
          </a:xfrm>
          <a:prstGeom prst="rect">
            <a:avLst/>
          </a:prstGeom>
        </p:spPr>
      </p:pic>
      <p:pic>
        <p:nvPicPr>
          <p:cNvPr id="11" name="صورة 10">
            <a:extLst>
              <a:ext uri="{FF2B5EF4-FFF2-40B4-BE49-F238E27FC236}">
                <a16:creationId xmlns:a16="http://schemas.microsoft.com/office/drawing/2014/main" id="{E693C5A3-1541-4C61-8DB5-8CF022616C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27938" y="7680"/>
            <a:ext cx="5874994" cy="6854160"/>
          </a:xfrm>
          <a:prstGeom prst="rect">
            <a:avLst/>
          </a:prstGeom>
        </p:spPr>
      </p:pic>
    </p:spTree>
    <p:extLst>
      <p:ext uri="{BB962C8B-B14F-4D97-AF65-F5344CB8AC3E}">
        <p14:creationId xmlns:p14="http://schemas.microsoft.com/office/powerpoint/2010/main" val="134256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20" y="-6795"/>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39" y="112961"/>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46979" y="3592576"/>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789535" y="289350"/>
            <a:ext cx="2474455" cy="2285243"/>
          </a:xfrm>
          <a:prstGeom prst="rect">
            <a:avLst/>
          </a:prstGeom>
          <a:solidFill>
            <a:srgbClr val="FFFFFF"/>
          </a:solidFill>
        </p:spPr>
        <p:txBody>
          <a:bodyPr wrap="square" lIns="68580" tIns="34291" rIns="68580" bIns="34291">
            <a:spAutoFit/>
          </a:bodyPr>
          <a:lstStyle/>
          <a:p>
            <a:pPr rtl="0"/>
            <a:r>
              <a:rPr lang="en-US" sz="7200" b="1" dirty="0">
                <a:ln w="0"/>
                <a:solidFill>
                  <a:schemeClr val="tx2"/>
                </a:solidFill>
                <a:effectLst>
                  <a:outerShdw blurRad="38100" dist="19050" dir="2700000" algn="tl" rotWithShape="0">
                    <a:schemeClr val="dk1">
                      <a:alpha val="40000"/>
                    </a:schemeClr>
                  </a:outerShdw>
                </a:effectLst>
              </a:rPr>
              <a:t>Warm up</a:t>
            </a:r>
          </a:p>
        </p:txBody>
      </p:sp>
      <mc:AlternateContent xmlns:mc="http://schemas.openxmlformats.org/markup-compatibility/2006" xmlns:pslz="http://schemas.microsoft.com/office/powerpoint/2016/slidezoom">
        <mc:Choice Requires="pslz">
          <p:graphicFrame>
            <p:nvGraphicFramePr>
              <p:cNvPr id="7" name="صورة الشريحة 6">
                <a:extLst>
                  <a:ext uri="{FF2B5EF4-FFF2-40B4-BE49-F238E27FC236}">
                    <a16:creationId xmlns:a16="http://schemas.microsoft.com/office/drawing/2014/main" id="{61CDAF48-1007-4D6E-A0A7-0EE4A7B82610}"/>
                  </a:ext>
                </a:extLst>
              </p:cNvPr>
              <p:cNvGraphicFramePr>
                <a:graphicFrameLocks noChangeAspect="1"/>
              </p:cNvGraphicFramePr>
              <p:nvPr>
                <p:extLst>
                  <p:ext uri="{D42A27DB-BD31-4B8C-83A1-F6EECF244321}">
                    <p14:modId xmlns:p14="http://schemas.microsoft.com/office/powerpoint/2010/main" val="3790666002"/>
                  </p:ext>
                </p:extLst>
              </p:nvPr>
            </p:nvGraphicFramePr>
            <p:xfrm>
              <a:off x="1243883" y="4235536"/>
              <a:ext cx="2906619" cy="1634974"/>
            </p:xfrm>
            <a:graphic>
              <a:graphicData uri="http://schemas.microsoft.com/office/powerpoint/2016/slidezoom">
                <pslz:sldZm>
                  <pslz:sldZmObj sldId="580" cId="3186738936">
                    <pslz:zmPr id="{7DE9C0A3-B454-44AD-805A-CB6783AF46DB}" returnToParent="0" transitionDur="1000">
                      <p166:blipFill xmlns:p166="http://schemas.microsoft.com/office/powerpoint/2016/6/main">
                        <a:blip r:embed="rId9"/>
                        <a:stretch>
                          <a:fillRect/>
                        </a:stretch>
                      </p166:blipFill>
                      <p166:spPr xmlns:p166="http://schemas.microsoft.com/office/powerpoint/2016/6/main">
                        <a:xfrm>
                          <a:off x="0" y="0"/>
                          <a:ext cx="2906619" cy="1634974"/>
                        </a:xfrm>
                        <a:prstGeom prst="rect">
                          <a:avLst/>
                        </a:prstGeom>
                        <a:ln w="3175">
                          <a:solidFill>
                            <a:prstClr val="ltGray"/>
                          </a:solidFill>
                        </a:ln>
                      </p166:spPr>
                    </pslz:zmPr>
                  </pslz:sldZmObj>
                </pslz:sldZm>
              </a:graphicData>
            </a:graphic>
          </p:graphicFrame>
        </mc:Choice>
        <mc:Fallback xmlns="">
          <p:pic>
            <p:nvPicPr>
              <p:cNvPr id="7" name="صورة الشريحة 6">
                <a:hlinkClick r:id="rId10" action="ppaction://hlinksldjump"/>
                <a:extLst>
                  <a:ext uri="{FF2B5EF4-FFF2-40B4-BE49-F238E27FC236}">
                    <a16:creationId xmlns:a16="http://schemas.microsoft.com/office/drawing/2014/main" id="{61CDAF48-1007-4D6E-A0A7-0EE4A7B82610}"/>
                  </a:ext>
                </a:extLst>
              </p:cNvPr>
              <p:cNvPicPr>
                <a:picLocks noGrp="1" noRot="1" noChangeAspect="1" noMove="1" noResize="1" noEditPoints="1" noAdjustHandles="1" noChangeArrowheads="1" noChangeShapeType="1"/>
              </p:cNvPicPr>
              <p:nvPr/>
            </p:nvPicPr>
            <p:blipFill>
              <a:blip r:embed="rId11"/>
              <a:stretch>
                <a:fillRect/>
              </a:stretch>
            </p:blipFill>
            <p:spPr>
              <a:xfrm>
                <a:off x="1243883" y="4235536"/>
                <a:ext cx="2906619" cy="163497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صورة الشريحة 10">
                <a:extLst>
                  <a:ext uri="{FF2B5EF4-FFF2-40B4-BE49-F238E27FC236}">
                    <a16:creationId xmlns:a16="http://schemas.microsoft.com/office/drawing/2014/main" id="{04D77F10-1BE4-4982-85E9-68462468C17E}"/>
                  </a:ext>
                </a:extLst>
              </p:cNvPr>
              <p:cNvGraphicFramePr>
                <a:graphicFrameLocks noChangeAspect="1"/>
              </p:cNvGraphicFramePr>
              <p:nvPr>
                <p:extLst>
                  <p:ext uri="{D42A27DB-BD31-4B8C-83A1-F6EECF244321}">
                    <p14:modId xmlns:p14="http://schemas.microsoft.com/office/powerpoint/2010/main" val="1665572521"/>
                  </p:ext>
                </p:extLst>
              </p:nvPr>
            </p:nvGraphicFramePr>
            <p:xfrm>
              <a:off x="6148302" y="670609"/>
              <a:ext cx="3002092" cy="1688677"/>
            </p:xfrm>
            <a:graphic>
              <a:graphicData uri="http://schemas.microsoft.com/office/powerpoint/2016/slidezoom">
                <pslz:sldZm>
                  <pslz:sldZmObj sldId="594" cId="2871728458">
                    <pslz:zmPr id="{56125F73-9B79-4C1A-9767-7F48D7883A25}" returnToParent="0" transitionDur="1000">
                      <p166:blipFill xmlns:p166="http://schemas.microsoft.com/office/powerpoint/2016/6/main">
                        <a:blip r:embed="rId12"/>
                        <a:stretch>
                          <a:fillRect/>
                        </a:stretch>
                      </p166:blipFill>
                      <p166:spPr xmlns:p166="http://schemas.microsoft.com/office/powerpoint/2016/6/main">
                        <a:xfrm>
                          <a:off x="0" y="0"/>
                          <a:ext cx="3002092" cy="1688677"/>
                        </a:xfrm>
                        <a:prstGeom prst="rect">
                          <a:avLst/>
                        </a:prstGeom>
                        <a:ln w="3175">
                          <a:solidFill>
                            <a:prstClr val="ltGray"/>
                          </a:solidFill>
                        </a:ln>
                      </p166:spPr>
                    </pslz:zmPr>
                  </pslz:sldZmObj>
                </pslz:sldZm>
              </a:graphicData>
            </a:graphic>
          </p:graphicFrame>
        </mc:Choice>
        <mc:Fallback xmlns="">
          <p:pic>
            <p:nvPicPr>
              <p:cNvPr id="11" name="صورة الشريحة 10">
                <a:hlinkClick r:id="rId13" action="ppaction://hlinksldjump"/>
                <a:extLst>
                  <a:ext uri="{FF2B5EF4-FFF2-40B4-BE49-F238E27FC236}">
                    <a16:creationId xmlns:a16="http://schemas.microsoft.com/office/drawing/2014/main" id="{04D77F10-1BE4-4982-85E9-68462468C17E}"/>
                  </a:ext>
                </a:extLst>
              </p:cNvPr>
              <p:cNvPicPr>
                <a:picLocks noGrp="1" noRot="1" noChangeAspect="1" noMove="1" noResize="1" noEditPoints="1" noAdjustHandles="1" noChangeArrowheads="1" noChangeShapeType="1"/>
              </p:cNvPicPr>
              <p:nvPr/>
            </p:nvPicPr>
            <p:blipFill>
              <a:blip r:embed="rId14"/>
              <a:stretch>
                <a:fillRect/>
              </a:stretch>
            </p:blipFill>
            <p:spPr>
              <a:xfrm>
                <a:off x="6148302" y="670609"/>
                <a:ext cx="3002092" cy="1688677"/>
              </a:xfrm>
              <a:prstGeom prst="rect">
                <a:avLst/>
              </a:prstGeom>
              <a:ln w="3175">
                <a:solidFill>
                  <a:prstClr val="ltGray"/>
                </a:solidFill>
              </a:ln>
            </p:spPr>
          </p:pic>
        </mc:Fallback>
      </mc:AlternateContent>
      <mc:AlternateContent xmlns:mc="http://schemas.openxmlformats.org/markup-compatibility/2006" xmlns:p14="http://schemas.microsoft.com/office/powerpoint/2010/main">
        <mc:Choice Requires="p14">
          <p:contentPart p14:bwMode="auto" r:id="rId15">
            <p14:nvContentPartPr>
              <p14:cNvPr id="12" name="حبر 11">
                <a:extLst>
                  <a:ext uri="{FF2B5EF4-FFF2-40B4-BE49-F238E27FC236}">
                    <a16:creationId xmlns:a16="http://schemas.microsoft.com/office/drawing/2014/main" id="{00544B4E-B6FA-4BAF-8AAC-645F457066BD}"/>
                  </a:ext>
                </a:extLst>
              </p14:cNvPr>
              <p14:cNvContentPartPr/>
              <p14:nvPr/>
            </p14:nvContentPartPr>
            <p14:xfrm>
              <a:off x="2103539" y="2722489"/>
              <a:ext cx="4238640" cy="1190520"/>
            </p14:xfrm>
          </p:contentPart>
        </mc:Choice>
        <mc:Fallback xmlns="">
          <p:pic>
            <p:nvPicPr>
              <p:cNvPr id="12" name="حبر 11">
                <a:extLst>
                  <a:ext uri="{FF2B5EF4-FFF2-40B4-BE49-F238E27FC236}">
                    <a16:creationId xmlns:a16="http://schemas.microsoft.com/office/drawing/2014/main" id="{00544B4E-B6FA-4BAF-8AAC-645F457066BD}"/>
                  </a:ext>
                </a:extLst>
              </p:cNvPr>
              <p:cNvPicPr/>
              <p:nvPr/>
            </p:nvPicPr>
            <p:blipFill>
              <a:blip r:embed="rId18"/>
              <a:stretch>
                <a:fillRect/>
              </a:stretch>
            </p:blipFill>
            <p:spPr>
              <a:xfrm>
                <a:off x="2067542" y="2686489"/>
                <a:ext cx="4310274" cy="1262160"/>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15" name="صورة الشريحة 14">
                <a:extLst>
                  <a:ext uri="{FF2B5EF4-FFF2-40B4-BE49-F238E27FC236}">
                    <a16:creationId xmlns:a16="http://schemas.microsoft.com/office/drawing/2014/main" id="{127709E7-51EB-4040-A6E3-5D1EC7C8D2DB}"/>
                  </a:ext>
                </a:extLst>
              </p:cNvPr>
              <p:cNvGraphicFramePr>
                <a:graphicFrameLocks noChangeAspect="1"/>
              </p:cNvGraphicFramePr>
              <p:nvPr>
                <p:extLst>
                  <p:ext uri="{D42A27DB-BD31-4B8C-83A1-F6EECF244321}">
                    <p14:modId xmlns:p14="http://schemas.microsoft.com/office/powerpoint/2010/main" val="658911452"/>
                  </p:ext>
                </p:extLst>
              </p:nvPr>
            </p:nvGraphicFramePr>
            <p:xfrm>
              <a:off x="6749557" y="4904015"/>
              <a:ext cx="2490954" cy="1401162"/>
            </p:xfrm>
            <a:graphic>
              <a:graphicData uri="http://schemas.microsoft.com/office/powerpoint/2016/slidezoom">
                <pslz:sldZm>
                  <pslz:sldZmObj sldId="596" cId="3007058352">
                    <pslz:zmPr id="{211BB4F2-B3BE-403F-A1C2-0DB70C930434}" returnToParent="0" transitionDur="1000">
                      <p166:blipFill xmlns:p166="http://schemas.microsoft.com/office/powerpoint/2016/6/main">
                        <a:blip r:embed="rId19"/>
                        <a:stretch>
                          <a:fillRect/>
                        </a:stretch>
                      </p166:blipFill>
                      <p166:spPr xmlns:p166="http://schemas.microsoft.com/office/powerpoint/2016/6/main">
                        <a:xfrm>
                          <a:off x="0" y="0"/>
                          <a:ext cx="2490954" cy="1401162"/>
                        </a:xfrm>
                        <a:prstGeom prst="rect">
                          <a:avLst/>
                        </a:prstGeom>
                        <a:ln w="3175">
                          <a:solidFill>
                            <a:prstClr val="ltGray"/>
                          </a:solidFill>
                        </a:ln>
                      </p166:spPr>
                    </pslz:zmPr>
                  </pslz:sldZmObj>
                </pslz:sldZm>
              </a:graphicData>
            </a:graphic>
          </p:graphicFrame>
        </mc:Choice>
        <mc:Fallback xmlns="">
          <p:pic>
            <p:nvPicPr>
              <p:cNvPr id="15" name="صورة الشريحة 14">
                <a:hlinkClick r:id="rId20" action="ppaction://hlinksldjump"/>
                <a:extLst>
                  <a:ext uri="{FF2B5EF4-FFF2-40B4-BE49-F238E27FC236}">
                    <a16:creationId xmlns:a16="http://schemas.microsoft.com/office/drawing/2014/main" id="{127709E7-51EB-4040-A6E3-5D1EC7C8D2DB}"/>
                  </a:ext>
                </a:extLst>
              </p:cNvPr>
              <p:cNvPicPr>
                <a:picLocks noGrp="1" noRot="1" noChangeAspect="1" noMove="1" noResize="1" noEditPoints="1" noAdjustHandles="1" noChangeArrowheads="1" noChangeShapeType="1"/>
              </p:cNvPicPr>
              <p:nvPr/>
            </p:nvPicPr>
            <p:blipFill>
              <a:blip r:embed="rId21"/>
              <a:stretch>
                <a:fillRect/>
              </a:stretch>
            </p:blipFill>
            <p:spPr>
              <a:xfrm>
                <a:off x="6749557" y="4904015"/>
                <a:ext cx="2490954" cy="1401162"/>
              </a:xfrm>
              <a:prstGeom prst="rect">
                <a:avLst/>
              </a:prstGeom>
              <a:ln w="3175">
                <a:solidFill>
                  <a:prstClr val="ltGray"/>
                </a:solidFill>
              </a:ln>
            </p:spPr>
          </p:pic>
        </mc:Fallback>
      </mc:AlternateContent>
      <p:sp>
        <p:nvSpPr>
          <p:cNvPr id="31" name="مربع نص 9">
            <a:extLst>
              <a:ext uri="{FF2B5EF4-FFF2-40B4-BE49-F238E27FC236}">
                <a16:creationId xmlns:a16="http://schemas.microsoft.com/office/drawing/2014/main" id="{37A80447-4546-450F-A2B8-012EF4828444}"/>
              </a:ext>
            </a:extLst>
          </p:cNvPr>
          <p:cNvSpPr txBox="1"/>
          <p:nvPr/>
        </p:nvSpPr>
        <p:spPr>
          <a:xfrm>
            <a:off x="4544786" y="2878651"/>
            <a:ext cx="5153068" cy="76944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altLang="ar-SA" sz="4400" b="1" dirty="0">
                <a:solidFill>
                  <a:srgbClr val="FFFFFF"/>
                </a:solidFill>
              </a:rPr>
              <a:t>Do you know?</a:t>
            </a:r>
          </a:p>
        </p:txBody>
      </p:sp>
      <p:pic>
        <p:nvPicPr>
          <p:cNvPr id="3" name="Picture 2" descr="check box">
            <a:extLst>
              <a:ext uri="{FF2B5EF4-FFF2-40B4-BE49-F238E27FC236}">
                <a16:creationId xmlns:a16="http://schemas.microsoft.com/office/drawing/2014/main" id="{C28B53A0-7F91-4D96-906F-F33ABB4A0AF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9945" y="4481363"/>
            <a:ext cx="1720655" cy="1720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tmoji Image">
            <a:extLst>
              <a:ext uri="{FF2B5EF4-FFF2-40B4-BE49-F238E27FC236}">
                <a16:creationId xmlns:a16="http://schemas.microsoft.com/office/drawing/2014/main" id="{031AEC74-D5C8-44C4-AD31-B1B3F279CD2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56516" y="838443"/>
            <a:ext cx="2654564" cy="265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924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صورة 5" descr="صورة تحتوي على نص, علامة, سماء, خارجي&#10;&#10;تم إنشاء الوصف تلقائياً">
            <a:extLst>
              <a:ext uri="{FF2B5EF4-FFF2-40B4-BE49-F238E27FC236}">
                <a16:creationId xmlns:a16="http://schemas.microsoft.com/office/drawing/2014/main" id="{8E168FB4-F320-4621-87BA-CF73DBE6CA1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875" r="-3" b="18822"/>
          <a:stretch/>
        </p:blipFill>
        <p:spPr>
          <a:xfrm>
            <a:off x="769666" y="4755568"/>
            <a:ext cx="3198177" cy="1878143"/>
          </a:xfrm>
          <a:prstGeom prst="rect">
            <a:avLst/>
          </a:prstGeom>
        </p:spPr>
      </p:pic>
      <p:sp>
        <p:nvSpPr>
          <p:cNvPr id="71" name="Rectangle 70">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0426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descr="Google Shape;223;p10">
            <a:extLst>
              <a:ext uri="{FF2B5EF4-FFF2-40B4-BE49-F238E27FC236}">
                <a16:creationId xmlns:a16="http://schemas.microsoft.com/office/drawing/2014/main" id="{B619D00C-ED6E-4E0C-BC52-2C7D076BBA52}"/>
              </a:ext>
            </a:extLst>
          </p:cNvPr>
          <p:cNvSpPr txBox="1">
            <a:spLocks noChangeArrowheads="1"/>
          </p:cNvSpPr>
          <p:nvPr/>
        </p:nvSpPr>
        <p:spPr>
          <a:xfrm>
            <a:off x="371630" y="591610"/>
            <a:ext cx="5654334" cy="2547257"/>
          </a:xfrm>
          <a:prstGeom prst="rect">
            <a:avLst/>
          </a:prstGeom>
          <a:noFill/>
        </p:spPr>
        <p:txBody>
          <a:bodyPr vert="horz" lIns="91440" tIns="45720" rIns="91440" bIns="45720" rtlCol="0" anchor="ctr">
            <a:normAutofit/>
          </a:bodyPr>
          <a:lstStyle>
            <a:lvl1pPr algn="ctr" defTabSz="914377" rtl="1" eaLnBrk="1" latinLnBrk="0" hangingPunct="1">
              <a:lnSpc>
                <a:spcPct val="90000"/>
              </a:lnSpc>
              <a:spcBef>
                <a:spcPct val="0"/>
              </a:spcBef>
              <a:buNone/>
              <a:defRPr sz="6000" kern="1200">
                <a:solidFill>
                  <a:schemeClr val="tx1"/>
                </a:solidFill>
                <a:latin typeface="+mj-lt"/>
                <a:ea typeface="+mj-ea"/>
                <a:cs typeface="+mj-cs"/>
              </a:defRPr>
            </a:lvl1pPr>
          </a:lstStyle>
          <a:p>
            <a:pPr defTabSz="914400" rtl="0">
              <a:spcAft>
                <a:spcPts val="600"/>
              </a:spcAft>
            </a:pPr>
            <a:r>
              <a:rPr lang="en-US" sz="6600" b="1" dirty="0">
                <a:solidFill>
                  <a:srgbClr val="002060"/>
                </a:solidFill>
                <a:latin typeface="Comic Sans MS" panose="030F0702030302020204" pitchFamily="66" charset="0"/>
              </a:rPr>
              <a:t>Caring   </a:t>
            </a:r>
            <a:br>
              <a:rPr lang="en-US" sz="3600" b="1" dirty="0">
                <a:solidFill>
                  <a:srgbClr val="002060"/>
                </a:solidFill>
                <a:latin typeface="Comic Sans MS" panose="030F0702030302020204" pitchFamily="66" charset="0"/>
              </a:rPr>
            </a:br>
            <a:endParaRPr lang="en-US" altLang="ar-SA" sz="3600" b="1" kern="1200" dirty="0">
              <a:solidFill>
                <a:srgbClr val="002060"/>
              </a:solidFill>
              <a:latin typeface="+mj-lt"/>
              <a:ea typeface="+mj-ea"/>
              <a:cs typeface="+mj-cs"/>
            </a:endParaRPr>
          </a:p>
        </p:txBody>
      </p:sp>
      <p:pic>
        <p:nvPicPr>
          <p:cNvPr id="2" name="7a5eb8617926a9e60240b521906f79fd">
            <a:hlinkClick r:id="" action="ppaction://media"/>
            <a:extLst>
              <a:ext uri="{FF2B5EF4-FFF2-40B4-BE49-F238E27FC236}">
                <a16:creationId xmlns:a16="http://schemas.microsoft.com/office/drawing/2014/main" id="{65234156-D7CD-4C7D-8278-19D10F3CDD18}"/>
              </a:ext>
            </a:extLst>
          </p:cNvPr>
          <p:cNvPicPr>
            <a:picLocks noChangeAspect="1"/>
          </p:cNvPicPr>
          <p:nvPr>
            <a:videoFile r:link="rId1"/>
            <p:extLst>
              <p:ext uri="{DAA4B4D4-6D71-4841-9C94-3DE7FCFB9230}">
                <p14:media xmlns:p14="http://schemas.microsoft.com/office/powerpoint/2010/main" r:embed="rId2">
                  <p14:trim end="4218"/>
                </p14:media>
              </p:ext>
            </p:extLst>
          </p:nvPr>
        </p:nvPicPr>
        <p:blipFill rotWithShape="1">
          <a:blip r:embed="rId6"/>
          <a:srcRect b="17850"/>
          <a:stretch/>
        </p:blipFill>
        <p:spPr>
          <a:xfrm>
            <a:off x="6178408" y="1"/>
            <a:ext cx="4695843" cy="6858000"/>
          </a:xfrm>
          <a:prstGeom prst="rect">
            <a:avLst/>
          </a:prstGeom>
        </p:spPr>
      </p:pic>
    </p:spTree>
    <p:extLst>
      <p:ext uri="{BB962C8B-B14F-4D97-AF65-F5344CB8AC3E}">
        <p14:creationId xmlns:p14="http://schemas.microsoft.com/office/powerpoint/2010/main" val="287172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descr="Google Shape;223;p10">
            <a:extLst>
              <a:ext uri="{FF2B5EF4-FFF2-40B4-BE49-F238E27FC236}">
                <a16:creationId xmlns:a16="http://schemas.microsoft.com/office/drawing/2014/main" id="{BE2C952D-1CE0-4DB0-B430-81C747F6376A}"/>
              </a:ext>
            </a:extLst>
          </p:cNvPr>
          <p:cNvSpPr txBox="1">
            <a:spLocks noChangeArrowheads="1"/>
          </p:cNvSpPr>
          <p:nvPr/>
        </p:nvSpPr>
        <p:spPr>
          <a:xfrm>
            <a:off x="767444" y="2291441"/>
            <a:ext cx="3314699" cy="2547257"/>
          </a:xfrm>
          <a:prstGeom prst="rect">
            <a:avLst/>
          </a:prstGeom>
          <a:noFill/>
        </p:spPr>
        <p:txBody>
          <a:bodyPr vert="horz" lIns="91440" tIns="45720" rIns="91440" bIns="45720" rtlCol="0" anchor="ctr">
            <a:normAutofit/>
          </a:bodyPr>
          <a:lstStyle>
            <a:lvl1pPr algn="ctr" defTabSz="914377" rtl="1" eaLnBrk="1" latinLnBrk="0" hangingPunct="1">
              <a:lnSpc>
                <a:spcPct val="90000"/>
              </a:lnSpc>
              <a:spcBef>
                <a:spcPct val="0"/>
              </a:spcBef>
              <a:buNone/>
              <a:defRPr sz="6000" kern="1200">
                <a:solidFill>
                  <a:schemeClr val="tx1"/>
                </a:solidFill>
                <a:latin typeface="+mj-lt"/>
                <a:ea typeface="+mj-ea"/>
                <a:cs typeface="+mj-cs"/>
              </a:defRPr>
            </a:lvl1pPr>
          </a:lstStyle>
          <a:p>
            <a:pPr defTabSz="914400" rtl="0">
              <a:spcAft>
                <a:spcPts val="600"/>
              </a:spcAft>
            </a:pPr>
            <a:r>
              <a:rPr lang="en-US" sz="6600" b="1" dirty="0">
                <a:solidFill>
                  <a:schemeClr val="bg2"/>
                </a:solidFill>
                <a:latin typeface="Comic Sans MS" panose="030F0702030302020204" pitchFamily="66" charset="0"/>
              </a:rPr>
              <a:t>Twins </a:t>
            </a:r>
            <a:br>
              <a:rPr lang="en-US" sz="3600" b="1" dirty="0">
                <a:solidFill>
                  <a:schemeClr val="bg2"/>
                </a:solidFill>
                <a:latin typeface="Comic Sans MS" panose="030F0702030302020204" pitchFamily="66" charset="0"/>
              </a:rPr>
            </a:br>
            <a:endParaRPr lang="en-US" altLang="ar-SA" sz="3600" b="1" kern="1200" dirty="0">
              <a:solidFill>
                <a:schemeClr val="bg2"/>
              </a:solidFill>
              <a:latin typeface="+mj-lt"/>
              <a:ea typeface="+mj-ea"/>
              <a:cs typeface="+mj-cs"/>
            </a:endParaRPr>
          </a:p>
        </p:txBody>
      </p:sp>
      <p:sp>
        <p:nvSpPr>
          <p:cNvPr id="9" name="مستطيل 8">
            <a:extLst>
              <a:ext uri="{FF2B5EF4-FFF2-40B4-BE49-F238E27FC236}">
                <a16:creationId xmlns:a16="http://schemas.microsoft.com/office/drawing/2014/main" id="{EF75BF3A-4B7B-46C4-9100-28245A949016}"/>
              </a:ext>
            </a:extLst>
          </p:cNvPr>
          <p:cNvSpPr/>
          <p:nvPr/>
        </p:nvSpPr>
        <p:spPr>
          <a:xfrm>
            <a:off x="-200084" y="967485"/>
            <a:ext cx="4751111" cy="584775"/>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3200" i="1" dirty="0">
                <a:latin typeface="Comic Sans MS" panose="030F0702030302020204" pitchFamily="66" charset="0"/>
              </a:rPr>
              <a:t>They are identical</a:t>
            </a:r>
            <a:endParaRPr lang="en-US" sz="3200" dirty="0">
              <a:latin typeface="Comic Sans MS" panose="030F0702030302020204" pitchFamily="66" charset="0"/>
            </a:endParaRPr>
          </a:p>
        </p:txBody>
      </p:sp>
      <p:pic>
        <p:nvPicPr>
          <p:cNvPr id="6" name="صورة 5">
            <a:extLst>
              <a:ext uri="{FF2B5EF4-FFF2-40B4-BE49-F238E27FC236}">
                <a16:creationId xmlns:a16="http://schemas.microsoft.com/office/drawing/2014/main" id="{000D1866-AA94-4FE2-8E01-94A6A7BBD6FE}"/>
              </a:ext>
            </a:extLst>
          </p:cNvPr>
          <p:cNvPicPr>
            <a:picLocks noChangeAspect="1"/>
          </p:cNvPicPr>
          <p:nvPr/>
        </p:nvPicPr>
        <p:blipFill>
          <a:blip r:embed="rId2"/>
          <a:stretch>
            <a:fillRect/>
          </a:stretch>
        </p:blipFill>
        <p:spPr>
          <a:xfrm>
            <a:off x="4454606" y="4207931"/>
            <a:ext cx="7411611" cy="2475334"/>
          </a:xfrm>
          <a:prstGeom prst="rect">
            <a:avLst/>
          </a:prstGeom>
        </p:spPr>
      </p:pic>
      <p:pic>
        <p:nvPicPr>
          <p:cNvPr id="1026" name="Picture 2" descr="مشاهدة صورة المصدر">
            <a:extLst>
              <a:ext uri="{FF2B5EF4-FFF2-40B4-BE49-F238E27FC236}">
                <a16:creationId xmlns:a16="http://schemas.microsoft.com/office/drawing/2014/main" id="{31586F0C-E900-4B8C-B02E-BC5296BF7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243" y="4194917"/>
            <a:ext cx="2486676" cy="2486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ter High-Risk Birth and Health Scares, Young Triplets Thriving">
            <a:extLst>
              <a:ext uri="{FF2B5EF4-FFF2-40B4-BE49-F238E27FC236}">
                <a16:creationId xmlns:a16="http://schemas.microsoft.com/office/drawing/2014/main" id="{5BAFE3EE-B87C-4140-9209-655210784B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2294" y="165428"/>
            <a:ext cx="2447925" cy="1376598"/>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7E19768C-006F-4CB4-ADA0-5FC0AA97F5F9}"/>
              </a:ext>
            </a:extLst>
          </p:cNvPr>
          <p:cNvSpPr/>
          <p:nvPr/>
        </p:nvSpPr>
        <p:spPr>
          <a:xfrm>
            <a:off x="4861735" y="1455268"/>
            <a:ext cx="1002197" cy="369332"/>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i="1" dirty="0">
                <a:solidFill>
                  <a:srgbClr val="000000"/>
                </a:solidFill>
                <a:latin typeface="Comic Sans MS" panose="030F0702030302020204" pitchFamily="66" charset="0"/>
              </a:rPr>
              <a:t>triplets</a:t>
            </a:r>
            <a:endParaRPr lang="ar-SA" dirty="0"/>
          </a:p>
        </p:txBody>
      </p:sp>
      <p:pic>
        <p:nvPicPr>
          <p:cNvPr id="12" name="صورة 11">
            <a:extLst>
              <a:ext uri="{FF2B5EF4-FFF2-40B4-BE49-F238E27FC236}">
                <a16:creationId xmlns:a16="http://schemas.microsoft.com/office/drawing/2014/main" id="{0D3D77FB-AEEC-4B13-AF57-8191D11B457C}"/>
              </a:ext>
            </a:extLst>
          </p:cNvPr>
          <p:cNvPicPr>
            <a:picLocks noChangeAspect="1"/>
          </p:cNvPicPr>
          <p:nvPr/>
        </p:nvPicPr>
        <p:blipFill>
          <a:blip r:embed="rId5"/>
          <a:stretch>
            <a:fillRect/>
          </a:stretch>
        </p:blipFill>
        <p:spPr>
          <a:xfrm>
            <a:off x="6895250" y="265978"/>
            <a:ext cx="2530321" cy="1230535"/>
          </a:xfrm>
          <a:prstGeom prst="rect">
            <a:avLst/>
          </a:prstGeom>
        </p:spPr>
      </p:pic>
      <p:sp>
        <p:nvSpPr>
          <p:cNvPr id="13" name="مستطيل 12">
            <a:extLst>
              <a:ext uri="{FF2B5EF4-FFF2-40B4-BE49-F238E27FC236}">
                <a16:creationId xmlns:a16="http://schemas.microsoft.com/office/drawing/2014/main" id="{FEEED665-DE94-4D1E-A06B-AAA837CCF2E5}"/>
              </a:ext>
            </a:extLst>
          </p:cNvPr>
          <p:cNvSpPr/>
          <p:nvPr/>
        </p:nvSpPr>
        <p:spPr>
          <a:xfrm>
            <a:off x="7254278" y="1434444"/>
            <a:ext cx="1444626" cy="369332"/>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i="1" dirty="0">
                <a:solidFill>
                  <a:srgbClr val="000000"/>
                </a:solidFill>
                <a:latin typeface="Comic Sans MS" panose="030F0702030302020204" pitchFamily="66" charset="0"/>
              </a:rPr>
              <a:t>quadruplets</a:t>
            </a:r>
            <a:endParaRPr lang="ar-SA" dirty="0"/>
          </a:p>
        </p:txBody>
      </p:sp>
      <p:pic>
        <p:nvPicPr>
          <p:cNvPr id="14" name="صورة 13">
            <a:extLst>
              <a:ext uri="{FF2B5EF4-FFF2-40B4-BE49-F238E27FC236}">
                <a16:creationId xmlns:a16="http://schemas.microsoft.com/office/drawing/2014/main" id="{FA032764-49F6-49AC-A9F2-6D9FC98AB71C}"/>
              </a:ext>
            </a:extLst>
          </p:cNvPr>
          <p:cNvPicPr>
            <a:picLocks noChangeAspect="1"/>
          </p:cNvPicPr>
          <p:nvPr/>
        </p:nvPicPr>
        <p:blipFill>
          <a:blip r:embed="rId6"/>
          <a:stretch>
            <a:fillRect/>
          </a:stretch>
        </p:blipFill>
        <p:spPr>
          <a:xfrm>
            <a:off x="9590602" y="270247"/>
            <a:ext cx="2480850" cy="1199829"/>
          </a:xfrm>
          <a:prstGeom prst="rect">
            <a:avLst/>
          </a:prstGeom>
        </p:spPr>
      </p:pic>
      <p:sp>
        <p:nvSpPr>
          <p:cNvPr id="15" name="مستطيل 14">
            <a:extLst>
              <a:ext uri="{FF2B5EF4-FFF2-40B4-BE49-F238E27FC236}">
                <a16:creationId xmlns:a16="http://schemas.microsoft.com/office/drawing/2014/main" id="{8E447795-CAF7-459E-92A3-18C8B51C3BE3}"/>
              </a:ext>
            </a:extLst>
          </p:cNvPr>
          <p:cNvSpPr/>
          <p:nvPr/>
        </p:nvSpPr>
        <p:spPr>
          <a:xfrm>
            <a:off x="10236822" y="1458378"/>
            <a:ext cx="1372491" cy="369332"/>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i="1" dirty="0">
                <a:solidFill>
                  <a:srgbClr val="000000"/>
                </a:solidFill>
                <a:latin typeface="Comic Sans MS" panose="030F0702030302020204" pitchFamily="66" charset="0"/>
              </a:rPr>
              <a:t>quintuplets</a:t>
            </a:r>
            <a:endParaRPr lang="ar-SA" dirty="0"/>
          </a:p>
        </p:txBody>
      </p:sp>
      <p:pic>
        <p:nvPicPr>
          <p:cNvPr id="16" name="Picture 8" descr="Sweet Home Sextuplets&amp;#39;: Courtney Waldrop Catches One Kid Red-Handed - See  Who | Soap Dirt">
            <a:extLst>
              <a:ext uri="{FF2B5EF4-FFF2-40B4-BE49-F238E27FC236}">
                <a16:creationId xmlns:a16="http://schemas.microsoft.com/office/drawing/2014/main" id="{31C5B3D7-FDB9-4756-B472-F9FCAE1B73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8488" y="1884552"/>
            <a:ext cx="2198283" cy="1222795"/>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a:extLst>
              <a:ext uri="{FF2B5EF4-FFF2-40B4-BE49-F238E27FC236}">
                <a16:creationId xmlns:a16="http://schemas.microsoft.com/office/drawing/2014/main" id="{C9EE3E9D-AADA-4395-B294-A55B73EA9441}"/>
              </a:ext>
            </a:extLst>
          </p:cNvPr>
          <p:cNvSpPr/>
          <p:nvPr/>
        </p:nvSpPr>
        <p:spPr>
          <a:xfrm>
            <a:off x="5754726" y="3097666"/>
            <a:ext cx="1322798" cy="369332"/>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i="1" dirty="0">
                <a:solidFill>
                  <a:srgbClr val="000000"/>
                </a:solidFill>
                <a:latin typeface="Comic Sans MS" panose="030F0702030302020204" pitchFamily="66" charset="0"/>
              </a:rPr>
              <a:t>sextuplets</a:t>
            </a:r>
            <a:endParaRPr lang="ar-SA" dirty="0"/>
          </a:p>
        </p:txBody>
      </p:sp>
      <p:pic>
        <p:nvPicPr>
          <p:cNvPr id="18" name="صورة 17">
            <a:extLst>
              <a:ext uri="{FF2B5EF4-FFF2-40B4-BE49-F238E27FC236}">
                <a16:creationId xmlns:a16="http://schemas.microsoft.com/office/drawing/2014/main" id="{03FDA4B5-AE51-4EE2-8D66-570AE2E6C5E2}"/>
              </a:ext>
            </a:extLst>
          </p:cNvPr>
          <p:cNvPicPr>
            <a:picLocks noChangeAspect="1"/>
          </p:cNvPicPr>
          <p:nvPr/>
        </p:nvPicPr>
        <p:blipFill>
          <a:blip r:embed="rId8"/>
          <a:stretch>
            <a:fillRect/>
          </a:stretch>
        </p:blipFill>
        <p:spPr>
          <a:xfrm>
            <a:off x="7928384" y="1824600"/>
            <a:ext cx="2198284" cy="1388659"/>
          </a:xfrm>
          <a:prstGeom prst="rect">
            <a:avLst/>
          </a:prstGeom>
        </p:spPr>
      </p:pic>
      <p:sp>
        <p:nvSpPr>
          <p:cNvPr id="19" name="مستطيل 18">
            <a:extLst>
              <a:ext uri="{FF2B5EF4-FFF2-40B4-BE49-F238E27FC236}">
                <a16:creationId xmlns:a16="http://schemas.microsoft.com/office/drawing/2014/main" id="{1AFDBE68-147F-4694-8DCD-00711F124D88}"/>
              </a:ext>
            </a:extLst>
          </p:cNvPr>
          <p:cNvSpPr/>
          <p:nvPr/>
        </p:nvSpPr>
        <p:spPr>
          <a:xfrm>
            <a:off x="8232286" y="3107347"/>
            <a:ext cx="1367682" cy="369332"/>
          </a:xfrm>
          <a:prstGeom prst="rect">
            <a:avLst/>
          </a:prstGeom>
        </p:spPr>
        <p:txBody>
          <a:bodyPr wrap="non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i="1" dirty="0">
                <a:solidFill>
                  <a:srgbClr val="000000"/>
                </a:solidFill>
                <a:latin typeface="Comic Sans MS" panose="030F0702030302020204" pitchFamily="66" charset="0"/>
              </a:rPr>
              <a:t>septuplets</a:t>
            </a:r>
            <a:r>
              <a:rPr lang="en-US" dirty="0">
                <a:solidFill>
                  <a:srgbClr val="000000"/>
                </a:solidFill>
                <a:latin typeface="Comic Sans MS" panose="030F0702030302020204" pitchFamily="66" charset="0"/>
              </a:rPr>
              <a:t>.</a:t>
            </a:r>
            <a:endParaRPr lang="ar-SA" dirty="0"/>
          </a:p>
        </p:txBody>
      </p:sp>
    </p:spTree>
    <p:extLst>
      <p:ext uri="{BB962C8B-B14F-4D97-AF65-F5344CB8AC3E}">
        <p14:creationId xmlns:p14="http://schemas.microsoft.com/office/powerpoint/2010/main" val="31867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A344610D-56E8-40E3-BD92-6037DA8C602A}"/>
              </a:ext>
            </a:extLst>
          </p:cNvPr>
          <p:cNvSpPr/>
          <p:nvPr/>
        </p:nvSpPr>
        <p:spPr>
          <a:xfrm>
            <a:off x="6998326" y="403225"/>
            <a:ext cx="4670854" cy="6127750"/>
          </a:xfrm>
          <a:prstGeom prst="roundRect">
            <a:avLst/>
          </a:prstGeom>
          <a:solidFill>
            <a:srgbClr val="444B8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sp>
        <p:nvSpPr>
          <p:cNvPr id="6" name="مربع نص 6">
            <a:extLst>
              <a:ext uri="{FF2B5EF4-FFF2-40B4-BE49-F238E27FC236}">
                <a16:creationId xmlns:a16="http://schemas.microsoft.com/office/drawing/2014/main" id="{8B4F2E3C-2F66-4EDA-82F2-96B46B7A45AB}"/>
              </a:ext>
            </a:extLst>
          </p:cNvPr>
          <p:cNvSpPr txBox="1"/>
          <p:nvPr/>
        </p:nvSpPr>
        <p:spPr>
          <a:xfrm>
            <a:off x="7190014" y="660475"/>
            <a:ext cx="3911951" cy="1015663"/>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sz="6000" dirty="0">
                <a:solidFill>
                  <a:schemeClr val="accent3">
                    <a:lumMod val="20000"/>
                    <a:lumOff val="80000"/>
                  </a:schemeClr>
                </a:solidFill>
                <a:latin typeface="Forte" panose="03060902040502070203" pitchFamily="66" charset="0"/>
              </a:rPr>
              <a:t>New Words</a:t>
            </a:r>
            <a:endParaRPr lang="ar-SA" sz="6000" dirty="0">
              <a:solidFill>
                <a:schemeClr val="accent3">
                  <a:lumMod val="20000"/>
                  <a:lumOff val="80000"/>
                </a:schemeClr>
              </a:solidFill>
              <a:latin typeface="Forte" panose="03060902040502070203" pitchFamily="66" charset="0"/>
            </a:endParaRPr>
          </a:p>
        </p:txBody>
      </p:sp>
      <p:pic>
        <p:nvPicPr>
          <p:cNvPr id="7" name="Picture 4" descr="Free Reading Words Cliparts, Download Free Reading Words Cliparts png  images, Free ClipArts on Clipart Library">
            <a:extLst>
              <a:ext uri="{FF2B5EF4-FFF2-40B4-BE49-F238E27FC236}">
                <a16:creationId xmlns:a16="http://schemas.microsoft.com/office/drawing/2014/main" id="{8F8AB4C1-703B-4BFD-A007-D745BF4E6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011" y="1817138"/>
            <a:ext cx="2911345" cy="3327252"/>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زوايا مستديرة 10">
            <a:extLst>
              <a:ext uri="{FF2B5EF4-FFF2-40B4-BE49-F238E27FC236}">
                <a16:creationId xmlns:a16="http://schemas.microsoft.com/office/drawing/2014/main" id="{95A998CC-A4E1-413F-A131-9021BDB07DBD}"/>
              </a:ext>
            </a:extLst>
          </p:cNvPr>
          <p:cNvSpPr/>
          <p:nvPr/>
        </p:nvSpPr>
        <p:spPr>
          <a:xfrm>
            <a:off x="195943" y="441325"/>
            <a:ext cx="6802383" cy="6127750"/>
          </a:xfrm>
          <a:prstGeom prst="roundRect">
            <a:avLst/>
          </a:prstGeom>
          <a:solidFill>
            <a:srgbClr val="444B8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sp>
        <p:nvSpPr>
          <p:cNvPr id="12" name="مستطيل: زوايا مستديرة 11">
            <a:extLst>
              <a:ext uri="{FF2B5EF4-FFF2-40B4-BE49-F238E27FC236}">
                <a16:creationId xmlns:a16="http://schemas.microsoft.com/office/drawing/2014/main" id="{BC280D02-D5A8-4C5B-937F-77BEB37362E1}"/>
              </a:ext>
            </a:extLst>
          </p:cNvPr>
          <p:cNvSpPr/>
          <p:nvPr/>
        </p:nvSpPr>
        <p:spPr>
          <a:xfrm>
            <a:off x="552859" y="669322"/>
            <a:ext cx="6445467" cy="55838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pic>
        <p:nvPicPr>
          <p:cNvPr id="8" name="Picture 2" descr="مكتئبون شائك شجاع سكرابز سلك دفتر - losososcreek.com">
            <a:extLst>
              <a:ext uri="{FF2B5EF4-FFF2-40B4-BE49-F238E27FC236}">
                <a16:creationId xmlns:a16="http://schemas.microsoft.com/office/drawing/2014/main" id="{06D58729-7588-44B4-8300-3A76DD8AB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563" y="881706"/>
            <a:ext cx="577870" cy="5170787"/>
          </a:xfrm>
          <a:prstGeom prst="rect">
            <a:avLst/>
          </a:prstGeom>
          <a:noFill/>
          <a:extLst>
            <a:ext uri="{909E8E84-426E-40DD-AFC4-6F175D3DCCD1}">
              <a14:hiddenFill xmlns:a14="http://schemas.microsoft.com/office/drawing/2010/main">
                <a:solidFill>
                  <a:srgbClr val="FFFFFF"/>
                </a:solidFill>
              </a14:hiddenFill>
            </a:ext>
          </a:extLst>
        </p:spPr>
      </p:pic>
      <p:sp>
        <p:nvSpPr>
          <p:cNvPr id="34" name="مربع نص 33">
            <a:extLst>
              <a:ext uri="{FF2B5EF4-FFF2-40B4-BE49-F238E27FC236}">
                <a16:creationId xmlns:a16="http://schemas.microsoft.com/office/drawing/2014/main" id="{566BC6D2-1D79-40C4-82D0-3FB2600FACDE}"/>
              </a:ext>
            </a:extLst>
          </p:cNvPr>
          <p:cNvSpPr txBox="1"/>
          <p:nvPr/>
        </p:nvSpPr>
        <p:spPr>
          <a:xfrm>
            <a:off x="3703391" y="666295"/>
            <a:ext cx="1447161" cy="578882"/>
          </a:xfrm>
          <a:prstGeom prst="wedgeRoundRectCallout">
            <a:avLst>
              <a:gd name="adj1" fmla="val -76341"/>
              <a:gd name="adj2" fmla="val 39321"/>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triplets</a:t>
            </a:r>
            <a:endParaRPr lang="ar-SA" sz="2000" b="1" dirty="0">
              <a:solidFill>
                <a:schemeClr val="accent4">
                  <a:lumMod val="20000"/>
                  <a:lumOff val="80000"/>
                </a:schemeClr>
              </a:solidFill>
            </a:endParaRPr>
          </a:p>
        </p:txBody>
      </p:sp>
      <p:sp>
        <p:nvSpPr>
          <p:cNvPr id="25" name="مربع نص 24">
            <a:extLst>
              <a:ext uri="{FF2B5EF4-FFF2-40B4-BE49-F238E27FC236}">
                <a16:creationId xmlns:a16="http://schemas.microsoft.com/office/drawing/2014/main" id="{5E7117CD-B391-439A-904D-953849E54091}"/>
              </a:ext>
            </a:extLst>
          </p:cNvPr>
          <p:cNvSpPr txBox="1"/>
          <p:nvPr/>
        </p:nvSpPr>
        <p:spPr>
          <a:xfrm>
            <a:off x="655630" y="1610252"/>
            <a:ext cx="2079975" cy="578882"/>
          </a:xfrm>
          <a:prstGeom prst="wedgeRoundRectCallout">
            <a:avLst>
              <a:gd name="adj1" fmla="val 68605"/>
              <a:gd name="adj2" fmla="val 73977"/>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coincidence</a:t>
            </a:r>
            <a:endParaRPr lang="ar-SA" sz="2000" b="1" dirty="0">
              <a:solidFill>
                <a:schemeClr val="accent4">
                  <a:lumMod val="20000"/>
                  <a:lumOff val="80000"/>
                </a:schemeClr>
              </a:solidFill>
            </a:endParaRPr>
          </a:p>
        </p:txBody>
      </p:sp>
      <p:sp>
        <p:nvSpPr>
          <p:cNvPr id="26" name="مربع نص 25">
            <a:extLst>
              <a:ext uri="{FF2B5EF4-FFF2-40B4-BE49-F238E27FC236}">
                <a16:creationId xmlns:a16="http://schemas.microsoft.com/office/drawing/2014/main" id="{70933560-28A6-43E4-8038-59922BF98FF1}"/>
              </a:ext>
            </a:extLst>
          </p:cNvPr>
          <p:cNvSpPr txBox="1"/>
          <p:nvPr/>
        </p:nvSpPr>
        <p:spPr>
          <a:xfrm>
            <a:off x="3051874" y="2448148"/>
            <a:ext cx="2266498" cy="578882"/>
          </a:xfrm>
          <a:prstGeom prst="wedgeRoundRectCallout">
            <a:avLst>
              <a:gd name="adj1" fmla="val -75573"/>
              <a:gd name="adj2" fmla="val 21444"/>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Looked alike</a:t>
            </a:r>
            <a:endParaRPr lang="ar-SA" sz="2000" b="1" dirty="0">
              <a:solidFill>
                <a:schemeClr val="accent4">
                  <a:lumMod val="20000"/>
                  <a:lumOff val="80000"/>
                </a:schemeClr>
              </a:solidFill>
            </a:endParaRPr>
          </a:p>
        </p:txBody>
      </p:sp>
      <p:sp>
        <p:nvSpPr>
          <p:cNvPr id="36" name="مستطيل 35">
            <a:extLst>
              <a:ext uri="{FF2B5EF4-FFF2-40B4-BE49-F238E27FC236}">
                <a16:creationId xmlns:a16="http://schemas.microsoft.com/office/drawing/2014/main" id="{69C916F4-3195-4CE3-9529-D850FCFD9A69}"/>
              </a:ext>
            </a:extLst>
          </p:cNvPr>
          <p:cNvSpPr/>
          <p:nvPr/>
        </p:nvSpPr>
        <p:spPr>
          <a:xfrm>
            <a:off x="217121" y="1168306"/>
            <a:ext cx="4365765"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3 brothers/ sisters look alike</a:t>
            </a:r>
            <a:endParaRPr lang="en-US" sz="2000" dirty="0">
              <a:latin typeface="Comic Sans MS" panose="030F0702030302020204" pitchFamily="66" charset="0"/>
            </a:endParaRPr>
          </a:p>
        </p:txBody>
      </p:sp>
      <p:sp>
        <p:nvSpPr>
          <p:cNvPr id="37" name="مربع نص 36">
            <a:extLst>
              <a:ext uri="{FF2B5EF4-FFF2-40B4-BE49-F238E27FC236}">
                <a16:creationId xmlns:a16="http://schemas.microsoft.com/office/drawing/2014/main" id="{1946EABA-7A59-4B77-80B2-02491E1970FE}"/>
              </a:ext>
            </a:extLst>
          </p:cNvPr>
          <p:cNvSpPr txBox="1"/>
          <p:nvPr/>
        </p:nvSpPr>
        <p:spPr>
          <a:xfrm>
            <a:off x="2261632" y="1888113"/>
            <a:ext cx="4005664" cy="461665"/>
          </a:xfrm>
          <a:prstGeom prst="rect">
            <a:avLst/>
          </a:prstGeom>
          <a:noFill/>
        </p:spPr>
        <p:txBody>
          <a:bodyPr wrap="square">
            <a:spAutoFit/>
          </a:bodyPr>
          <a:lstStyle/>
          <a:p>
            <a:r>
              <a:rPr lang="en-US" sz="2400" i="1" dirty="0">
                <a:latin typeface="Comic Sans MS" panose="030F0702030302020204" pitchFamily="66" charset="0"/>
              </a:rPr>
              <a:t>By chance , unforeseen</a:t>
            </a:r>
            <a:endParaRPr lang="ar-SA" sz="2400" dirty="0"/>
          </a:p>
        </p:txBody>
      </p:sp>
      <p:sp>
        <p:nvSpPr>
          <p:cNvPr id="41" name="مربع نص 40">
            <a:extLst>
              <a:ext uri="{FF2B5EF4-FFF2-40B4-BE49-F238E27FC236}">
                <a16:creationId xmlns:a16="http://schemas.microsoft.com/office/drawing/2014/main" id="{C61631A4-4FA5-48FF-A8CC-4D6043B1CEEA}"/>
              </a:ext>
            </a:extLst>
          </p:cNvPr>
          <p:cNvSpPr txBox="1"/>
          <p:nvPr/>
        </p:nvSpPr>
        <p:spPr>
          <a:xfrm>
            <a:off x="727124" y="3331906"/>
            <a:ext cx="1829471" cy="578882"/>
          </a:xfrm>
          <a:prstGeom prst="wedgeRoundRectCallout">
            <a:avLst>
              <a:gd name="adj1" fmla="val 65763"/>
              <a:gd name="adj2" fmla="val -3930"/>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orphans</a:t>
            </a:r>
            <a:endParaRPr lang="ar-SA" sz="2000" b="1" dirty="0">
              <a:solidFill>
                <a:schemeClr val="accent4">
                  <a:lumMod val="20000"/>
                  <a:lumOff val="80000"/>
                </a:schemeClr>
              </a:solidFill>
            </a:endParaRPr>
          </a:p>
        </p:txBody>
      </p:sp>
      <p:sp>
        <p:nvSpPr>
          <p:cNvPr id="42" name="مستطيل 41">
            <a:extLst>
              <a:ext uri="{FF2B5EF4-FFF2-40B4-BE49-F238E27FC236}">
                <a16:creationId xmlns:a16="http://schemas.microsoft.com/office/drawing/2014/main" id="{EE91F5C4-AE58-4765-BBC1-BBC0FACA1897}"/>
              </a:ext>
            </a:extLst>
          </p:cNvPr>
          <p:cNvSpPr/>
          <p:nvPr/>
        </p:nvSpPr>
        <p:spPr>
          <a:xfrm>
            <a:off x="432716" y="2640787"/>
            <a:ext cx="2298731"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Look the same</a:t>
            </a:r>
            <a:endParaRPr lang="en-US" sz="2000" dirty="0">
              <a:latin typeface="Comic Sans MS" panose="030F0702030302020204" pitchFamily="66" charset="0"/>
            </a:endParaRPr>
          </a:p>
        </p:txBody>
      </p:sp>
      <p:sp>
        <p:nvSpPr>
          <p:cNvPr id="18" name="مستطيل 17">
            <a:extLst>
              <a:ext uri="{FF2B5EF4-FFF2-40B4-BE49-F238E27FC236}">
                <a16:creationId xmlns:a16="http://schemas.microsoft.com/office/drawing/2014/main" id="{6EC94729-AF80-4008-9811-6313294498DA}"/>
              </a:ext>
            </a:extLst>
          </p:cNvPr>
          <p:cNvSpPr/>
          <p:nvPr/>
        </p:nvSpPr>
        <p:spPr>
          <a:xfrm>
            <a:off x="2517778" y="3462159"/>
            <a:ext cx="3850996"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Have no father or mother</a:t>
            </a:r>
            <a:endParaRPr lang="en-US" sz="2000" dirty="0">
              <a:latin typeface="Comic Sans MS" panose="030F0702030302020204" pitchFamily="66" charset="0"/>
            </a:endParaRPr>
          </a:p>
        </p:txBody>
      </p:sp>
      <p:sp>
        <p:nvSpPr>
          <p:cNvPr id="19" name="مربع نص 18">
            <a:extLst>
              <a:ext uri="{FF2B5EF4-FFF2-40B4-BE49-F238E27FC236}">
                <a16:creationId xmlns:a16="http://schemas.microsoft.com/office/drawing/2014/main" id="{1E74A014-0B2E-4E38-BD84-1290338E6D58}"/>
              </a:ext>
            </a:extLst>
          </p:cNvPr>
          <p:cNvSpPr txBox="1"/>
          <p:nvPr/>
        </p:nvSpPr>
        <p:spPr>
          <a:xfrm>
            <a:off x="4426972" y="4090266"/>
            <a:ext cx="1647907" cy="578882"/>
          </a:xfrm>
          <a:prstGeom prst="wedgeRoundRectCallout">
            <a:avLst>
              <a:gd name="adj1" fmla="val -75573"/>
              <a:gd name="adj2" fmla="val 21444"/>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touching</a:t>
            </a:r>
            <a:endParaRPr lang="ar-SA" sz="2000" b="1" dirty="0">
              <a:solidFill>
                <a:schemeClr val="accent4">
                  <a:lumMod val="20000"/>
                  <a:lumOff val="80000"/>
                </a:schemeClr>
              </a:solidFill>
            </a:endParaRPr>
          </a:p>
        </p:txBody>
      </p:sp>
      <p:sp>
        <p:nvSpPr>
          <p:cNvPr id="20" name="مربع نص 19">
            <a:extLst>
              <a:ext uri="{FF2B5EF4-FFF2-40B4-BE49-F238E27FC236}">
                <a16:creationId xmlns:a16="http://schemas.microsoft.com/office/drawing/2014/main" id="{0C965F2F-976B-48A3-934F-1C39AAC87AD5}"/>
              </a:ext>
            </a:extLst>
          </p:cNvPr>
          <p:cNvSpPr txBox="1"/>
          <p:nvPr/>
        </p:nvSpPr>
        <p:spPr>
          <a:xfrm>
            <a:off x="1665207" y="4816951"/>
            <a:ext cx="1925867" cy="578882"/>
          </a:xfrm>
          <a:prstGeom prst="wedgeRoundRectCallout">
            <a:avLst>
              <a:gd name="adj1" fmla="val 65763"/>
              <a:gd name="adj2" fmla="val -3930"/>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similarities</a:t>
            </a:r>
            <a:endParaRPr lang="ar-SA" sz="2000" b="1" dirty="0">
              <a:solidFill>
                <a:schemeClr val="accent4">
                  <a:lumMod val="20000"/>
                  <a:lumOff val="80000"/>
                </a:schemeClr>
              </a:solidFill>
            </a:endParaRPr>
          </a:p>
        </p:txBody>
      </p:sp>
      <p:sp>
        <p:nvSpPr>
          <p:cNvPr id="21" name="مربع نص 20">
            <a:extLst>
              <a:ext uri="{FF2B5EF4-FFF2-40B4-BE49-F238E27FC236}">
                <a16:creationId xmlns:a16="http://schemas.microsoft.com/office/drawing/2014/main" id="{16C5572C-120C-4C62-8D9B-5C33883CC7F2}"/>
              </a:ext>
            </a:extLst>
          </p:cNvPr>
          <p:cNvSpPr txBox="1"/>
          <p:nvPr/>
        </p:nvSpPr>
        <p:spPr>
          <a:xfrm>
            <a:off x="3867256" y="5626975"/>
            <a:ext cx="1647907" cy="578882"/>
          </a:xfrm>
          <a:prstGeom prst="wedgeRoundRectCallout">
            <a:avLst>
              <a:gd name="adj1" fmla="val -75573"/>
              <a:gd name="adj2" fmla="val 21444"/>
              <a:gd name="adj3" fmla="val 16667"/>
            </a:avLst>
          </a:prstGeom>
          <a:solidFill>
            <a:schemeClr val="accent2">
              <a:lumMod val="50000"/>
            </a:schemeClr>
          </a:solidFill>
        </p:spPr>
        <p:txBody>
          <a:bodyPr wrap="square">
            <a:spAutoFit/>
          </a:bodyPr>
          <a:lstStyle/>
          <a:p>
            <a:r>
              <a:rPr lang="en-US" sz="2800" b="1" dirty="0">
                <a:solidFill>
                  <a:schemeClr val="accent4">
                    <a:lumMod val="20000"/>
                    <a:lumOff val="80000"/>
                  </a:schemeClr>
                </a:solidFill>
              </a:rPr>
              <a:t>Giggle </a:t>
            </a:r>
            <a:endParaRPr lang="ar-SA" sz="2000" b="1" dirty="0">
              <a:solidFill>
                <a:schemeClr val="accent4">
                  <a:lumMod val="20000"/>
                  <a:lumOff val="80000"/>
                </a:schemeClr>
              </a:solidFill>
            </a:endParaRPr>
          </a:p>
        </p:txBody>
      </p:sp>
      <p:sp>
        <p:nvSpPr>
          <p:cNvPr id="22" name="مستطيل 21">
            <a:extLst>
              <a:ext uri="{FF2B5EF4-FFF2-40B4-BE49-F238E27FC236}">
                <a16:creationId xmlns:a16="http://schemas.microsoft.com/office/drawing/2014/main" id="{E5B01EC6-3998-470B-B1A5-EF0299F8A3B0}"/>
              </a:ext>
            </a:extLst>
          </p:cNvPr>
          <p:cNvSpPr/>
          <p:nvPr/>
        </p:nvSpPr>
        <p:spPr>
          <a:xfrm>
            <a:off x="1420583" y="5729960"/>
            <a:ext cx="2387181"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Silly laughs</a:t>
            </a:r>
            <a:endParaRPr lang="en-US" sz="2000" dirty="0">
              <a:latin typeface="Comic Sans MS" panose="030F0702030302020204" pitchFamily="66" charset="0"/>
            </a:endParaRPr>
          </a:p>
        </p:txBody>
      </p:sp>
      <p:sp>
        <p:nvSpPr>
          <p:cNvPr id="23" name="مستطيل 22">
            <a:extLst>
              <a:ext uri="{FF2B5EF4-FFF2-40B4-BE49-F238E27FC236}">
                <a16:creationId xmlns:a16="http://schemas.microsoft.com/office/drawing/2014/main" id="{A037F465-ACA4-4B47-B935-BB103C8A430D}"/>
              </a:ext>
            </a:extLst>
          </p:cNvPr>
          <p:cNvSpPr/>
          <p:nvPr/>
        </p:nvSpPr>
        <p:spPr>
          <a:xfrm>
            <a:off x="726436" y="4179652"/>
            <a:ext cx="3850996"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Emotional- influential </a:t>
            </a:r>
            <a:endParaRPr lang="en-US" sz="2000" dirty="0">
              <a:latin typeface="Comic Sans MS" panose="030F0702030302020204" pitchFamily="66" charset="0"/>
            </a:endParaRPr>
          </a:p>
        </p:txBody>
      </p:sp>
      <p:sp>
        <p:nvSpPr>
          <p:cNvPr id="24" name="مستطيل 23">
            <a:extLst>
              <a:ext uri="{FF2B5EF4-FFF2-40B4-BE49-F238E27FC236}">
                <a16:creationId xmlns:a16="http://schemas.microsoft.com/office/drawing/2014/main" id="{FF5626BD-0B51-4CA1-B27B-BBCAF9EEFEF5}"/>
              </a:ext>
            </a:extLst>
          </p:cNvPr>
          <p:cNvSpPr/>
          <p:nvPr/>
        </p:nvSpPr>
        <p:spPr>
          <a:xfrm>
            <a:off x="3463434" y="4956803"/>
            <a:ext cx="3850996" cy="40011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000" i="1" dirty="0">
                <a:latin typeface="Comic Sans MS" panose="030F0702030302020204" pitchFamily="66" charset="0"/>
              </a:rPr>
              <a:t>Likeness , same things</a:t>
            </a:r>
            <a:endParaRPr lang="en-US" sz="2000" dirty="0">
              <a:latin typeface="Comic Sans MS" panose="030F0702030302020204" pitchFamily="66" charset="0"/>
            </a:endParaRPr>
          </a:p>
        </p:txBody>
      </p:sp>
      <p:pic>
        <p:nvPicPr>
          <p:cNvPr id="4" name="رسم 3" descr="قماش الرايات مع تعبئة خالصة">
            <a:extLst>
              <a:ext uri="{FF2B5EF4-FFF2-40B4-BE49-F238E27FC236}">
                <a16:creationId xmlns:a16="http://schemas.microsoft.com/office/drawing/2014/main" id="{A4E881A8-02BD-469D-BD56-AF30638C4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1275" y="4618816"/>
            <a:ext cx="667986" cy="667986"/>
          </a:xfrm>
          <a:prstGeom prst="rect">
            <a:avLst/>
          </a:prstGeom>
        </p:spPr>
      </p:pic>
      <p:pic>
        <p:nvPicPr>
          <p:cNvPr id="10" name="رسم 9" descr="قماش الرايات خطوط عريضة">
            <a:extLst>
              <a:ext uri="{FF2B5EF4-FFF2-40B4-BE49-F238E27FC236}">
                <a16:creationId xmlns:a16="http://schemas.microsoft.com/office/drawing/2014/main" id="{D5216642-BE72-408E-9B32-455B8482E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820" y="4805928"/>
            <a:ext cx="518974" cy="518974"/>
          </a:xfrm>
          <a:prstGeom prst="rect">
            <a:avLst/>
          </a:prstGeom>
        </p:spPr>
      </p:pic>
      <p:pic>
        <p:nvPicPr>
          <p:cNvPr id="15" name="صورة 14" descr="نحلة ضاحكة">
            <a:extLst>
              <a:ext uri="{FF2B5EF4-FFF2-40B4-BE49-F238E27FC236}">
                <a16:creationId xmlns:a16="http://schemas.microsoft.com/office/drawing/2014/main" id="{CE714A54-4408-44BC-9110-51D6D286DD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5232" y="5388056"/>
            <a:ext cx="1140764" cy="1140764"/>
          </a:xfrm>
          <a:prstGeom prst="rect">
            <a:avLst/>
          </a:prstGeom>
        </p:spPr>
      </p:pic>
      <p:pic>
        <p:nvPicPr>
          <p:cNvPr id="17" name="رسم 16" descr="المؤدي انثي مع تعبئة خالصة">
            <a:extLst>
              <a:ext uri="{FF2B5EF4-FFF2-40B4-BE49-F238E27FC236}">
                <a16:creationId xmlns:a16="http://schemas.microsoft.com/office/drawing/2014/main" id="{FEA6FD39-1B73-43BE-9F60-01FFD5389E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92504" y="2309379"/>
            <a:ext cx="914400" cy="914400"/>
          </a:xfrm>
          <a:prstGeom prst="rect">
            <a:avLst/>
          </a:prstGeom>
        </p:spPr>
      </p:pic>
      <p:pic>
        <p:nvPicPr>
          <p:cNvPr id="28" name="رسم 27" descr="المؤدي انثي خطوط عريضة">
            <a:extLst>
              <a:ext uri="{FF2B5EF4-FFF2-40B4-BE49-F238E27FC236}">
                <a16:creationId xmlns:a16="http://schemas.microsoft.com/office/drawing/2014/main" id="{CEBA6D2C-4512-4880-873B-6EECBA70FA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90680" y="2302580"/>
            <a:ext cx="914400" cy="914400"/>
          </a:xfrm>
          <a:prstGeom prst="rect">
            <a:avLst/>
          </a:prstGeom>
        </p:spPr>
      </p:pic>
      <p:pic>
        <p:nvPicPr>
          <p:cNvPr id="30" name="رسم 29" descr="شارة بشكل قلب مع تعبئة خالصة">
            <a:extLst>
              <a:ext uri="{FF2B5EF4-FFF2-40B4-BE49-F238E27FC236}">
                <a16:creationId xmlns:a16="http://schemas.microsoft.com/office/drawing/2014/main" id="{B175C482-AEDC-4019-97E7-A76D3C3624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36739" y="3928405"/>
            <a:ext cx="914400" cy="914400"/>
          </a:xfrm>
          <a:prstGeom prst="rect">
            <a:avLst/>
          </a:prstGeom>
        </p:spPr>
      </p:pic>
      <p:pic>
        <p:nvPicPr>
          <p:cNvPr id="38" name="Picture 2" descr="After High-Risk Birth and Health Scares, Young Triplets Thriving">
            <a:extLst>
              <a:ext uri="{FF2B5EF4-FFF2-40B4-BE49-F238E27FC236}">
                <a16:creationId xmlns:a16="http://schemas.microsoft.com/office/drawing/2014/main" id="{CFB38225-93E6-490C-ABCA-065233FC576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8512" b="18369"/>
          <a:stretch/>
        </p:blipFill>
        <p:spPr bwMode="auto">
          <a:xfrm>
            <a:off x="5190687" y="745789"/>
            <a:ext cx="1411847" cy="795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0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down)">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down)">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down)">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1">
                                            <p:txEl>
                                              <p:pRg st="0" end="0"/>
                                            </p:txEl>
                                          </p:spTgt>
                                        </p:tgtEl>
                                        <p:attrNameLst>
                                          <p:attrName>style.visibility</p:attrName>
                                        </p:attrNameLst>
                                      </p:cBhvr>
                                      <p:to>
                                        <p:strVal val="visible"/>
                                      </p:to>
                                    </p:set>
                                    <p:animEffect transition="in" filter="wipe(down)">
                                      <p:cBhvr>
                                        <p:cTn id="37" dur="500"/>
                                        <p:tgtEl>
                                          <p:spTgt spid="4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wipe(down)">
                                      <p:cBhvr>
                                        <p:cTn id="57" dur="500"/>
                                        <p:tgtEl>
                                          <p:spTgt spid="2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wipe(down)">
                                      <p:cBhvr>
                                        <p:cTn id="67" dur="500"/>
                                        <p:tgtEl>
                                          <p:spTgt spid="2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18"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مجموعة 63">
            <a:extLst>
              <a:ext uri="{FF2B5EF4-FFF2-40B4-BE49-F238E27FC236}">
                <a16:creationId xmlns:a16="http://schemas.microsoft.com/office/drawing/2014/main" id="{6F39E5D1-D4D9-4974-86A3-1A700623FF7F}"/>
              </a:ext>
            </a:extLst>
          </p:cNvPr>
          <p:cNvGrpSpPr/>
          <p:nvPr/>
        </p:nvGrpSpPr>
        <p:grpSpPr>
          <a:xfrm>
            <a:off x="-30080" y="-64720"/>
            <a:ext cx="12191980" cy="6807391"/>
            <a:chOff x="20" y="1282"/>
            <a:chExt cx="12191980" cy="5514508"/>
          </a:xfrm>
        </p:grpSpPr>
        <p:pic>
          <p:nvPicPr>
            <p:cNvPr id="67" name="صورة 66" descr="صورة تحتوي على طوب, مواد البناء, مبنى&#10;&#10;تم إنشاء الوصف تلقائياً">
              <a:extLst>
                <a:ext uri="{FF2B5EF4-FFF2-40B4-BE49-F238E27FC236}">
                  <a16:creationId xmlns:a16="http://schemas.microsoft.com/office/drawing/2014/main" id="{D0B50BE2-A33A-4312-86ED-FFF66791406E}"/>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591"/>
            <a:stretch/>
          </p:blipFill>
          <p:spPr>
            <a:xfrm>
              <a:off x="20" y="1282"/>
              <a:ext cx="12191980" cy="5514508"/>
            </a:xfrm>
            <a:prstGeom prst="rect">
              <a:avLst/>
            </a:prstGeom>
          </p:spPr>
        </p:pic>
        <p:sp>
          <p:nvSpPr>
            <p:cNvPr id="71" name="مربع نص 70">
              <a:extLst>
                <a:ext uri="{FF2B5EF4-FFF2-40B4-BE49-F238E27FC236}">
                  <a16:creationId xmlns:a16="http://schemas.microsoft.com/office/drawing/2014/main" id="{E0CC637E-3CD1-4914-B9EB-072A15672C68}"/>
                </a:ext>
              </a:extLst>
            </p:cNvPr>
            <p:cNvSpPr txBox="1"/>
            <p:nvPr/>
          </p:nvSpPr>
          <p:spPr>
            <a:xfrm>
              <a:off x="5843217" y="4318023"/>
              <a:ext cx="1942252" cy="373984"/>
            </a:xfrm>
            <a:prstGeom prst="rect">
              <a:avLst/>
            </a:prstGeom>
            <a:noFill/>
          </p:spPr>
          <p:txBody>
            <a:bodyPr wrap="square" rtlCol="1">
              <a:spAutoFit/>
            </a:bodyPr>
            <a:lstStyle/>
            <a:p>
              <a:r>
                <a:rPr lang="ar-SA" sz="2400" dirty="0">
                  <a:solidFill>
                    <a:schemeClr val="bg1">
                      <a:lumMod val="65000"/>
                    </a:schemeClr>
                  </a:solidFill>
                  <a:latin typeface="Aldhabi" panose="01000000000000000000" pitchFamily="2" charset="-78"/>
                  <a:cs typeface="Aldhabi" panose="01000000000000000000" pitchFamily="2" charset="-78"/>
                </a:rPr>
                <a:t>تصميم: اماني التركي</a:t>
              </a:r>
            </a:p>
          </p:txBody>
        </p:sp>
      </p:gr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950E5DB-9D80-4BB8-BF92-FA91DDFB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5" y="112959"/>
            <a:ext cx="9189015" cy="6662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B7C27C-388B-48C9-B519-6F842AACE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78" r="29637"/>
          <a:stretch/>
        </p:blipFill>
        <p:spPr bwMode="auto">
          <a:xfrm>
            <a:off x="109777" y="3600600"/>
            <a:ext cx="1038225" cy="3306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0F8A3FB-1D9A-414A-8B7D-2723E3F82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9253"/>
          <a:stretch/>
        </p:blipFill>
        <p:spPr bwMode="auto">
          <a:xfrm>
            <a:off x="30100" y="-96628"/>
            <a:ext cx="12063413" cy="77195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75C48CD-F807-441C-974B-C876355A8D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6" r="26889"/>
          <a:stretch/>
        </p:blipFill>
        <p:spPr bwMode="auto">
          <a:xfrm>
            <a:off x="9789537" y="2373970"/>
            <a:ext cx="2406777" cy="4401423"/>
          </a:xfrm>
          <a:prstGeom prst="rect">
            <a:avLst/>
          </a:prstGeom>
          <a:noFill/>
          <a:extLst>
            <a:ext uri="{909E8E84-426E-40DD-AFC4-6F175D3DCCD1}">
              <a14:hiddenFill xmlns:a14="http://schemas.microsoft.com/office/drawing/2010/main">
                <a:solidFill>
                  <a:srgbClr val="FFFFFF"/>
                </a:solidFill>
              </a14:hiddenFill>
            </a:ext>
          </a:extLst>
        </p:spPr>
      </p:pic>
      <p:pic>
        <p:nvPicPr>
          <p:cNvPr id="20" name="صورة 19" descr="صورة تحتوي على كوب, قهوة, كأس ديكسي, أبيض&#10;&#10;تم إنشاء الوصف تلقائياً">
            <a:extLst>
              <a:ext uri="{FF2B5EF4-FFF2-40B4-BE49-F238E27FC236}">
                <a16:creationId xmlns:a16="http://schemas.microsoft.com/office/drawing/2014/main" id="{5C79FCFA-048D-472B-B50A-653AC40ED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1397" y="2664803"/>
            <a:ext cx="370452" cy="690320"/>
          </a:xfrm>
          <a:prstGeom prst="rect">
            <a:avLst/>
          </a:prstGeom>
        </p:spPr>
      </p:pic>
      <p:pic>
        <p:nvPicPr>
          <p:cNvPr id="47" name="صورة 46" descr="صورة تحتوي على كوب, قهوة, كأس ديكسي, أبيض&#10;&#10;تم إنشاء الوصف تلقائياً">
            <a:extLst>
              <a:ext uri="{FF2B5EF4-FFF2-40B4-BE49-F238E27FC236}">
                <a16:creationId xmlns:a16="http://schemas.microsoft.com/office/drawing/2014/main" id="{8946F96F-339E-404C-A8B7-2F26F2FBB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99354" y="2671823"/>
            <a:ext cx="370452" cy="690320"/>
          </a:xfrm>
          <a:prstGeom prst="rect">
            <a:avLst/>
          </a:prstGeom>
        </p:spPr>
      </p:pic>
      <p:pic>
        <p:nvPicPr>
          <p:cNvPr id="48" name="صورة 47" descr="صورة تحتوي على كوب, قهوة, كأس ديكسي, أبيض&#10;&#10;تم إنشاء الوصف تلقائياً">
            <a:extLst>
              <a:ext uri="{FF2B5EF4-FFF2-40B4-BE49-F238E27FC236}">
                <a16:creationId xmlns:a16="http://schemas.microsoft.com/office/drawing/2014/main" id="{71F704A1-571A-428E-AFF2-40F184DF9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5074" y="2673791"/>
            <a:ext cx="370452" cy="690320"/>
          </a:xfrm>
          <a:prstGeom prst="rect">
            <a:avLst/>
          </a:prstGeom>
        </p:spPr>
      </p:pic>
      <p:pic>
        <p:nvPicPr>
          <p:cNvPr id="49" name="صورة 48" descr="صورة تحتوي على كوب, قهوة, كأس ديكسي, أبيض&#10;&#10;تم إنشاء الوصف تلقائياً">
            <a:extLst>
              <a:ext uri="{FF2B5EF4-FFF2-40B4-BE49-F238E27FC236}">
                <a16:creationId xmlns:a16="http://schemas.microsoft.com/office/drawing/2014/main" id="{64B4031E-52EA-451C-9A49-43BBD3C35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267" y="2671823"/>
            <a:ext cx="370452" cy="690320"/>
          </a:xfrm>
          <a:prstGeom prst="rect">
            <a:avLst/>
          </a:prstGeom>
        </p:spPr>
      </p:pic>
      <p:pic>
        <p:nvPicPr>
          <p:cNvPr id="54" name="صورة 53" descr="صورة تحتوي على كوب, قهوة, كأس ديكسي, أبيض&#10;&#10;تم إنشاء الوصف تلقائياً">
            <a:extLst>
              <a:ext uri="{FF2B5EF4-FFF2-40B4-BE49-F238E27FC236}">
                <a16:creationId xmlns:a16="http://schemas.microsoft.com/office/drawing/2014/main" id="{511058E7-B396-4F08-9E57-D44802ABC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69" y="4637775"/>
            <a:ext cx="370452" cy="690320"/>
          </a:xfrm>
          <a:prstGeom prst="rect">
            <a:avLst/>
          </a:prstGeom>
        </p:spPr>
      </p:pic>
      <p:pic>
        <p:nvPicPr>
          <p:cNvPr id="55" name="صورة 54" descr="صورة تحتوي على كوب, قهوة, كأس ديكسي, أبيض&#10;&#10;تم إنشاء الوصف تلقائياً">
            <a:extLst>
              <a:ext uri="{FF2B5EF4-FFF2-40B4-BE49-F238E27FC236}">
                <a16:creationId xmlns:a16="http://schemas.microsoft.com/office/drawing/2014/main" id="{35C6536E-5675-49F1-B009-678634E33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5526" y="4644795"/>
            <a:ext cx="370452" cy="690320"/>
          </a:xfrm>
          <a:prstGeom prst="rect">
            <a:avLst/>
          </a:prstGeom>
        </p:spPr>
      </p:pic>
      <p:pic>
        <p:nvPicPr>
          <p:cNvPr id="56" name="صورة 55" descr="صورة تحتوي على كوب, قهوة, كأس ديكسي, أبيض&#10;&#10;تم إنشاء الوصف تلقائياً">
            <a:extLst>
              <a:ext uri="{FF2B5EF4-FFF2-40B4-BE49-F238E27FC236}">
                <a16:creationId xmlns:a16="http://schemas.microsoft.com/office/drawing/2014/main" id="{E0E39307-9E0D-44BA-B23B-871F63266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1246" y="4646763"/>
            <a:ext cx="370452" cy="690320"/>
          </a:xfrm>
          <a:prstGeom prst="rect">
            <a:avLst/>
          </a:prstGeom>
        </p:spPr>
      </p:pic>
      <p:pic>
        <p:nvPicPr>
          <p:cNvPr id="57" name="صورة 56" descr="صورة تحتوي على كوب, قهوة, كأس ديكسي, أبيض&#10;&#10;تم إنشاء الوصف تلقائياً">
            <a:extLst>
              <a:ext uri="{FF2B5EF4-FFF2-40B4-BE49-F238E27FC236}">
                <a16:creationId xmlns:a16="http://schemas.microsoft.com/office/drawing/2014/main" id="{0E04FFD1-4F90-46EA-9447-0B853EE38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39" y="4644795"/>
            <a:ext cx="370452" cy="690320"/>
          </a:xfrm>
          <a:prstGeom prst="rect">
            <a:avLst/>
          </a:prstGeom>
        </p:spPr>
      </p:pic>
      <p:pic>
        <p:nvPicPr>
          <p:cNvPr id="68" name="Picture 44">
            <a:extLst>
              <a:ext uri="{FF2B5EF4-FFF2-40B4-BE49-F238E27FC236}">
                <a16:creationId xmlns:a16="http://schemas.microsoft.com/office/drawing/2014/main" id="{EF8D2418-8DD5-4C08-AF43-28DCECD324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253047" y="340456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4">
            <a:extLst>
              <a:ext uri="{FF2B5EF4-FFF2-40B4-BE49-F238E27FC236}">
                <a16:creationId xmlns:a16="http://schemas.microsoft.com/office/drawing/2014/main" id="{69968D05-F447-4903-B7F9-280A36AF26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1366263" y="5321603"/>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a:extLst>
              <a:ext uri="{FF2B5EF4-FFF2-40B4-BE49-F238E27FC236}">
                <a16:creationId xmlns:a16="http://schemas.microsoft.com/office/drawing/2014/main" id="{002570C5-DB0B-466A-BD35-45A7D4465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10085" y="3396901"/>
            <a:ext cx="721612" cy="10382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4">
            <a:extLst>
              <a:ext uri="{FF2B5EF4-FFF2-40B4-BE49-F238E27FC236}">
                <a16:creationId xmlns:a16="http://schemas.microsoft.com/office/drawing/2014/main" id="{1F2167FA-12FA-4B22-BC8B-45C2562D82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058" r="30158"/>
          <a:stretch/>
        </p:blipFill>
        <p:spPr bwMode="auto">
          <a:xfrm>
            <a:off x="10326119" y="5335115"/>
            <a:ext cx="721612" cy="1038224"/>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1D21284-B6D1-4A88-AE81-E39091FAEEF4}"/>
              </a:ext>
            </a:extLst>
          </p:cNvPr>
          <p:cNvSpPr txBox="1"/>
          <p:nvPr/>
        </p:nvSpPr>
        <p:spPr>
          <a:xfrm>
            <a:off x="10167440" y="6373339"/>
            <a:ext cx="1807219" cy="369332"/>
          </a:xfrm>
          <a:prstGeom prst="rect">
            <a:avLst/>
          </a:prstGeom>
          <a:noFill/>
        </p:spPr>
        <p:txBody>
          <a:bodyPr wrap="square" rtlCol="1">
            <a:spAutoFit/>
          </a:bodyPr>
          <a:lstStyle/>
          <a:p>
            <a:r>
              <a:rPr lang="ar-SA" dirty="0">
                <a:solidFill>
                  <a:schemeClr val="bg1">
                    <a:lumMod val="85000"/>
                  </a:schemeClr>
                </a:solidFill>
                <a:latin typeface="Aldhabi" panose="01000000000000000000" pitchFamily="2" charset="-78"/>
                <a:cs typeface="Aldhabi" panose="01000000000000000000" pitchFamily="2" charset="-78"/>
              </a:rPr>
              <a:t>دلال الجعيد</a:t>
            </a:r>
          </a:p>
        </p:txBody>
      </p:sp>
      <p:sp>
        <p:nvSpPr>
          <p:cNvPr id="34" name="مستطيل 33">
            <a:extLst>
              <a:ext uri="{FF2B5EF4-FFF2-40B4-BE49-F238E27FC236}">
                <a16:creationId xmlns:a16="http://schemas.microsoft.com/office/drawing/2014/main" id="{964D7C06-535A-447A-A4FD-3D7CD71A44F4}"/>
              </a:ext>
            </a:extLst>
          </p:cNvPr>
          <p:cNvSpPr/>
          <p:nvPr/>
        </p:nvSpPr>
        <p:spPr>
          <a:xfrm>
            <a:off x="9861057" y="389587"/>
            <a:ext cx="2226819" cy="1838967"/>
          </a:xfrm>
          <a:prstGeom prst="rect">
            <a:avLst/>
          </a:prstGeom>
          <a:solidFill>
            <a:srgbClr val="FFFFFF"/>
          </a:solidFill>
        </p:spPr>
        <p:txBody>
          <a:bodyPr wrap="square" lIns="68580" tIns="34291" rIns="68580" bIns="34291">
            <a:spAutoFit/>
          </a:bodyPr>
          <a:lstStyle/>
          <a:p>
            <a:pPr algn="l" rtl="0"/>
            <a:r>
              <a:rPr lang="en-US" sz="11500" b="1" dirty="0">
                <a:ln w="0"/>
                <a:solidFill>
                  <a:srgbClr val="FAFCFB"/>
                </a:solidFill>
                <a:effectLst>
                  <a:glow rad="228600">
                    <a:schemeClr val="accent3">
                      <a:satMod val="175000"/>
                      <a:alpha val="40000"/>
                    </a:schemeClr>
                  </a:glow>
                  <a:outerShdw blurRad="38100" dist="19050" dir="2700000" algn="tl" rotWithShape="0">
                    <a:schemeClr val="dk1">
                      <a:alpha val="40000"/>
                    </a:schemeClr>
                  </a:outerShdw>
                </a:effectLst>
              </a:rPr>
              <a:t> </a:t>
            </a:r>
          </a:p>
        </p:txBody>
      </p:sp>
      <mc:AlternateContent xmlns:mc="http://schemas.openxmlformats.org/markup-compatibility/2006" xmlns:pslz="http://schemas.microsoft.com/office/powerpoint/2016/slidezoom">
        <mc:Choice Requires="pslz">
          <p:graphicFrame>
            <p:nvGraphicFramePr>
              <p:cNvPr id="16" name="صورة الشريحة 15">
                <a:extLst>
                  <a:ext uri="{FF2B5EF4-FFF2-40B4-BE49-F238E27FC236}">
                    <a16:creationId xmlns:a16="http://schemas.microsoft.com/office/drawing/2014/main" id="{E5B66754-EB2C-4A1F-85CD-344632D5C5EB}"/>
                  </a:ext>
                </a:extLst>
              </p:cNvPr>
              <p:cNvGraphicFramePr>
                <a:graphicFrameLocks noChangeAspect="1"/>
              </p:cNvGraphicFramePr>
              <p:nvPr>
                <p:extLst>
                  <p:ext uri="{D42A27DB-BD31-4B8C-83A1-F6EECF244321}">
                    <p14:modId xmlns:p14="http://schemas.microsoft.com/office/powerpoint/2010/main" val="2180164755"/>
                  </p:ext>
                </p:extLst>
              </p:nvPr>
            </p:nvGraphicFramePr>
            <p:xfrm>
              <a:off x="7188150" y="5197929"/>
              <a:ext cx="2072787" cy="1118262"/>
            </p:xfrm>
            <a:graphic>
              <a:graphicData uri="http://schemas.microsoft.com/office/powerpoint/2016/slidezoom">
                <pslz:sldZm>
                  <pslz:sldZmObj sldId="583" cId="755766731">
                    <pslz:zmPr id="{F7406F51-847B-4D88-A110-5E61E605B53A}" returnToParent="0" transitionDur="1000">
                      <p166:blipFill xmlns:p166="http://schemas.microsoft.com/office/powerpoint/2016/6/main">
                        <a:blip r:embed="rId9"/>
                        <a:stretch>
                          <a:fillRect/>
                        </a:stretch>
                      </p166:blipFill>
                      <p166:spPr xmlns:p166="http://schemas.microsoft.com/office/powerpoint/2016/6/main">
                        <a:xfrm>
                          <a:off x="0" y="0"/>
                          <a:ext cx="2072787" cy="1118262"/>
                        </a:xfrm>
                        <a:prstGeom prst="rect">
                          <a:avLst/>
                        </a:prstGeom>
                        <a:ln w="3175">
                          <a:solidFill>
                            <a:prstClr val="ltGray"/>
                          </a:solidFill>
                        </a:ln>
                      </p166:spPr>
                    </pslz:zmPr>
                  </pslz:sldZmObj>
                </pslz:sldZm>
              </a:graphicData>
            </a:graphic>
          </p:graphicFrame>
        </mc:Choice>
        <mc:Fallback xmlns="">
          <p:pic>
            <p:nvPicPr>
              <p:cNvPr id="16" name="صورة الشريحة 15">
                <a:hlinkClick r:id="rId10" action="ppaction://hlinksldjump"/>
                <a:extLst>
                  <a:ext uri="{FF2B5EF4-FFF2-40B4-BE49-F238E27FC236}">
                    <a16:creationId xmlns:a16="http://schemas.microsoft.com/office/drawing/2014/main" id="{E5B66754-EB2C-4A1F-85CD-344632D5C5EB}"/>
                  </a:ext>
                </a:extLst>
              </p:cNvPr>
              <p:cNvPicPr>
                <a:picLocks noGrp="1" noRot="1" noChangeAspect="1" noMove="1" noResize="1" noEditPoints="1" noAdjustHandles="1" noChangeArrowheads="1" noChangeShapeType="1"/>
              </p:cNvPicPr>
              <p:nvPr/>
            </p:nvPicPr>
            <p:blipFill>
              <a:blip r:embed="rId11"/>
              <a:stretch>
                <a:fillRect/>
              </a:stretch>
            </p:blipFill>
            <p:spPr>
              <a:xfrm>
                <a:off x="7188150" y="5197929"/>
                <a:ext cx="2072787" cy="1118262"/>
              </a:xfrm>
              <a:prstGeom prst="rect">
                <a:avLst/>
              </a:prstGeom>
              <a:ln w="3175">
                <a:solidFill>
                  <a:prstClr val="ltGray"/>
                </a:solidFill>
              </a:ln>
            </p:spPr>
          </p:pic>
        </mc:Fallback>
      </mc:AlternateContent>
      <p:pic>
        <p:nvPicPr>
          <p:cNvPr id="3076" name="Picture 4" descr="Bitmoji Image">
            <a:extLst>
              <a:ext uri="{FF2B5EF4-FFF2-40B4-BE49-F238E27FC236}">
                <a16:creationId xmlns:a16="http://schemas.microsoft.com/office/drawing/2014/main" id="{A3FE568F-9FF8-452F-A6F5-8F3568636D7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2290"/>
          <a:stretch/>
        </p:blipFill>
        <p:spPr bwMode="auto">
          <a:xfrm>
            <a:off x="7030260" y="144168"/>
            <a:ext cx="2207952" cy="1495007"/>
          </a:xfrm>
          <a:prstGeom prst="rect">
            <a:avLst/>
          </a:prstGeom>
          <a:noFill/>
          <a:extLst>
            <a:ext uri="{909E8E84-426E-40DD-AFC4-6F175D3DCCD1}">
              <a14:hiddenFill xmlns:a14="http://schemas.microsoft.com/office/drawing/2010/main">
                <a:solidFill>
                  <a:srgbClr val="FFFFFF"/>
                </a:solidFill>
              </a14:hiddenFill>
            </a:ext>
          </a:extLst>
        </p:spPr>
      </p:pic>
      <p:sp>
        <p:nvSpPr>
          <p:cNvPr id="41" name="مستطيل 40">
            <a:extLst>
              <a:ext uri="{FF2B5EF4-FFF2-40B4-BE49-F238E27FC236}">
                <a16:creationId xmlns:a16="http://schemas.microsoft.com/office/drawing/2014/main" id="{8405F044-CB9A-40E4-9CAA-DD1A7A9859D1}"/>
              </a:ext>
            </a:extLst>
          </p:cNvPr>
          <p:cNvSpPr/>
          <p:nvPr/>
        </p:nvSpPr>
        <p:spPr>
          <a:xfrm>
            <a:off x="9844342" y="1270472"/>
            <a:ext cx="2406777" cy="1200329"/>
          </a:xfrm>
          <a:prstGeom prst="rect">
            <a:avLst/>
          </a:prstGeom>
          <a:noFill/>
        </p:spPr>
        <p:txBody>
          <a:bodyPr wrap="square" lIns="91440" tIns="45720" rIns="91440" bIns="45720">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r>
              <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en-US" sz="7200" b="1" dirty="0">
                <a:ln w="10160">
                  <a:solidFill>
                    <a:schemeClr val="accent5"/>
                  </a:solidFill>
                  <a:prstDash val="solid"/>
                </a:ln>
                <a:effectLst>
                  <a:outerShdw blurRad="38100" dist="22860" dir="5400000" algn="tl" rotWithShape="0">
                    <a:srgbClr val="000000">
                      <a:alpha val="30000"/>
                    </a:srgbClr>
                  </a:outerShdw>
                </a:effectLst>
              </a:rPr>
              <a:t>p. </a:t>
            </a:r>
            <a:r>
              <a:rPr lang="en-US" sz="5400" b="1" dirty="0">
                <a:ln w="10160">
                  <a:solidFill>
                    <a:schemeClr val="accent5"/>
                  </a:solidFill>
                  <a:prstDash val="solid"/>
                </a:ln>
                <a:effectLst>
                  <a:outerShdw blurRad="38100" dist="22860" dir="5400000" algn="tl" rotWithShape="0">
                    <a:srgbClr val="000000">
                      <a:alpha val="30000"/>
                    </a:srgbClr>
                  </a:outerShdw>
                </a:effectLst>
              </a:rPr>
              <a:t>8</a:t>
            </a:r>
            <a:endParaRPr lang="ar-SA" sz="4800" dirty="0">
              <a:ln w="10160">
                <a:solidFill>
                  <a:schemeClr val="accent5"/>
                </a:solidFill>
                <a:prstDash val="solid"/>
              </a:ln>
              <a:effectLst>
                <a:outerShdw blurRad="38100" dist="22860" dir="5400000" algn="tl" rotWithShape="0">
                  <a:srgbClr val="000000">
                    <a:alpha val="30000"/>
                  </a:srgbClr>
                </a:outerShdw>
              </a:effectLst>
            </a:endParaRPr>
          </a:p>
        </p:txBody>
      </p:sp>
      <p:sp>
        <p:nvSpPr>
          <p:cNvPr id="61" name="مستطيل 60">
            <a:extLst>
              <a:ext uri="{FF2B5EF4-FFF2-40B4-BE49-F238E27FC236}">
                <a16:creationId xmlns:a16="http://schemas.microsoft.com/office/drawing/2014/main" id="{5C830DC3-2132-40B3-91E7-C1ADD43EC97A}"/>
              </a:ext>
            </a:extLst>
          </p:cNvPr>
          <p:cNvSpPr/>
          <p:nvPr/>
        </p:nvSpPr>
        <p:spPr>
          <a:xfrm>
            <a:off x="1264651" y="5116769"/>
            <a:ext cx="4951731" cy="1015663"/>
          </a:xfrm>
          <a:prstGeom prst="rect">
            <a:avLst/>
          </a:prstGeom>
          <a:solidFill>
            <a:schemeClr val="accent6">
              <a:lumMod val="20000"/>
              <a:lumOff val="80000"/>
            </a:schemeClr>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solidFill>
                  <a:srgbClr val="0068AD"/>
                </a:solidFill>
                <a:latin typeface="Times New Roman" panose="02020603050405020304" pitchFamily="18" charset="0"/>
                <a:cs typeface="Times New Roman" panose="02020603050405020304" pitchFamily="18" charset="0"/>
              </a:rPr>
              <a:t>☻</a:t>
            </a:r>
            <a:r>
              <a:rPr lang="en-US" sz="2000" u="sng" dirty="0">
                <a:solidFill>
                  <a:srgbClr val="C00000"/>
                </a:solidFill>
                <a:latin typeface="Comic Sans MS" panose="030F0702030302020204" pitchFamily="66" charset="0"/>
              </a:rPr>
              <a:t>In this reading you will be looking for</a:t>
            </a:r>
          </a:p>
          <a:p>
            <a:pPr algn="l" rtl="0"/>
            <a:r>
              <a:rPr lang="en-US" sz="2000" dirty="0">
                <a:solidFill>
                  <a:srgbClr val="000000"/>
                </a:solidFill>
                <a:latin typeface="Comic Sans MS" panose="030F0702030302020204" pitchFamily="66" charset="0"/>
              </a:rPr>
              <a:t>coincidences, or surprising and unexpected events.</a:t>
            </a:r>
          </a:p>
        </p:txBody>
      </p:sp>
      <p:sp>
        <p:nvSpPr>
          <p:cNvPr id="62" name="مربع نص 6">
            <a:extLst>
              <a:ext uri="{FF2B5EF4-FFF2-40B4-BE49-F238E27FC236}">
                <a16:creationId xmlns:a16="http://schemas.microsoft.com/office/drawing/2014/main" id="{EA193F92-04E6-4243-AC99-45A77CC5FCAA}"/>
              </a:ext>
            </a:extLst>
          </p:cNvPr>
          <p:cNvSpPr txBox="1"/>
          <p:nvPr/>
        </p:nvSpPr>
        <p:spPr>
          <a:xfrm>
            <a:off x="1389972" y="4198086"/>
            <a:ext cx="1852069" cy="584775"/>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sz="3200" dirty="0">
                <a:solidFill>
                  <a:schemeClr val="accent3">
                    <a:lumMod val="20000"/>
                    <a:lumOff val="80000"/>
                  </a:schemeClr>
                </a:solidFill>
                <a:latin typeface="Forte" panose="03060902040502070203" pitchFamily="66" charset="0"/>
              </a:rPr>
              <a:t>Lets </a:t>
            </a:r>
            <a:r>
              <a:rPr lang="en-US" sz="3200" dirty="0">
                <a:solidFill>
                  <a:schemeClr val="accent3">
                    <a:lumMod val="20000"/>
                    <a:lumOff val="80000"/>
                  </a:schemeClr>
                </a:solidFill>
                <a:latin typeface="Juice ITC" panose="04040403040A02020202" pitchFamily="82" charset="0"/>
              </a:rPr>
              <a:t>GUESS</a:t>
            </a:r>
            <a:r>
              <a:rPr lang="en-US" sz="3200" dirty="0">
                <a:solidFill>
                  <a:schemeClr val="accent3">
                    <a:lumMod val="20000"/>
                    <a:lumOff val="80000"/>
                  </a:schemeClr>
                </a:solidFill>
                <a:latin typeface="Forte" panose="03060902040502070203" pitchFamily="66" charset="0"/>
              </a:rPr>
              <a:t> </a:t>
            </a:r>
            <a:endParaRPr lang="ar-SA" sz="3200" dirty="0">
              <a:solidFill>
                <a:schemeClr val="accent3">
                  <a:lumMod val="20000"/>
                  <a:lumOff val="80000"/>
                </a:schemeClr>
              </a:solidFill>
              <a:latin typeface="Forte" panose="03060902040502070203" pitchFamily="66" charset="0"/>
            </a:endParaRPr>
          </a:p>
        </p:txBody>
      </p:sp>
      <p:pic>
        <p:nvPicPr>
          <p:cNvPr id="65" name="Picture 6" descr="Bitmoji Image">
            <a:extLst>
              <a:ext uri="{FF2B5EF4-FFF2-40B4-BE49-F238E27FC236}">
                <a16:creationId xmlns:a16="http://schemas.microsoft.com/office/drawing/2014/main" id="{7A3935CF-AB0A-42A3-AE15-E3835475EE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7689" y="3538093"/>
            <a:ext cx="1118262" cy="1118262"/>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274;p20">
            <a:extLst>
              <a:ext uri="{FF2B5EF4-FFF2-40B4-BE49-F238E27FC236}">
                <a16:creationId xmlns:a16="http://schemas.microsoft.com/office/drawing/2014/main" id="{A445079C-42A2-4272-8516-C9DB3D2E1330}"/>
              </a:ext>
            </a:extLst>
          </p:cNvPr>
          <p:cNvPicPr preferRelativeResize="0"/>
          <p:nvPr/>
        </p:nvPicPr>
        <p:blipFill rotWithShape="1">
          <a:blip r:embed="rId14">
            <a:alphaModFix/>
          </a:blip>
          <a:srcRect/>
          <a:stretch/>
        </p:blipFill>
        <p:spPr>
          <a:xfrm>
            <a:off x="1163183" y="1323878"/>
            <a:ext cx="2314575" cy="400050"/>
          </a:xfrm>
          <a:prstGeom prst="rect">
            <a:avLst/>
          </a:prstGeom>
          <a:noFill/>
          <a:ln>
            <a:noFill/>
          </a:ln>
        </p:spPr>
      </p:pic>
      <p:pic>
        <p:nvPicPr>
          <p:cNvPr id="37" name="صورة 36">
            <a:extLst>
              <a:ext uri="{FF2B5EF4-FFF2-40B4-BE49-F238E27FC236}">
                <a16:creationId xmlns:a16="http://schemas.microsoft.com/office/drawing/2014/main" id="{5BC1FEDA-EDF3-4CBA-8A45-EB8EFAA0A30D}"/>
              </a:ext>
            </a:extLst>
          </p:cNvPr>
          <p:cNvPicPr>
            <a:picLocks noChangeAspect="1"/>
          </p:cNvPicPr>
          <p:nvPr/>
        </p:nvPicPr>
        <p:blipFill rotWithShape="1">
          <a:blip r:embed="rId15"/>
          <a:srcRect l="32295" t="14527" r="66134" b="81758"/>
          <a:stretch/>
        </p:blipFill>
        <p:spPr>
          <a:xfrm>
            <a:off x="9958057" y="392695"/>
            <a:ext cx="840048" cy="1349863"/>
          </a:xfrm>
          <a:prstGeom prst="rect">
            <a:avLst/>
          </a:prstGeom>
        </p:spPr>
      </p:pic>
      <p:pic>
        <p:nvPicPr>
          <p:cNvPr id="44" name="صورة 43">
            <a:extLst>
              <a:ext uri="{FF2B5EF4-FFF2-40B4-BE49-F238E27FC236}">
                <a16:creationId xmlns:a16="http://schemas.microsoft.com/office/drawing/2014/main" id="{07D56E27-90EC-4CB6-82EC-5F43F206F285}"/>
              </a:ext>
            </a:extLst>
          </p:cNvPr>
          <p:cNvPicPr>
            <a:picLocks noChangeAspect="1"/>
          </p:cNvPicPr>
          <p:nvPr/>
        </p:nvPicPr>
        <p:blipFill rotWithShape="1">
          <a:blip r:embed="rId15">
            <a:clrChange>
              <a:clrFrom>
                <a:srgbClr val="FFFFFF"/>
              </a:clrFrom>
              <a:clrTo>
                <a:srgbClr val="FFFFFF">
                  <a:alpha val="0"/>
                </a:srgbClr>
              </a:clrTo>
            </a:clrChange>
          </a:blip>
          <a:srcRect l="39411" t="14527" r="58612" b="81055"/>
          <a:stretch/>
        </p:blipFill>
        <p:spPr>
          <a:xfrm>
            <a:off x="10745074" y="373053"/>
            <a:ext cx="1328798" cy="1545701"/>
          </a:xfrm>
          <a:prstGeom prst="rect">
            <a:avLst/>
          </a:prstGeom>
        </p:spPr>
      </p:pic>
      <p:pic>
        <p:nvPicPr>
          <p:cNvPr id="45" name="صورة 44">
            <a:extLst>
              <a:ext uri="{FF2B5EF4-FFF2-40B4-BE49-F238E27FC236}">
                <a16:creationId xmlns:a16="http://schemas.microsoft.com/office/drawing/2014/main" id="{A2D140F7-51F1-464D-9903-115FCBEEE5E3}"/>
              </a:ext>
            </a:extLst>
          </p:cNvPr>
          <p:cNvPicPr>
            <a:picLocks noChangeAspect="1"/>
          </p:cNvPicPr>
          <p:nvPr/>
        </p:nvPicPr>
        <p:blipFill>
          <a:blip r:embed="rId16"/>
          <a:stretch>
            <a:fillRect/>
          </a:stretch>
        </p:blipFill>
        <p:spPr>
          <a:xfrm>
            <a:off x="1049434" y="600379"/>
            <a:ext cx="3067050" cy="609600"/>
          </a:xfrm>
          <a:prstGeom prst="rect">
            <a:avLst/>
          </a:prstGeom>
        </p:spPr>
      </p:pic>
      <p:pic>
        <p:nvPicPr>
          <p:cNvPr id="46" name="صورة 45">
            <a:extLst>
              <a:ext uri="{FF2B5EF4-FFF2-40B4-BE49-F238E27FC236}">
                <a16:creationId xmlns:a16="http://schemas.microsoft.com/office/drawing/2014/main" id="{2D154221-5B40-4D4B-B793-DA1DE22D674E}"/>
              </a:ext>
            </a:extLst>
          </p:cNvPr>
          <p:cNvPicPr>
            <a:picLocks noChangeAspect="1"/>
          </p:cNvPicPr>
          <p:nvPr/>
        </p:nvPicPr>
        <p:blipFill>
          <a:blip r:embed="rId17"/>
          <a:stretch>
            <a:fillRect/>
          </a:stretch>
        </p:blipFill>
        <p:spPr>
          <a:xfrm>
            <a:off x="1214189" y="2456532"/>
            <a:ext cx="5257800" cy="1038225"/>
          </a:xfrm>
          <a:prstGeom prst="rect">
            <a:avLst/>
          </a:prstGeom>
        </p:spPr>
      </p:pic>
      <p:pic>
        <p:nvPicPr>
          <p:cNvPr id="50" name="صورة 49">
            <a:extLst>
              <a:ext uri="{FF2B5EF4-FFF2-40B4-BE49-F238E27FC236}">
                <a16:creationId xmlns:a16="http://schemas.microsoft.com/office/drawing/2014/main" id="{F2F3EF04-1C57-455A-AF89-7A67129EFBC7}"/>
              </a:ext>
            </a:extLst>
          </p:cNvPr>
          <p:cNvPicPr>
            <a:picLocks noChangeAspect="1"/>
          </p:cNvPicPr>
          <p:nvPr/>
        </p:nvPicPr>
        <p:blipFill>
          <a:blip r:embed="rId18"/>
          <a:stretch>
            <a:fillRect/>
          </a:stretch>
        </p:blipFill>
        <p:spPr>
          <a:xfrm>
            <a:off x="954960" y="1853696"/>
            <a:ext cx="7743825" cy="476250"/>
          </a:xfrm>
          <a:prstGeom prst="rect">
            <a:avLst/>
          </a:prstGeom>
        </p:spPr>
      </p:pic>
      <p:pic>
        <p:nvPicPr>
          <p:cNvPr id="51" name="صورة 50">
            <a:extLst>
              <a:ext uri="{FF2B5EF4-FFF2-40B4-BE49-F238E27FC236}">
                <a16:creationId xmlns:a16="http://schemas.microsoft.com/office/drawing/2014/main" id="{2CF48300-F694-495A-B9E8-24B8D69E1AAC}"/>
              </a:ext>
            </a:extLst>
          </p:cNvPr>
          <p:cNvPicPr>
            <a:picLocks noChangeAspect="1"/>
          </p:cNvPicPr>
          <p:nvPr/>
        </p:nvPicPr>
        <p:blipFill>
          <a:blip r:embed="rId19"/>
          <a:stretch>
            <a:fillRect/>
          </a:stretch>
        </p:blipFill>
        <p:spPr>
          <a:xfrm>
            <a:off x="6448279" y="2441222"/>
            <a:ext cx="2842748" cy="1895166"/>
          </a:xfrm>
          <a:prstGeom prst="rect">
            <a:avLst/>
          </a:prstGeom>
        </p:spPr>
      </p:pic>
      <p:sp>
        <p:nvSpPr>
          <p:cNvPr id="52" name="مستطيل 51">
            <a:extLst>
              <a:ext uri="{FF2B5EF4-FFF2-40B4-BE49-F238E27FC236}">
                <a16:creationId xmlns:a16="http://schemas.microsoft.com/office/drawing/2014/main" id="{E82C5B01-95BB-4EAE-9122-FDBB7EC812EB}"/>
              </a:ext>
            </a:extLst>
          </p:cNvPr>
          <p:cNvSpPr/>
          <p:nvPr/>
        </p:nvSpPr>
        <p:spPr>
          <a:xfrm>
            <a:off x="1126456" y="4714359"/>
            <a:ext cx="6192688" cy="369332"/>
          </a:xfrm>
          <a:prstGeom prst="rect">
            <a:avLst/>
          </a:prstGeom>
          <a:solidFill>
            <a:srgbClr val="99FF99"/>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dirty="0">
                <a:solidFill>
                  <a:srgbClr val="4AB969"/>
                </a:solidFill>
                <a:latin typeface="Comic Sans MS" panose="030F0702030302020204" pitchFamily="66" charset="0"/>
              </a:rPr>
              <a:t>READING STRATEGY </a:t>
            </a:r>
            <a:r>
              <a:rPr lang="en-US" dirty="0">
                <a:solidFill>
                  <a:srgbClr val="000000"/>
                </a:solidFill>
                <a:latin typeface="Comic Sans MS" panose="030F0702030302020204" pitchFamily="66" charset="0"/>
              </a:rPr>
              <a:t>Identifying purpose for reading</a:t>
            </a:r>
            <a:endParaRPr lang="ar-SA" dirty="0">
              <a:latin typeface="Comic Sans MS" panose="030F0702030302020204" pitchFamily="66" charset="0"/>
            </a:endParaRPr>
          </a:p>
        </p:txBody>
      </p:sp>
      <mc:AlternateContent xmlns:mc="http://schemas.openxmlformats.org/markup-compatibility/2006">
        <mc:Choice xmlns:p14="http://schemas.microsoft.com/office/powerpoint/2010/main" Requires="p14">
          <p:contentPart p14:bwMode="auto" r:id="rId20">
            <p14:nvContentPartPr>
              <p14:cNvPr id="53" name="حبر 52">
                <a:extLst>
                  <a:ext uri="{FF2B5EF4-FFF2-40B4-BE49-F238E27FC236}">
                    <a16:creationId xmlns:a16="http://schemas.microsoft.com/office/drawing/2014/main" id="{5E23BC4E-7CBB-45A7-A582-6576EA31853D}"/>
                  </a:ext>
                </a:extLst>
              </p14:cNvPr>
              <p14:cNvContentPartPr/>
              <p14:nvPr/>
            </p14:nvContentPartPr>
            <p14:xfrm rot="15525045" flipH="1">
              <a:off x="7100410" y="4268106"/>
              <a:ext cx="1107720" cy="811080"/>
            </p14:xfrm>
          </p:contentPart>
        </mc:Choice>
        <mc:Fallback>
          <p:pic>
            <p:nvPicPr>
              <p:cNvPr id="53" name="حبر 52">
                <a:extLst>
                  <a:ext uri="{FF2B5EF4-FFF2-40B4-BE49-F238E27FC236}">
                    <a16:creationId xmlns:a16="http://schemas.microsoft.com/office/drawing/2014/main" id="{5E23BC4E-7CBB-45A7-A582-6576EA31853D}"/>
                  </a:ext>
                </a:extLst>
              </p:cNvPr>
              <p:cNvPicPr/>
              <p:nvPr/>
            </p:nvPicPr>
            <p:blipFill>
              <a:blip r:embed="rId21"/>
              <a:stretch>
                <a:fillRect/>
              </a:stretch>
            </p:blipFill>
            <p:spPr>
              <a:xfrm rot="15525045" flipH="1">
                <a:off x="7082416" y="4250098"/>
                <a:ext cx="1143348" cy="846736"/>
              </a:xfrm>
              <a:prstGeom prst="rect">
                <a:avLst/>
              </a:prstGeom>
            </p:spPr>
          </p:pic>
        </mc:Fallback>
      </mc:AlternateContent>
    </p:spTree>
    <p:extLst>
      <p:ext uri="{BB962C8B-B14F-4D97-AF65-F5344CB8AC3E}">
        <p14:creationId xmlns:p14="http://schemas.microsoft.com/office/powerpoint/2010/main" val="124232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wipe(down)">
                                      <p:cBhvr>
                                        <p:cTn id="7" dur="500"/>
                                        <p:tgtEl>
                                          <p:spTgt spid="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
                                            <p:txEl>
                                              <p:pRg st="0" end="0"/>
                                            </p:txEl>
                                          </p:spTgt>
                                        </p:tgtEl>
                                        <p:attrNameLst>
                                          <p:attrName>style.visibility</p:attrName>
                                        </p:attrNameLst>
                                      </p:cBhvr>
                                      <p:to>
                                        <p:strVal val="visible"/>
                                      </p:to>
                                    </p:set>
                                    <p:animEffect transition="in" filter="wipe(down)">
                                      <p:cBhvr>
                                        <p:cTn id="12" dur="500"/>
                                        <p:tgtEl>
                                          <p:spTgt spid="61">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1">
                                            <p:txEl>
                                              <p:pRg st="1" end="1"/>
                                            </p:txEl>
                                          </p:spTgt>
                                        </p:tgtEl>
                                        <p:attrNameLst>
                                          <p:attrName>style.visibility</p:attrName>
                                        </p:attrNameLst>
                                      </p:cBhvr>
                                      <p:to>
                                        <p:strVal val="visible"/>
                                      </p:to>
                                    </p:set>
                                    <p:animEffect transition="in" filter="wipe(down)">
                                      <p:cBhvr>
                                        <p:cTn id="15" dur="5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8" name="Freeform: Shape 39">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9" name="Group 41">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4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0"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8" name="مستطيل 37">
            <a:extLst>
              <a:ext uri="{FF2B5EF4-FFF2-40B4-BE49-F238E27FC236}">
                <a16:creationId xmlns:a16="http://schemas.microsoft.com/office/drawing/2014/main" id="{A5525460-9184-4CB7-A477-52B7E00B3380}"/>
              </a:ext>
            </a:extLst>
          </p:cNvPr>
          <p:cNvSpPr/>
          <p:nvPr/>
        </p:nvSpPr>
        <p:spPr>
          <a:xfrm>
            <a:off x="2761072" y="79591"/>
            <a:ext cx="4572000" cy="707886"/>
          </a:xfrm>
          <a:prstGeom prst="rect">
            <a:avLst/>
          </a:prstGeom>
        </p:spPr>
        <p:txBody>
          <a:bodyPr>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000" dirty="0">
                <a:solidFill>
                  <a:srgbClr val="C00000"/>
                </a:solidFill>
                <a:latin typeface="Comic Sans MS" panose="030F0702030302020204" pitchFamily="66" charset="0"/>
              </a:rPr>
              <a:t>What is the main idea of the reading</a:t>
            </a:r>
          </a:p>
          <a:p>
            <a:pPr algn="l" rtl="0"/>
            <a:r>
              <a:rPr lang="en-US" sz="2000" dirty="0">
                <a:solidFill>
                  <a:srgbClr val="C00000"/>
                </a:solidFill>
                <a:latin typeface="Comic Sans MS" panose="030F0702030302020204" pitchFamily="66" charset="0"/>
              </a:rPr>
              <a:t>based on the photo and the title?</a:t>
            </a:r>
            <a:endParaRPr lang="ar-SA" sz="2000" dirty="0">
              <a:solidFill>
                <a:srgbClr val="C00000"/>
              </a:solidFill>
              <a:latin typeface="Comic Sans MS" panose="030F0702030302020204" pitchFamily="66" charset="0"/>
            </a:endParaRPr>
          </a:p>
        </p:txBody>
      </p:sp>
      <p:pic>
        <p:nvPicPr>
          <p:cNvPr id="39" name="صورة 38">
            <a:extLst>
              <a:ext uri="{FF2B5EF4-FFF2-40B4-BE49-F238E27FC236}">
                <a16:creationId xmlns:a16="http://schemas.microsoft.com/office/drawing/2014/main" id="{8F0DEC01-4AF3-4B56-AFC4-7CD4A9E8C99C}"/>
              </a:ext>
            </a:extLst>
          </p:cNvPr>
          <p:cNvPicPr>
            <a:picLocks noChangeAspect="1"/>
          </p:cNvPicPr>
          <p:nvPr/>
        </p:nvPicPr>
        <p:blipFill>
          <a:blip r:embed="rId2">
            <a:clrChange>
              <a:clrFrom>
                <a:srgbClr val="B1DFF7"/>
              </a:clrFrom>
              <a:clrTo>
                <a:srgbClr val="B1DFF7">
                  <a:alpha val="0"/>
                </a:srgbClr>
              </a:clrTo>
            </a:clrChange>
            <a:extLst>
              <a:ext uri="{28A0092B-C50C-407E-A947-70E740481C1C}">
                <a14:useLocalDpi xmlns:a14="http://schemas.microsoft.com/office/drawing/2010/main" val="0"/>
              </a:ext>
            </a:extLst>
          </a:blip>
          <a:stretch>
            <a:fillRect/>
          </a:stretch>
        </p:blipFill>
        <p:spPr>
          <a:xfrm>
            <a:off x="9531385" y="55452"/>
            <a:ext cx="2876550" cy="3009900"/>
          </a:xfrm>
          <a:prstGeom prst="rect">
            <a:avLst/>
          </a:prstGeom>
        </p:spPr>
      </p:pic>
      <p:pic>
        <p:nvPicPr>
          <p:cNvPr id="40" name="صورة 39">
            <a:extLst>
              <a:ext uri="{FF2B5EF4-FFF2-40B4-BE49-F238E27FC236}">
                <a16:creationId xmlns:a16="http://schemas.microsoft.com/office/drawing/2014/main" id="{E0839507-45D7-498B-A8DB-C6AF2EB6549D}"/>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099121" y="4020281"/>
            <a:ext cx="2935603" cy="2827745"/>
          </a:xfrm>
          <a:prstGeom prst="rect">
            <a:avLst/>
          </a:prstGeom>
        </p:spPr>
      </p:pic>
      <p:sp>
        <p:nvSpPr>
          <p:cNvPr id="41" name="مستطيل 40">
            <a:extLst>
              <a:ext uri="{FF2B5EF4-FFF2-40B4-BE49-F238E27FC236}">
                <a16:creationId xmlns:a16="http://schemas.microsoft.com/office/drawing/2014/main" id="{CA8D17B1-6B5C-43DF-B64E-C3258822511D}"/>
              </a:ext>
            </a:extLst>
          </p:cNvPr>
          <p:cNvSpPr/>
          <p:nvPr/>
        </p:nvSpPr>
        <p:spPr>
          <a:xfrm>
            <a:off x="4151886" y="867068"/>
            <a:ext cx="3744416" cy="400110"/>
          </a:xfrm>
          <a:prstGeom prst="rect">
            <a:avLst/>
          </a:prstGeom>
          <a:solidFill>
            <a:srgbClr val="99FF33"/>
          </a:solidFill>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000" dirty="0">
                <a:solidFill>
                  <a:srgbClr val="003300"/>
                </a:solidFill>
                <a:latin typeface="Comic Sans MS" panose="030F0702030302020204" pitchFamily="66" charset="0"/>
              </a:rPr>
              <a:t>Write down your prediction.</a:t>
            </a:r>
            <a:endParaRPr lang="ar-SA" sz="2000" dirty="0">
              <a:solidFill>
                <a:srgbClr val="003300"/>
              </a:solidFill>
              <a:latin typeface="Comic Sans MS" panose="030F0702030302020204" pitchFamily="66" charset="0"/>
            </a:endParaRPr>
          </a:p>
        </p:txBody>
      </p:sp>
      <p:sp>
        <p:nvSpPr>
          <p:cNvPr id="42" name="مستطيل 41">
            <a:extLst>
              <a:ext uri="{FF2B5EF4-FFF2-40B4-BE49-F238E27FC236}">
                <a16:creationId xmlns:a16="http://schemas.microsoft.com/office/drawing/2014/main" id="{234A7FEB-4DCD-4B54-9845-2B077B0A851A}"/>
              </a:ext>
            </a:extLst>
          </p:cNvPr>
          <p:cNvSpPr/>
          <p:nvPr/>
        </p:nvSpPr>
        <p:spPr>
          <a:xfrm>
            <a:off x="1584798" y="2017834"/>
            <a:ext cx="7755546" cy="3416320"/>
          </a:xfrm>
          <a:prstGeom prst="rect">
            <a:avLst/>
          </a:prstGeom>
        </p:spPr>
        <p:txBody>
          <a:bodyPr wrap="square">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r>
              <a:rPr lang="en-US" sz="2400" u="sng" dirty="0">
                <a:solidFill>
                  <a:srgbClr val="C00000"/>
                </a:solidFill>
                <a:highlight>
                  <a:srgbClr val="FFFF00"/>
                </a:highlight>
                <a:latin typeface="Comic Sans MS" panose="030F0702030302020204" pitchFamily="66" charset="0"/>
              </a:rPr>
              <a:t>(paragraph 1)</a:t>
            </a:r>
          </a:p>
          <a:p>
            <a:pPr algn="l" rtl="0"/>
            <a:r>
              <a:rPr lang="en-US" sz="2400" i="1" dirty="0">
                <a:solidFill>
                  <a:schemeClr val="accent3">
                    <a:lumMod val="20000"/>
                    <a:lumOff val="80000"/>
                  </a:schemeClr>
                </a:solidFill>
                <a:latin typeface="Comic Sans MS" panose="030F0702030302020204" pitchFamily="66" charset="0"/>
              </a:rPr>
              <a:t>a. the names of the three orphan brothers</a:t>
            </a:r>
          </a:p>
          <a:p>
            <a:pPr algn="l" rtl="0"/>
            <a:r>
              <a:rPr lang="en-US" sz="2400" i="1" dirty="0">
                <a:solidFill>
                  <a:schemeClr val="accent3">
                    <a:lumMod val="20000"/>
                    <a:lumOff val="80000"/>
                  </a:schemeClr>
                </a:solidFill>
                <a:latin typeface="Comic Sans MS" panose="030F0702030302020204" pitchFamily="66" charset="0"/>
              </a:rPr>
              <a:t>b. how three orphan brothers found each other </a:t>
            </a:r>
          </a:p>
          <a:p>
            <a:pPr algn="l" rtl="0"/>
            <a:r>
              <a:rPr lang="en-US" sz="2400" u="sng" dirty="0">
                <a:solidFill>
                  <a:srgbClr val="C00000"/>
                </a:solidFill>
                <a:highlight>
                  <a:srgbClr val="FFFF00"/>
                </a:highlight>
                <a:latin typeface="Comic Sans MS" panose="030F0702030302020204" pitchFamily="66" charset="0"/>
              </a:rPr>
              <a:t>(paragraph 2)</a:t>
            </a:r>
          </a:p>
          <a:p>
            <a:pPr algn="l" rtl="0"/>
            <a:r>
              <a:rPr lang="en-US" sz="2400" i="1" dirty="0">
                <a:solidFill>
                  <a:schemeClr val="accent3">
                    <a:lumMod val="20000"/>
                    <a:lumOff val="80000"/>
                  </a:schemeClr>
                </a:solidFill>
                <a:latin typeface="Comic Sans MS" panose="030F0702030302020204" pitchFamily="66" charset="0"/>
              </a:rPr>
              <a:t>a. the similarities between the “Giggle” twins </a:t>
            </a:r>
          </a:p>
          <a:p>
            <a:pPr algn="l" rtl="0"/>
            <a:r>
              <a:rPr lang="en-US" sz="2400" i="1" dirty="0">
                <a:solidFill>
                  <a:schemeClr val="accent3">
                    <a:lumMod val="20000"/>
                    <a:lumOff val="80000"/>
                  </a:schemeClr>
                </a:solidFill>
                <a:latin typeface="Comic Sans MS" panose="030F0702030302020204" pitchFamily="66" charset="0"/>
              </a:rPr>
              <a:t>b. how the “Giggle” twins found each other</a:t>
            </a:r>
          </a:p>
          <a:p>
            <a:pPr algn="l" rtl="0"/>
            <a:r>
              <a:rPr lang="en-US" sz="2400" u="sng" dirty="0">
                <a:solidFill>
                  <a:srgbClr val="C00000"/>
                </a:solidFill>
                <a:highlight>
                  <a:srgbClr val="FFFF00"/>
                </a:highlight>
                <a:latin typeface="Comic Sans MS" panose="030F0702030302020204" pitchFamily="66" charset="0"/>
              </a:rPr>
              <a:t>(paragraph 3)</a:t>
            </a:r>
          </a:p>
          <a:p>
            <a:pPr algn="l" rtl="0"/>
            <a:r>
              <a:rPr lang="en-US" sz="2400" i="1" dirty="0">
                <a:solidFill>
                  <a:schemeClr val="accent3">
                    <a:lumMod val="20000"/>
                    <a:lumOff val="80000"/>
                  </a:schemeClr>
                </a:solidFill>
                <a:latin typeface="Comic Sans MS" panose="030F0702030302020204" pitchFamily="66" charset="0"/>
              </a:rPr>
              <a:t>a. coincidences in life</a:t>
            </a:r>
          </a:p>
          <a:p>
            <a:pPr algn="l" rtl="0"/>
            <a:r>
              <a:rPr lang="en-US" sz="2400" i="1" dirty="0">
                <a:solidFill>
                  <a:schemeClr val="accent3">
                    <a:lumMod val="20000"/>
                    <a:lumOff val="80000"/>
                  </a:schemeClr>
                </a:solidFill>
                <a:latin typeface="Comic Sans MS" panose="030F0702030302020204" pitchFamily="66" charset="0"/>
              </a:rPr>
              <a:t>b. the heredity versus environment debate </a:t>
            </a:r>
          </a:p>
        </p:txBody>
      </p:sp>
      <mc:AlternateContent xmlns:mc="http://schemas.openxmlformats.org/markup-compatibility/2006">
        <mc:Choice xmlns:p14="http://schemas.microsoft.com/office/powerpoint/2010/main" Requires="p14">
          <p:contentPart p14:bwMode="auto" r:id="rId4">
            <p14:nvContentPartPr>
              <p14:cNvPr id="3" name="حبر 2">
                <a:extLst>
                  <a:ext uri="{FF2B5EF4-FFF2-40B4-BE49-F238E27FC236}">
                    <a16:creationId xmlns:a16="http://schemas.microsoft.com/office/drawing/2014/main" id="{F3A85206-55E9-499C-A930-B71A9F9949D8}"/>
                  </a:ext>
                </a:extLst>
              </p14:cNvPr>
              <p14:cNvContentPartPr/>
              <p14:nvPr/>
            </p14:nvContentPartPr>
            <p14:xfrm>
              <a:off x="1161303" y="2785461"/>
              <a:ext cx="480960" cy="334080"/>
            </p14:xfrm>
          </p:contentPart>
        </mc:Choice>
        <mc:Fallback>
          <p:pic>
            <p:nvPicPr>
              <p:cNvPr id="3" name="حبر 2">
                <a:extLst>
                  <a:ext uri="{FF2B5EF4-FFF2-40B4-BE49-F238E27FC236}">
                    <a16:creationId xmlns:a16="http://schemas.microsoft.com/office/drawing/2014/main" id="{F3A85206-55E9-499C-A930-B71A9F9949D8}"/>
                  </a:ext>
                </a:extLst>
              </p:cNvPr>
              <p:cNvPicPr/>
              <p:nvPr/>
            </p:nvPicPr>
            <p:blipFill>
              <a:blip r:embed="rId5"/>
              <a:stretch>
                <a:fillRect/>
              </a:stretch>
            </p:blipFill>
            <p:spPr>
              <a:xfrm>
                <a:off x="1125663" y="2749821"/>
                <a:ext cx="552600" cy="4057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4" name="حبر 43">
                <a:extLst>
                  <a:ext uri="{FF2B5EF4-FFF2-40B4-BE49-F238E27FC236}">
                    <a16:creationId xmlns:a16="http://schemas.microsoft.com/office/drawing/2014/main" id="{9E5D9A3A-3957-49B5-BADC-0552F9D6AB6E}"/>
                  </a:ext>
                </a:extLst>
              </p14:cNvPr>
              <p14:cNvContentPartPr/>
              <p14:nvPr/>
            </p14:nvContentPartPr>
            <p14:xfrm>
              <a:off x="1103167" y="3571420"/>
              <a:ext cx="480960" cy="334080"/>
            </p14:xfrm>
          </p:contentPart>
        </mc:Choice>
        <mc:Fallback>
          <p:pic>
            <p:nvPicPr>
              <p:cNvPr id="44" name="حبر 43">
                <a:extLst>
                  <a:ext uri="{FF2B5EF4-FFF2-40B4-BE49-F238E27FC236}">
                    <a16:creationId xmlns:a16="http://schemas.microsoft.com/office/drawing/2014/main" id="{9E5D9A3A-3957-49B5-BADC-0552F9D6AB6E}"/>
                  </a:ext>
                </a:extLst>
              </p:cNvPr>
              <p:cNvPicPr/>
              <p:nvPr/>
            </p:nvPicPr>
            <p:blipFill>
              <a:blip r:embed="rId5"/>
              <a:stretch>
                <a:fillRect/>
              </a:stretch>
            </p:blipFill>
            <p:spPr>
              <a:xfrm>
                <a:off x="1067527" y="3535780"/>
                <a:ext cx="552600" cy="405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5" name="حبر 44">
                <a:extLst>
                  <a:ext uri="{FF2B5EF4-FFF2-40B4-BE49-F238E27FC236}">
                    <a16:creationId xmlns:a16="http://schemas.microsoft.com/office/drawing/2014/main" id="{F2CC6948-DC0D-474C-B10C-F1A8C283C04D}"/>
                  </a:ext>
                </a:extLst>
              </p14:cNvPr>
              <p14:cNvContentPartPr/>
              <p14:nvPr/>
            </p14:nvContentPartPr>
            <p14:xfrm>
              <a:off x="1161303" y="5047670"/>
              <a:ext cx="480960" cy="334080"/>
            </p14:xfrm>
          </p:contentPart>
        </mc:Choice>
        <mc:Fallback>
          <p:pic>
            <p:nvPicPr>
              <p:cNvPr id="45" name="حبر 44">
                <a:extLst>
                  <a:ext uri="{FF2B5EF4-FFF2-40B4-BE49-F238E27FC236}">
                    <a16:creationId xmlns:a16="http://schemas.microsoft.com/office/drawing/2014/main" id="{F2CC6948-DC0D-474C-B10C-F1A8C283C04D}"/>
                  </a:ext>
                </a:extLst>
              </p:cNvPr>
              <p:cNvPicPr/>
              <p:nvPr/>
            </p:nvPicPr>
            <p:blipFill>
              <a:blip r:embed="rId5"/>
              <a:stretch>
                <a:fillRect/>
              </a:stretch>
            </p:blipFill>
            <p:spPr>
              <a:xfrm>
                <a:off x="1125663" y="5012030"/>
                <a:ext cx="552600" cy="405720"/>
              </a:xfrm>
              <a:prstGeom prst="rect">
                <a:avLst/>
              </a:prstGeom>
            </p:spPr>
          </p:pic>
        </mc:Fallback>
      </mc:AlternateContent>
    </p:spTree>
    <p:extLst>
      <p:ext uri="{BB962C8B-B14F-4D97-AF65-F5344CB8AC3E}">
        <p14:creationId xmlns:p14="http://schemas.microsoft.com/office/powerpoint/2010/main" val="7557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09111777"/>
</p:tagLst>
</file>

<file path=ppt/theme/theme1.xml><?xml version="1.0" encoding="utf-8"?>
<a:theme xmlns:a="http://schemas.openxmlformats.org/drawingml/2006/main" name="نسق Office">
  <a:themeElements>
    <a:clrScheme name="مخصص 10">
      <a:dk1>
        <a:sysClr val="windowText" lastClr="000000"/>
      </a:dk1>
      <a:lt1>
        <a:srgbClr val="C7E4DB"/>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706</Words>
  <Application>Microsoft Office PowerPoint</Application>
  <PresentationFormat>شاشة عريضة</PresentationFormat>
  <Paragraphs>126</Paragraphs>
  <Slides>25</Slides>
  <Notes>0</Notes>
  <HiddenSlides>16</HiddenSlides>
  <MMClips>2</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25</vt:i4>
      </vt:variant>
    </vt:vector>
  </HeadingPairs>
  <TitlesOfParts>
    <vt:vector size="36" baseType="lpstr">
      <vt:lpstr>Aldhabi</vt:lpstr>
      <vt:lpstr>Algerian</vt:lpstr>
      <vt:lpstr>Arial</vt:lpstr>
      <vt:lpstr>Brush Script MT</vt:lpstr>
      <vt:lpstr>Calibri</vt:lpstr>
      <vt:lpstr>Calibri Light</vt:lpstr>
      <vt:lpstr>Comic Sans MS</vt:lpstr>
      <vt:lpstr>Forte</vt:lpstr>
      <vt:lpstr>Juice ITC</vt:lpstr>
      <vt:lpstr>Times New Roman</vt:lpstr>
      <vt:lpstr>نسق Office</vt:lpstr>
      <vt:lpstr>عرض تقديمي في PowerPoint</vt:lpstr>
      <vt:lpstr>Don’t forget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amani alturki</dc:creator>
  <cp:lastModifiedBy>Dalal Otaibi</cp:lastModifiedBy>
  <cp:revision>132</cp:revision>
  <dcterms:created xsi:type="dcterms:W3CDTF">2021-01-28T07:22:43Z</dcterms:created>
  <dcterms:modified xsi:type="dcterms:W3CDTF">2022-01-15T13:17:55Z</dcterms:modified>
</cp:coreProperties>
</file>