
<file path=[Content_Types].xml><?xml version="1.0" encoding="utf-8"?>
<Types xmlns="http://schemas.openxmlformats.org/package/2006/content-types">
  <Default Extension="1" ContentType="image/jpeg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media/image77.jpg" ContentType="image/png"/>
  <Override PartName="/ppt/ink/ink3.xml" ContentType="application/inkml+xml"/>
  <Override PartName="/ppt/ink/ink4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2"/>
  </p:notesMasterIdLst>
  <p:sldIdLst>
    <p:sldId id="256" r:id="rId2"/>
    <p:sldId id="261" r:id="rId3"/>
    <p:sldId id="591" r:id="rId4"/>
    <p:sldId id="257" r:id="rId5"/>
    <p:sldId id="594" r:id="rId6"/>
    <p:sldId id="580" r:id="rId7"/>
    <p:sldId id="596" r:id="rId8"/>
    <p:sldId id="601" r:id="rId9"/>
    <p:sldId id="579" r:id="rId10"/>
    <p:sldId id="583" r:id="rId11"/>
    <p:sldId id="581" r:id="rId12"/>
    <p:sldId id="606" r:id="rId13"/>
    <p:sldId id="584" r:id="rId14"/>
    <p:sldId id="603" r:id="rId15"/>
    <p:sldId id="592" r:id="rId16"/>
    <p:sldId id="585" r:id="rId17"/>
    <p:sldId id="593" r:id="rId18"/>
    <p:sldId id="587" r:id="rId19"/>
    <p:sldId id="605" r:id="rId20"/>
    <p:sldId id="590" r:id="rId21"/>
  </p:sldIdLst>
  <p:sldSz cx="12192000" cy="6858000"/>
  <p:notesSz cx="6858000" cy="9144000"/>
  <p:custDataLst>
    <p:tags r:id="rId23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99"/>
    <a:srgbClr val="FFFFFF"/>
    <a:srgbClr val="FAFC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0367F2-3CA1-40A1-9EFC-38439AD3BA0A}" v="11" dt="2021-01-28T09:13:14.5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88" d="100"/>
          <a:sy n="88" d="100"/>
        </p:scale>
        <p:origin x="72" y="2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08:31:51.17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11726 941 3679 0 0,'40'-19'2482'0'0,"-33"9"-886"0"0,-7 4-1486 0 0,1-1 1 0 0,-1 0-1 0 0,-1 1 0 0 0,1-1 1 0 0,-1 1-1 0 0,0-1 1 0 0,0 1-1 0 0,-1-1 1 0 0,0 1-1 0 0,0 0 0 0 0,-1 0 1 0 0,0 0-1 0 0,0 0 1 0 0,0 0-1 0 0,0 1 0 0 0,-1-1 1 0 0,0 1-1 0 0,0 0 1 0 0,-1 0-1 0 0,0 0 1 0 0,-7-6-1 0 0,-14-7 66 0 0,0 1 0 0 0,-1 0 1 0 0,-1 3-1 0 0,-41-18 0 0 0,50 24-90 0 0,-169-63 961 0 0,39 16-280 0 0,26 8-179 0 0,-164-40 0 0 0,43 23-249 0 0,-82-19 138 0 0,268 69-409 0 0,-514-103 472 0 0,-6 48-238 0 0,-731 8 0 0 0,929 70-224 0 0,-547 83 0 0 0,327 20-78 0 0,54 32 0 0 0,13 43 0 0 0,66 43 0 0 0,370-175 0 0 0,-125 73 0 0 0,9 16 0 0 0,-75 79 0 0 0,220-165-5 0 0,2 2 0 0 0,-113 136 0 0 0,113-109-37 0 0,3 2 1 0 0,-54 104-1 0 0,86-136 13 0 0,-44 119-1 0 0,64-144 16 0 0,2 1 0 0 0,1-1 0 0 0,2 1 0 0 0,1 1-1 0 0,0 53 1 0 0,5-58 2 0 0,2 0-1 0 0,0-1 1 0 0,2 0-1 0 0,2 1 1 0 0,0-1 0 0 0,2-1-1 0 0,1 0 1 0 0,1 0-1 0 0,1-1 1 0 0,2 0-1 0 0,22 35 1 0 0,-16-31 1 0 0,2-2 1 0 0,1 0-1 0 0,1-1 1 0 0,2-1-1 0 0,0-1 1 0 0,2-1-1 0 0,0-2 1 0 0,55 35-1 0 0,-39-33 11 0 0,1-3 0 0 0,1-1 0 0 0,86 25-1 0 0,-55-25 7 0 0,129 14 0 0 0,-63-21 40 0 0,0-7 1 0 0,0-6-1 0 0,1-6 1 0 0,-2-7-1 0 0,1-5 1 0 0,140-39-1 0 0,219-90 18 0 0,-439 126-44 0 0,-1-3 0 0 0,75-41 0 0 0,153-107 209 0 0,-239 138-125 0 0,-1-3-1 0 0,-2-1 1 0 0,64-68 0 0 0,-94 87-77 0 0,-1-1 0 0 0,0 0 0 0 0,-2-1 0 0 0,0 0 0 0 0,-1-2 0 0 0,10-25 0 0 0,-18 38-21 0 0,-2 0 0 0 0,0 0 0 0 0,0 0 0 0 0,0 0 0 0 0,-1-1 0 0 0,-1 1 0 0 0,0-1 0 0 0,-1 1 0 0 0,0-1-1 0 0,0 0 1 0 0,-1 1 0 0 0,0-1 0 0 0,-1 1 0 0 0,0 0 0 0 0,-1-1 0 0 0,0 1 0 0 0,-6-13 0 0 0,2 10-1 0 0,-1 0-1 0 0,0 1 0 0 0,0 1 1 0 0,-2-1-1 0 0,1 1 0 0 0,-1 1 1 0 0,-1 0-1 0 0,0 0 0 0 0,0 1 1 0 0,-1 0-1 0 0,0 1 0 0 0,-14-7 1 0 0,-20-9 18 0 0,-2 3 0 0 0,-50-16 0 0 0,66 25-21 0 0,-53-16 54 0 0,-118-24 0 0 0,-92 3 99 0 0,95 26 146 0 0,-241 3 1 0 0,-201 44 184 0 0,-4 31-338 0 0,-9 36-84 0 0,157 7-64 0 0,463-90 0 0 0,-263 74 0 0 0,6 20 0 0 0,126-42 0 0 0,-154 71 1 0 0,9 19-7 0 0,239-114 1 0 0,17-8-9 0 0,2 2 1 0 0,1 3 0 0 0,-77 63-1 0 0,80-56 0 0 0,22-19-6 0 0,1 1-1 0 0,1 1 1 0 0,-38 46-1 0 0,57-61-59 0 0,5-7-16 0 0,0 1 0 0 0,-1 4 6 0 0,16-24 18 0 0,-5 6 74 0 0,5-14-1 0 0,-1 1-1 0 0,-1-2 1 0 0,-1 0-1 0 0,-2 0 1 0 0,6-29-1 0 0,14-37-69 0 0,-6 28 8 0 0,4 1 1 0 0,2 1 0 0 0,3 1-1 0 0,70-100 1 0 0,-62 110 258 0 0,89-87 0 0 0,-41 45-58 0 0,-71 70-129 0 0,-17 24-10 0 0,0 0 0 0 0,1-1 0 0 0,-1 1-1 0 0,0 0 1 0 0,0-1 0 0 0,1 1 0 0 0,-1 0 0 0 0,0-1 0 0 0,0 1 0 0 0,0-1-1 0 0,1 1 1 0 0,-1 0 0 0 0,0-1 0 0 0,0 1 0 0 0,0-1 0 0 0,0 1 0 0 0,0-1 0 0 0,0 1-1 0 0,0-1 1 0 0,0 1 0 0 0,0 0 0 0 0,0-1 0 0 0,0 1 0 0 0,0-1 0 0 0,0 1 0 0 0,0-1-1 0 0,0 1 1 0 0,-1-1 0 0 0,1 1 0 0 0,0 0 0 0 0,0-1 0 0 0,0 1 0 0 0,-1 0 0 0 0,1-1-1 0 0,0 1 1 0 0,0-1 0 0 0,-1 1 0 0 0,1 0 0 0 0,0 0 0 0 0,-1-1 0 0 0,1 1 0 0 0,-1 0-1 0 0,1 0 1 0 0,0-1 0 0 0,-1 1 0 0 0,1 0 0 0 0,-1 0 0 0 0,1 0 0 0 0,0-1 0 0 0,-1 1-1 0 0,1 0 1 0 0,-1 0 0 0 0,1 0 0 0 0,-1 0 0 0 0,1 0 0 0 0,-1 0 0 0 0,1 0 0 0 0,0 0-1 0 0,-1 0 1 0 0,0 1 0 0 0,1-1-1 0 0,-4 0-1 0 0,-1 0-1 0 0,1 1 0 0 0,0 0 1 0 0,-1 0-1 0 0,1 0 1 0 0,0 1-1 0 0,0 0 0 0 0,0-1 1 0 0,0 1-1 0 0,0 1 0 0 0,0-1 1 0 0,-4 4-1 0 0,-1 1-8 0 0,1 0 1 0 0,0 0-1 0 0,-13 16 0 0 0,-20 34 6 0 0,3 1 0 0 0,-36 71 1 0 0,70-122 2 0 0,-149 258 1 0 0,-106 163 64 0 0,239-399-64 0 0,-22 35 0 0 0,36-55 0 0 0,2 1 0 0 0,-1 0 0 0 0,1-1 0 0 0,0 1 0 0 0,-2 11 0 0 0,6-19 0 0 0,-1 1 0 0 0,1-1 0 0 0,0 1 0 0 0,-1 0-1 0 0,1-1 1 0 0,0 1 0 0 0,1-1 0 0 0,-1 1 0 0 0,0-1-1 0 0,1 1 1 0 0,-1-1 0 0 0,1 1 0 0 0,0-1 0 0 0,0 0 0 0 0,0 1-1 0 0,0-1 1 0 0,0 0 0 0 0,0 0 0 0 0,1 1 0 0 0,1 1 0 0 0,-1-2 1 0 0,0 0 0 0 0,1 0 0 0 0,-1 0 0 0 0,1 0 0 0 0,0 0 0 0 0,0-1 1 0 0,-1 1-1 0 0,1-1 0 0 0,0 0 0 0 0,0 0 0 0 0,0 0 0 0 0,0 0 0 0 0,0 0 1 0 0,1-1-1 0 0,5 1 0 0 0,7-1 28 0 0,0 0-1 0 0,0-1 1 0 0,0-1-1 0 0,0 0 1 0 0,22-7 0 0 0,78-30 215 0 0,-53 16-91 0 0,93-24 115 0 0,202-32 0 0 0,-67 45-268 0 0,2 24 0 0 0,-178 11-360 0 0,201 29 0 0 0,-202-9-585 0 0,-86-15 433 0 0,41 7-855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07T13:13:52.3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3077 1 11375 0 0,'-1'3'522'0'0,"-7"20"-194"0"0,0 1 0 0 0,-2-1 0 0 0,-1 0 0 0 0,-1-1 1 0 0,-16 25-1 0 0,-84 102 1668 0 0,39-56-2141 0 0,46-56 155 0 0,2-1 233 0 0,-2-2-1 0 0,-49 51 1 0 0,29-43 497 0 0,-90 63 0 0 0,55-48-45 0 0,-56 36 257 0 0,-29-7-120 0 0,140-74-691 0 0,-1-3 0 0 0,1 0 0 0 0,-2-1 0 0 0,-40 5 0 0 0,38-10 14 0 0,-1 0 0 0 0,0-2 0 0 0,0-2-1 0 0,-37-5 1 0 0,51 3-84 0 0,0 0-1 0 0,0-1 1 0 0,0-2-1 0 0,1 0 0 0 0,0 0 1 0 0,0-2-1 0 0,1 0 1 0 0,-26-17-1 0 0,22 12 35 0 0,1-1 0 0 0,0-1 1 0 0,1-1-1 0 0,1-1 0 0 0,1 0 0 0 0,-25-34 0 0 0,33 39-7 0 0,0 0-1 0 0,1-1 1 0 0,0 0 0 0 0,1-1-1 0 0,1 1 1 0 0,0-1-1 0 0,-4-22 1 0 0,7 28-45 0 0,1-1 0 0 0,1 1-1 0 0,-1-1 1 0 0,1 1 0 0 0,1-1 0 0 0,-1 1 0 0 0,2-1 0 0 0,-1 1-1 0 0,1-1 1 0 0,0 1 0 0 0,1 0 0 0 0,0 0 0 0 0,0 0 0 0 0,5-9-1 0 0,-1 7-5 0 0,0-1-1 0 0,0 1 0 0 0,1 0 1 0 0,0 0-1 0 0,1 1 0 0 0,0 0 0 0 0,0 1 1 0 0,1 0-1 0 0,18-11 0 0 0,-14 10 0 0 0,1 2-1 0 0,0 0 1 0 0,0 1-1 0 0,1 0 1 0 0,0 1-1 0 0,30-5 1 0 0,-23 6-14 0 0,-14 1-21 0 0,0 1 1 0 0,1 1-1 0 0,-1 0 1 0 0,1 0-1 0 0,-1 1 1 0 0,1 0 0 0 0,-1 1-1 0 0,14 2 1 0 0,5 6 20 0 0,0 0 0 0 0,-1 2 1 0 0,-1 1-1 0 0,0 2 0 0 0,0 0 1 0 0,-2 2-1 0 0,28 22 0 0 0,-36-25-16 0 0,-2 0-1 0 0,1 2 1 0 0,-2 0-1 0 0,0 0 0 0 0,0 1 1 0 0,-2 1-1 0 0,0 0 1 0 0,14 30-1 0 0,-17-24-15 0 0,-1 1 0 0 0,0 0 0 0 0,5 47 0 0 0,-11-65 0 0 0,2 24 40 0 0,-1 0 0 0 0,-2 0 0 0 0,-1 0 0 0 0,-1 0 0 0 0,-1-1 0 0 0,-2 1 0 0 0,-15 51 0 0 0,8-45 20 0 0,-3 0 0 0 0,0-1-1 0 0,-3-1 1 0 0,-40 60 0 0 0,36-63 10 0 0,-2-2 0 0 0,-51 49 0 0 0,-66 43 145 0 0,122-106-190 0 0,-22 17 73 0 0,0-2 0 0 0,-2-2 0 0 0,-92 44 0 0 0,52-37 25 0 0,-138 39 0 0 0,-94 3-3 0 0,278-68-123 0 0,-277 45 77 0 0,269-47-73 0 0,-41 9 31 0 0,-26 5-11 0 0,103-20-10 0 0,5-1 31 0 0,-2 0-20 0 0,4 0 179 0 0,7-13-117 0 0,0 3-58 0 0,1 0 0 0 0,0 0 0 0 0,0 1 0 0 0,1-1 0 0 0,0 2 0 0 0,16-17 0 0 0,57-41 58 0 0,-25 23-25 0 0,17-12 15 0 0,13-10-1 0 0,54-50 135 0 0,-130 108-196 0 0,-2 2 48 0 0,-5 2 0 0 0,4-2-63 0 0,-60 72-142 0 0,29-40 127 0 0,-2-1 0 0 0,-1-1 0 0 0,-47 31 0 0 0,24-24 18 0 0,-309 189 0 0 0,295-189 0 0 0,52-28 12 0 0,2-2 47 0 0,9-2 225 0 0,87 3-95 0 0,157 25 0 0 0,80 39-2924 0 0,-297-61 2153 0 0,19 5-5950 0 0,1 0-2056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2-20T13:46:08.22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193 0 5583 0 0,'-2'1'256'0'0,"-5"4"-160"0"0,0 0-1 0 0,1 0 0 0 0,-1 1 0 0 0,1-1 0 0 0,1 1 0 0 0,-1 1 1 0 0,-6 9-1 0 0,9-11-31 0 0,1 1 1 0 0,0 0-1 0 0,0 0 0 0 0,1-1 1 0 0,0 1-1 0 0,0 0 1 0 0,0 0-1 0 0,1 0 0 0 0,-1 7 1 0 0,1-10-39 0 0,-18 168 32 0 0,8-95-52 0 0,-17 216 64 0 0,14-122-12 0 0,0-36 448 0 0,-16 203 909 0 0,18 1-306 0 0,45 250 285 0 0,-21-499-1106 0 0,3 0 0 0 0,5-2 0 0 0,63 169 0 0 0,-70-220-93 0 0,2 0-1 0 0,2-1 0 0 0,1-1 1 0 0,2-1-1 0 0,1-1 1 0 0,2-1-1 0 0,1 0 0 0 0,1-2 1 0 0,36 31-1 0 0,-23-28 105 0 0,47 29-1 0 0,-66-48-208 0 0,1-2 1 0 0,1 0-1 0 0,0-1 0 0 0,33 9 0 0 0,-35-13-16 0 0,0-1 1 0 0,0-2-1 0 0,0 0 0 0 0,1-1 0 0 0,36-1 0 0 0,-44-2-2 0 0,1 0 1 0 0,-1-2-1 0 0,1 1 0 0 0,-1-1 1 0 0,0-1-1 0 0,0-1 0 0 0,-1 1 1 0 0,1-2-1 0 0,20-12 0 0 0,-8 0 161 0 0,0 0 0 0 0,-1-2 0 0 0,-2-1-1 0 0,37-42 1 0 0,66-105 839 0 0,-108 142-865 0 0,-2-1 0 0 0,0 0-1 0 0,-2-1 1 0 0,-1-1 0 0 0,-2 0-1 0 0,0 0 1 0 0,-2-1 0 0 0,-1 0 0 0 0,3-40-1 0 0,-7 39-57 0 0,-1-1 0 0 0,-2 1 0 0 0,-1-1 0 0 0,-2 1 0 0 0,-1-1 0 0 0,-1 1-1 0 0,-1 0 1 0 0,-2 1 0 0 0,-12-31 0 0 0,14 49-54 0 0,0 0 0 0 0,-1 1-1 0 0,-1-1 1 0 0,1 1 0 0 0,-2 1-1 0 0,1 0 1 0 0,-2 0 0 0 0,1 0 0 0 0,-1 1-1 0 0,0 1 1 0 0,-1 0 0 0 0,0 0-1 0 0,-1 1 1 0 0,1 0 0 0 0,-1 1 0 0 0,-1 1-1 0 0,1 0 1 0 0,-1 0 0 0 0,0 1 0 0 0,0 1-1 0 0,0 0 1 0 0,0 1 0 0 0,0 0-1 0 0,-18 1 1 0 0,21 2-57 0 0,-1 0 0 0 0,1 1-1 0 0,-1 1 1 0 0,1 0 0 0 0,0 0 0 0 0,-1 1 0 0 0,2 0-1 0 0,-1 1 1 0 0,0 0 0 0 0,1 0 0 0 0,0 1-1 0 0,0 1 1 0 0,1-1 0 0 0,-11 12 0 0 0,-3 4-14 0 0,2 1 0 0 0,0 1 1 0 0,-29 47-1 0 0,17-15 94 0 0,3 2 1 0 0,-42 115-1 0 0,54-119-6 0 0,1 1 0 0 0,3 1 1 0 0,3 0-1 0 0,-5 81 0 0 0,11-35-20 0 0,16 163 0 0 0,-5-205-27 0 0,3 0 0 0 0,3 0 0 0 0,22 64 0 0 0,77 167 258 0 0,-67-196-143 0 0,76 119 0 0 0,-62-113-60 0 0,60 86 85 0 0,-85-133-165 0 0,3-1 0 0 0,1-2 0 0 0,3-1 0 0 0,82 76 0 0 0,106 106 72 0 0,-113-109-96 0 0,-69-74-2 0 0,-16-15 11 0 0,48 41 0 0 0,8-3-25 0 0,45 37 0 0 0,-129-105 10 0 0,-8-4 14 0 0,-10-4 14 0 0,14 4-38 0 0,-46-18 15 0 0,1-2 0 0 0,-56-32 0 0 0,-9-5 4 0 0,-101-54 23 0 0,72 35-20 0 0,-104-59-22 0 0,239 133 0 0 0,-25-14 0 0 0,21 11 0 0 0,2 2-12 0 0,5 3-47 0 0,5 2-134 0 0,55 38 101 0 0,86 47 0 0 0,-38-26 84 0 0,82 53-56 0 0,-104-70 63 0 0,128 47-1 0 0,-58-28 58 0 0,-128-53-34 0 0,-14-6 31 0 0,-3-2 11 0 0,-8-1 184 0 0,0-2-227 0 0,0 1 0 0 0,0 0 0 0 0,-1-1 0 0 0,1 0 1 0 0,0 1-1 0 0,0-1 0 0 0,-1 0 0 0 0,1 1 0 0 0,0-1 0 0 0,-1 0 0 0 0,1 0 0 0 0,-1 1 0 0 0,1-1 1 0 0,-1 0-1 0 0,1 0 0 0 0,-1 0 0 0 0,1-2 0 0 0,6-16 215 0 0,-7 11-188 0 0,1-1 0 0 0,-1 1-1 0 0,-1-1 1 0 0,1 1 0 0 0,-2 0 0 0 0,1-1 0 0 0,-1 1-1 0 0,-5-14 1 0 0,-1-13 10 0 0,-48-439 254 0 0,45 346-436 0 0,-3-79-824 0 0,13 163 174 0 0,3 0 1 0 0,12-76 0 0 0,2 47-5895 0 0,6-7-2056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9-10T07:00:32.17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24 0 3767 0 0,'0'0'168'0'0,"-1"3"-2"0"0,-4 15 275 0 0,0 0 0 0 0,1 1 0 0 0,0 0 0 0 0,2 0 0 0 0,0 0 0 0 0,1 0 0 0 0,1 0 0 0 0,1 0 0 0 0,5 29 0 0 0,-4-27-194 0 0,4 18 495 0 0,16 67 0 0 0,16 4 608 0 0,65 135 0 0 0,-52-138-813 0 0,111 171-1 0 0,-125-224-442 0 0,62 69 0 0 0,-80-102-70 0 0,2-1-1 0 0,1-1 0 0 0,0 0 1 0 0,1-2-1 0 0,44 25 0 0 0,-34-25-9 0 0,1-2 0 0 0,0-1 0 0 0,1-2 0 0 0,0-1 0 0 0,1-2-1 0 0,0-1 1 0 0,1-2 0 0 0,-1-2 0 0 0,55 1 0 0 0,-79-6 19 0 0,-1 0 1 0 0,0 0-1 0 0,0-1 1 0 0,0-1-1 0 0,0 1 0 0 0,0-2 1 0 0,0 0-1 0 0,-1 0 0 0 0,1-1 1 0 0,-1 0-1 0 0,0 0 1 0 0,11-9-1 0 0,-9 4 14 0 0,-1 0-1 0 0,0-1 1 0 0,0 0-1 0 0,-1 0 1 0 0,0-1 0 0 0,-1-1-1 0 0,-1 1 1 0 0,11-23-1 0 0,-4 3 30 0 0,-1-1-1 0 0,-2 0 1 0 0,-1-1-1 0 0,-1 0 1 0 0,-3-1 0 0 0,0 0-1 0 0,-3 0 1 0 0,0-1-1 0 0,-3 1 1 0 0,0-1-1 0 0,-7-48 1 0 0,4 72-5 0 0,0 1 0 0 0,0 0-1 0 0,-1 0 1 0 0,-1 0 0 0 0,0 1 0 0 0,-9-19 0 0 0,10 23-17 0 0,-1 0 1 0 0,-1 0-1 0 0,1 0 1 0 0,-1 0 0 0 0,0 1-1 0 0,0-1 1 0 0,0 1-1 0 0,-1 1 1 0 0,0-1-1 0 0,0 1 1 0 0,-9-5 0 0 0,-2 1 5 0 0,0 1 1 0 0,-1 1-1 0 0,0 1 0 0 0,1 0 1 0 0,-2 1-1 0 0,1 1 1 0 0,0 1-1 0 0,-1 0 1 0 0,1 2-1 0 0,-1 0 1 0 0,1 1-1 0 0,-1 1 1 0 0,-19 4-1 0 0,27-3-53 0 0,0 0 0 0 0,1 1-1 0 0,0 0 1 0 0,0 0 0 0 0,0 1-1 0 0,0 1 1 0 0,1 0 0 0 0,-15 11-1 0 0,13-7 16 0 0,0 0 0 0 0,0 1 0 0 0,1 1 0 0 0,1 0 0 0 0,-14 21 0 0 0,10-9 6 0 0,0 1-1 0 0,2 0 1 0 0,1 0-1 0 0,1 1 0 0 0,2 0 1 0 0,-8 46-1 0 0,10-32 29 0 0,1 0 0 0 0,2 1 0 0 0,2 0 0 0 0,2-1 0 0 0,2 1 0 0 0,11 55 0 0 0,48 145 354 0 0,-44-186-253 0 0,3-2 0 0 0,37 67-1 0 0,116 149 173 0 0,-125-197-268 0 0,-14-21 3 0 0,3-1 0 0 0,2-2 0 0 0,2-2 0 0 0,88 73 0 0 0,-95-91-28 0 0,0-2 0 0 0,1-1 1 0 0,2-1-1 0 0,0-2 1 0 0,47 17-1 0 0,-53-25-36 0 0,-1 2 0 0 0,37 23 0 0 0,-13-6 0 0 0,-47-28 14 0 0,-7-4 180 0 0,-9-2-182 0 0,1-1-1 0 0,0 1 1 0 0,0-1 0 0 0,0 0-1 0 0,0-1 1 0 0,1 0 0 0 0,-1 0-1 0 0,1 0 1 0 0,-8-6-1 0 0,8 6 1 0 0,-9-6 4 0 0,0 0 0 0 0,-1 2 0 0 0,-31-13 0 0 0,-91-35-16 0 0,93 36 0 0 0,-106-42 12 0 0,50 21 19 0 0,-150-80 1 0 0,232 107 32 0 0,-20-10 150 0 0,32 18-165 0 0,19 1-101 0 0,-4 3 40 0 0,0 1 1 0 0,-1 0 0 0 0,1 0 0 0 0,0 0 0 0 0,0 2-1 0 0,12 1 1 0 0,52 19-28 0 0,-58-17 39 0 0,82 32 0 0 0,-60-21 0 0 0,95 49 7 0 0,-40-17 50 0 0,105 40 7 0 0,-165-73-64 0 0,30 13 0 0 0,-45-21 5 0 0,25 12-1 0 0,-16-6 41 0 0,-8-3-8 0 0,-7-8 1144 0 0,-8-15-773 0 0,-3 10-370 0 0,0 0 1 0 0,0 0-1 0 0,0 0 0 0 0,0 0 0 0 0,0 0 0 0 0,-1 0 0 0 0,1 0 1 0 0,-1 0-1 0 0,0 0 0 0 0,0 0 0 0 0,0 1 0 0 0,-2-5 0 0 0,-22-35 145 0 0,10 19-138 0 0,-3-12-5 0 0,2-1-1 0 0,1-1 0 0 0,2 0 1 0 0,-12-51-1 0 0,-19-159-572 0 0,43 238 480 0 0,-1-12-1200 0 0,1-29 0 0 0,1 40 442 0 0,0-13-783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27E7529-64FC-4DD9-BAA5-1E753747D4C9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E6B2C10-0884-4896-B316-FBF83124C48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0250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52501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520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839942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06849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74223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16004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19900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6579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345829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6291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4301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62794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521656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351663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64912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03142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61950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79954F4-951E-4320-8550-D79A5D3D4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35BCF18-C3C9-4CA1-A49A-DC02C87956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CE8C3A6-AB7B-42C4-8215-4C502821E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BB8D1E-7A96-4D69-AA5A-C8E670EA6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09EDAEE-512E-4502-A7FF-9138BDB03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07786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6894A7-5D22-4733-99BE-A649C70F7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E460DE8-2843-4367-83A5-94980A6B6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4369BFB-1D39-44C6-B8A3-BE319B1C5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B3F8F11-4978-49CC-9D2F-A321D42B2B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9C81C0E-12B3-4FF9-A824-168140B6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663226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111BEF-4C35-44F4-8524-BA3EC9B33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6E2A81E-ED05-49AA-8FE9-3F3049A3E4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48EA233-1A0E-46BC-89F8-A9D5EA536C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D98A103-7E3B-4980-8214-F1F1E5F12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1A165B2-4AEA-4D4E-B47C-D6DDB550B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1C0D66B-B5BE-493A-B443-C87C612C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860938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2563028-8DB1-49ED-8A6E-BD01A078C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8BFECE2-123B-4943-83C3-632906FA1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069657B1-8296-4D5D-B652-1861B265E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3E1350B5-06E9-4987-BD03-5AE4FDC9E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2C4728E-0C8B-47BE-8051-D86499DE8E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EAFB1C1A-237C-4A97-9B27-1BF76D2A7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EC3E50E3-350D-4C2A-9B13-003EECF80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7D90E173-C9F1-4CE5-BDC5-4BB237079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954767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CAD1AC8-E835-4F79-BA8D-9D5E4B14B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6112A6D-8079-4917-AB2A-88B36800C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323F5F9-BB32-4221-8622-A8E95BC37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E4E34907-BD99-483F-8507-C8E78478D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32088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453197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53A6D11E-3B63-44D2-B378-43712A75E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791E965-A2E1-45C9-A59F-86C2278FC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5B97A32-4335-4FCB-A4B5-E2758FD73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393401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7B02EB-793C-428C-BD49-DB064865F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E000171-7006-4391-A360-39253E4718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B654205-7CC5-490D-8991-83E81B170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3A69C16-3194-46D6-AAE4-5023DAAF5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1E66073-6DC7-417B-975E-393C15194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694A2DE-CA1B-4921-9D66-FAFE54D25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18050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AD3AA0E-0661-4E0D-AF13-582E058BE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6DAD3B0B-D6ED-4354-BA8E-679D778F6E7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20AC7F1-C5D8-499A-BB8D-319ADCFC7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12BF064-21EA-4570-9E94-ABF1ADE3C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DED0718-C3F7-4243-BB53-744FEFA7B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22895B7-8B9F-4708-8D31-FBEAF3B15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039285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14E2DC9-C342-46EF-8D71-AA3577982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2FE9B52-4CA7-4943-A88B-50846CEC48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62C71F8-080B-40D8-90B0-9B7DBBA31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FFEAC7B-FFDA-4D0D-8761-B534E0E6F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C95C734-3B30-48DE-8DDF-F86F75A65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0919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5651996-DCE3-4960-B5F6-9C30817A09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9CE75637-AB2F-4B37-A606-13AFA4233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86E46B1-72E3-46E7-BB59-371AC8E3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5440E42-560C-404E-BF10-69BB0B8B6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EE26B38-68A4-467C-8696-79C2439D2D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81440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4217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857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0438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6220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10777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985E162-03AE-4C6B-952A-361DF2EFA9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D22AAD4A-D6EF-4848-B5F4-29A84BBF0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02E5C8D-2DA2-41F5-854D-869ECCEFF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6C873E8-B915-4834-8912-58584D806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DDF5AA5-5E6A-4AAA-B9DD-5AC9272CF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88211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7195B028-0396-40F1-9E86-5EC7267F6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1ECD29C-5A3C-4A4D-939A-0CC000D6B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C6274B3-74DD-4E63-A86A-83F55C56C2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702A29-0ABF-4BE4-8D6D-1B0B2B4AA295}" type="datetimeFigureOut">
              <a:rPr lang="ar-SA" smtClean="0"/>
              <a:t>11/06/1443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A882B3D-AB41-4114-96FB-8E622A866E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56D49A-FEA9-41EE-92BA-65112F53F3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F5F3A-2D52-4FEA-A99E-81CDA039BC2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7658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2" r:id="rId2"/>
    <p:sldLayoutId id="2147483679" r:id="rId3"/>
    <p:sldLayoutId id="2147483677" r:id="rId4"/>
    <p:sldLayoutId id="2147483675" r:id="rId5"/>
    <p:sldLayoutId id="2147483674" r:id="rId6"/>
    <p:sldLayoutId id="2147483673" r:id="rId7"/>
    <p:sldLayoutId id="2147483681" r:id="rId8"/>
    <p:sldLayoutId id="2147483680" r:id="rId9"/>
    <p:sldLayoutId id="2147483678" r:id="rId10"/>
    <p:sldLayoutId id="2147483676" r:id="rId11"/>
    <p:sldLayoutId id="2147483672" r:id="rId12"/>
    <p:sldLayoutId id="2147483671" r:id="rId13"/>
    <p:sldLayoutId id="2147483670" r:id="rId14"/>
    <p:sldLayoutId id="2147483669" r:id="rId15"/>
    <p:sldLayoutId id="2147483668" r:id="rId16"/>
    <p:sldLayoutId id="2147483667" r:id="rId17"/>
    <p:sldLayoutId id="2147483666" r:id="rId18"/>
    <p:sldLayoutId id="2147483665" r:id="rId19"/>
    <p:sldLayoutId id="2147483664" r:id="rId20"/>
    <p:sldLayoutId id="2147483663" r:id="rId21"/>
    <p:sldLayoutId id="2147483662" r:id="rId22"/>
    <p:sldLayoutId id="2147483661" r:id="rId23"/>
    <p:sldLayoutId id="2147483660" r:id="rId24"/>
    <p:sldLayoutId id="2147483650" r:id="rId25"/>
    <p:sldLayoutId id="2147483651" r:id="rId26"/>
    <p:sldLayoutId id="2147483652" r:id="rId27"/>
    <p:sldLayoutId id="2147483653" r:id="rId28"/>
    <p:sldLayoutId id="2147483654" r:id="rId29"/>
    <p:sldLayoutId id="2147483655" r:id="rId30"/>
    <p:sldLayoutId id="2147483656" r:id="rId31"/>
    <p:sldLayoutId id="2147483657" r:id="rId32"/>
    <p:sldLayoutId id="2147483658" r:id="rId33"/>
    <p:sldLayoutId id="2147483659" r:id="rId34"/>
  </p:sldLayoutIdLst>
  <p:txStyles>
    <p:titleStyle>
      <a:lvl1pPr algn="r" defTabSz="914377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r" defTabSz="914377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r" defTabSz="914377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r" defTabSz="914377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slide" Target="slide3.xml"/><Relationship Id="rId18" Type="http://schemas.openxmlformats.org/officeDocument/2006/relationships/image" Target="../media/image13.png"/><Relationship Id="rId26" Type="http://schemas.openxmlformats.org/officeDocument/2006/relationships/image" Target="../media/image17.png"/><Relationship Id="rId39" Type="http://schemas.openxmlformats.org/officeDocument/2006/relationships/slide" Target="slide16.xml"/><Relationship Id="rId21" Type="http://schemas.openxmlformats.org/officeDocument/2006/relationships/image" Target="../media/image140.png"/><Relationship Id="rId34" Type="http://schemas.openxmlformats.org/officeDocument/2006/relationships/image" Target="../media/image210.png"/><Relationship Id="rId42" Type="http://schemas.openxmlformats.org/officeDocument/2006/relationships/slide" Target="slide18.xml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6" Type="http://schemas.openxmlformats.org/officeDocument/2006/relationships/image" Target="../media/image11.png"/><Relationship Id="rId29" Type="http://schemas.openxmlformats.org/officeDocument/2006/relationships/image" Target="../media/image18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50.png"/><Relationship Id="rId37" Type="http://schemas.openxmlformats.org/officeDocument/2006/relationships/image" Target="../media/image220.png"/><Relationship Id="rId40" Type="http://schemas.openxmlformats.org/officeDocument/2006/relationships/image" Target="../media/image230.png"/><Relationship Id="rId45" Type="http://schemas.openxmlformats.org/officeDocument/2006/relationships/image" Target="../media/image25.png"/><Relationship Id="rId5" Type="http://schemas.openxmlformats.org/officeDocument/2006/relationships/image" Target="../media/image4.png"/><Relationship Id="rId15" Type="http://schemas.openxmlformats.org/officeDocument/2006/relationships/image" Target="../media/image10.png"/><Relationship Id="rId23" Type="http://schemas.openxmlformats.org/officeDocument/2006/relationships/slide" Target="slide15.xml"/><Relationship Id="rId28" Type="http://schemas.openxmlformats.org/officeDocument/2006/relationships/slide" Target="slide9.xml"/><Relationship Id="rId36" Type="http://schemas.openxmlformats.org/officeDocument/2006/relationships/slide" Target="slide13.xml"/><Relationship Id="rId10" Type="http://schemas.openxmlformats.org/officeDocument/2006/relationships/image" Target="../media/image710.png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4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slide" Target="slide2.xml"/><Relationship Id="rId14" Type="http://schemas.openxmlformats.org/officeDocument/2006/relationships/image" Target="../media/image90.png"/><Relationship Id="rId22" Type="http://schemas.openxmlformats.org/officeDocument/2006/relationships/image" Target="../media/image15.png"/><Relationship Id="rId27" Type="http://schemas.openxmlformats.org/officeDocument/2006/relationships/image" Target="../media/image18.png"/><Relationship Id="rId30" Type="http://schemas.openxmlformats.org/officeDocument/2006/relationships/image" Target="../media/image19.png"/><Relationship Id="rId35" Type="http://schemas.openxmlformats.org/officeDocument/2006/relationships/image" Target="../media/image21.png"/><Relationship Id="rId43" Type="http://schemas.openxmlformats.org/officeDocument/2006/relationships/image" Target="../media/image240.png"/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5" Type="http://schemas.openxmlformats.org/officeDocument/2006/relationships/image" Target="../media/image16.png"/><Relationship Id="rId33" Type="http://schemas.openxmlformats.org/officeDocument/2006/relationships/slide" Target="slide11.xml"/><Relationship Id="rId38" Type="http://schemas.openxmlformats.org/officeDocument/2006/relationships/image" Target="../media/image22.png"/><Relationship Id="rId46" Type="http://schemas.openxmlformats.org/officeDocument/2006/relationships/image" Target="../media/image26.png"/><Relationship Id="rId20" Type="http://schemas.openxmlformats.org/officeDocument/2006/relationships/slide" Target="slide4.xml"/><Relationship Id="rId41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g"/><Relationship Id="rId3" Type="http://schemas.openxmlformats.org/officeDocument/2006/relationships/hyperlink" Target="https://www.flickr.com/photos/30556912@N00/7995879838/" TargetMode="External"/><Relationship Id="rId7" Type="http://schemas.openxmlformats.org/officeDocument/2006/relationships/hyperlink" Target="https://arkansasgopwing.blogspot.com/2017/10/christopher-columbus-his-influence-on.html" TargetMode="External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hyperlink" Target="http://www.phantomsandmonsters.com/2010/11/fortean-oddball-news-christopher.html" TargetMode="External"/><Relationship Id="rId4" Type="http://schemas.openxmlformats.org/officeDocument/2006/relationships/image" Target="../media/image63.jpg"/><Relationship Id="rId9" Type="http://schemas.openxmlformats.org/officeDocument/2006/relationships/hyperlink" Target="https://thelouvertureproject.org/index.php?title=Christopher_Columbus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8.png"/><Relationship Id="rId18" Type="http://schemas.openxmlformats.org/officeDocument/2006/relationships/image" Target="../media/image72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74.png"/><Relationship Id="rId7" Type="http://schemas.openxmlformats.org/officeDocument/2006/relationships/image" Target="../media/image4.png"/><Relationship Id="rId12" Type="http://schemas.openxmlformats.org/officeDocument/2006/relationships/customXml" Target="../ink/ink2.xml"/><Relationship Id="rId17" Type="http://schemas.openxmlformats.org/officeDocument/2006/relationships/image" Target="../media/image71.png"/><Relationship Id="rId2" Type="http://schemas.openxmlformats.org/officeDocument/2006/relationships/audio" Target="../media/media2.mp3"/><Relationship Id="rId16" Type="http://schemas.openxmlformats.org/officeDocument/2006/relationships/image" Target="../media/image70.png"/><Relationship Id="rId20" Type="http://schemas.openxmlformats.org/officeDocument/2006/relationships/image" Target="../media/image72.png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11" Type="http://schemas.openxmlformats.org/officeDocument/2006/relationships/image" Target="../media/image66.png"/><Relationship Id="rId5" Type="http://schemas.openxmlformats.org/officeDocument/2006/relationships/image" Target="../media/image2.png"/><Relationship Id="rId15" Type="http://schemas.openxmlformats.org/officeDocument/2006/relationships/image" Target="../media/image69.png"/><Relationship Id="rId10" Type="http://schemas.openxmlformats.org/officeDocument/2006/relationships/image" Target="../media/image13.png"/><Relationship Id="rId19" Type="http://schemas.openxmlformats.org/officeDocument/2006/relationships/slide" Target="slide12.xml"/><Relationship Id="rId4" Type="http://schemas.openxmlformats.org/officeDocument/2006/relationships/image" Target="../media/image1.jpg"/><Relationship Id="rId9" Type="http://schemas.openxmlformats.org/officeDocument/2006/relationships/image" Target="../media/image8.png"/><Relationship Id="rId14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7.jpg"/><Relationship Id="rId5" Type="http://schemas.openxmlformats.org/officeDocument/2006/relationships/image" Target="../media/image76.png"/><Relationship Id="rId10" Type="http://schemas.openxmlformats.org/officeDocument/2006/relationships/image" Target="../media/image74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8" Type="http://schemas.openxmlformats.org/officeDocument/2006/relationships/image" Target="../media/image84.jpeg"/><Relationship Id="rId3" Type="http://schemas.openxmlformats.org/officeDocument/2006/relationships/image" Target="../media/image2.png"/><Relationship Id="rId21" Type="http://schemas.openxmlformats.org/officeDocument/2006/relationships/image" Target="../media/image87.png"/><Relationship Id="rId7" Type="http://schemas.openxmlformats.org/officeDocument/2006/relationships/image" Target="../media/image8.png"/><Relationship Id="rId17" Type="http://schemas.openxmlformats.org/officeDocument/2006/relationships/image" Target="../media/image83.png"/><Relationship Id="rId2" Type="http://schemas.openxmlformats.org/officeDocument/2006/relationships/image" Target="../media/image1.jpg"/><Relationship Id="rId16" Type="http://schemas.openxmlformats.org/officeDocument/2006/relationships/image" Target="../media/image82.png"/><Relationship Id="rId20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24" Type="http://schemas.openxmlformats.org/officeDocument/2006/relationships/image" Target="../media/image88.png"/><Relationship Id="rId5" Type="http://schemas.openxmlformats.org/officeDocument/2006/relationships/image" Target="../media/image4.png"/><Relationship Id="rId15" Type="http://schemas.openxmlformats.org/officeDocument/2006/relationships/image" Target="../media/image91.png"/><Relationship Id="rId23" Type="http://schemas.openxmlformats.org/officeDocument/2006/relationships/slide" Target="slide14.xml"/><Relationship Id="rId10" Type="http://schemas.openxmlformats.org/officeDocument/2006/relationships/customXml" Target="../ink/ink3.xml"/><Relationship Id="rId19" Type="http://schemas.openxmlformats.org/officeDocument/2006/relationships/image" Target="../media/image85.png"/><Relationship Id="rId4" Type="http://schemas.openxmlformats.org/officeDocument/2006/relationships/image" Target="../media/image3.png"/><Relationship Id="rId9" Type="http://schemas.openxmlformats.org/officeDocument/2006/relationships/image" Target="../media/image81.png"/><Relationship Id="rId22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94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9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2.png"/><Relationship Id="rId5" Type="http://schemas.openxmlformats.org/officeDocument/2006/relationships/image" Target="../media/image4.png"/><Relationship Id="rId10" Type="http://schemas.openxmlformats.org/officeDocument/2006/relationships/hyperlink" Target="http://muslimsincalgary.ca/dear-christians-please-ask-yourself/" TargetMode="External"/><Relationship Id="rId4" Type="http://schemas.openxmlformats.org/officeDocument/2006/relationships/image" Target="../media/image3.png"/><Relationship Id="rId9" Type="http://schemas.openxmlformats.org/officeDocument/2006/relationships/image" Target="../media/image89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11.png"/><Relationship Id="rId18" Type="http://schemas.openxmlformats.org/officeDocument/2006/relationships/hyperlink" Target="https://www.liveworksheets.com/1-up2249567yl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slide" Target="slide17.xml"/><Relationship Id="rId17" Type="http://schemas.openxmlformats.org/officeDocument/2006/relationships/image" Target="../media/image98.png"/><Relationship Id="rId2" Type="http://schemas.openxmlformats.org/officeDocument/2006/relationships/image" Target="../media/image1.jpg"/><Relationship Id="rId16" Type="http://schemas.openxmlformats.org/officeDocument/2006/relationships/image" Target="../media/image97.png"/><Relationship Id="rId20" Type="http://schemas.openxmlformats.org/officeDocument/2006/relationships/hyperlink" Target="https://www3.gobiernodecanarias.org/medusa/ecoblog/ssansoc/2020/04/05/1-el-nacimiento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96.png"/><Relationship Id="rId5" Type="http://schemas.openxmlformats.org/officeDocument/2006/relationships/image" Target="../media/image4.png"/><Relationship Id="rId15" Type="http://schemas.openxmlformats.org/officeDocument/2006/relationships/image" Target="../media/image940.png"/><Relationship Id="rId10" Type="http://schemas.openxmlformats.org/officeDocument/2006/relationships/hyperlink" Target="https://nicubunu.blogspot.com/2005/06/playing-cards.html" TargetMode="External"/><Relationship Id="rId19" Type="http://schemas.openxmlformats.org/officeDocument/2006/relationships/image" Target="../media/image99.jpg"/><Relationship Id="rId4" Type="http://schemas.openxmlformats.org/officeDocument/2006/relationships/image" Target="../media/image3.png"/><Relationship Id="rId9" Type="http://schemas.openxmlformats.org/officeDocument/2006/relationships/image" Target="../media/image95.png"/><Relationship Id="rId14" Type="http://schemas.openxmlformats.org/officeDocument/2006/relationships/customXml" Target="../ink/ink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8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07.jpeg"/><Relationship Id="rId17" Type="http://schemas.openxmlformats.org/officeDocument/2006/relationships/image" Target="../media/image122.png"/><Relationship Id="rId2" Type="http://schemas.openxmlformats.org/officeDocument/2006/relationships/image" Target="../media/image1.jp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6.jpeg"/><Relationship Id="rId5" Type="http://schemas.openxmlformats.org/officeDocument/2006/relationships/image" Target="../media/image4.png"/><Relationship Id="rId15" Type="http://schemas.openxmlformats.org/officeDocument/2006/relationships/image" Target="../media/image840.png"/><Relationship Id="rId10" Type="http://schemas.openxmlformats.org/officeDocument/2006/relationships/image" Target="../media/image105.png"/><Relationship Id="rId4" Type="http://schemas.openxmlformats.org/officeDocument/2006/relationships/image" Target="../media/image3.png"/><Relationship Id="rId9" Type="http://schemas.openxmlformats.org/officeDocument/2006/relationships/image" Target="../media/image104.jpeg"/><Relationship Id="rId1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0.png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5.xml"/><Relationship Id="rId18" Type="http://schemas.openxmlformats.org/officeDocument/2006/relationships/image" Target="../media/image35.png"/><Relationship Id="rId26" Type="http://schemas.openxmlformats.org/officeDocument/2006/relationships/image" Target="../media/image370.png"/><Relationship Id="rId3" Type="http://schemas.openxmlformats.org/officeDocument/2006/relationships/image" Target="../media/image2.png"/><Relationship Id="rId21" Type="http://schemas.openxmlformats.org/officeDocument/2006/relationships/image" Target="../media/image330.png"/><Relationship Id="rId7" Type="http://schemas.openxmlformats.org/officeDocument/2006/relationships/image" Target="../media/image8.png"/><Relationship Id="rId12" Type="http://schemas.openxmlformats.org/officeDocument/2006/relationships/image" Target="../media/image32.png"/><Relationship Id="rId25" Type="http://schemas.openxmlformats.org/officeDocument/2006/relationships/slide" Target="slide8.xml"/><Relationship Id="rId2" Type="http://schemas.openxmlformats.org/officeDocument/2006/relationships/image" Target="../media/image1.jpg"/><Relationship Id="rId20" Type="http://schemas.openxmlformats.org/officeDocument/2006/relationships/slide" Target="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10.png"/><Relationship Id="rId24" Type="http://schemas.openxmlformats.org/officeDocument/2006/relationships/image" Target="../media/image37.png"/><Relationship Id="rId5" Type="http://schemas.openxmlformats.org/officeDocument/2006/relationships/image" Target="../media/image4.png"/><Relationship Id="rId15" Type="http://schemas.openxmlformats.org/officeDocument/2006/relationships/customXml" Target="../ink/ink1.xml"/><Relationship Id="rId23" Type="http://schemas.openxmlformats.org/officeDocument/2006/relationships/image" Target="../media/image36.png"/><Relationship Id="rId10" Type="http://schemas.openxmlformats.org/officeDocument/2006/relationships/slide" Target="slide6.xml"/><Relationship Id="rId19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31.png"/><Relationship Id="rId14" Type="http://schemas.openxmlformats.org/officeDocument/2006/relationships/image" Target="../media/image320.png"/><Relationship Id="rId2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9.png"/><Relationship Id="rId5" Type="http://schemas.openxmlformats.org/officeDocument/2006/relationships/hyperlink" Target="http://lifeafteremptynest.blogspot.com/" TargetMode="External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rawpixel.com/search/togetherness" TargetMode="External"/><Relationship Id="rId3" Type="http://schemas.openxmlformats.org/officeDocument/2006/relationships/image" Target="../media/image41.jpeg"/><Relationship Id="rId7" Type="http://schemas.openxmlformats.org/officeDocument/2006/relationships/image" Target="../media/image44.1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studio.ubc.ca/toolkit/temporary-techniques/brainstorm/" TargetMode="External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ports.stackexchange.com/questions/15635/whose-autograph-is-this" TargetMode="Externa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econwiz.com/2018/10/02/abc-inquiry-jigsaw-research/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54.png"/><Relationship Id="rId18" Type="http://schemas.openxmlformats.org/officeDocument/2006/relationships/image" Target="../media/image58.png"/><Relationship Id="rId3" Type="http://schemas.openxmlformats.org/officeDocument/2006/relationships/image" Target="../media/image2.png"/><Relationship Id="rId21" Type="http://schemas.openxmlformats.org/officeDocument/2006/relationships/image" Target="../media/image61.png"/><Relationship Id="rId7" Type="http://schemas.openxmlformats.org/officeDocument/2006/relationships/image" Target="../media/image8.png"/><Relationship Id="rId12" Type="http://schemas.openxmlformats.org/officeDocument/2006/relationships/image" Target="../media/image52.png"/><Relationship Id="rId17" Type="http://schemas.openxmlformats.org/officeDocument/2006/relationships/image" Target="../media/image47.png"/><Relationship Id="rId2" Type="http://schemas.openxmlformats.org/officeDocument/2006/relationships/image" Target="../media/image1.jpg"/><Relationship Id="rId16" Type="http://schemas.openxmlformats.org/officeDocument/2006/relationships/image" Target="../media/image57.png"/><Relationship Id="rId20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51.png"/><Relationship Id="rId5" Type="http://schemas.openxmlformats.org/officeDocument/2006/relationships/image" Target="../media/image4.png"/><Relationship Id="rId15" Type="http://schemas.openxmlformats.org/officeDocument/2006/relationships/image" Target="../media/image56.png"/><Relationship Id="rId10" Type="http://schemas.openxmlformats.org/officeDocument/2006/relationships/slide" Target="slide10.xml"/><Relationship Id="rId19" Type="http://schemas.openxmlformats.org/officeDocument/2006/relationships/image" Target="../media/image59.png"/><Relationship Id="rId4" Type="http://schemas.openxmlformats.org/officeDocument/2006/relationships/image" Target="../media/image3.png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صورة 66" descr="صورة تحتوي على طوب, مواد البناء, مبنى&#10;&#10;تم إنشاء الوصف تلقائياً">
            <a:extLst>
              <a:ext uri="{FF2B5EF4-FFF2-40B4-BE49-F238E27FC236}">
                <a16:creationId xmlns:a16="http://schemas.microsoft.com/office/drawing/2014/main" id="{D0B50BE2-A33A-4312-86ED-FFF6679140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1" y="166290"/>
            <a:ext cx="7206560" cy="445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30101" y="2281963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2109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38736F03-8EA5-4806-A235-FED76A661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8"/>
          <a:stretch/>
        </p:blipFill>
        <p:spPr bwMode="auto">
          <a:xfrm>
            <a:off x="7837859" y="107847"/>
            <a:ext cx="2262399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91701" y="1163697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2">
            <a:extLst>
              <a:ext uri="{FF2B5EF4-FFF2-40B4-BE49-F238E27FC236}">
                <a16:creationId xmlns:a16="http://schemas.microsoft.com/office/drawing/2014/main" id="{319B8478-72DC-4128-8AB9-BCC3CA4F25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7645000" y="1163697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0FFE46E3-5908-4D76-ACE3-02CF7D952B2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89031817"/>
                  </p:ext>
                </p:extLst>
              </p:nvPr>
            </p:nvGraphicFramePr>
            <p:xfrm>
              <a:off x="10171139" y="368790"/>
              <a:ext cx="1372359" cy="771951"/>
            </p:xfrm>
            <a:graphic>
              <a:graphicData uri="http://schemas.microsoft.com/office/powerpoint/2016/slidezoom">
                <pslz:sldZm>
                  <pslz:sldZmObj sldId="261" cId="2980888326">
                    <pslz:zmPr id="{7629DE0D-1636-409A-914D-00FE4323155C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72359" cy="7719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0FFE46E3-5908-4D76-ACE3-02CF7D952B2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171139" y="368790"/>
                <a:ext cx="1372359" cy="7719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249" y="1463632"/>
            <a:ext cx="370452" cy="690320"/>
          </a:xfrm>
          <a:prstGeom prst="rect">
            <a:avLst/>
          </a:prstGeom>
        </p:spPr>
      </p:pic>
      <p:pic>
        <p:nvPicPr>
          <p:cNvPr id="50" name="صورة 4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273732BE-0484-4ADB-9D03-2B52C82C016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5471" y="2433257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9605" y="3434523"/>
            <a:ext cx="370452" cy="690320"/>
          </a:xfrm>
          <a:prstGeom prst="rect">
            <a:avLst/>
          </a:prstGeom>
        </p:spPr>
      </p:pic>
      <p:pic>
        <p:nvPicPr>
          <p:cNvPr id="61" name="صورة 60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6E1EFEB-BFD9-4E1A-A616-9137610791D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015" y="4391524"/>
            <a:ext cx="370452" cy="690320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5" name="صورة الشريحة 24">
                <a:extLst>
                  <a:ext uri="{FF2B5EF4-FFF2-40B4-BE49-F238E27FC236}">
                    <a16:creationId xmlns:a16="http://schemas.microsoft.com/office/drawing/2014/main" id="{56D4BB95-99CE-43D6-9473-9EBCF1A4E6C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90946693"/>
                  </p:ext>
                </p:extLst>
              </p:nvPr>
            </p:nvGraphicFramePr>
            <p:xfrm>
              <a:off x="8496612" y="4245159"/>
              <a:ext cx="1453941" cy="817842"/>
            </p:xfrm>
            <a:graphic>
              <a:graphicData uri="http://schemas.microsoft.com/office/powerpoint/2016/slidezoom">
                <pslz:sldZm>
                  <pslz:sldZmObj sldId="591" cId="1342564766">
                    <pslz:zmPr id="{D0221020-3B57-457A-A527-58D749CB9417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53941" cy="81784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5" name="صورة الشريحة 24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56D4BB95-99CE-43D6-9473-9EBCF1A4E6C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496612" y="4245159"/>
                <a:ext cx="1453941" cy="81784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37" name="Picture 30">
            <a:extLst>
              <a:ext uri="{FF2B5EF4-FFF2-40B4-BE49-F238E27FC236}">
                <a16:creationId xmlns:a16="http://schemas.microsoft.com/office/drawing/2014/main" id="{232CEED7-E06C-4625-AF98-D35F2AFAF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9678" y="4802390"/>
            <a:ext cx="2162175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2D694495-14DB-4443-97AB-8F266F21D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968" y="461538"/>
            <a:ext cx="685885" cy="57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213E7DF5-156A-40EF-A279-A280343C3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852" y="637812"/>
            <a:ext cx="428597" cy="39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42">
            <a:extLst>
              <a:ext uri="{FF2B5EF4-FFF2-40B4-BE49-F238E27FC236}">
                <a16:creationId xmlns:a16="http://schemas.microsoft.com/office/drawing/2014/main" id="{DD2FC451-B806-40E5-81E7-E888CAB0F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0160" y="647274"/>
            <a:ext cx="428597" cy="39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2">
            <a:extLst>
              <a:ext uri="{FF2B5EF4-FFF2-40B4-BE49-F238E27FC236}">
                <a16:creationId xmlns:a16="http://schemas.microsoft.com/office/drawing/2014/main" id="{E54E9077-7B52-4EC8-BDB7-1A48D4054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884" y="632103"/>
            <a:ext cx="428597" cy="39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96989DFD-B8A3-497B-8D39-6E12D07EF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7833909" y="12017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510615" y="219633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44">
            <a:extLst>
              <a:ext uri="{FF2B5EF4-FFF2-40B4-BE49-F238E27FC236}">
                <a16:creationId xmlns:a16="http://schemas.microsoft.com/office/drawing/2014/main" id="{B1A50DCC-3583-4FEA-85E3-D4A302653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7826421" y="319089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450296" y="4229119"/>
            <a:ext cx="639744" cy="9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299F9764-38C2-44FD-968D-7A4A5676694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79325540"/>
                  </p:ext>
                </p:extLst>
              </p:nvPr>
            </p:nvGraphicFramePr>
            <p:xfrm>
              <a:off x="8512473" y="1298631"/>
              <a:ext cx="1406844" cy="791351"/>
            </p:xfrm>
            <a:graphic>
              <a:graphicData uri="http://schemas.microsoft.com/office/powerpoint/2016/slidezoom">
                <pslz:sldZm>
                  <pslz:sldZmObj sldId="257" cId="4156924498">
                    <pslz:zmPr id="{835840BD-7D6C-4C09-A109-B48A61FE2F58}" transitionDur="100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06844" cy="7913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299F9764-38C2-44FD-968D-7A4A5676694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512473" y="1298631"/>
                <a:ext cx="1406844" cy="7913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صورة الشريحة 19">
                <a:extLst>
                  <a:ext uri="{FF2B5EF4-FFF2-40B4-BE49-F238E27FC236}">
                    <a16:creationId xmlns:a16="http://schemas.microsoft.com/office/drawing/2014/main" id="{EB5E072F-6482-4E8E-849C-A0B122089F1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10372837"/>
                  </p:ext>
                </p:extLst>
              </p:nvPr>
            </p:nvGraphicFramePr>
            <p:xfrm>
              <a:off x="10125135" y="4216570"/>
              <a:ext cx="1477226" cy="830940"/>
            </p:xfrm>
            <a:graphic>
              <a:graphicData uri="http://schemas.microsoft.com/office/powerpoint/2016/slidezoom">
                <pslz:sldZm>
                  <pslz:sldZmObj sldId="592" cId="2145136279">
                    <pslz:zmPr id="{1E44CEF4-A196-4176-B0B8-8DC8214889D6}" returnToParent="0" transitionDur="1000">
                      <p166:blipFill xmlns:p166="http://schemas.microsoft.com/office/powerpoint/2016/6/main">
                        <a:blip r:embed="rId2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77226" cy="83094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صورة الشريحة 19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EB5E072F-6482-4E8E-849C-A0B122089F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125135" y="4216570"/>
                <a:ext cx="1477226" cy="83094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1054" name="Picture 30">
            <a:extLst>
              <a:ext uri="{FF2B5EF4-FFF2-40B4-BE49-F238E27FC236}">
                <a16:creationId xmlns:a16="http://schemas.microsoft.com/office/drawing/2014/main" id="{3F371B01-6631-4971-81BA-45F70847E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591" y="4802390"/>
            <a:ext cx="2162175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F4B9FAA4-4CD1-4C0B-89AF-A025271ADE02}"/>
              </a:ext>
            </a:extLst>
          </p:cNvPr>
          <p:cNvGrpSpPr/>
          <p:nvPr/>
        </p:nvGrpSpPr>
        <p:grpSpPr>
          <a:xfrm>
            <a:off x="9111889" y="5365554"/>
            <a:ext cx="1216441" cy="1541775"/>
            <a:chOff x="9111888" y="5365554"/>
            <a:chExt cx="1216441" cy="1541774"/>
          </a:xfrm>
        </p:grpSpPr>
        <p:pic>
          <p:nvPicPr>
            <p:cNvPr id="1052" name="Picture 28">
              <a:extLst>
                <a:ext uri="{FF2B5EF4-FFF2-40B4-BE49-F238E27FC236}">
                  <a16:creationId xmlns:a16="http://schemas.microsoft.com/office/drawing/2014/main" id="{5F64407A-8695-4DB6-BBB9-826A805D6E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11888" y="5483400"/>
              <a:ext cx="1216441" cy="1423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60" name="Picture 36">
              <a:extLst>
                <a:ext uri="{FF2B5EF4-FFF2-40B4-BE49-F238E27FC236}">
                  <a16:creationId xmlns:a16="http://schemas.microsoft.com/office/drawing/2014/main" id="{66A049FD-BAB8-4F6E-8300-114E60F5A9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7143" y="5365554"/>
              <a:ext cx="554632" cy="399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8" name="مستطيل 77">
            <a:extLst>
              <a:ext uri="{FF2B5EF4-FFF2-40B4-BE49-F238E27FC236}">
                <a16:creationId xmlns:a16="http://schemas.microsoft.com/office/drawing/2014/main" id="{B3766DA7-B4CD-4CE1-8639-E0232DE804D6}"/>
              </a:ext>
            </a:extLst>
          </p:cNvPr>
          <p:cNvSpPr/>
          <p:nvPr/>
        </p:nvSpPr>
        <p:spPr>
          <a:xfrm>
            <a:off x="751568" y="1398816"/>
            <a:ext cx="1249766" cy="561694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algn="l" rtl="0"/>
            <a:r>
              <a:rPr lang="en-US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Today:</a:t>
            </a:r>
            <a:endParaRPr lang="ar-SA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9" name="مستطيل 78">
            <a:extLst>
              <a:ext uri="{FF2B5EF4-FFF2-40B4-BE49-F238E27FC236}">
                <a16:creationId xmlns:a16="http://schemas.microsoft.com/office/drawing/2014/main" id="{9F44E69C-0868-4B13-8378-40EE4A379AC3}"/>
              </a:ext>
            </a:extLst>
          </p:cNvPr>
          <p:cNvSpPr/>
          <p:nvPr/>
        </p:nvSpPr>
        <p:spPr>
          <a:xfrm>
            <a:off x="3749240" y="1411178"/>
            <a:ext cx="3502434" cy="561694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algn="l" rtl="0"/>
            <a:r>
              <a:rPr lang="en-US" sz="32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date:      /       / 1443</a:t>
            </a:r>
            <a:endParaRPr lang="ar-SA" sz="3200" b="1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4" name="مستطيل 73">
            <a:extLst>
              <a:ext uri="{FF2B5EF4-FFF2-40B4-BE49-F238E27FC236}">
                <a16:creationId xmlns:a16="http://schemas.microsoft.com/office/drawing/2014/main" id="{4ACC81FC-3033-4313-BBD5-F43C623335F4}"/>
              </a:ext>
            </a:extLst>
          </p:cNvPr>
          <p:cNvSpPr/>
          <p:nvPr/>
        </p:nvSpPr>
        <p:spPr>
          <a:xfrm>
            <a:off x="4192389" y="386675"/>
            <a:ext cx="3460013" cy="1177247"/>
          </a:xfrm>
          <a:prstGeom prst="rect">
            <a:avLst/>
          </a:prstGeom>
          <a:noFill/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3600" b="1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Language in context- </a:t>
            </a:r>
            <a:r>
              <a:rPr lang="en-US" sz="2800" b="1" dirty="0">
                <a:ln w="0"/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listening</a:t>
            </a:r>
            <a:endParaRPr lang="ar-SA" b="1" dirty="0">
              <a:ln w="0"/>
              <a:solidFill>
                <a:schemeClr val="accent3">
                  <a:lumMod val="20000"/>
                  <a:lumOff val="8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صورة الشريحة 9">
                <a:extLst>
                  <a:ext uri="{FF2B5EF4-FFF2-40B4-BE49-F238E27FC236}">
                    <a16:creationId xmlns:a16="http://schemas.microsoft.com/office/drawing/2014/main" id="{851B9646-426B-4CDD-BE8D-69D7537239F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52080003"/>
                  </p:ext>
                </p:extLst>
              </p:nvPr>
            </p:nvGraphicFramePr>
            <p:xfrm>
              <a:off x="10585469" y="1296823"/>
              <a:ext cx="1489665" cy="837936"/>
            </p:xfrm>
            <a:graphic>
              <a:graphicData uri="http://schemas.microsoft.com/office/powerpoint/2016/slidezoom">
                <pslz:sldZm>
                  <pslz:sldZmObj sldId="579" cId="1242321783">
                    <pslz:zmPr id="{89A80955-06BA-48FA-92B3-DDD07EBCCF99}" returnToParent="0" transitionDur="1000">
                      <p166:blipFill xmlns:p166="http://schemas.microsoft.com/office/powerpoint/2016/6/main">
                        <a:blip r:embed="rId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89665" cy="83793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صورة الشريحة 9">
                <a:hlinkClick r:id="rId28" action="ppaction://hlinksldjump"/>
                <a:extLst>
                  <a:ext uri="{FF2B5EF4-FFF2-40B4-BE49-F238E27FC236}">
                    <a16:creationId xmlns:a16="http://schemas.microsoft.com/office/drawing/2014/main" id="{851B9646-426B-4CDD-BE8D-69D7537239F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585469" y="1296823"/>
                <a:ext cx="1489665" cy="83793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47" name="مستطيل 46">
            <a:extLst>
              <a:ext uri="{FF2B5EF4-FFF2-40B4-BE49-F238E27FC236}">
                <a16:creationId xmlns:a16="http://schemas.microsoft.com/office/drawing/2014/main" id="{FC07F6CC-822F-4F5B-A0A4-BA6233915106}"/>
              </a:ext>
            </a:extLst>
          </p:cNvPr>
          <p:cNvSpPr/>
          <p:nvPr/>
        </p:nvSpPr>
        <p:spPr>
          <a:xfrm>
            <a:off x="727157" y="1774760"/>
            <a:ext cx="1068241" cy="500139"/>
          </a:xfrm>
          <a:prstGeom prst="rect">
            <a:avLst/>
          </a:prstGeom>
          <a:noFill/>
        </p:spPr>
        <p:txBody>
          <a:bodyPr wrap="none" lIns="68580" tIns="34291" rIns="68580" bIns="34291">
            <a:spAutoFit/>
          </a:bodyPr>
          <a:lstStyle/>
          <a:p>
            <a:pPr algn="l" rtl="0"/>
            <a:r>
              <a:rPr lang="en-US" sz="2800" b="1" dirty="0">
                <a:ln w="0"/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Goals:</a:t>
            </a:r>
            <a:endParaRPr lang="ar-SA" sz="2800" b="1" dirty="0">
              <a:ln w="0"/>
              <a:solidFill>
                <a:schemeClr val="accent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8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CDB7DAE9-B1B6-4EB4-9291-9F53BE36D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24" y="2148353"/>
            <a:ext cx="655211" cy="59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مستطيل 50">
            <a:extLst>
              <a:ext uri="{FF2B5EF4-FFF2-40B4-BE49-F238E27FC236}">
                <a16:creationId xmlns:a16="http://schemas.microsoft.com/office/drawing/2014/main" id="{71A42AB5-8A58-4D6E-9444-8FE2588C7605}"/>
              </a:ext>
            </a:extLst>
          </p:cNvPr>
          <p:cNvSpPr/>
          <p:nvPr/>
        </p:nvSpPr>
        <p:spPr>
          <a:xfrm>
            <a:off x="1706745" y="2229986"/>
            <a:ext cx="5420941" cy="523220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/>
              <a:t>Rephrase a text</a:t>
            </a:r>
            <a:endParaRPr lang="en-US" sz="4400" b="1" dirty="0"/>
          </a:p>
        </p:txBody>
      </p:sp>
      <p:pic>
        <p:nvPicPr>
          <p:cNvPr id="52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590F3D1E-84F5-4401-805B-4E4DA5CF6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949" y="2834007"/>
            <a:ext cx="655211" cy="59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2" descr="The Difference Between Hard Money Loans &amp; Private Money Loans ...">
            <a:extLst>
              <a:ext uri="{FF2B5EF4-FFF2-40B4-BE49-F238E27FC236}">
                <a16:creationId xmlns:a16="http://schemas.microsoft.com/office/drawing/2014/main" id="{F0CA2203-CF0F-4297-987D-019F84BF4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11" y="3544077"/>
            <a:ext cx="655211" cy="59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مستطيل 53">
            <a:extLst>
              <a:ext uri="{FF2B5EF4-FFF2-40B4-BE49-F238E27FC236}">
                <a16:creationId xmlns:a16="http://schemas.microsoft.com/office/drawing/2014/main" id="{F0F6FD7B-5CE5-4256-ACF1-AA9817AB95D0}"/>
              </a:ext>
            </a:extLst>
          </p:cNvPr>
          <p:cNvSpPr/>
          <p:nvPr/>
        </p:nvSpPr>
        <p:spPr>
          <a:xfrm>
            <a:off x="1737307" y="2999736"/>
            <a:ext cx="5390379" cy="415498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b="1" dirty="0"/>
              <a:t>Produce the rising intonation in tag questions</a:t>
            </a:r>
          </a:p>
        </p:txBody>
      </p:sp>
      <p:sp>
        <p:nvSpPr>
          <p:cNvPr id="55" name="مستطيل 54">
            <a:extLst>
              <a:ext uri="{FF2B5EF4-FFF2-40B4-BE49-F238E27FC236}">
                <a16:creationId xmlns:a16="http://schemas.microsoft.com/office/drawing/2014/main" id="{DD8ADFBE-8805-4DAB-815C-D333320DCECE}"/>
              </a:ext>
            </a:extLst>
          </p:cNvPr>
          <p:cNvSpPr/>
          <p:nvPr/>
        </p:nvSpPr>
        <p:spPr>
          <a:xfrm>
            <a:off x="1749859" y="3705487"/>
            <a:ext cx="5390379" cy="461665"/>
          </a:xfrm>
          <a:prstGeom prst="rect">
            <a:avLst/>
          </a:prstGeom>
          <a:solidFill>
            <a:srgbClr val="FFFFFF"/>
          </a:solidFill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/>
              <a:t>Practice a conversation</a:t>
            </a:r>
            <a:endParaRPr lang="en-US" sz="6600" b="1" dirty="0"/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F62A07B3-FA95-421A-8B06-6A30990CEB1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95990727"/>
                  </p:ext>
                </p:extLst>
              </p:nvPr>
            </p:nvGraphicFramePr>
            <p:xfrm>
              <a:off x="7811811" y="2211448"/>
              <a:ext cx="1722670" cy="969002"/>
            </p:xfrm>
            <a:graphic>
              <a:graphicData uri="http://schemas.microsoft.com/office/powerpoint/2016/slidezoom">
                <pslz:sldZm>
                  <pslz:sldZmObj sldId="581" cId="79289442">
                    <pslz:zmPr id="{E275060E-838E-4463-ADA1-DC109165D693}" returnToParent="0" transitionDur="1000">
                      <p166:blipFill xmlns:p166="http://schemas.microsoft.com/office/powerpoint/2016/6/main">
                        <a:blip r:embed="rId3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722670" cy="9690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33" action="ppaction://hlinksldjump"/>
                <a:extLst>
                  <a:ext uri="{FF2B5EF4-FFF2-40B4-BE49-F238E27FC236}">
                    <a16:creationId xmlns:a16="http://schemas.microsoft.com/office/drawing/2014/main" id="{F62A07B3-FA95-421A-8B06-6A30990CEB1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811811" y="2211448"/>
                <a:ext cx="1722670" cy="9690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صورة الشريحة 7">
                <a:extLst>
                  <a:ext uri="{FF2B5EF4-FFF2-40B4-BE49-F238E27FC236}">
                    <a16:creationId xmlns:a16="http://schemas.microsoft.com/office/drawing/2014/main" id="{F470D9A2-A463-400E-B42D-EC877786A5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70415302"/>
                  </p:ext>
                </p:extLst>
              </p:nvPr>
            </p:nvGraphicFramePr>
            <p:xfrm>
              <a:off x="10029107" y="2193066"/>
              <a:ext cx="1652076" cy="929293"/>
            </p:xfrm>
            <a:graphic>
              <a:graphicData uri="http://schemas.microsoft.com/office/powerpoint/2016/slidezoom">
                <pslz:sldZm>
                  <pslz:sldZmObj sldId="584" cId="1833861893">
                    <pslz:zmPr id="{82A0761F-1FAF-4193-B056-CF00532293D6}" returnToParent="0" transitionDur="1000">
                      <p166:blipFill xmlns:p166="http://schemas.microsoft.com/office/powerpoint/2016/6/main">
                        <a:blip r:embed="rId3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52076" cy="92929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صورة الشريحة 7">
                <a:hlinkClick r:id="rId36" action="ppaction://hlinksldjump"/>
                <a:extLst>
                  <a:ext uri="{FF2B5EF4-FFF2-40B4-BE49-F238E27FC236}">
                    <a16:creationId xmlns:a16="http://schemas.microsoft.com/office/drawing/2014/main" id="{F470D9A2-A463-400E-B42D-EC877786A5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0029107" y="2193066"/>
                <a:ext cx="1652076" cy="92929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0EB53F0F-1603-407C-855B-335C5E31A7F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35720780"/>
                  </p:ext>
                </p:extLst>
              </p:nvPr>
            </p:nvGraphicFramePr>
            <p:xfrm>
              <a:off x="8394131" y="3190894"/>
              <a:ext cx="1625419" cy="914298"/>
            </p:xfrm>
            <a:graphic>
              <a:graphicData uri="http://schemas.microsoft.com/office/powerpoint/2016/slidezoom">
                <pslz:sldZm>
                  <pslz:sldZmObj sldId="585" cId="2289087693">
                    <pslz:zmPr id="{78728B68-F12C-486F-B525-7977F8844969}" returnToParent="0" transitionDur="1000">
                      <p166:blipFill xmlns:p166="http://schemas.microsoft.com/office/powerpoint/2016/6/main">
                        <a:blip r:embed="rId3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625419" cy="91429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hlinkClick r:id="rId39" action="ppaction://hlinksldjump"/>
                <a:extLst>
                  <a:ext uri="{FF2B5EF4-FFF2-40B4-BE49-F238E27FC236}">
                    <a16:creationId xmlns:a16="http://schemas.microsoft.com/office/drawing/2014/main" id="{0EB53F0F-1603-407C-855B-335C5E31A7F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394131" y="3190894"/>
                <a:ext cx="1625419" cy="91429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2CD733D1-5A19-4C0A-B16C-658B1723FE6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92961437"/>
                  </p:ext>
                </p:extLst>
              </p:nvPr>
            </p:nvGraphicFramePr>
            <p:xfrm>
              <a:off x="10542145" y="3246158"/>
              <a:ext cx="1517522" cy="853606"/>
            </p:xfrm>
            <a:graphic>
              <a:graphicData uri="http://schemas.microsoft.com/office/powerpoint/2016/slidezoom">
                <pslz:sldZm>
                  <pslz:sldZmObj sldId="587" cId="2886725733">
                    <pslz:zmPr id="{1B9AA8C2-4301-42B6-A931-7B16D21AFE66}" returnToParent="0" transitionDur="1000">
                      <p166:blipFill xmlns:p166="http://schemas.microsoft.com/office/powerpoint/2016/6/main">
                        <a:blip r:embed="rId4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517522" cy="85360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42" action="ppaction://hlinksldjump"/>
                <a:extLst>
                  <a:ext uri="{FF2B5EF4-FFF2-40B4-BE49-F238E27FC236}">
                    <a16:creationId xmlns:a16="http://schemas.microsoft.com/office/drawing/2014/main" id="{2CD733D1-5A19-4C0A-B16C-658B1723FE6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0542145" y="3246158"/>
                <a:ext cx="1517522" cy="85360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pic>
        <p:nvPicPr>
          <p:cNvPr id="5" name="Picture 2" descr="Bitmoji Image">
            <a:extLst>
              <a:ext uri="{FF2B5EF4-FFF2-40B4-BE49-F238E27FC236}">
                <a16:creationId xmlns:a16="http://schemas.microsoft.com/office/drawing/2014/main" id="{1E6AEFB8-A081-4354-B535-1EEA91664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4476" y="-130724"/>
            <a:ext cx="1149599" cy="114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and pointer">
            <a:extLst>
              <a:ext uri="{FF2B5EF4-FFF2-40B4-BE49-F238E27FC236}">
                <a16:creationId xmlns:a16="http://schemas.microsoft.com/office/drawing/2014/main" id="{9FF0E3C3-AD93-4223-9E28-DE6593C35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93" y="3843663"/>
            <a:ext cx="3129947" cy="312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صورة 55">
            <a:extLst>
              <a:ext uri="{FF2B5EF4-FFF2-40B4-BE49-F238E27FC236}">
                <a16:creationId xmlns:a16="http://schemas.microsoft.com/office/drawing/2014/main" id="{4A41996D-B9E2-4D7E-A464-305E2322C2B0}"/>
              </a:ext>
            </a:extLst>
          </p:cNvPr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418883" y="627770"/>
            <a:ext cx="3806518" cy="50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8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ربع نص 6">
            <a:extLst>
              <a:ext uri="{FF2B5EF4-FFF2-40B4-BE49-F238E27FC236}">
                <a16:creationId xmlns:a16="http://schemas.microsoft.com/office/drawing/2014/main" id="{B338144D-DFDB-4BF1-86D4-5F837D63820E}"/>
              </a:ext>
            </a:extLst>
          </p:cNvPr>
          <p:cNvSpPr txBox="1"/>
          <p:nvPr/>
        </p:nvSpPr>
        <p:spPr>
          <a:xfrm>
            <a:off x="370114" y="3244334"/>
            <a:ext cx="113646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200" i="1" dirty="0">
                <a:solidFill>
                  <a:srgbClr val="C00000"/>
                </a:solidFill>
                <a:latin typeface="Comic Sans MS" panose="030F0702030302020204" pitchFamily="66" charset="0"/>
              </a:rPr>
              <a:t>Christopher Columbus </a:t>
            </a:r>
            <a:r>
              <a:rPr lang="en-US" sz="3200" i="1" dirty="0">
                <a:latin typeface="Comic Sans MS" panose="030F0702030302020204" pitchFamily="66" charset="0"/>
              </a:rPr>
              <a:t>discovered the Americas</a:t>
            </a:r>
            <a:r>
              <a:rPr lang="en-US" sz="3200" dirty="0">
                <a:latin typeface="Comic Sans MS" panose="030F0702030302020204" pitchFamily="66" charset="0"/>
              </a:rPr>
              <a:t>, didn’t he? 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F6948138-15B6-4A13-85A4-976C816FAD30}"/>
              </a:ext>
            </a:extLst>
          </p:cNvPr>
          <p:cNvSpPr txBox="1"/>
          <p:nvPr/>
        </p:nvSpPr>
        <p:spPr>
          <a:xfrm>
            <a:off x="288471" y="2721820"/>
            <a:ext cx="69777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200" i="1" dirty="0">
                <a:latin typeface="Comic Sans MS" panose="030F0702030302020204" pitchFamily="66" charset="0"/>
              </a:rPr>
              <a:t>Who first went to the Americas</a:t>
            </a:r>
            <a:r>
              <a:rPr lang="en-US" sz="3200" dirty="0">
                <a:latin typeface="Comic Sans MS" panose="030F0702030302020204" pitchFamily="66" charset="0"/>
              </a:rPr>
              <a:t>? 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F6C46E80-B43B-4E75-A88E-77A88D4F89C6}"/>
              </a:ext>
            </a:extLst>
          </p:cNvPr>
          <p:cNvSpPr txBox="1"/>
          <p:nvPr/>
        </p:nvSpPr>
        <p:spPr>
          <a:xfrm>
            <a:off x="288471" y="3767240"/>
            <a:ext cx="69777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US" sz="3200" i="1" dirty="0">
                <a:latin typeface="Comic Sans MS" panose="030F0702030302020204" pitchFamily="66" charset="0"/>
              </a:rPr>
              <a:t>Yes, he did. You are totally right.</a:t>
            </a:r>
            <a:endParaRPr lang="ar-SA" sz="3200" dirty="0">
              <a:latin typeface="Comic Sans MS" panose="030F0702030302020204" pitchFamily="66" charset="0"/>
            </a:endParaRPr>
          </a:p>
        </p:txBody>
      </p:sp>
      <p:pic>
        <p:nvPicPr>
          <p:cNvPr id="4" name="صورة 3" descr="صورة تحتوي على سماء, خارجي&#10;&#10;تم إنشاء الوصف تلقائياً">
            <a:extLst>
              <a:ext uri="{FF2B5EF4-FFF2-40B4-BE49-F238E27FC236}">
                <a16:creationId xmlns:a16="http://schemas.microsoft.com/office/drawing/2014/main" id="{9FDF017A-8E26-4D0D-BA44-7EBA07682C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5605" b="5707"/>
          <a:stretch/>
        </p:blipFill>
        <p:spPr>
          <a:xfrm>
            <a:off x="10156371" y="165494"/>
            <a:ext cx="1938284" cy="2289043"/>
          </a:xfrm>
          <a:prstGeom prst="rect">
            <a:avLst/>
          </a:prstGeom>
        </p:spPr>
      </p:pic>
      <p:pic>
        <p:nvPicPr>
          <p:cNvPr id="13" name="صورة 1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5DBFE7A-65BA-4F40-94BE-206E47EF2C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321178" y="165494"/>
            <a:ext cx="3745707" cy="2289043"/>
          </a:xfrm>
          <a:prstGeom prst="rect">
            <a:avLst/>
          </a:prstGeom>
        </p:spPr>
      </p:pic>
      <p:pic>
        <p:nvPicPr>
          <p:cNvPr id="16" name="صورة 15" descr="صورة تحتوي على شجرة, خارجي, مبنى, فن النحت&#10;&#10;تم إنشاء الوصف تلقائياً">
            <a:extLst>
              <a:ext uri="{FF2B5EF4-FFF2-40B4-BE49-F238E27FC236}">
                <a16:creationId xmlns:a16="http://schemas.microsoft.com/office/drawing/2014/main" id="{96EF769E-FAEA-46C7-880E-6151588BF2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587725" y="176166"/>
            <a:ext cx="3526592" cy="2278371"/>
          </a:xfrm>
          <a:prstGeom prst="rect">
            <a:avLst/>
          </a:prstGeom>
        </p:spPr>
      </p:pic>
      <p:pic>
        <p:nvPicPr>
          <p:cNvPr id="19" name="صورة 18" descr="صورة تحتوي على نص, النقل, أبيض, قديم&#10;&#10;تم إنشاء الوصف تلقائياً">
            <a:extLst>
              <a:ext uri="{FF2B5EF4-FFF2-40B4-BE49-F238E27FC236}">
                <a16:creationId xmlns:a16="http://schemas.microsoft.com/office/drawing/2014/main" id="{AB8F790C-94FD-46F7-AA91-D361419FB0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66147" y="165494"/>
            <a:ext cx="1938284" cy="2289044"/>
          </a:xfrm>
          <a:prstGeom prst="rect">
            <a:avLst/>
          </a:prstGeom>
        </p:spPr>
      </p:pic>
      <p:grpSp>
        <p:nvGrpSpPr>
          <p:cNvPr id="21" name="Google Shape;313;p27">
            <a:extLst>
              <a:ext uri="{FF2B5EF4-FFF2-40B4-BE49-F238E27FC236}">
                <a16:creationId xmlns:a16="http://schemas.microsoft.com/office/drawing/2014/main" id="{CB819F5E-475B-4713-B92D-EC17FCB7582D}"/>
              </a:ext>
            </a:extLst>
          </p:cNvPr>
          <p:cNvGrpSpPr/>
          <p:nvPr/>
        </p:nvGrpSpPr>
        <p:grpSpPr>
          <a:xfrm>
            <a:off x="9198428" y="4079461"/>
            <a:ext cx="2408901" cy="2457410"/>
            <a:chOff x="2775625" y="1435725"/>
            <a:chExt cx="662025" cy="787625"/>
          </a:xfrm>
        </p:grpSpPr>
        <p:sp>
          <p:nvSpPr>
            <p:cNvPr id="22" name="Google Shape;314;p27">
              <a:extLst>
                <a:ext uri="{FF2B5EF4-FFF2-40B4-BE49-F238E27FC236}">
                  <a16:creationId xmlns:a16="http://schemas.microsoft.com/office/drawing/2014/main" id="{8AE81456-D2E9-4058-9862-EC2C28AEAF92}"/>
                </a:ext>
              </a:extLst>
            </p:cNvPr>
            <p:cNvSpPr/>
            <p:nvPr/>
          </p:nvSpPr>
          <p:spPr>
            <a:xfrm>
              <a:off x="2994100" y="1454100"/>
              <a:ext cx="425375" cy="308900"/>
            </a:xfrm>
            <a:custGeom>
              <a:avLst/>
              <a:gdLst/>
              <a:ahLst/>
              <a:cxnLst/>
              <a:rect l="l" t="t" r="r" b="b"/>
              <a:pathLst>
                <a:path w="17015" h="12356" extrusionOk="0">
                  <a:moveTo>
                    <a:pt x="9652" y="0"/>
                  </a:moveTo>
                  <a:cubicBezTo>
                    <a:pt x="9340" y="0"/>
                    <a:pt x="9028" y="32"/>
                    <a:pt x="8716" y="87"/>
                  </a:cubicBezTo>
                  <a:cubicBezTo>
                    <a:pt x="8454" y="123"/>
                    <a:pt x="8169" y="158"/>
                    <a:pt x="7931" y="301"/>
                  </a:cubicBezTo>
                  <a:cubicBezTo>
                    <a:pt x="7728" y="420"/>
                    <a:pt x="7514" y="468"/>
                    <a:pt x="7288" y="504"/>
                  </a:cubicBezTo>
                  <a:cubicBezTo>
                    <a:pt x="6930" y="527"/>
                    <a:pt x="6609" y="635"/>
                    <a:pt x="6276" y="778"/>
                  </a:cubicBezTo>
                  <a:cubicBezTo>
                    <a:pt x="6157" y="837"/>
                    <a:pt x="6026" y="885"/>
                    <a:pt x="5895" y="897"/>
                  </a:cubicBezTo>
                  <a:cubicBezTo>
                    <a:pt x="5597" y="944"/>
                    <a:pt x="5311" y="1075"/>
                    <a:pt x="5061" y="1230"/>
                  </a:cubicBezTo>
                  <a:cubicBezTo>
                    <a:pt x="4609" y="1480"/>
                    <a:pt x="4168" y="1754"/>
                    <a:pt x="3716" y="1992"/>
                  </a:cubicBezTo>
                  <a:cubicBezTo>
                    <a:pt x="3359" y="2182"/>
                    <a:pt x="3037" y="2409"/>
                    <a:pt x="2739" y="2671"/>
                  </a:cubicBezTo>
                  <a:cubicBezTo>
                    <a:pt x="2585" y="2802"/>
                    <a:pt x="2442" y="2944"/>
                    <a:pt x="2251" y="3028"/>
                  </a:cubicBezTo>
                  <a:cubicBezTo>
                    <a:pt x="2192" y="3064"/>
                    <a:pt x="2108" y="3123"/>
                    <a:pt x="2073" y="3159"/>
                  </a:cubicBezTo>
                  <a:cubicBezTo>
                    <a:pt x="1680" y="3671"/>
                    <a:pt x="1263" y="4159"/>
                    <a:pt x="918" y="4707"/>
                  </a:cubicBezTo>
                  <a:cubicBezTo>
                    <a:pt x="596" y="5266"/>
                    <a:pt x="358" y="5861"/>
                    <a:pt x="108" y="6433"/>
                  </a:cubicBezTo>
                  <a:cubicBezTo>
                    <a:pt x="13" y="6635"/>
                    <a:pt x="1" y="6826"/>
                    <a:pt x="25" y="7028"/>
                  </a:cubicBezTo>
                  <a:cubicBezTo>
                    <a:pt x="72" y="7374"/>
                    <a:pt x="120" y="7707"/>
                    <a:pt x="168" y="8040"/>
                  </a:cubicBezTo>
                  <a:cubicBezTo>
                    <a:pt x="203" y="8326"/>
                    <a:pt x="346" y="8600"/>
                    <a:pt x="465" y="8850"/>
                  </a:cubicBezTo>
                  <a:cubicBezTo>
                    <a:pt x="501" y="8933"/>
                    <a:pt x="608" y="9017"/>
                    <a:pt x="703" y="9076"/>
                  </a:cubicBezTo>
                  <a:cubicBezTo>
                    <a:pt x="775" y="9136"/>
                    <a:pt x="894" y="9159"/>
                    <a:pt x="942" y="9231"/>
                  </a:cubicBezTo>
                  <a:cubicBezTo>
                    <a:pt x="1061" y="9386"/>
                    <a:pt x="1204" y="9457"/>
                    <a:pt x="1370" y="9529"/>
                  </a:cubicBezTo>
                  <a:cubicBezTo>
                    <a:pt x="1489" y="9588"/>
                    <a:pt x="1608" y="9671"/>
                    <a:pt x="1739" y="9731"/>
                  </a:cubicBezTo>
                  <a:cubicBezTo>
                    <a:pt x="1835" y="9767"/>
                    <a:pt x="1918" y="9814"/>
                    <a:pt x="2013" y="9850"/>
                  </a:cubicBezTo>
                  <a:cubicBezTo>
                    <a:pt x="2144" y="9874"/>
                    <a:pt x="2263" y="9933"/>
                    <a:pt x="2382" y="10029"/>
                  </a:cubicBezTo>
                  <a:cubicBezTo>
                    <a:pt x="2466" y="10088"/>
                    <a:pt x="2573" y="10148"/>
                    <a:pt x="2680" y="10172"/>
                  </a:cubicBezTo>
                  <a:cubicBezTo>
                    <a:pt x="3275" y="10386"/>
                    <a:pt x="3859" y="10600"/>
                    <a:pt x="4478" y="10719"/>
                  </a:cubicBezTo>
                  <a:cubicBezTo>
                    <a:pt x="4640" y="10753"/>
                    <a:pt x="4802" y="10781"/>
                    <a:pt x="4960" y="10781"/>
                  </a:cubicBezTo>
                  <a:cubicBezTo>
                    <a:pt x="5022" y="10781"/>
                    <a:pt x="5084" y="10777"/>
                    <a:pt x="5144" y="10767"/>
                  </a:cubicBezTo>
                  <a:cubicBezTo>
                    <a:pt x="5192" y="10767"/>
                    <a:pt x="5252" y="10755"/>
                    <a:pt x="5299" y="10755"/>
                  </a:cubicBezTo>
                  <a:lnTo>
                    <a:pt x="5371" y="10755"/>
                  </a:lnTo>
                  <a:cubicBezTo>
                    <a:pt x="5609" y="10755"/>
                    <a:pt x="5728" y="10838"/>
                    <a:pt x="5776" y="11064"/>
                  </a:cubicBezTo>
                  <a:cubicBezTo>
                    <a:pt x="5835" y="11422"/>
                    <a:pt x="5883" y="11779"/>
                    <a:pt x="5942" y="12148"/>
                  </a:cubicBezTo>
                  <a:cubicBezTo>
                    <a:pt x="5954" y="12231"/>
                    <a:pt x="5942" y="12303"/>
                    <a:pt x="6026" y="12350"/>
                  </a:cubicBezTo>
                  <a:cubicBezTo>
                    <a:pt x="6033" y="12350"/>
                    <a:pt x="6047" y="12356"/>
                    <a:pt x="6058" y="12356"/>
                  </a:cubicBezTo>
                  <a:cubicBezTo>
                    <a:pt x="6064" y="12356"/>
                    <a:pt x="6069" y="12354"/>
                    <a:pt x="6073" y="12350"/>
                  </a:cubicBezTo>
                  <a:cubicBezTo>
                    <a:pt x="6549" y="12136"/>
                    <a:pt x="6990" y="11898"/>
                    <a:pt x="7335" y="11481"/>
                  </a:cubicBezTo>
                  <a:cubicBezTo>
                    <a:pt x="7383" y="11422"/>
                    <a:pt x="7430" y="11362"/>
                    <a:pt x="7502" y="11315"/>
                  </a:cubicBezTo>
                  <a:cubicBezTo>
                    <a:pt x="7692" y="11219"/>
                    <a:pt x="7811" y="11041"/>
                    <a:pt x="7931" y="10838"/>
                  </a:cubicBezTo>
                  <a:cubicBezTo>
                    <a:pt x="8097" y="10779"/>
                    <a:pt x="8264" y="10814"/>
                    <a:pt x="8359" y="10695"/>
                  </a:cubicBezTo>
                  <a:cubicBezTo>
                    <a:pt x="8538" y="10505"/>
                    <a:pt x="8800" y="10445"/>
                    <a:pt x="9050" y="10410"/>
                  </a:cubicBezTo>
                  <a:cubicBezTo>
                    <a:pt x="9705" y="10326"/>
                    <a:pt x="10371" y="10231"/>
                    <a:pt x="11026" y="10148"/>
                  </a:cubicBezTo>
                  <a:cubicBezTo>
                    <a:pt x="11205" y="10112"/>
                    <a:pt x="11371" y="10088"/>
                    <a:pt x="11550" y="10041"/>
                  </a:cubicBezTo>
                  <a:cubicBezTo>
                    <a:pt x="11836" y="9945"/>
                    <a:pt x="12098" y="9850"/>
                    <a:pt x="12372" y="9755"/>
                  </a:cubicBezTo>
                  <a:cubicBezTo>
                    <a:pt x="12562" y="9695"/>
                    <a:pt x="12753" y="9636"/>
                    <a:pt x="12931" y="9576"/>
                  </a:cubicBezTo>
                  <a:cubicBezTo>
                    <a:pt x="13205" y="9493"/>
                    <a:pt x="13467" y="9410"/>
                    <a:pt x="13705" y="9314"/>
                  </a:cubicBezTo>
                  <a:cubicBezTo>
                    <a:pt x="13979" y="9195"/>
                    <a:pt x="14241" y="9076"/>
                    <a:pt x="14455" y="8874"/>
                  </a:cubicBezTo>
                  <a:cubicBezTo>
                    <a:pt x="14669" y="8671"/>
                    <a:pt x="14931" y="8505"/>
                    <a:pt x="15170" y="8338"/>
                  </a:cubicBezTo>
                  <a:cubicBezTo>
                    <a:pt x="15193" y="8326"/>
                    <a:pt x="15229" y="8278"/>
                    <a:pt x="15241" y="8255"/>
                  </a:cubicBezTo>
                  <a:cubicBezTo>
                    <a:pt x="15348" y="8100"/>
                    <a:pt x="15479" y="8005"/>
                    <a:pt x="15622" y="7909"/>
                  </a:cubicBezTo>
                  <a:cubicBezTo>
                    <a:pt x="15717" y="7850"/>
                    <a:pt x="15824" y="7790"/>
                    <a:pt x="15848" y="7671"/>
                  </a:cubicBezTo>
                  <a:cubicBezTo>
                    <a:pt x="15896" y="7528"/>
                    <a:pt x="16003" y="7421"/>
                    <a:pt x="16134" y="7326"/>
                  </a:cubicBezTo>
                  <a:cubicBezTo>
                    <a:pt x="16324" y="7183"/>
                    <a:pt x="16491" y="7016"/>
                    <a:pt x="16574" y="6778"/>
                  </a:cubicBezTo>
                  <a:cubicBezTo>
                    <a:pt x="16658" y="6612"/>
                    <a:pt x="16753" y="6457"/>
                    <a:pt x="16848" y="6290"/>
                  </a:cubicBezTo>
                  <a:cubicBezTo>
                    <a:pt x="16872" y="6231"/>
                    <a:pt x="16896" y="6159"/>
                    <a:pt x="16908" y="6076"/>
                  </a:cubicBezTo>
                  <a:cubicBezTo>
                    <a:pt x="16920" y="5957"/>
                    <a:pt x="16932" y="5826"/>
                    <a:pt x="16955" y="5707"/>
                  </a:cubicBezTo>
                  <a:cubicBezTo>
                    <a:pt x="16967" y="5421"/>
                    <a:pt x="17015" y="5183"/>
                    <a:pt x="16991" y="4945"/>
                  </a:cubicBezTo>
                  <a:cubicBezTo>
                    <a:pt x="16955" y="4468"/>
                    <a:pt x="16896" y="3992"/>
                    <a:pt x="16789" y="3540"/>
                  </a:cubicBezTo>
                  <a:cubicBezTo>
                    <a:pt x="16729" y="3254"/>
                    <a:pt x="16622" y="2980"/>
                    <a:pt x="16515" y="2718"/>
                  </a:cubicBezTo>
                  <a:cubicBezTo>
                    <a:pt x="16455" y="2552"/>
                    <a:pt x="16360" y="2409"/>
                    <a:pt x="16241" y="2266"/>
                  </a:cubicBezTo>
                  <a:cubicBezTo>
                    <a:pt x="15979" y="1992"/>
                    <a:pt x="15705" y="1706"/>
                    <a:pt x="15431" y="1420"/>
                  </a:cubicBezTo>
                  <a:cubicBezTo>
                    <a:pt x="15170" y="1135"/>
                    <a:pt x="14824" y="956"/>
                    <a:pt x="14431" y="837"/>
                  </a:cubicBezTo>
                  <a:cubicBezTo>
                    <a:pt x="14158" y="754"/>
                    <a:pt x="13836" y="742"/>
                    <a:pt x="13598" y="539"/>
                  </a:cubicBezTo>
                  <a:cubicBezTo>
                    <a:pt x="13538" y="480"/>
                    <a:pt x="13443" y="480"/>
                    <a:pt x="13360" y="456"/>
                  </a:cubicBezTo>
                  <a:cubicBezTo>
                    <a:pt x="12907" y="325"/>
                    <a:pt x="12431" y="301"/>
                    <a:pt x="11979" y="111"/>
                  </a:cubicBezTo>
                  <a:cubicBezTo>
                    <a:pt x="11973" y="105"/>
                    <a:pt x="11961" y="105"/>
                    <a:pt x="11947" y="105"/>
                  </a:cubicBezTo>
                  <a:cubicBezTo>
                    <a:pt x="11934" y="105"/>
                    <a:pt x="11919" y="105"/>
                    <a:pt x="11907" y="99"/>
                  </a:cubicBezTo>
                  <a:cubicBezTo>
                    <a:pt x="11645" y="67"/>
                    <a:pt x="11389" y="46"/>
                    <a:pt x="11130" y="46"/>
                  </a:cubicBezTo>
                  <a:cubicBezTo>
                    <a:pt x="11001" y="46"/>
                    <a:pt x="10871" y="51"/>
                    <a:pt x="10740" y="63"/>
                  </a:cubicBezTo>
                  <a:cubicBezTo>
                    <a:pt x="10682" y="74"/>
                    <a:pt x="10620" y="80"/>
                    <a:pt x="10558" y="80"/>
                  </a:cubicBezTo>
                  <a:cubicBezTo>
                    <a:pt x="10481" y="80"/>
                    <a:pt x="10402" y="71"/>
                    <a:pt x="10324" y="51"/>
                  </a:cubicBezTo>
                  <a:cubicBezTo>
                    <a:pt x="10100" y="16"/>
                    <a:pt x="9876" y="0"/>
                    <a:pt x="965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15;p27">
              <a:extLst>
                <a:ext uri="{FF2B5EF4-FFF2-40B4-BE49-F238E27FC236}">
                  <a16:creationId xmlns:a16="http://schemas.microsoft.com/office/drawing/2014/main" id="{03C803BC-75CB-4F10-9B98-67695079F0D6}"/>
                </a:ext>
              </a:extLst>
            </p:cNvPr>
            <p:cNvSpPr/>
            <p:nvPr/>
          </p:nvSpPr>
          <p:spPr>
            <a:xfrm>
              <a:off x="2978925" y="1435725"/>
              <a:ext cx="458725" cy="343825"/>
            </a:xfrm>
            <a:custGeom>
              <a:avLst/>
              <a:gdLst/>
              <a:ahLst/>
              <a:cxnLst/>
              <a:rect l="l" t="t" r="r" b="b"/>
              <a:pathLst>
                <a:path w="18349" h="13753" extrusionOk="0">
                  <a:moveTo>
                    <a:pt x="5894" y="12085"/>
                  </a:moveTo>
                  <a:cubicBezTo>
                    <a:pt x="5847" y="12050"/>
                    <a:pt x="5835" y="12038"/>
                    <a:pt x="5811" y="12038"/>
                  </a:cubicBezTo>
                  <a:cubicBezTo>
                    <a:pt x="5204" y="12145"/>
                    <a:pt x="4620" y="11930"/>
                    <a:pt x="4049" y="11764"/>
                  </a:cubicBezTo>
                  <a:cubicBezTo>
                    <a:pt x="3727" y="11680"/>
                    <a:pt x="3418" y="11561"/>
                    <a:pt x="3120" y="11454"/>
                  </a:cubicBezTo>
                  <a:cubicBezTo>
                    <a:pt x="2954" y="11395"/>
                    <a:pt x="2811" y="11311"/>
                    <a:pt x="2644" y="11240"/>
                  </a:cubicBezTo>
                  <a:cubicBezTo>
                    <a:pt x="2632" y="11216"/>
                    <a:pt x="2596" y="11204"/>
                    <a:pt x="2584" y="11192"/>
                  </a:cubicBezTo>
                  <a:cubicBezTo>
                    <a:pt x="2203" y="11133"/>
                    <a:pt x="1930" y="10835"/>
                    <a:pt x="1572" y="10716"/>
                  </a:cubicBezTo>
                  <a:cubicBezTo>
                    <a:pt x="1430" y="10656"/>
                    <a:pt x="1275" y="10573"/>
                    <a:pt x="1168" y="10442"/>
                  </a:cubicBezTo>
                  <a:cubicBezTo>
                    <a:pt x="1132" y="10383"/>
                    <a:pt x="1072" y="10347"/>
                    <a:pt x="989" y="10311"/>
                  </a:cubicBezTo>
                  <a:cubicBezTo>
                    <a:pt x="798" y="10216"/>
                    <a:pt x="679" y="10073"/>
                    <a:pt x="560" y="9906"/>
                  </a:cubicBezTo>
                  <a:cubicBezTo>
                    <a:pt x="429" y="9680"/>
                    <a:pt x="215" y="9168"/>
                    <a:pt x="179" y="8894"/>
                  </a:cubicBezTo>
                  <a:cubicBezTo>
                    <a:pt x="132" y="8549"/>
                    <a:pt x="84" y="8192"/>
                    <a:pt x="36" y="7859"/>
                  </a:cubicBezTo>
                  <a:cubicBezTo>
                    <a:pt x="1" y="7537"/>
                    <a:pt x="25" y="7239"/>
                    <a:pt x="144" y="6966"/>
                  </a:cubicBezTo>
                  <a:cubicBezTo>
                    <a:pt x="417" y="6335"/>
                    <a:pt x="656" y="5692"/>
                    <a:pt x="1025" y="5132"/>
                  </a:cubicBezTo>
                  <a:cubicBezTo>
                    <a:pt x="1156" y="4942"/>
                    <a:pt x="1287" y="4727"/>
                    <a:pt x="1430" y="4537"/>
                  </a:cubicBezTo>
                  <a:cubicBezTo>
                    <a:pt x="1644" y="4239"/>
                    <a:pt x="1870" y="3953"/>
                    <a:pt x="2096" y="3668"/>
                  </a:cubicBezTo>
                  <a:cubicBezTo>
                    <a:pt x="2239" y="3477"/>
                    <a:pt x="2394" y="3310"/>
                    <a:pt x="2620" y="3191"/>
                  </a:cubicBezTo>
                  <a:cubicBezTo>
                    <a:pt x="2763" y="3120"/>
                    <a:pt x="2882" y="3001"/>
                    <a:pt x="3001" y="2894"/>
                  </a:cubicBezTo>
                  <a:cubicBezTo>
                    <a:pt x="3299" y="2632"/>
                    <a:pt x="3632" y="2394"/>
                    <a:pt x="4001" y="2215"/>
                  </a:cubicBezTo>
                  <a:cubicBezTo>
                    <a:pt x="4073" y="2179"/>
                    <a:pt x="4132" y="2144"/>
                    <a:pt x="4192" y="2096"/>
                  </a:cubicBezTo>
                  <a:cubicBezTo>
                    <a:pt x="4239" y="2060"/>
                    <a:pt x="4263" y="2036"/>
                    <a:pt x="4311" y="2001"/>
                  </a:cubicBezTo>
                  <a:cubicBezTo>
                    <a:pt x="4859" y="1751"/>
                    <a:pt x="5370" y="1382"/>
                    <a:pt x="5954" y="1155"/>
                  </a:cubicBezTo>
                  <a:cubicBezTo>
                    <a:pt x="6013" y="1143"/>
                    <a:pt x="6073" y="1096"/>
                    <a:pt x="6132" y="1096"/>
                  </a:cubicBezTo>
                  <a:cubicBezTo>
                    <a:pt x="6442" y="1072"/>
                    <a:pt x="6728" y="905"/>
                    <a:pt x="7025" y="810"/>
                  </a:cubicBezTo>
                  <a:cubicBezTo>
                    <a:pt x="7228" y="751"/>
                    <a:pt x="7454" y="691"/>
                    <a:pt x="7680" y="655"/>
                  </a:cubicBezTo>
                  <a:cubicBezTo>
                    <a:pt x="7859" y="608"/>
                    <a:pt x="8049" y="596"/>
                    <a:pt x="8216" y="489"/>
                  </a:cubicBezTo>
                  <a:cubicBezTo>
                    <a:pt x="8288" y="441"/>
                    <a:pt x="8407" y="417"/>
                    <a:pt x="8490" y="393"/>
                  </a:cubicBezTo>
                  <a:cubicBezTo>
                    <a:pt x="9252" y="274"/>
                    <a:pt x="10002" y="131"/>
                    <a:pt x="10752" y="36"/>
                  </a:cubicBezTo>
                  <a:cubicBezTo>
                    <a:pt x="11157" y="0"/>
                    <a:pt x="11574" y="60"/>
                    <a:pt x="11990" y="131"/>
                  </a:cubicBezTo>
                  <a:cubicBezTo>
                    <a:pt x="12217" y="179"/>
                    <a:pt x="12443" y="203"/>
                    <a:pt x="12657" y="239"/>
                  </a:cubicBezTo>
                  <a:cubicBezTo>
                    <a:pt x="12740" y="250"/>
                    <a:pt x="12812" y="262"/>
                    <a:pt x="12871" y="298"/>
                  </a:cubicBezTo>
                  <a:cubicBezTo>
                    <a:pt x="12990" y="370"/>
                    <a:pt x="13121" y="393"/>
                    <a:pt x="13276" y="393"/>
                  </a:cubicBezTo>
                  <a:cubicBezTo>
                    <a:pt x="13586" y="429"/>
                    <a:pt x="13883" y="536"/>
                    <a:pt x="14181" y="608"/>
                  </a:cubicBezTo>
                  <a:cubicBezTo>
                    <a:pt x="14288" y="631"/>
                    <a:pt x="14407" y="667"/>
                    <a:pt x="14491" y="727"/>
                  </a:cubicBezTo>
                  <a:cubicBezTo>
                    <a:pt x="14610" y="798"/>
                    <a:pt x="14729" y="870"/>
                    <a:pt x="14884" y="858"/>
                  </a:cubicBezTo>
                  <a:cubicBezTo>
                    <a:pt x="14919" y="858"/>
                    <a:pt x="14979" y="893"/>
                    <a:pt x="15015" y="917"/>
                  </a:cubicBezTo>
                  <a:cubicBezTo>
                    <a:pt x="15098" y="977"/>
                    <a:pt x="15205" y="1036"/>
                    <a:pt x="15324" y="1024"/>
                  </a:cubicBezTo>
                  <a:cubicBezTo>
                    <a:pt x="15372" y="1024"/>
                    <a:pt x="15431" y="1036"/>
                    <a:pt x="15479" y="1072"/>
                  </a:cubicBezTo>
                  <a:cubicBezTo>
                    <a:pt x="15908" y="1322"/>
                    <a:pt x="16336" y="1572"/>
                    <a:pt x="16705" y="1917"/>
                  </a:cubicBezTo>
                  <a:cubicBezTo>
                    <a:pt x="16812" y="2024"/>
                    <a:pt x="16884" y="2155"/>
                    <a:pt x="16979" y="2275"/>
                  </a:cubicBezTo>
                  <a:cubicBezTo>
                    <a:pt x="17062" y="2417"/>
                    <a:pt x="17158" y="2572"/>
                    <a:pt x="17265" y="2715"/>
                  </a:cubicBezTo>
                  <a:cubicBezTo>
                    <a:pt x="17420" y="2953"/>
                    <a:pt x="17562" y="3215"/>
                    <a:pt x="17682" y="3477"/>
                  </a:cubicBezTo>
                  <a:cubicBezTo>
                    <a:pt x="17765" y="3715"/>
                    <a:pt x="17896" y="3953"/>
                    <a:pt x="18039" y="4180"/>
                  </a:cubicBezTo>
                  <a:cubicBezTo>
                    <a:pt x="18110" y="4310"/>
                    <a:pt x="18146" y="4465"/>
                    <a:pt x="18170" y="4608"/>
                  </a:cubicBezTo>
                  <a:cubicBezTo>
                    <a:pt x="18194" y="4834"/>
                    <a:pt x="18205" y="5061"/>
                    <a:pt x="18253" y="5275"/>
                  </a:cubicBezTo>
                  <a:cubicBezTo>
                    <a:pt x="18348" y="5680"/>
                    <a:pt x="18289" y="6085"/>
                    <a:pt x="18241" y="6466"/>
                  </a:cubicBezTo>
                  <a:cubicBezTo>
                    <a:pt x="18229" y="6573"/>
                    <a:pt x="18205" y="6668"/>
                    <a:pt x="18205" y="6763"/>
                  </a:cubicBezTo>
                  <a:cubicBezTo>
                    <a:pt x="18194" y="6942"/>
                    <a:pt x="18134" y="7108"/>
                    <a:pt x="18051" y="7263"/>
                  </a:cubicBezTo>
                  <a:cubicBezTo>
                    <a:pt x="17932" y="7466"/>
                    <a:pt x="17789" y="7656"/>
                    <a:pt x="17705" y="7882"/>
                  </a:cubicBezTo>
                  <a:cubicBezTo>
                    <a:pt x="17634" y="8049"/>
                    <a:pt x="17527" y="8180"/>
                    <a:pt x="17396" y="8287"/>
                  </a:cubicBezTo>
                  <a:cubicBezTo>
                    <a:pt x="17241" y="8418"/>
                    <a:pt x="17098" y="8549"/>
                    <a:pt x="17003" y="8728"/>
                  </a:cubicBezTo>
                  <a:cubicBezTo>
                    <a:pt x="16943" y="8847"/>
                    <a:pt x="16800" y="8954"/>
                    <a:pt x="16693" y="9049"/>
                  </a:cubicBezTo>
                  <a:cubicBezTo>
                    <a:pt x="16574" y="9144"/>
                    <a:pt x="16455" y="9252"/>
                    <a:pt x="16336" y="9371"/>
                  </a:cubicBezTo>
                  <a:cubicBezTo>
                    <a:pt x="16289" y="9418"/>
                    <a:pt x="16241" y="9478"/>
                    <a:pt x="16205" y="9502"/>
                  </a:cubicBezTo>
                  <a:cubicBezTo>
                    <a:pt x="15872" y="9704"/>
                    <a:pt x="15586" y="9954"/>
                    <a:pt x="15229" y="10073"/>
                  </a:cubicBezTo>
                  <a:cubicBezTo>
                    <a:pt x="15050" y="10133"/>
                    <a:pt x="14895" y="10240"/>
                    <a:pt x="14729" y="10323"/>
                  </a:cubicBezTo>
                  <a:cubicBezTo>
                    <a:pt x="14669" y="10359"/>
                    <a:pt x="14598" y="10383"/>
                    <a:pt x="14574" y="10430"/>
                  </a:cubicBezTo>
                  <a:cubicBezTo>
                    <a:pt x="14538" y="10609"/>
                    <a:pt x="14372" y="10633"/>
                    <a:pt x="14241" y="10680"/>
                  </a:cubicBezTo>
                  <a:cubicBezTo>
                    <a:pt x="14003" y="10776"/>
                    <a:pt x="13764" y="10835"/>
                    <a:pt x="13526" y="10895"/>
                  </a:cubicBezTo>
                  <a:cubicBezTo>
                    <a:pt x="13300" y="10930"/>
                    <a:pt x="13098" y="10978"/>
                    <a:pt x="12883" y="11085"/>
                  </a:cubicBezTo>
                  <a:cubicBezTo>
                    <a:pt x="12764" y="11145"/>
                    <a:pt x="12621" y="11157"/>
                    <a:pt x="12479" y="11168"/>
                  </a:cubicBezTo>
                  <a:cubicBezTo>
                    <a:pt x="11586" y="11288"/>
                    <a:pt x="10681" y="11407"/>
                    <a:pt x="9788" y="11526"/>
                  </a:cubicBezTo>
                  <a:cubicBezTo>
                    <a:pt x="9466" y="11490"/>
                    <a:pt x="9288" y="11752"/>
                    <a:pt x="9026" y="11883"/>
                  </a:cubicBezTo>
                  <a:cubicBezTo>
                    <a:pt x="8966" y="12061"/>
                    <a:pt x="8776" y="12121"/>
                    <a:pt x="8669" y="12264"/>
                  </a:cubicBezTo>
                  <a:cubicBezTo>
                    <a:pt x="8478" y="12466"/>
                    <a:pt x="8288" y="12681"/>
                    <a:pt x="8049" y="12859"/>
                  </a:cubicBezTo>
                  <a:cubicBezTo>
                    <a:pt x="7764" y="13062"/>
                    <a:pt x="7466" y="13240"/>
                    <a:pt x="7156" y="13419"/>
                  </a:cubicBezTo>
                  <a:cubicBezTo>
                    <a:pt x="6978" y="13526"/>
                    <a:pt x="6787" y="13609"/>
                    <a:pt x="6573" y="13693"/>
                  </a:cubicBezTo>
                  <a:cubicBezTo>
                    <a:pt x="6454" y="13728"/>
                    <a:pt x="6323" y="13752"/>
                    <a:pt x="6204" y="13752"/>
                  </a:cubicBezTo>
                  <a:cubicBezTo>
                    <a:pt x="6025" y="13752"/>
                    <a:pt x="5894" y="13645"/>
                    <a:pt x="5871" y="13454"/>
                  </a:cubicBezTo>
                  <a:cubicBezTo>
                    <a:pt x="5871" y="13359"/>
                    <a:pt x="5894" y="13240"/>
                    <a:pt x="5930" y="13169"/>
                  </a:cubicBezTo>
                  <a:cubicBezTo>
                    <a:pt x="6025" y="12954"/>
                    <a:pt x="6037" y="12752"/>
                    <a:pt x="5990" y="12538"/>
                  </a:cubicBezTo>
                  <a:cubicBezTo>
                    <a:pt x="5918" y="12431"/>
                    <a:pt x="5906" y="12252"/>
                    <a:pt x="5894" y="12085"/>
                  </a:cubicBezTo>
                  <a:close/>
                  <a:moveTo>
                    <a:pt x="8514" y="11549"/>
                  </a:moveTo>
                  <a:cubicBezTo>
                    <a:pt x="8669" y="11490"/>
                    <a:pt x="8835" y="11514"/>
                    <a:pt x="8942" y="11395"/>
                  </a:cubicBezTo>
                  <a:cubicBezTo>
                    <a:pt x="9121" y="11204"/>
                    <a:pt x="9371" y="11145"/>
                    <a:pt x="9621" y="11121"/>
                  </a:cubicBezTo>
                  <a:cubicBezTo>
                    <a:pt x="10276" y="11026"/>
                    <a:pt x="10955" y="10942"/>
                    <a:pt x="11597" y="10847"/>
                  </a:cubicBezTo>
                  <a:cubicBezTo>
                    <a:pt x="11788" y="10823"/>
                    <a:pt x="11943" y="10787"/>
                    <a:pt x="12121" y="10740"/>
                  </a:cubicBezTo>
                  <a:cubicBezTo>
                    <a:pt x="12407" y="10656"/>
                    <a:pt x="12681" y="10549"/>
                    <a:pt x="12943" y="10466"/>
                  </a:cubicBezTo>
                  <a:cubicBezTo>
                    <a:pt x="13133" y="10406"/>
                    <a:pt x="13336" y="10347"/>
                    <a:pt x="13502" y="10287"/>
                  </a:cubicBezTo>
                  <a:cubicBezTo>
                    <a:pt x="13776" y="10192"/>
                    <a:pt x="14038" y="10121"/>
                    <a:pt x="14276" y="10014"/>
                  </a:cubicBezTo>
                  <a:cubicBezTo>
                    <a:pt x="14550" y="9894"/>
                    <a:pt x="14824" y="9775"/>
                    <a:pt x="15026" y="9585"/>
                  </a:cubicBezTo>
                  <a:cubicBezTo>
                    <a:pt x="15253" y="9371"/>
                    <a:pt x="15503" y="9216"/>
                    <a:pt x="15741" y="9049"/>
                  </a:cubicBezTo>
                  <a:cubicBezTo>
                    <a:pt x="15765" y="9037"/>
                    <a:pt x="15800" y="8990"/>
                    <a:pt x="15812" y="8954"/>
                  </a:cubicBezTo>
                  <a:cubicBezTo>
                    <a:pt x="15919" y="8811"/>
                    <a:pt x="16050" y="8704"/>
                    <a:pt x="16205" y="8621"/>
                  </a:cubicBezTo>
                  <a:cubicBezTo>
                    <a:pt x="16289" y="8561"/>
                    <a:pt x="16396" y="8490"/>
                    <a:pt x="16419" y="8382"/>
                  </a:cubicBezTo>
                  <a:cubicBezTo>
                    <a:pt x="16467" y="8228"/>
                    <a:pt x="16574" y="8120"/>
                    <a:pt x="16705" y="8037"/>
                  </a:cubicBezTo>
                  <a:cubicBezTo>
                    <a:pt x="16896" y="7882"/>
                    <a:pt x="17062" y="7728"/>
                    <a:pt x="17158" y="7489"/>
                  </a:cubicBezTo>
                  <a:cubicBezTo>
                    <a:pt x="17229" y="7323"/>
                    <a:pt x="17336" y="7156"/>
                    <a:pt x="17420" y="6989"/>
                  </a:cubicBezTo>
                  <a:cubicBezTo>
                    <a:pt x="17455" y="6930"/>
                    <a:pt x="17467" y="6858"/>
                    <a:pt x="17479" y="6787"/>
                  </a:cubicBezTo>
                  <a:cubicBezTo>
                    <a:pt x="17491" y="6668"/>
                    <a:pt x="17515" y="6537"/>
                    <a:pt x="17527" y="6406"/>
                  </a:cubicBezTo>
                  <a:cubicBezTo>
                    <a:pt x="17539" y="6180"/>
                    <a:pt x="17586" y="5942"/>
                    <a:pt x="17574" y="5692"/>
                  </a:cubicBezTo>
                  <a:cubicBezTo>
                    <a:pt x="17527" y="5215"/>
                    <a:pt x="17467" y="4739"/>
                    <a:pt x="17360" y="4287"/>
                  </a:cubicBezTo>
                  <a:cubicBezTo>
                    <a:pt x="17301" y="4001"/>
                    <a:pt x="17193" y="3727"/>
                    <a:pt x="17098" y="3465"/>
                  </a:cubicBezTo>
                  <a:cubicBezTo>
                    <a:pt x="17039" y="3298"/>
                    <a:pt x="16931" y="3156"/>
                    <a:pt x="16812" y="3013"/>
                  </a:cubicBezTo>
                  <a:cubicBezTo>
                    <a:pt x="16562" y="2739"/>
                    <a:pt x="16277" y="2453"/>
                    <a:pt x="16003" y="2167"/>
                  </a:cubicBezTo>
                  <a:cubicBezTo>
                    <a:pt x="15741" y="1882"/>
                    <a:pt x="15396" y="1715"/>
                    <a:pt x="15015" y="1584"/>
                  </a:cubicBezTo>
                  <a:cubicBezTo>
                    <a:pt x="14729" y="1501"/>
                    <a:pt x="14419" y="1489"/>
                    <a:pt x="14181" y="1286"/>
                  </a:cubicBezTo>
                  <a:cubicBezTo>
                    <a:pt x="14122" y="1227"/>
                    <a:pt x="14014" y="1227"/>
                    <a:pt x="13943" y="1203"/>
                  </a:cubicBezTo>
                  <a:cubicBezTo>
                    <a:pt x="13479" y="1072"/>
                    <a:pt x="13002" y="1048"/>
                    <a:pt x="12550" y="858"/>
                  </a:cubicBezTo>
                  <a:cubicBezTo>
                    <a:pt x="12538" y="846"/>
                    <a:pt x="12514" y="858"/>
                    <a:pt x="12479" y="846"/>
                  </a:cubicBezTo>
                  <a:cubicBezTo>
                    <a:pt x="12098" y="798"/>
                    <a:pt x="11705" y="774"/>
                    <a:pt x="11324" y="810"/>
                  </a:cubicBezTo>
                  <a:cubicBezTo>
                    <a:pt x="11181" y="834"/>
                    <a:pt x="11038" y="834"/>
                    <a:pt x="10907" y="798"/>
                  </a:cubicBezTo>
                  <a:cubicBezTo>
                    <a:pt x="10371" y="715"/>
                    <a:pt x="9835" y="739"/>
                    <a:pt x="9300" y="834"/>
                  </a:cubicBezTo>
                  <a:cubicBezTo>
                    <a:pt x="9026" y="881"/>
                    <a:pt x="8740" y="905"/>
                    <a:pt x="8514" y="1048"/>
                  </a:cubicBezTo>
                  <a:cubicBezTo>
                    <a:pt x="8299" y="1179"/>
                    <a:pt x="8097" y="1215"/>
                    <a:pt x="7871" y="1251"/>
                  </a:cubicBezTo>
                  <a:cubicBezTo>
                    <a:pt x="7514" y="1274"/>
                    <a:pt x="7180" y="1382"/>
                    <a:pt x="6859" y="1536"/>
                  </a:cubicBezTo>
                  <a:cubicBezTo>
                    <a:pt x="6740" y="1596"/>
                    <a:pt x="6609" y="1632"/>
                    <a:pt x="6466" y="1655"/>
                  </a:cubicBezTo>
                  <a:cubicBezTo>
                    <a:pt x="6168" y="1691"/>
                    <a:pt x="5894" y="1834"/>
                    <a:pt x="5632" y="1977"/>
                  </a:cubicBezTo>
                  <a:cubicBezTo>
                    <a:pt x="5192" y="2227"/>
                    <a:pt x="4739" y="2501"/>
                    <a:pt x="4299" y="2739"/>
                  </a:cubicBezTo>
                  <a:cubicBezTo>
                    <a:pt x="3942" y="2929"/>
                    <a:pt x="3608" y="3156"/>
                    <a:pt x="3311" y="3418"/>
                  </a:cubicBezTo>
                  <a:cubicBezTo>
                    <a:pt x="3168" y="3560"/>
                    <a:pt x="3013" y="3691"/>
                    <a:pt x="2823" y="3775"/>
                  </a:cubicBezTo>
                  <a:cubicBezTo>
                    <a:pt x="2763" y="3810"/>
                    <a:pt x="2692" y="3870"/>
                    <a:pt x="2644" y="3918"/>
                  </a:cubicBezTo>
                  <a:cubicBezTo>
                    <a:pt x="2263" y="4418"/>
                    <a:pt x="1846" y="4906"/>
                    <a:pt x="1501" y="5465"/>
                  </a:cubicBezTo>
                  <a:cubicBezTo>
                    <a:pt x="1168" y="6013"/>
                    <a:pt x="929" y="6608"/>
                    <a:pt x="679" y="7192"/>
                  </a:cubicBezTo>
                  <a:cubicBezTo>
                    <a:pt x="584" y="7382"/>
                    <a:pt x="572" y="7573"/>
                    <a:pt x="608" y="7787"/>
                  </a:cubicBezTo>
                  <a:cubicBezTo>
                    <a:pt x="644" y="8120"/>
                    <a:pt x="691" y="8454"/>
                    <a:pt x="739" y="8799"/>
                  </a:cubicBezTo>
                  <a:cubicBezTo>
                    <a:pt x="787" y="9073"/>
                    <a:pt x="918" y="9347"/>
                    <a:pt x="1037" y="9597"/>
                  </a:cubicBezTo>
                  <a:cubicBezTo>
                    <a:pt x="1084" y="9692"/>
                    <a:pt x="1179" y="9764"/>
                    <a:pt x="1275" y="9823"/>
                  </a:cubicBezTo>
                  <a:cubicBezTo>
                    <a:pt x="1346" y="9883"/>
                    <a:pt x="1465" y="9906"/>
                    <a:pt x="1513" y="9990"/>
                  </a:cubicBezTo>
                  <a:cubicBezTo>
                    <a:pt x="1632" y="10133"/>
                    <a:pt x="1775" y="10204"/>
                    <a:pt x="1941" y="10287"/>
                  </a:cubicBezTo>
                  <a:cubicBezTo>
                    <a:pt x="2061" y="10347"/>
                    <a:pt x="2180" y="10418"/>
                    <a:pt x="2322" y="10478"/>
                  </a:cubicBezTo>
                  <a:cubicBezTo>
                    <a:pt x="2406" y="10526"/>
                    <a:pt x="2501" y="10561"/>
                    <a:pt x="2584" y="10597"/>
                  </a:cubicBezTo>
                  <a:cubicBezTo>
                    <a:pt x="2715" y="10621"/>
                    <a:pt x="2834" y="10680"/>
                    <a:pt x="2954" y="10776"/>
                  </a:cubicBezTo>
                  <a:cubicBezTo>
                    <a:pt x="3049" y="10835"/>
                    <a:pt x="3144" y="10895"/>
                    <a:pt x="3251" y="10918"/>
                  </a:cubicBezTo>
                  <a:cubicBezTo>
                    <a:pt x="3846" y="11133"/>
                    <a:pt x="4430" y="11359"/>
                    <a:pt x="5049" y="11478"/>
                  </a:cubicBezTo>
                  <a:cubicBezTo>
                    <a:pt x="5275" y="11514"/>
                    <a:pt x="5501" y="11549"/>
                    <a:pt x="5728" y="11514"/>
                  </a:cubicBezTo>
                  <a:cubicBezTo>
                    <a:pt x="5763" y="11514"/>
                    <a:pt x="5835" y="11502"/>
                    <a:pt x="5871" y="11502"/>
                  </a:cubicBezTo>
                  <a:lnTo>
                    <a:pt x="5942" y="11502"/>
                  </a:lnTo>
                  <a:cubicBezTo>
                    <a:pt x="6192" y="11502"/>
                    <a:pt x="6299" y="11597"/>
                    <a:pt x="6347" y="11811"/>
                  </a:cubicBezTo>
                  <a:cubicBezTo>
                    <a:pt x="6406" y="12169"/>
                    <a:pt x="6454" y="12526"/>
                    <a:pt x="6513" y="12907"/>
                  </a:cubicBezTo>
                  <a:cubicBezTo>
                    <a:pt x="6525" y="12978"/>
                    <a:pt x="6513" y="13050"/>
                    <a:pt x="6609" y="13097"/>
                  </a:cubicBezTo>
                  <a:cubicBezTo>
                    <a:pt x="6621" y="13097"/>
                    <a:pt x="6633" y="13109"/>
                    <a:pt x="6644" y="13097"/>
                  </a:cubicBezTo>
                  <a:cubicBezTo>
                    <a:pt x="7121" y="12883"/>
                    <a:pt x="7573" y="12645"/>
                    <a:pt x="7918" y="12228"/>
                  </a:cubicBezTo>
                  <a:cubicBezTo>
                    <a:pt x="7954" y="12169"/>
                    <a:pt x="8002" y="12109"/>
                    <a:pt x="8073" y="12073"/>
                  </a:cubicBezTo>
                  <a:cubicBezTo>
                    <a:pt x="8276" y="11919"/>
                    <a:pt x="8395" y="11740"/>
                    <a:pt x="8514" y="115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16;p27">
              <a:extLst>
                <a:ext uri="{FF2B5EF4-FFF2-40B4-BE49-F238E27FC236}">
                  <a16:creationId xmlns:a16="http://schemas.microsoft.com/office/drawing/2014/main" id="{80E98DE7-A6F5-47E3-8A67-69F7AB8E901B}"/>
                </a:ext>
              </a:extLst>
            </p:cNvPr>
            <p:cNvSpPr/>
            <p:nvPr/>
          </p:nvSpPr>
          <p:spPr>
            <a:xfrm>
              <a:off x="3082225" y="1597650"/>
              <a:ext cx="267600" cy="49725"/>
            </a:xfrm>
            <a:custGeom>
              <a:avLst/>
              <a:gdLst/>
              <a:ahLst/>
              <a:cxnLst/>
              <a:rect l="l" t="t" r="r" b="b"/>
              <a:pathLst>
                <a:path w="10704" h="1989" extrusionOk="0">
                  <a:moveTo>
                    <a:pt x="6549" y="1131"/>
                  </a:moveTo>
                  <a:cubicBezTo>
                    <a:pt x="5703" y="1227"/>
                    <a:pt x="4858" y="1346"/>
                    <a:pt x="4001" y="1453"/>
                  </a:cubicBezTo>
                  <a:cubicBezTo>
                    <a:pt x="3870" y="1465"/>
                    <a:pt x="3727" y="1489"/>
                    <a:pt x="3596" y="1548"/>
                  </a:cubicBezTo>
                  <a:cubicBezTo>
                    <a:pt x="3334" y="1643"/>
                    <a:pt x="3048" y="1703"/>
                    <a:pt x="2762" y="1739"/>
                  </a:cubicBezTo>
                  <a:cubicBezTo>
                    <a:pt x="2108" y="1810"/>
                    <a:pt x="1477" y="1882"/>
                    <a:pt x="822" y="1965"/>
                  </a:cubicBezTo>
                  <a:cubicBezTo>
                    <a:pt x="667" y="1977"/>
                    <a:pt x="524" y="1989"/>
                    <a:pt x="369" y="1989"/>
                  </a:cubicBezTo>
                  <a:cubicBezTo>
                    <a:pt x="286" y="1989"/>
                    <a:pt x="191" y="1965"/>
                    <a:pt x="119" y="1929"/>
                  </a:cubicBezTo>
                  <a:cubicBezTo>
                    <a:pt x="24" y="1882"/>
                    <a:pt x="0" y="1739"/>
                    <a:pt x="72" y="1679"/>
                  </a:cubicBezTo>
                  <a:cubicBezTo>
                    <a:pt x="131" y="1620"/>
                    <a:pt x="226" y="1572"/>
                    <a:pt x="298" y="1560"/>
                  </a:cubicBezTo>
                  <a:cubicBezTo>
                    <a:pt x="465" y="1512"/>
                    <a:pt x="643" y="1501"/>
                    <a:pt x="822" y="1465"/>
                  </a:cubicBezTo>
                  <a:cubicBezTo>
                    <a:pt x="1489" y="1382"/>
                    <a:pt x="2155" y="1274"/>
                    <a:pt x="2822" y="1191"/>
                  </a:cubicBezTo>
                  <a:cubicBezTo>
                    <a:pt x="2977" y="1167"/>
                    <a:pt x="3120" y="1143"/>
                    <a:pt x="3263" y="1084"/>
                  </a:cubicBezTo>
                  <a:cubicBezTo>
                    <a:pt x="3501" y="977"/>
                    <a:pt x="3739" y="953"/>
                    <a:pt x="3989" y="917"/>
                  </a:cubicBezTo>
                  <a:cubicBezTo>
                    <a:pt x="5608" y="715"/>
                    <a:pt x="7215" y="500"/>
                    <a:pt x="8835" y="298"/>
                  </a:cubicBezTo>
                  <a:cubicBezTo>
                    <a:pt x="9013" y="262"/>
                    <a:pt x="9180" y="262"/>
                    <a:pt x="9347" y="155"/>
                  </a:cubicBezTo>
                  <a:cubicBezTo>
                    <a:pt x="9406" y="119"/>
                    <a:pt x="9478" y="96"/>
                    <a:pt x="9549" y="96"/>
                  </a:cubicBezTo>
                  <a:lnTo>
                    <a:pt x="10228" y="12"/>
                  </a:lnTo>
                  <a:cubicBezTo>
                    <a:pt x="10299" y="0"/>
                    <a:pt x="10371" y="12"/>
                    <a:pt x="10442" y="12"/>
                  </a:cubicBezTo>
                  <a:cubicBezTo>
                    <a:pt x="10585" y="24"/>
                    <a:pt x="10668" y="96"/>
                    <a:pt x="10680" y="215"/>
                  </a:cubicBezTo>
                  <a:cubicBezTo>
                    <a:pt x="10704" y="334"/>
                    <a:pt x="10656" y="441"/>
                    <a:pt x="10525" y="489"/>
                  </a:cubicBezTo>
                  <a:cubicBezTo>
                    <a:pt x="10406" y="536"/>
                    <a:pt x="10287" y="548"/>
                    <a:pt x="10168" y="572"/>
                  </a:cubicBezTo>
                  <a:cubicBezTo>
                    <a:pt x="9930" y="620"/>
                    <a:pt x="9668" y="620"/>
                    <a:pt x="9430" y="750"/>
                  </a:cubicBezTo>
                  <a:cubicBezTo>
                    <a:pt x="9347" y="810"/>
                    <a:pt x="9216" y="798"/>
                    <a:pt x="9109" y="810"/>
                  </a:cubicBezTo>
                  <a:cubicBezTo>
                    <a:pt x="8263" y="905"/>
                    <a:pt x="7418" y="1024"/>
                    <a:pt x="6549" y="11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17;p27">
              <a:extLst>
                <a:ext uri="{FF2B5EF4-FFF2-40B4-BE49-F238E27FC236}">
                  <a16:creationId xmlns:a16="http://schemas.microsoft.com/office/drawing/2014/main" id="{29ECE5E8-0393-45CD-B5D9-0F12DD3089FE}"/>
                </a:ext>
              </a:extLst>
            </p:cNvPr>
            <p:cNvSpPr/>
            <p:nvPr/>
          </p:nvSpPr>
          <p:spPr>
            <a:xfrm>
              <a:off x="3064650" y="1511625"/>
              <a:ext cx="265850" cy="51825"/>
            </a:xfrm>
            <a:custGeom>
              <a:avLst/>
              <a:gdLst/>
              <a:ahLst/>
              <a:cxnLst/>
              <a:rect l="l" t="t" r="r" b="b"/>
              <a:pathLst>
                <a:path w="10634" h="2073" extrusionOk="0">
                  <a:moveTo>
                    <a:pt x="1" y="1917"/>
                  </a:moveTo>
                  <a:cubicBezTo>
                    <a:pt x="60" y="1858"/>
                    <a:pt x="84" y="1810"/>
                    <a:pt x="108" y="1798"/>
                  </a:cubicBezTo>
                  <a:cubicBezTo>
                    <a:pt x="406" y="1620"/>
                    <a:pt x="739" y="1453"/>
                    <a:pt x="1072" y="1417"/>
                  </a:cubicBezTo>
                  <a:cubicBezTo>
                    <a:pt x="1489" y="1358"/>
                    <a:pt x="1894" y="1274"/>
                    <a:pt x="2299" y="1179"/>
                  </a:cubicBezTo>
                  <a:cubicBezTo>
                    <a:pt x="2775" y="1036"/>
                    <a:pt x="3263" y="1001"/>
                    <a:pt x="3739" y="941"/>
                  </a:cubicBezTo>
                  <a:cubicBezTo>
                    <a:pt x="3930" y="905"/>
                    <a:pt x="4144" y="882"/>
                    <a:pt x="4323" y="798"/>
                  </a:cubicBezTo>
                  <a:cubicBezTo>
                    <a:pt x="4442" y="763"/>
                    <a:pt x="4561" y="727"/>
                    <a:pt x="4680" y="715"/>
                  </a:cubicBezTo>
                  <a:lnTo>
                    <a:pt x="9907" y="48"/>
                  </a:lnTo>
                  <a:lnTo>
                    <a:pt x="10347" y="1"/>
                  </a:lnTo>
                  <a:cubicBezTo>
                    <a:pt x="10466" y="1"/>
                    <a:pt x="10574" y="72"/>
                    <a:pt x="10597" y="191"/>
                  </a:cubicBezTo>
                  <a:cubicBezTo>
                    <a:pt x="10633" y="310"/>
                    <a:pt x="10562" y="441"/>
                    <a:pt x="10419" y="489"/>
                  </a:cubicBezTo>
                  <a:cubicBezTo>
                    <a:pt x="10323" y="524"/>
                    <a:pt x="10204" y="536"/>
                    <a:pt x="10097" y="548"/>
                  </a:cubicBezTo>
                  <a:cubicBezTo>
                    <a:pt x="9526" y="620"/>
                    <a:pt x="8978" y="703"/>
                    <a:pt x="8418" y="774"/>
                  </a:cubicBezTo>
                  <a:cubicBezTo>
                    <a:pt x="7252" y="917"/>
                    <a:pt x="6097" y="1072"/>
                    <a:pt x="4942" y="1215"/>
                  </a:cubicBezTo>
                  <a:cubicBezTo>
                    <a:pt x="4739" y="1251"/>
                    <a:pt x="4525" y="1274"/>
                    <a:pt x="4323" y="1370"/>
                  </a:cubicBezTo>
                  <a:cubicBezTo>
                    <a:pt x="4168" y="1429"/>
                    <a:pt x="4013" y="1453"/>
                    <a:pt x="3846" y="1477"/>
                  </a:cubicBezTo>
                  <a:cubicBezTo>
                    <a:pt x="3192" y="1548"/>
                    <a:pt x="2537" y="1655"/>
                    <a:pt x="1882" y="1834"/>
                  </a:cubicBezTo>
                  <a:cubicBezTo>
                    <a:pt x="1763" y="1858"/>
                    <a:pt x="1632" y="1870"/>
                    <a:pt x="1513" y="1894"/>
                  </a:cubicBezTo>
                  <a:cubicBezTo>
                    <a:pt x="1191" y="1953"/>
                    <a:pt x="882" y="1989"/>
                    <a:pt x="584" y="2048"/>
                  </a:cubicBezTo>
                  <a:cubicBezTo>
                    <a:pt x="406" y="2072"/>
                    <a:pt x="227" y="2048"/>
                    <a:pt x="1" y="19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18;p27">
              <a:extLst>
                <a:ext uri="{FF2B5EF4-FFF2-40B4-BE49-F238E27FC236}">
                  <a16:creationId xmlns:a16="http://schemas.microsoft.com/office/drawing/2014/main" id="{3E99F8E8-CF04-4870-BF1E-C0CE8FFEDFB0}"/>
                </a:ext>
              </a:extLst>
            </p:cNvPr>
            <p:cNvSpPr/>
            <p:nvPr/>
          </p:nvSpPr>
          <p:spPr>
            <a:xfrm>
              <a:off x="3072700" y="1550325"/>
              <a:ext cx="266425" cy="47350"/>
            </a:xfrm>
            <a:custGeom>
              <a:avLst/>
              <a:gdLst/>
              <a:ahLst/>
              <a:cxnLst/>
              <a:rect l="l" t="t" r="r" b="b"/>
              <a:pathLst>
                <a:path w="10657" h="1894" extrusionOk="0">
                  <a:moveTo>
                    <a:pt x="0" y="1620"/>
                  </a:moveTo>
                  <a:cubicBezTo>
                    <a:pt x="203" y="1477"/>
                    <a:pt x="405" y="1441"/>
                    <a:pt x="619" y="1417"/>
                  </a:cubicBezTo>
                  <a:lnTo>
                    <a:pt x="2941" y="1096"/>
                  </a:lnTo>
                  <a:cubicBezTo>
                    <a:pt x="4787" y="858"/>
                    <a:pt x="6632" y="619"/>
                    <a:pt x="8466" y="369"/>
                  </a:cubicBezTo>
                  <a:cubicBezTo>
                    <a:pt x="8656" y="346"/>
                    <a:pt x="8870" y="322"/>
                    <a:pt x="9049" y="203"/>
                  </a:cubicBezTo>
                  <a:cubicBezTo>
                    <a:pt x="9120" y="167"/>
                    <a:pt x="9204" y="143"/>
                    <a:pt x="9299" y="131"/>
                  </a:cubicBezTo>
                  <a:cubicBezTo>
                    <a:pt x="9525" y="107"/>
                    <a:pt x="9740" y="84"/>
                    <a:pt x="9966" y="48"/>
                  </a:cubicBezTo>
                  <a:cubicBezTo>
                    <a:pt x="10156" y="0"/>
                    <a:pt x="10335" y="84"/>
                    <a:pt x="10502" y="143"/>
                  </a:cubicBezTo>
                  <a:cubicBezTo>
                    <a:pt x="10609" y="191"/>
                    <a:pt x="10656" y="286"/>
                    <a:pt x="10633" y="405"/>
                  </a:cubicBezTo>
                  <a:cubicBezTo>
                    <a:pt x="10621" y="500"/>
                    <a:pt x="10561" y="560"/>
                    <a:pt x="10490" y="596"/>
                  </a:cubicBezTo>
                  <a:cubicBezTo>
                    <a:pt x="10371" y="655"/>
                    <a:pt x="10252" y="655"/>
                    <a:pt x="10121" y="619"/>
                  </a:cubicBezTo>
                  <a:cubicBezTo>
                    <a:pt x="9787" y="548"/>
                    <a:pt x="9478" y="608"/>
                    <a:pt x="9168" y="727"/>
                  </a:cubicBezTo>
                  <a:cubicBezTo>
                    <a:pt x="9025" y="774"/>
                    <a:pt x="8906" y="834"/>
                    <a:pt x="8775" y="846"/>
                  </a:cubicBezTo>
                  <a:cubicBezTo>
                    <a:pt x="6072" y="1191"/>
                    <a:pt x="3370" y="1512"/>
                    <a:pt x="667" y="1858"/>
                  </a:cubicBezTo>
                  <a:cubicBezTo>
                    <a:pt x="548" y="1870"/>
                    <a:pt x="417" y="1893"/>
                    <a:pt x="298" y="1893"/>
                  </a:cubicBezTo>
                  <a:cubicBezTo>
                    <a:pt x="155" y="1858"/>
                    <a:pt x="24" y="1810"/>
                    <a:pt x="0" y="162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19;p27">
              <a:extLst>
                <a:ext uri="{FF2B5EF4-FFF2-40B4-BE49-F238E27FC236}">
                  <a16:creationId xmlns:a16="http://schemas.microsoft.com/office/drawing/2014/main" id="{C4A58388-C2CA-417E-83E0-C4C1A044FFDE}"/>
                </a:ext>
              </a:extLst>
            </p:cNvPr>
            <p:cNvSpPr/>
            <p:nvPr/>
          </p:nvSpPr>
          <p:spPr>
            <a:xfrm>
              <a:off x="2787826" y="1758375"/>
              <a:ext cx="312575" cy="450075"/>
            </a:xfrm>
            <a:custGeom>
              <a:avLst/>
              <a:gdLst/>
              <a:ahLst/>
              <a:cxnLst/>
              <a:rect l="l" t="t" r="r" b="b"/>
              <a:pathLst>
                <a:path w="12503" h="18003" extrusionOk="0">
                  <a:moveTo>
                    <a:pt x="12503" y="8514"/>
                  </a:moveTo>
                  <a:cubicBezTo>
                    <a:pt x="12372" y="8669"/>
                    <a:pt x="12229" y="8716"/>
                    <a:pt x="12062" y="8752"/>
                  </a:cubicBezTo>
                  <a:cubicBezTo>
                    <a:pt x="11871" y="8776"/>
                    <a:pt x="11693" y="8788"/>
                    <a:pt x="11490" y="8823"/>
                  </a:cubicBezTo>
                  <a:cubicBezTo>
                    <a:pt x="11193" y="8883"/>
                    <a:pt x="11062" y="9026"/>
                    <a:pt x="11062" y="9347"/>
                  </a:cubicBezTo>
                  <a:cubicBezTo>
                    <a:pt x="11062" y="9466"/>
                    <a:pt x="11074" y="9597"/>
                    <a:pt x="11074" y="9716"/>
                  </a:cubicBezTo>
                  <a:cubicBezTo>
                    <a:pt x="10955" y="9883"/>
                    <a:pt x="10800" y="9919"/>
                    <a:pt x="10621" y="9942"/>
                  </a:cubicBezTo>
                  <a:lnTo>
                    <a:pt x="9228" y="10121"/>
                  </a:lnTo>
                  <a:cubicBezTo>
                    <a:pt x="9133" y="10133"/>
                    <a:pt x="9038" y="10145"/>
                    <a:pt x="8931" y="10157"/>
                  </a:cubicBezTo>
                  <a:cubicBezTo>
                    <a:pt x="8716" y="10192"/>
                    <a:pt x="8573" y="10323"/>
                    <a:pt x="8490" y="10514"/>
                  </a:cubicBezTo>
                  <a:cubicBezTo>
                    <a:pt x="8312" y="10907"/>
                    <a:pt x="8300" y="11109"/>
                    <a:pt x="8359" y="11538"/>
                  </a:cubicBezTo>
                  <a:cubicBezTo>
                    <a:pt x="8383" y="11740"/>
                    <a:pt x="8478" y="11871"/>
                    <a:pt x="8633" y="11955"/>
                  </a:cubicBezTo>
                  <a:cubicBezTo>
                    <a:pt x="8788" y="12038"/>
                    <a:pt x="8931" y="12109"/>
                    <a:pt x="9085" y="12169"/>
                  </a:cubicBezTo>
                  <a:cubicBezTo>
                    <a:pt x="9252" y="12240"/>
                    <a:pt x="9407" y="12252"/>
                    <a:pt x="9609" y="12240"/>
                  </a:cubicBezTo>
                  <a:cubicBezTo>
                    <a:pt x="10038" y="12181"/>
                    <a:pt x="10478" y="12121"/>
                    <a:pt x="10919" y="12074"/>
                  </a:cubicBezTo>
                  <a:cubicBezTo>
                    <a:pt x="11038" y="12062"/>
                    <a:pt x="11169" y="12062"/>
                    <a:pt x="11300" y="12050"/>
                  </a:cubicBezTo>
                  <a:cubicBezTo>
                    <a:pt x="11312" y="12133"/>
                    <a:pt x="11348" y="12193"/>
                    <a:pt x="11336" y="12240"/>
                  </a:cubicBezTo>
                  <a:cubicBezTo>
                    <a:pt x="11229" y="12538"/>
                    <a:pt x="11276" y="12836"/>
                    <a:pt x="11312" y="13133"/>
                  </a:cubicBezTo>
                  <a:cubicBezTo>
                    <a:pt x="11360" y="13419"/>
                    <a:pt x="11300" y="13681"/>
                    <a:pt x="11217" y="13943"/>
                  </a:cubicBezTo>
                  <a:cubicBezTo>
                    <a:pt x="11121" y="14205"/>
                    <a:pt x="10943" y="14395"/>
                    <a:pt x="10693" y="14550"/>
                  </a:cubicBezTo>
                  <a:cubicBezTo>
                    <a:pt x="10359" y="14741"/>
                    <a:pt x="10038" y="14848"/>
                    <a:pt x="9669" y="14895"/>
                  </a:cubicBezTo>
                  <a:cubicBezTo>
                    <a:pt x="9609" y="14907"/>
                    <a:pt x="9550" y="14907"/>
                    <a:pt x="9466" y="14919"/>
                  </a:cubicBezTo>
                  <a:cubicBezTo>
                    <a:pt x="8835" y="15026"/>
                    <a:pt x="8204" y="15086"/>
                    <a:pt x="7561" y="15015"/>
                  </a:cubicBezTo>
                  <a:cubicBezTo>
                    <a:pt x="7192" y="14967"/>
                    <a:pt x="6823" y="15038"/>
                    <a:pt x="6430" y="15086"/>
                  </a:cubicBezTo>
                  <a:cubicBezTo>
                    <a:pt x="6240" y="15122"/>
                    <a:pt x="6109" y="15217"/>
                    <a:pt x="5990" y="15336"/>
                  </a:cubicBezTo>
                  <a:cubicBezTo>
                    <a:pt x="5942" y="15384"/>
                    <a:pt x="5930" y="15467"/>
                    <a:pt x="5918" y="15550"/>
                  </a:cubicBezTo>
                  <a:cubicBezTo>
                    <a:pt x="5918" y="15646"/>
                    <a:pt x="5930" y="15741"/>
                    <a:pt x="5942" y="15848"/>
                  </a:cubicBezTo>
                  <a:cubicBezTo>
                    <a:pt x="6002" y="16312"/>
                    <a:pt x="6049" y="16765"/>
                    <a:pt x="6109" y="17229"/>
                  </a:cubicBezTo>
                  <a:cubicBezTo>
                    <a:pt x="6133" y="17515"/>
                    <a:pt x="6109" y="17539"/>
                    <a:pt x="5859" y="17658"/>
                  </a:cubicBezTo>
                  <a:cubicBezTo>
                    <a:pt x="5502" y="17836"/>
                    <a:pt x="5109" y="17836"/>
                    <a:pt x="4728" y="17896"/>
                  </a:cubicBezTo>
                  <a:cubicBezTo>
                    <a:pt x="4275" y="17801"/>
                    <a:pt x="3847" y="17920"/>
                    <a:pt x="3418" y="17967"/>
                  </a:cubicBezTo>
                  <a:cubicBezTo>
                    <a:pt x="3144" y="18003"/>
                    <a:pt x="2918" y="17920"/>
                    <a:pt x="2680" y="17812"/>
                  </a:cubicBezTo>
                  <a:cubicBezTo>
                    <a:pt x="2597" y="17765"/>
                    <a:pt x="2525" y="17646"/>
                    <a:pt x="2477" y="17551"/>
                  </a:cubicBezTo>
                  <a:cubicBezTo>
                    <a:pt x="2358" y="17348"/>
                    <a:pt x="2263" y="17122"/>
                    <a:pt x="2168" y="16920"/>
                  </a:cubicBezTo>
                  <a:cubicBezTo>
                    <a:pt x="2144" y="16884"/>
                    <a:pt x="2132" y="16872"/>
                    <a:pt x="2132" y="16836"/>
                  </a:cubicBezTo>
                  <a:cubicBezTo>
                    <a:pt x="2120" y="16443"/>
                    <a:pt x="1894" y="16098"/>
                    <a:pt x="1882" y="15705"/>
                  </a:cubicBezTo>
                  <a:cubicBezTo>
                    <a:pt x="1870" y="15503"/>
                    <a:pt x="1835" y="15312"/>
                    <a:pt x="1715" y="15134"/>
                  </a:cubicBezTo>
                  <a:cubicBezTo>
                    <a:pt x="1668" y="15074"/>
                    <a:pt x="1668" y="14991"/>
                    <a:pt x="1656" y="14919"/>
                  </a:cubicBezTo>
                  <a:cubicBezTo>
                    <a:pt x="1644" y="14860"/>
                    <a:pt x="1644" y="14788"/>
                    <a:pt x="1608" y="14741"/>
                  </a:cubicBezTo>
                  <a:cubicBezTo>
                    <a:pt x="1418" y="14253"/>
                    <a:pt x="1394" y="13752"/>
                    <a:pt x="1334" y="13229"/>
                  </a:cubicBezTo>
                  <a:cubicBezTo>
                    <a:pt x="1299" y="13038"/>
                    <a:pt x="1251" y="12836"/>
                    <a:pt x="1180" y="12645"/>
                  </a:cubicBezTo>
                  <a:cubicBezTo>
                    <a:pt x="1120" y="12514"/>
                    <a:pt x="1096" y="12359"/>
                    <a:pt x="1073" y="12217"/>
                  </a:cubicBezTo>
                  <a:cubicBezTo>
                    <a:pt x="1037" y="11943"/>
                    <a:pt x="1013" y="11693"/>
                    <a:pt x="894" y="11443"/>
                  </a:cubicBezTo>
                  <a:cubicBezTo>
                    <a:pt x="858" y="11335"/>
                    <a:pt x="834" y="11205"/>
                    <a:pt x="822" y="11074"/>
                  </a:cubicBezTo>
                  <a:cubicBezTo>
                    <a:pt x="584" y="9419"/>
                    <a:pt x="346" y="7764"/>
                    <a:pt x="120" y="6109"/>
                  </a:cubicBezTo>
                  <a:cubicBezTo>
                    <a:pt x="49" y="5549"/>
                    <a:pt x="1" y="5001"/>
                    <a:pt x="49" y="4418"/>
                  </a:cubicBezTo>
                  <a:cubicBezTo>
                    <a:pt x="60" y="4192"/>
                    <a:pt x="108" y="3966"/>
                    <a:pt x="215" y="3763"/>
                  </a:cubicBezTo>
                  <a:cubicBezTo>
                    <a:pt x="287" y="3608"/>
                    <a:pt x="322" y="3430"/>
                    <a:pt x="358" y="3251"/>
                  </a:cubicBezTo>
                  <a:cubicBezTo>
                    <a:pt x="394" y="3073"/>
                    <a:pt x="477" y="2930"/>
                    <a:pt x="561" y="2775"/>
                  </a:cubicBezTo>
                  <a:cubicBezTo>
                    <a:pt x="703" y="2501"/>
                    <a:pt x="953" y="2299"/>
                    <a:pt x="1132" y="2049"/>
                  </a:cubicBezTo>
                  <a:cubicBezTo>
                    <a:pt x="1227" y="1930"/>
                    <a:pt x="1311" y="1811"/>
                    <a:pt x="1418" y="1691"/>
                  </a:cubicBezTo>
                  <a:cubicBezTo>
                    <a:pt x="1465" y="1632"/>
                    <a:pt x="1513" y="1572"/>
                    <a:pt x="1584" y="1525"/>
                  </a:cubicBezTo>
                  <a:cubicBezTo>
                    <a:pt x="2025" y="1275"/>
                    <a:pt x="2406" y="906"/>
                    <a:pt x="2894" y="727"/>
                  </a:cubicBezTo>
                  <a:cubicBezTo>
                    <a:pt x="3132" y="632"/>
                    <a:pt x="3359" y="477"/>
                    <a:pt x="3609" y="382"/>
                  </a:cubicBezTo>
                  <a:cubicBezTo>
                    <a:pt x="3870" y="298"/>
                    <a:pt x="4156" y="239"/>
                    <a:pt x="4442" y="191"/>
                  </a:cubicBezTo>
                  <a:cubicBezTo>
                    <a:pt x="4716" y="144"/>
                    <a:pt x="5013" y="132"/>
                    <a:pt x="5299" y="72"/>
                  </a:cubicBezTo>
                  <a:cubicBezTo>
                    <a:pt x="5692" y="1"/>
                    <a:pt x="6073" y="60"/>
                    <a:pt x="6466" y="60"/>
                  </a:cubicBezTo>
                  <a:cubicBezTo>
                    <a:pt x="6585" y="60"/>
                    <a:pt x="6716" y="96"/>
                    <a:pt x="6835" y="144"/>
                  </a:cubicBezTo>
                  <a:cubicBezTo>
                    <a:pt x="7038" y="203"/>
                    <a:pt x="7240" y="275"/>
                    <a:pt x="7442" y="358"/>
                  </a:cubicBezTo>
                  <a:cubicBezTo>
                    <a:pt x="7538" y="382"/>
                    <a:pt x="7621" y="429"/>
                    <a:pt x="7716" y="489"/>
                  </a:cubicBezTo>
                  <a:cubicBezTo>
                    <a:pt x="7931" y="620"/>
                    <a:pt x="8157" y="775"/>
                    <a:pt x="8383" y="918"/>
                  </a:cubicBezTo>
                  <a:cubicBezTo>
                    <a:pt x="8573" y="1037"/>
                    <a:pt x="8740" y="1191"/>
                    <a:pt x="8907" y="1346"/>
                  </a:cubicBezTo>
                  <a:cubicBezTo>
                    <a:pt x="9109" y="1549"/>
                    <a:pt x="9347" y="1703"/>
                    <a:pt x="9502" y="1965"/>
                  </a:cubicBezTo>
                  <a:cubicBezTo>
                    <a:pt x="9812" y="2084"/>
                    <a:pt x="9931" y="2382"/>
                    <a:pt x="10121" y="2596"/>
                  </a:cubicBezTo>
                  <a:cubicBezTo>
                    <a:pt x="10276" y="2775"/>
                    <a:pt x="10371" y="3001"/>
                    <a:pt x="10490" y="3215"/>
                  </a:cubicBezTo>
                  <a:cubicBezTo>
                    <a:pt x="10705" y="3608"/>
                    <a:pt x="10895" y="4013"/>
                    <a:pt x="11133" y="4382"/>
                  </a:cubicBezTo>
                  <a:cubicBezTo>
                    <a:pt x="11169" y="4430"/>
                    <a:pt x="11193" y="4478"/>
                    <a:pt x="11205" y="4525"/>
                  </a:cubicBezTo>
                  <a:cubicBezTo>
                    <a:pt x="11240" y="4799"/>
                    <a:pt x="11443" y="5025"/>
                    <a:pt x="11467" y="5311"/>
                  </a:cubicBezTo>
                  <a:cubicBezTo>
                    <a:pt x="11467" y="5370"/>
                    <a:pt x="11490" y="5430"/>
                    <a:pt x="11538" y="5490"/>
                  </a:cubicBezTo>
                  <a:cubicBezTo>
                    <a:pt x="11729" y="5787"/>
                    <a:pt x="11776" y="6144"/>
                    <a:pt x="11943" y="6454"/>
                  </a:cubicBezTo>
                  <a:cubicBezTo>
                    <a:pt x="11955" y="6466"/>
                    <a:pt x="11955" y="6502"/>
                    <a:pt x="11955" y="6525"/>
                  </a:cubicBezTo>
                  <a:cubicBezTo>
                    <a:pt x="11955" y="6847"/>
                    <a:pt x="12145" y="7097"/>
                    <a:pt x="12217" y="7383"/>
                  </a:cubicBezTo>
                  <a:cubicBezTo>
                    <a:pt x="12252" y="7502"/>
                    <a:pt x="12324" y="7597"/>
                    <a:pt x="12336" y="7740"/>
                  </a:cubicBezTo>
                  <a:cubicBezTo>
                    <a:pt x="12360" y="7799"/>
                    <a:pt x="12372" y="7871"/>
                    <a:pt x="12395" y="7918"/>
                  </a:cubicBezTo>
                  <a:cubicBezTo>
                    <a:pt x="12491" y="8061"/>
                    <a:pt x="12491" y="8288"/>
                    <a:pt x="12503" y="8514"/>
                  </a:cubicBezTo>
                  <a:close/>
                  <a:moveTo>
                    <a:pt x="4811" y="1049"/>
                  </a:moveTo>
                  <a:lnTo>
                    <a:pt x="4811" y="1049"/>
                  </a:lnTo>
                  <a:cubicBezTo>
                    <a:pt x="4740" y="1072"/>
                    <a:pt x="4668" y="1084"/>
                    <a:pt x="4585" y="1084"/>
                  </a:cubicBezTo>
                  <a:cubicBezTo>
                    <a:pt x="4168" y="1108"/>
                    <a:pt x="3775" y="1179"/>
                    <a:pt x="3430" y="1465"/>
                  </a:cubicBezTo>
                  <a:cubicBezTo>
                    <a:pt x="3418" y="1477"/>
                    <a:pt x="3382" y="1501"/>
                    <a:pt x="3370" y="1501"/>
                  </a:cubicBezTo>
                  <a:cubicBezTo>
                    <a:pt x="3085" y="1632"/>
                    <a:pt x="2835" y="1811"/>
                    <a:pt x="2608" y="2049"/>
                  </a:cubicBezTo>
                  <a:cubicBezTo>
                    <a:pt x="2561" y="2108"/>
                    <a:pt x="2501" y="2156"/>
                    <a:pt x="2442" y="2192"/>
                  </a:cubicBezTo>
                  <a:cubicBezTo>
                    <a:pt x="2204" y="2346"/>
                    <a:pt x="2061" y="2584"/>
                    <a:pt x="1906" y="2823"/>
                  </a:cubicBezTo>
                  <a:cubicBezTo>
                    <a:pt x="1775" y="3049"/>
                    <a:pt x="1608" y="3251"/>
                    <a:pt x="1477" y="3477"/>
                  </a:cubicBezTo>
                  <a:cubicBezTo>
                    <a:pt x="1406" y="3596"/>
                    <a:pt x="1334" y="3716"/>
                    <a:pt x="1275" y="3835"/>
                  </a:cubicBezTo>
                  <a:cubicBezTo>
                    <a:pt x="1192" y="4013"/>
                    <a:pt x="1132" y="4204"/>
                    <a:pt x="1073" y="4394"/>
                  </a:cubicBezTo>
                  <a:cubicBezTo>
                    <a:pt x="1013" y="4597"/>
                    <a:pt x="977" y="4787"/>
                    <a:pt x="989" y="4989"/>
                  </a:cubicBezTo>
                  <a:cubicBezTo>
                    <a:pt x="989" y="5085"/>
                    <a:pt x="977" y="5168"/>
                    <a:pt x="977" y="5263"/>
                  </a:cubicBezTo>
                  <a:cubicBezTo>
                    <a:pt x="977" y="5442"/>
                    <a:pt x="953" y="5621"/>
                    <a:pt x="977" y="5787"/>
                  </a:cubicBezTo>
                  <a:cubicBezTo>
                    <a:pt x="1013" y="6180"/>
                    <a:pt x="1096" y="6573"/>
                    <a:pt x="1132" y="6978"/>
                  </a:cubicBezTo>
                  <a:cubicBezTo>
                    <a:pt x="1192" y="7418"/>
                    <a:pt x="1334" y="7823"/>
                    <a:pt x="1608" y="8168"/>
                  </a:cubicBezTo>
                  <a:cubicBezTo>
                    <a:pt x="1727" y="8311"/>
                    <a:pt x="1882" y="8430"/>
                    <a:pt x="1965" y="8597"/>
                  </a:cubicBezTo>
                  <a:cubicBezTo>
                    <a:pt x="2073" y="8788"/>
                    <a:pt x="2239" y="8919"/>
                    <a:pt x="2346" y="9097"/>
                  </a:cubicBezTo>
                  <a:cubicBezTo>
                    <a:pt x="2418" y="9204"/>
                    <a:pt x="2525" y="9264"/>
                    <a:pt x="2644" y="9323"/>
                  </a:cubicBezTo>
                  <a:cubicBezTo>
                    <a:pt x="2823" y="9395"/>
                    <a:pt x="2978" y="9490"/>
                    <a:pt x="3156" y="9550"/>
                  </a:cubicBezTo>
                  <a:cubicBezTo>
                    <a:pt x="3311" y="9609"/>
                    <a:pt x="3454" y="9692"/>
                    <a:pt x="3620" y="9669"/>
                  </a:cubicBezTo>
                  <a:cubicBezTo>
                    <a:pt x="4073" y="9597"/>
                    <a:pt x="4525" y="9633"/>
                    <a:pt x="4942" y="9419"/>
                  </a:cubicBezTo>
                  <a:cubicBezTo>
                    <a:pt x="4978" y="9395"/>
                    <a:pt x="5025" y="9383"/>
                    <a:pt x="5049" y="9383"/>
                  </a:cubicBezTo>
                  <a:cubicBezTo>
                    <a:pt x="5442" y="9383"/>
                    <a:pt x="5764" y="9180"/>
                    <a:pt x="6121" y="9073"/>
                  </a:cubicBezTo>
                  <a:cubicBezTo>
                    <a:pt x="6311" y="9014"/>
                    <a:pt x="6514" y="8895"/>
                    <a:pt x="6692" y="8776"/>
                  </a:cubicBezTo>
                  <a:cubicBezTo>
                    <a:pt x="7002" y="8561"/>
                    <a:pt x="7299" y="8323"/>
                    <a:pt x="7597" y="8109"/>
                  </a:cubicBezTo>
                  <a:cubicBezTo>
                    <a:pt x="7645" y="8061"/>
                    <a:pt x="7704" y="8014"/>
                    <a:pt x="7716" y="7966"/>
                  </a:cubicBezTo>
                  <a:cubicBezTo>
                    <a:pt x="7823" y="7692"/>
                    <a:pt x="8026" y="7490"/>
                    <a:pt x="8192" y="7252"/>
                  </a:cubicBezTo>
                  <a:cubicBezTo>
                    <a:pt x="8252" y="7180"/>
                    <a:pt x="8300" y="7073"/>
                    <a:pt x="8335" y="6990"/>
                  </a:cubicBezTo>
                  <a:cubicBezTo>
                    <a:pt x="8550" y="6537"/>
                    <a:pt x="8562" y="6037"/>
                    <a:pt x="8693" y="5573"/>
                  </a:cubicBezTo>
                  <a:cubicBezTo>
                    <a:pt x="8716" y="5549"/>
                    <a:pt x="8716" y="5501"/>
                    <a:pt x="8693" y="5454"/>
                  </a:cubicBezTo>
                  <a:cubicBezTo>
                    <a:pt x="8573" y="4811"/>
                    <a:pt x="8621" y="4144"/>
                    <a:pt x="8335" y="3537"/>
                  </a:cubicBezTo>
                  <a:cubicBezTo>
                    <a:pt x="8323" y="3525"/>
                    <a:pt x="8323" y="3489"/>
                    <a:pt x="8323" y="3465"/>
                  </a:cubicBezTo>
                  <a:cubicBezTo>
                    <a:pt x="8312" y="3311"/>
                    <a:pt x="8216" y="3180"/>
                    <a:pt x="8133" y="3061"/>
                  </a:cubicBezTo>
                  <a:cubicBezTo>
                    <a:pt x="7823" y="2632"/>
                    <a:pt x="7502" y="2180"/>
                    <a:pt x="7180" y="1751"/>
                  </a:cubicBezTo>
                  <a:cubicBezTo>
                    <a:pt x="7121" y="1656"/>
                    <a:pt x="7026" y="1572"/>
                    <a:pt x="6942" y="1513"/>
                  </a:cubicBezTo>
                  <a:cubicBezTo>
                    <a:pt x="6692" y="1346"/>
                    <a:pt x="6430" y="1179"/>
                    <a:pt x="6180" y="1037"/>
                  </a:cubicBezTo>
                  <a:cubicBezTo>
                    <a:pt x="6133" y="1001"/>
                    <a:pt x="6097" y="989"/>
                    <a:pt x="6049" y="989"/>
                  </a:cubicBezTo>
                  <a:cubicBezTo>
                    <a:pt x="5859" y="977"/>
                    <a:pt x="5645" y="941"/>
                    <a:pt x="5454" y="965"/>
                  </a:cubicBezTo>
                  <a:cubicBezTo>
                    <a:pt x="5228" y="989"/>
                    <a:pt x="5025" y="1037"/>
                    <a:pt x="4811" y="1049"/>
                  </a:cubicBezTo>
                  <a:close/>
                  <a:moveTo>
                    <a:pt x="9800" y="7740"/>
                  </a:moveTo>
                  <a:cubicBezTo>
                    <a:pt x="10157" y="7692"/>
                    <a:pt x="10240" y="7573"/>
                    <a:pt x="10181" y="7192"/>
                  </a:cubicBezTo>
                  <a:lnTo>
                    <a:pt x="10181" y="7168"/>
                  </a:lnTo>
                  <a:cubicBezTo>
                    <a:pt x="10121" y="6871"/>
                    <a:pt x="9966" y="6775"/>
                    <a:pt x="9681" y="6847"/>
                  </a:cubicBezTo>
                  <a:cubicBezTo>
                    <a:pt x="9550" y="6871"/>
                    <a:pt x="9455" y="6966"/>
                    <a:pt x="9383" y="7049"/>
                  </a:cubicBezTo>
                  <a:cubicBezTo>
                    <a:pt x="9252" y="7216"/>
                    <a:pt x="9264" y="7395"/>
                    <a:pt x="9347" y="7573"/>
                  </a:cubicBezTo>
                  <a:cubicBezTo>
                    <a:pt x="9443" y="7752"/>
                    <a:pt x="9609" y="7752"/>
                    <a:pt x="9764" y="77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" name="Google Shape;320;p27">
              <a:extLst>
                <a:ext uri="{FF2B5EF4-FFF2-40B4-BE49-F238E27FC236}">
                  <a16:creationId xmlns:a16="http://schemas.microsoft.com/office/drawing/2014/main" id="{03A47AB4-CAF5-42FB-A1FC-FAAAEAF6D439}"/>
                </a:ext>
              </a:extLst>
            </p:cNvPr>
            <p:cNvSpPr/>
            <p:nvPr/>
          </p:nvSpPr>
          <p:spPr>
            <a:xfrm>
              <a:off x="2824750" y="1796600"/>
              <a:ext cx="166400" cy="189175"/>
            </a:xfrm>
            <a:custGeom>
              <a:avLst/>
              <a:gdLst/>
              <a:ahLst/>
              <a:cxnLst/>
              <a:rect l="l" t="t" r="r" b="b"/>
              <a:pathLst>
                <a:path w="6656" h="7567" extrusionOk="0">
                  <a:moveTo>
                    <a:pt x="4089" y="0"/>
                  </a:moveTo>
                  <a:cubicBezTo>
                    <a:pt x="4037" y="0"/>
                    <a:pt x="3983" y="3"/>
                    <a:pt x="3929" y="8"/>
                  </a:cubicBezTo>
                  <a:cubicBezTo>
                    <a:pt x="3739" y="31"/>
                    <a:pt x="3560" y="55"/>
                    <a:pt x="3275" y="103"/>
                  </a:cubicBezTo>
                  <a:cubicBezTo>
                    <a:pt x="2929" y="115"/>
                    <a:pt x="2513" y="186"/>
                    <a:pt x="2179" y="472"/>
                  </a:cubicBezTo>
                  <a:cubicBezTo>
                    <a:pt x="2155" y="496"/>
                    <a:pt x="2155" y="496"/>
                    <a:pt x="2143" y="496"/>
                  </a:cubicBezTo>
                  <a:cubicBezTo>
                    <a:pt x="1715" y="674"/>
                    <a:pt x="1441" y="1044"/>
                    <a:pt x="1084" y="1329"/>
                  </a:cubicBezTo>
                  <a:cubicBezTo>
                    <a:pt x="834" y="1710"/>
                    <a:pt x="548" y="2079"/>
                    <a:pt x="334" y="2484"/>
                  </a:cubicBezTo>
                  <a:cubicBezTo>
                    <a:pt x="60" y="2960"/>
                    <a:pt x="0" y="3508"/>
                    <a:pt x="36" y="4068"/>
                  </a:cubicBezTo>
                  <a:cubicBezTo>
                    <a:pt x="60" y="4580"/>
                    <a:pt x="155" y="5104"/>
                    <a:pt x="227" y="5639"/>
                  </a:cubicBezTo>
                  <a:cubicBezTo>
                    <a:pt x="238" y="5735"/>
                    <a:pt x="262" y="5830"/>
                    <a:pt x="334" y="5913"/>
                  </a:cubicBezTo>
                  <a:cubicBezTo>
                    <a:pt x="596" y="6223"/>
                    <a:pt x="834" y="6568"/>
                    <a:pt x="1060" y="6901"/>
                  </a:cubicBezTo>
                  <a:cubicBezTo>
                    <a:pt x="1322" y="7294"/>
                    <a:pt x="1762" y="7413"/>
                    <a:pt x="2155" y="7556"/>
                  </a:cubicBezTo>
                  <a:cubicBezTo>
                    <a:pt x="2167" y="7564"/>
                    <a:pt x="2177" y="7567"/>
                    <a:pt x="2185" y="7567"/>
                  </a:cubicBezTo>
                  <a:cubicBezTo>
                    <a:pt x="2202" y="7567"/>
                    <a:pt x="2215" y="7556"/>
                    <a:pt x="2239" y="7556"/>
                  </a:cubicBezTo>
                  <a:cubicBezTo>
                    <a:pt x="2548" y="7497"/>
                    <a:pt x="2882" y="7556"/>
                    <a:pt x="3179" y="7354"/>
                  </a:cubicBezTo>
                  <a:cubicBezTo>
                    <a:pt x="3227" y="7318"/>
                    <a:pt x="3275" y="7318"/>
                    <a:pt x="3334" y="7306"/>
                  </a:cubicBezTo>
                  <a:cubicBezTo>
                    <a:pt x="3620" y="7282"/>
                    <a:pt x="3894" y="7187"/>
                    <a:pt x="4168" y="7116"/>
                  </a:cubicBezTo>
                  <a:cubicBezTo>
                    <a:pt x="4537" y="7009"/>
                    <a:pt x="4870" y="6830"/>
                    <a:pt x="5168" y="6604"/>
                  </a:cubicBezTo>
                  <a:cubicBezTo>
                    <a:pt x="5334" y="6485"/>
                    <a:pt x="5513" y="6342"/>
                    <a:pt x="5668" y="6211"/>
                  </a:cubicBezTo>
                  <a:cubicBezTo>
                    <a:pt x="5715" y="6163"/>
                    <a:pt x="5751" y="6116"/>
                    <a:pt x="5787" y="6056"/>
                  </a:cubicBezTo>
                  <a:cubicBezTo>
                    <a:pt x="5894" y="5913"/>
                    <a:pt x="5965" y="5758"/>
                    <a:pt x="6084" y="5627"/>
                  </a:cubicBezTo>
                  <a:cubicBezTo>
                    <a:pt x="6275" y="5401"/>
                    <a:pt x="6406" y="5151"/>
                    <a:pt x="6477" y="4865"/>
                  </a:cubicBezTo>
                  <a:cubicBezTo>
                    <a:pt x="6537" y="4580"/>
                    <a:pt x="6549" y="4306"/>
                    <a:pt x="6656" y="4020"/>
                  </a:cubicBezTo>
                  <a:cubicBezTo>
                    <a:pt x="6656" y="3961"/>
                    <a:pt x="6644" y="3901"/>
                    <a:pt x="6620" y="3841"/>
                  </a:cubicBezTo>
                  <a:cubicBezTo>
                    <a:pt x="6584" y="3449"/>
                    <a:pt x="6549" y="3068"/>
                    <a:pt x="6477" y="2675"/>
                  </a:cubicBezTo>
                  <a:cubicBezTo>
                    <a:pt x="6406" y="2353"/>
                    <a:pt x="6311" y="2020"/>
                    <a:pt x="6108" y="1746"/>
                  </a:cubicBezTo>
                  <a:cubicBezTo>
                    <a:pt x="5870" y="1425"/>
                    <a:pt x="5632" y="1115"/>
                    <a:pt x="5418" y="805"/>
                  </a:cubicBezTo>
                  <a:cubicBezTo>
                    <a:pt x="5275" y="591"/>
                    <a:pt x="5120" y="401"/>
                    <a:pt x="4870" y="329"/>
                  </a:cubicBezTo>
                  <a:cubicBezTo>
                    <a:pt x="4799" y="305"/>
                    <a:pt x="4739" y="258"/>
                    <a:pt x="4679" y="210"/>
                  </a:cubicBezTo>
                  <a:cubicBezTo>
                    <a:pt x="4507" y="47"/>
                    <a:pt x="4304" y="0"/>
                    <a:pt x="40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1;p27">
              <a:extLst>
                <a:ext uri="{FF2B5EF4-FFF2-40B4-BE49-F238E27FC236}">
                  <a16:creationId xmlns:a16="http://schemas.microsoft.com/office/drawing/2014/main" id="{F895C1DA-A1B6-4147-BD7D-0B7621F09617}"/>
                </a:ext>
              </a:extLst>
            </p:cNvPr>
            <p:cNvSpPr/>
            <p:nvPr/>
          </p:nvSpPr>
          <p:spPr>
            <a:xfrm>
              <a:off x="2775625" y="1745575"/>
              <a:ext cx="340850" cy="477775"/>
            </a:xfrm>
            <a:custGeom>
              <a:avLst/>
              <a:gdLst/>
              <a:ahLst/>
              <a:cxnLst/>
              <a:rect l="l" t="t" r="r" b="b"/>
              <a:pathLst>
                <a:path w="13634" h="19111" extrusionOk="0">
                  <a:moveTo>
                    <a:pt x="12086" y="9859"/>
                  </a:moveTo>
                  <a:cubicBezTo>
                    <a:pt x="12098" y="9954"/>
                    <a:pt x="12098" y="10050"/>
                    <a:pt x="12121" y="10157"/>
                  </a:cubicBezTo>
                  <a:cubicBezTo>
                    <a:pt x="12133" y="10252"/>
                    <a:pt x="12145" y="10347"/>
                    <a:pt x="12157" y="10454"/>
                  </a:cubicBezTo>
                  <a:cubicBezTo>
                    <a:pt x="12157" y="10609"/>
                    <a:pt x="12098" y="10704"/>
                    <a:pt x="11955" y="10764"/>
                  </a:cubicBezTo>
                  <a:cubicBezTo>
                    <a:pt x="11657" y="10883"/>
                    <a:pt x="11347" y="10990"/>
                    <a:pt x="11014" y="11014"/>
                  </a:cubicBezTo>
                  <a:cubicBezTo>
                    <a:pt x="10585" y="11050"/>
                    <a:pt x="10169" y="11121"/>
                    <a:pt x="9752" y="11169"/>
                  </a:cubicBezTo>
                  <a:cubicBezTo>
                    <a:pt x="9573" y="11181"/>
                    <a:pt x="9478" y="11264"/>
                    <a:pt x="9419" y="11431"/>
                  </a:cubicBezTo>
                  <a:cubicBezTo>
                    <a:pt x="9359" y="11597"/>
                    <a:pt x="9323" y="11776"/>
                    <a:pt x="9407" y="11943"/>
                  </a:cubicBezTo>
                  <a:cubicBezTo>
                    <a:pt x="9419" y="11955"/>
                    <a:pt x="9442" y="11967"/>
                    <a:pt x="9466" y="11978"/>
                  </a:cubicBezTo>
                  <a:cubicBezTo>
                    <a:pt x="9752" y="12181"/>
                    <a:pt x="10062" y="12205"/>
                    <a:pt x="10407" y="12145"/>
                  </a:cubicBezTo>
                  <a:cubicBezTo>
                    <a:pt x="10824" y="12074"/>
                    <a:pt x="11252" y="12062"/>
                    <a:pt x="11669" y="12014"/>
                  </a:cubicBezTo>
                  <a:cubicBezTo>
                    <a:pt x="11848" y="12002"/>
                    <a:pt x="11978" y="12074"/>
                    <a:pt x="12133" y="12133"/>
                  </a:cubicBezTo>
                  <a:cubicBezTo>
                    <a:pt x="12240" y="12181"/>
                    <a:pt x="12264" y="12276"/>
                    <a:pt x="12276" y="12383"/>
                  </a:cubicBezTo>
                  <a:cubicBezTo>
                    <a:pt x="12312" y="12669"/>
                    <a:pt x="12324" y="12967"/>
                    <a:pt x="12359" y="13252"/>
                  </a:cubicBezTo>
                  <a:cubicBezTo>
                    <a:pt x="12371" y="13383"/>
                    <a:pt x="12359" y="13526"/>
                    <a:pt x="12371" y="13669"/>
                  </a:cubicBezTo>
                  <a:cubicBezTo>
                    <a:pt x="12443" y="14062"/>
                    <a:pt x="12359" y="14419"/>
                    <a:pt x="12193" y="14800"/>
                  </a:cubicBezTo>
                  <a:cubicBezTo>
                    <a:pt x="12038" y="15134"/>
                    <a:pt x="11824" y="15407"/>
                    <a:pt x="11478" y="15586"/>
                  </a:cubicBezTo>
                  <a:cubicBezTo>
                    <a:pt x="11419" y="15610"/>
                    <a:pt x="11359" y="15669"/>
                    <a:pt x="11300" y="15717"/>
                  </a:cubicBezTo>
                  <a:cubicBezTo>
                    <a:pt x="11252" y="15753"/>
                    <a:pt x="11228" y="15788"/>
                    <a:pt x="11181" y="15812"/>
                  </a:cubicBezTo>
                  <a:cubicBezTo>
                    <a:pt x="10728" y="15943"/>
                    <a:pt x="10312" y="16146"/>
                    <a:pt x="9823" y="16062"/>
                  </a:cubicBezTo>
                  <a:cubicBezTo>
                    <a:pt x="9621" y="16015"/>
                    <a:pt x="9395" y="16050"/>
                    <a:pt x="9181" y="16074"/>
                  </a:cubicBezTo>
                  <a:cubicBezTo>
                    <a:pt x="9026" y="16086"/>
                    <a:pt x="8859" y="16122"/>
                    <a:pt x="8692" y="16134"/>
                  </a:cubicBezTo>
                  <a:cubicBezTo>
                    <a:pt x="8609" y="16146"/>
                    <a:pt x="8514" y="16169"/>
                    <a:pt x="8430" y="16134"/>
                  </a:cubicBezTo>
                  <a:cubicBezTo>
                    <a:pt x="8168" y="16050"/>
                    <a:pt x="7930" y="16110"/>
                    <a:pt x="7680" y="16122"/>
                  </a:cubicBezTo>
                  <a:cubicBezTo>
                    <a:pt x="7537" y="16134"/>
                    <a:pt x="7383" y="16122"/>
                    <a:pt x="7240" y="16122"/>
                  </a:cubicBezTo>
                  <a:cubicBezTo>
                    <a:pt x="7145" y="16122"/>
                    <a:pt x="7073" y="16134"/>
                    <a:pt x="7002" y="16134"/>
                  </a:cubicBezTo>
                  <a:cubicBezTo>
                    <a:pt x="6918" y="16265"/>
                    <a:pt x="6966" y="16372"/>
                    <a:pt x="6978" y="16491"/>
                  </a:cubicBezTo>
                  <a:cubicBezTo>
                    <a:pt x="7037" y="16955"/>
                    <a:pt x="7085" y="17420"/>
                    <a:pt x="7180" y="17872"/>
                  </a:cubicBezTo>
                  <a:cubicBezTo>
                    <a:pt x="7264" y="18336"/>
                    <a:pt x="6978" y="18551"/>
                    <a:pt x="6668" y="18694"/>
                  </a:cubicBezTo>
                  <a:cubicBezTo>
                    <a:pt x="6168" y="18920"/>
                    <a:pt x="5787" y="18979"/>
                    <a:pt x="5216" y="19027"/>
                  </a:cubicBezTo>
                  <a:cubicBezTo>
                    <a:pt x="5156" y="19027"/>
                    <a:pt x="5073" y="19039"/>
                    <a:pt x="5013" y="19027"/>
                  </a:cubicBezTo>
                  <a:cubicBezTo>
                    <a:pt x="4799" y="18932"/>
                    <a:pt x="4573" y="18979"/>
                    <a:pt x="4347" y="19003"/>
                  </a:cubicBezTo>
                  <a:cubicBezTo>
                    <a:pt x="4156" y="19039"/>
                    <a:pt x="3977" y="19051"/>
                    <a:pt x="3787" y="19086"/>
                  </a:cubicBezTo>
                  <a:cubicBezTo>
                    <a:pt x="3442" y="19110"/>
                    <a:pt x="3108" y="19039"/>
                    <a:pt x="2834" y="18825"/>
                  </a:cubicBezTo>
                  <a:cubicBezTo>
                    <a:pt x="2668" y="18705"/>
                    <a:pt x="2549" y="18551"/>
                    <a:pt x="2442" y="18372"/>
                  </a:cubicBezTo>
                  <a:cubicBezTo>
                    <a:pt x="2323" y="18158"/>
                    <a:pt x="2239" y="17932"/>
                    <a:pt x="2132" y="17729"/>
                  </a:cubicBezTo>
                  <a:cubicBezTo>
                    <a:pt x="2120" y="17693"/>
                    <a:pt x="2096" y="17682"/>
                    <a:pt x="2096" y="17658"/>
                  </a:cubicBezTo>
                  <a:cubicBezTo>
                    <a:pt x="2084" y="17181"/>
                    <a:pt x="1799" y="16741"/>
                    <a:pt x="1787" y="16265"/>
                  </a:cubicBezTo>
                  <a:cubicBezTo>
                    <a:pt x="1787" y="16229"/>
                    <a:pt x="1787" y="16169"/>
                    <a:pt x="1763" y="16122"/>
                  </a:cubicBezTo>
                  <a:cubicBezTo>
                    <a:pt x="1644" y="15884"/>
                    <a:pt x="1620" y="15610"/>
                    <a:pt x="1537" y="15360"/>
                  </a:cubicBezTo>
                  <a:cubicBezTo>
                    <a:pt x="1382" y="14955"/>
                    <a:pt x="1346" y="14526"/>
                    <a:pt x="1287" y="14110"/>
                  </a:cubicBezTo>
                  <a:cubicBezTo>
                    <a:pt x="1239" y="13824"/>
                    <a:pt x="1227" y="13550"/>
                    <a:pt x="1084" y="13276"/>
                  </a:cubicBezTo>
                  <a:cubicBezTo>
                    <a:pt x="1025" y="13145"/>
                    <a:pt x="1025" y="12979"/>
                    <a:pt x="1013" y="12836"/>
                  </a:cubicBezTo>
                  <a:cubicBezTo>
                    <a:pt x="989" y="12609"/>
                    <a:pt x="941" y="12383"/>
                    <a:pt x="870" y="12181"/>
                  </a:cubicBezTo>
                  <a:cubicBezTo>
                    <a:pt x="810" y="12002"/>
                    <a:pt x="763" y="11824"/>
                    <a:pt x="751" y="11621"/>
                  </a:cubicBezTo>
                  <a:cubicBezTo>
                    <a:pt x="572" y="10169"/>
                    <a:pt x="406" y="8704"/>
                    <a:pt x="227" y="7252"/>
                  </a:cubicBezTo>
                  <a:cubicBezTo>
                    <a:pt x="179" y="6835"/>
                    <a:pt x="120" y="6430"/>
                    <a:pt x="60" y="6013"/>
                  </a:cubicBezTo>
                  <a:cubicBezTo>
                    <a:pt x="1" y="5549"/>
                    <a:pt x="1" y="5097"/>
                    <a:pt x="48" y="4632"/>
                  </a:cubicBezTo>
                  <a:cubicBezTo>
                    <a:pt x="60" y="4513"/>
                    <a:pt x="96" y="4382"/>
                    <a:pt x="132" y="4275"/>
                  </a:cubicBezTo>
                  <a:cubicBezTo>
                    <a:pt x="239" y="4061"/>
                    <a:pt x="298" y="3858"/>
                    <a:pt x="334" y="3632"/>
                  </a:cubicBezTo>
                  <a:cubicBezTo>
                    <a:pt x="358" y="3430"/>
                    <a:pt x="406" y="3251"/>
                    <a:pt x="548" y="3085"/>
                  </a:cubicBezTo>
                  <a:cubicBezTo>
                    <a:pt x="608" y="3025"/>
                    <a:pt x="644" y="2930"/>
                    <a:pt x="691" y="2858"/>
                  </a:cubicBezTo>
                  <a:cubicBezTo>
                    <a:pt x="763" y="2715"/>
                    <a:pt x="870" y="2596"/>
                    <a:pt x="989" y="2477"/>
                  </a:cubicBezTo>
                  <a:cubicBezTo>
                    <a:pt x="1132" y="2323"/>
                    <a:pt x="1263" y="2156"/>
                    <a:pt x="1406" y="1977"/>
                  </a:cubicBezTo>
                  <a:cubicBezTo>
                    <a:pt x="1549" y="1787"/>
                    <a:pt x="1703" y="1608"/>
                    <a:pt x="1942" y="1525"/>
                  </a:cubicBezTo>
                  <a:cubicBezTo>
                    <a:pt x="2001" y="1501"/>
                    <a:pt x="2037" y="1465"/>
                    <a:pt x="2084" y="1418"/>
                  </a:cubicBezTo>
                  <a:cubicBezTo>
                    <a:pt x="2334" y="1168"/>
                    <a:pt x="2656" y="1001"/>
                    <a:pt x="2977" y="870"/>
                  </a:cubicBezTo>
                  <a:cubicBezTo>
                    <a:pt x="3049" y="834"/>
                    <a:pt x="3144" y="787"/>
                    <a:pt x="3215" y="751"/>
                  </a:cubicBezTo>
                  <a:cubicBezTo>
                    <a:pt x="3727" y="418"/>
                    <a:pt x="4287" y="251"/>
                    <a:pt x="4882" y="179"/>
                  </a:cubicBezTo>
                  <a:cubicBezTo>
                    <a:pt x="5287" y="132"/>
                    <a:pt x="5692" y="72"/>
                    <a:pt x="6073" y="37"/>
                  </a:cubicBezTo>
                  <a:cubicBezTo>
                    <a:pt x="6228" y="13"/>
                    <a:pt x="6371" y="37"/>
                    <a:pt x="6525" y="37"/>
                  </a:cubicBezTo>
                  <a:cubicBezTo>
                    <a:pt x="6561" y="37"/>
                    <a:pt x="6621" y="60"/>
                    <a:pt x="6668" y="48"/>
                  </a:cubicBezTo>
                  <a:cubicBezTo>
                    <a:pt x="7240" y="1"/>
                    <a:pt x="7728" y="251"/>
                    <a:pt x="8228" y="418"/>
                  </a:cubicBezTo>
                  <a:cubicBezTo>
                    <a:pt x="8288" y="429"/>
                    <a:pt x="8347" y="465"/>
                    <a:pt x="8395" y="489"/>
                  </a:cubicBezTo>
                  <a:cubicBezTo>
                    <a:pt x="8704" y="691"/>
                    <a:pt x="9002" y="882"/>
                    <a:pt x="9300" y="1084"/>
                  </a:cubicBezTo>
                  <a:cubicBezTo>
                    <a:pt x="9454" y="1191"/>
                    <a:pt x="9585" y="1322"/>
                    <a:pt x="9740" y="1441"/>
                  </a:cubicBezTo>
                  <a:cubicBezTo>
                    <a:pt x="9776" y="1489"/>
                    <a:pt x="9823" y="1525"/>
                    <a:pt x="9883" y="1561"/>
                  </a:cubicBezTo>
                  <a:cubicBezTo>
                    <a:pt x="9919" y="1584"/>
                    <a:pt x="9954" y="1596"/>
                    <a:pt x="9990" y="1620"/>
                  </a:cubicBezTo>
                  <a:cubicBezTo>
                    <a:pt x="10193" y="1858"/>
                    <a:pt x="10431" y="2084"/>
                    <a:pt x="10669" y="2299"/>
                  </a:cubicBezTo>
                  <a:cubicBezTo>
                    <a:pt x="10824" y="2430"/>
                    <a:pt x="10943" y="2596"/>
                    <a:pt x="11050" y="2751"/>
                  </a:cubicBezTo>
                  <a:cubicBezTo>
                    <a:pt x="11121" y="2858"/>
                    <a:pt x="11145" y="3025"/>
                    <a:pt x="11252" y="3108"/>
                  </a:cubicBezTo>
                  <a:cubicBezTo>
                    <a:pt x="11478" y="3323"/>
                    <a:pt x="11538" y="3632"/>
                    <a:pt x="11717" y="3870"/>
                  </a:cubicBezTo>
                  <a:cubicBezTo>
                    <a:pt x="11895" y="4108"/>
                    <a:pt x="12014" y="4394"/>
                    <a:pt x="12133" y="4656"/>
                  </a:cubicBezTo>
                  <a:cubicBezTo>
                    <a:pt x="12252" y="4930"/>
                    <a:pt x="12371" y="5180"/>
                    <a:pt x="12443" y="5466"/>
                  </a:cubicBezTo>
                  <a:cubicBezTo>
                    <a:pt x="12490" y="5644"/>
                    <a:pt x="12562" y="5787"/>
                    <a:pt x="12621" y="5954"/>
                  </a:cubicBezTo>
                  <a:cubicBezTo>
                    <a:pt x="12729" y="6192"/>
                    <a:pt x="12836" y="6430"/>
                    <a:pt x="12931" y="6680"/>
                  </a:cubicBezTo>
                  <a:cubicBezTo>
                    <a:pt x="12955" y="6716"/>
                    <a:pt x="12955" y="6728"/>
                    <a:pt x="12955" y="6764"/>
                  </a:cubicBezTo>
                  <a:cubicBezTo>
                    <a:pt x="12979" y="7121"/>
                    <a:pt x="13169" y="7418"/>
                    <a:pt x="13276" y="7740"/>
                  </a:cubicBezTo>
                  <a:cubicBezTo>
                    <a:pt x="13336" y="7954"/>
                    <a:pt x="13455" y="8133"/>
                    <a:pt x="13502" y="8335"/>
                  </a:cubicBezTo>
                  <a:cubicBezTo>
                    <a:pt x="13562" y="8609"/>
                    <a:pt x="13586" y="8883"/>
                    <a:pt x="13610" y="9157"/>
                  </a:cubicBezTo>
                  <a:cubicBezTo>
                    <a:pt x="13633" y="9419"/>
                    <a:pt x="13574" y="9478"/>
                    <a:pt x="13324" y="9621"/>
                  </a:cubicBezTo>
                  <a:cubicBezTo>
                    <a:pt x="13098" y="9752"/>
                    <a:pt x="12848" y="9776"/>
                    <a:pt x="12610" y="9800"/>
                  </a:cubicBezTo>
                  <a:cubicBezTo>
                    <a:pt x="12443" y="9788"/>
                    <a:pt x="12264" y="9764"/>
                    <a:pt x="12086" y="9859"/>
                  </a:cubicBezTo>
                  <a:close/>
                  <a:moveTo>
                    <a:pt x="12991" y="9026"/>
                  </a:moveTo>
                  <a:cubicBezTo>
                    <a:pt x="12979" y="8800"/>
                    <a:pt x="12979" y="8585"/>
                    <a:pt x="12848" y="8395"/>
                  </a:cubicBezTo>
                  <a:cubicBezTo>
                    <a:pt x="12812" y="8347"/>
                    <a:pt x="12800" y="8276"/>
                    <a:pt x="12788" y="8216"/>
                  </a:cubicBezTo>
                  <a:cubicBezTo>
                    <a:pt x="12776" y="8097"/>
                    <a:pt x="12693" y="7978"/>
                    <a:pt x="12669" y="7859"/>
                  </a:cubicBezTo>
                  <a:cubicBezTo>
                    <a:pt x="12598" y="7573"/>
                    <a:pt x="12395" y="7323"/>
                    <a:pt x="12395" y="7014"/>
                  </a:cubicBezTo>
                  <a:cubicBezTo>
                    <a:pt x="12395" y="6978"/>
                    <a:pt x="12395" y="6966"/>
                    <a:pt x="12383" y="6942"/>
                  </a:cubicBezTo>
                  <a:cubicBezTo>
                    <a:pt x="12217" y="6621"/>
                    <a:pt x="12181" y="6263"/>
                    <a:pt x="11978" y="5966"/>
                  </a:cubicBezTo>
                  <a:cubicBezTo>
                    <a:pt x="11955" y="5930"/>
                    <a:pt x="11919" y="5847"/>
                    <a:pt x="11907" y="5787"/>
                  </a:cubicBezTo>
                  <a:cubicBezTo>
                    <a:pt x="11895" y="5513"/>
                    <a:pt x="11681" y="5287"/>
                    <a:pt x="11657" y="5001"/>
                  </a:cubicBezTo>
                  <a:cubicBezTo>
                    <a:pt x="11657" y="4954"/>
                    <a:pt x="11609" y="4918"/>
                    <a:pt x="11586" y="4870"/>
                  </a:cubicBezTo>
                  <a:cubicBezTo>
                    <a:pt x="11347" y="4501"/>
                    <a:pt x="11145" y="4085"/>
                    <a:pt x="10943" y="3692"/>
                  </a:cubicBezTo>
                  <a:cubicBezTo>
                    <a:pt x="10835" y="3489"/>
                    <a:pt x="10728" y="3263"/>
                    <a:pt x="10574" y="3085"/>
                  </a:cubicBezTo>
                  <a:cubicBezTo>
                    <a:pt x="10371" y="2858"/>
                    <a:pt x="10252" y="2561"/>
                    <a:pt x="9943" y="2442"/>
                  </a:cubicBezTo>
                  <a:cubicBezTo>
                    <a:pt x="9800" y="2192"/>
                    <a:pt x="9538" y="2037"/>
                    <a:pt x="9347" y="1834"/>
                  </a:cubicBezTo>
                  <a:cubicBezTo>
                    <a:pt x="9181" y="1668"/>
                    <a:pt x="9014" y="1525"/>
                    <a:pt x="8823" y="1406"/>
                  </a:cubicBezTo>
                  <a:cubicBezTo>
                    <a:pt x="8609" y="1251"/>
                    <a:pt x="8383" y="1120"/>
                    <a:pt x="8157" y="965"/>
                  </a:cubicBezTo>
                  <a:cubicBezTo>
                    <a:pt x="8073" y="906"/>
                    <a:pt x="7978" y="870"/>
                    <a:pt x="7895" y="834"/>
                  </a:cubicBezTo>
                  <a:cubicBezTo>
                    <a:pt x="7692" y="763"/>
                    <a:pt x="7490" y="691"/>
                    <a:pt x="7276" y="632"/>
                  </a:cubicBezTo>
                  <a:cubicBezTo>
                    <a:pt x="7156" y="584"/>
                    <a:pt x="7037" y="537"/>
                    <a:pt x="6906" y="537"/>
                  </a:cubicBezTo>
                  <a:cubicBezTo>
                    <a:pt x="6525" y="537"/>
                    <a:pt x="6133" y="477"/>
                    <a:pt x="5752" y="548"/>
                  </a:cubicBezTo>
                  <a:cubicBezTo>
                    <a:pt x="5466" y="608"/>
                    <a:pt x="5168" y="608"/>
                    <a:pt x="4882" y="668"/>
                  </a:cubicBezTo>
                  <a:cubicBezTo>
                    <a:pt x="4597" y="715"/>
                    <a:pt x="4323" y="775"/>
                    <a:pt x="4049" y="870"/>
                  </a:cubicBezTo>
                  <a:cubicBezTo>
                    <a:pt x="3799" y="953"/>
                    <a:pt x="3585" y="1120"/>
                    <a:pt x="3335" y="1203"/>
                  </a:cubicBezTo>
                  <a:cubicBezTo>
                    <a:pt x="2846" y="1382"/>
                    <a:pt x="2477" y="1763"/>
                    <a:pt x="2025" y="2013"/>
                  </a:cubicBezTo>
                  <a:cubicBezTo>
                    <a:pt x="1965" y="2037"/>
                    <a:pt x="1918" y="2120"/>
                    <a:pt x="1858" y="2180"/>
                  </a:cubicBezTo>
                  <a:cubicBezTo>
                    <a:pt x="1775" y="2299"/>
                    <a:pt x="1668" y="2418"/>
                    <a:pt x="1584" y="2537"/>
                  </a:cubicBezTo>
                  <a:cubicBezTo>
                    <a:pt x="1382" y="2787"/>
                    <a:pt x="1144" y="2977"/>
                    <a:pt x="1001" y="3263"/>
                  </a:cubicBezTo>
                  <a:cubicBezTo>
                    <a:pt x="929" y="3430"/>
                    <a:pt x="834" y="3573"/>
                    <a:pt x="810" y="3739"/>
                  </a:cubicBezTo>
                  <a:cubicBezTo>
                    <a:pt x="775" y="3906"/>
                    <a:pt x="727" y="4085"/>
                    <a:pt x="656" y="4239"/>
                  </a:cubicBezTo>
                  <a:cubicBezTo>
                    <a:pt x="548" y="4454"/>
                    <a:pt x="525" y="4680"/>
                    <a:pt x="489" y="4894"/>
                  </a:cubicBezTo>
                  <a:cubicBezTo>
                    <a:pt x="453" y="5466"/>
                    <a:pt x="477" y="6025"/>
                    <a:pt x="572" y="6597"/>
                  </a:cubicBezTo>
                  <a:cubicBezTo>
                    <a:pt x="810" y="8252"/>
                    <a:pt x="1049" y="9895"/>
                    <a:pt x="1263" y="11550"/>
                  </a:cubicBezTo>
                  <a:cubicBezTo>
                    <a:pt x="1287" y="11669"/>
                    <a:pt x="1299" y="11800"/>
                    <a:pt x="1346" y="11919"/>
                  </a:cubicBezTo>
                  <a:cubicBezTo>
                    <a:pt x="1441" y="12169"/>
                    <a:pt x="1477" y="12431"/>
                    <a:pt x="1525" y="12693"/>
                  </a:cubicBezTo>
                  <a:cubicBezTo>
                    <a:pt x="1537" y="12848"/>
                    <a:pt x="1561" y="12990"/>
                    <a:pt x="1620" y="13121"/>
                  </a:cubicBezTo>
                  <a:cubicBezTo>
                    <a:pt x="1703" y="13324"/>
                    <a:pt x="1739" y="13514"/>
                    <a:pt x="1775" y="13705"/>
                  </a:cubicBezTo>
                  <a:cubicBezTo>
                    <a:pt x="1846" y="14217"/>
                    <a:pt x="1858" y="14729"/>
                    <a:pt x="2061" y="15229"/>
                  </a:cubicBezTo>
                  <a:cubicBezTo>
                    <a:pt x="2084" y="15288"/>
                    <a:pt x="2084" y="15348"/>
                    <a:pt x="2096" y="15407"/>
                  </a:cubicBezTo>
                  <a:cubicBezTo>
                    <a:pt x="2120" y="15479"/>
                    <a:pt x="2132" y="15550"/>
                    <a:pt x="2156" y="15610"/>
                  </a:cubicBezTo>
                  <a:cubicBezTo>
                    <a:pt x="2263" y="15788"/>
                    <a:pt x="2311" y="15979"/>
                    <a:pt x="2323" y="16193"/>
                  </a:cubicBezTo>
                  <a:cubicBezTo>
                    <a:pt x="2334" y="16598"/>
                    <a:pt x="2573" y="16931"/>
                    <a:pt x="2573" y="17324"/>
                  </a:cubicBezTo>
                  <a:cubicBezTo>
                    <a:pt x="2573" y="17348"/>
                    <a:pt x="2596" y="17372"/>
                    <a:pt x="2608" y="17396"/>
                  </a:cubicBezTo>
                  <a:cubicBezTo>
                    <a:pt x="2715" y="17610"/>
                    <a:pt x="2799" y="17824"/>
                    <a:pt x="2918" y="18039"/>
                  </a:cubicBezTo>
                  <a:cubicBezTo>
                    <a:pt x="2977" y="18122"/>
                    <a:pt x="3037" y="18241"/>
                    <a:pt x="3132" y="18289"/>
                  </a:cubicBezTo>
                  <a:cubicBezTo>
                    <a:pt x="3346" y="18396"/>
                    <a:pt x="3573" y="18479"/>
                    <a:pt x="3858" y="18455"/>
                  </a:cubicBezTo>
                  <a:cubicBezTo>
                    <a:pt x="4287" y="18396"/>
                    <a:pt x="4716" y="18277"/>
                    <a:pt x="5168" y="18384"/>
                  </a:cubicBezTo>
                  <a:cubicBezTo>
                    <a:pt x="5549" y="18324"/>
                    <a:pt x="5942" y="18324"/>
                    <a:pt x="6299" y="18146"/>
                  </a:cubicBezTo>
                  <a:cubicBezTo>
                    <a:pt x="6537" y="18027"/>
                    <a:pt x="6585" y="17991"/>
                    <a:pt x="6549" y="17705"/>
                  </a:cubicBezTo>
                  <a:cubicBezTo>
                    <a:pt x="6502" y="17253"/>
                    <a:pt x="6442" y="16789"/>
                    <a:pt x="6383" y="16324"/>
                  </a:cubicBezTo>
                  <a:cubicBezTo>
                    <a:pt x="6371" y="16217"/>
                    <a:pt x="6359" y="16134"/>
                    <a:pt x="6359" y="16027"/>
                  </a:cubicBezTo>
                  <a:cubicBezTo>
                    <a:pt x="6359" y="15955"/>
                    <a:pt x="6383" y="15860"/>
                    <a:pt x="6430" y="15824"/>
                  </a:cubicBezTo>
                  <a:cubicBezTo>
                    <a:pt x="6549" y="15705"/>
                    <a:pt x="6680" y="15586"/>
                    <a:pt x="6883" y="15562"/>
                  </a:cubicBezTo>
                  <a:cubicBezTo>
                    <a:pt x="7252" y="15527"/>
                    <a:pt x="7621" y="15443"/>
                    <a:pt x="8014" y="15491"/>
                  </a:cubicBezTo>
                  <a:cubicBezTo>
                    <a:pt x="8645" y="15550"/>
                    <a:pt x="9288" y="15503"/>
                    <a:pt x="9919" y="15407"/>
                  </a:cubicBezTo>
                  <a:cubicBezTo>
                    <a:pt x="9978" y="15384"/>
                    <a:pt x="10038" y="15384"/>
                    <a:pt x="10109" y="15372"/>
                  </a:cubicBezTo>
                  <a:cubicBezTo>
                    <a:pt x="10466" y="15324"/>
                    <a:pt x="10812" y="15241"/>
                    <a:pt x="11133" y="15026"/>
                  </a:cubicBezTo>
                  <a:cubicBezTo>
                    <a:pt x="11383" y="14872"/>
                    <a:pt x="11562" y="14693"/>
                    <a:pt x="11657" y="14419"/>
                  </a:cubicBezTo>
                  <a:cubicBezTo>
                    <a:pt x="11740" y="14169"/>
                    <a:pt x="11824" y="13895"/>
                    <a:pt x="11764" y="13622"/>
                  </a:cubicBezTo>
                  <a:cubicBezTo>
                    <a:pt x="11717" y="13324"/>
                    <a:pt x="11669" y="13026"/>
                    <a:pt x="11776" y="12729"/>
                  </a:cubicBezTo>
                  <a:cubicBezTo>
                    <a:pt x="11788" y="12681"/>
                    <a:pt x="11764" y="12609"/>
                    <a:pt x="11740" y="12526"/>
                  </a:cubicBezTo>
                  <a:cubicBezTo>
                    <a:pt x="11597" y="12550"/>
                    <a:pt x="11478" y="12550"/>
                    <a:pt x="11359" y="12562"/>
                  </a:cubicBezTo>
                  <a:cubicBezTo>
                    <a:pt x="10931" y="12621"/>
                    <a:pt x="10478" y="12669"/>
                    <a:pt x="10050" y="12729"/>
                  </a:cubicBezTo>
                  <a:cubicBezTo>
                    <a:pt x="9871" y="12752"/>
                    <a:pt x="9692" y="12729"/>
                    <a:pt x="9526" y="12645"/>
                  </a:cubicBezTo>
                  <a:cubicBezTo>
                    <a:pt x="9383" y="12574"/>
                    <a:pt x="9228" y="12514"/>
                    <a:pt x="9085" y="12443"/>
                  </a:cubicBezTo>
                  <a:cubicBezTo>
                    <a:pt x="8919" y="12348"/>
                    <a:pt x="8823" y="12217"/>
                    <a:pt x="8800" y="12026"/>
                  </a:cubicBezTo>
                  <a:cubicBezTo>
                    <a:pt x="8740" y="11597"/>
                    <a:pt x="8752" y="11395"/>
                    <a:pt x="8930" y="11002"/>
                  </a:cubicBezTo>
                  <a:cubicBezTo>
                    <a:pt x="9026" y="10800"/>
                    <a:pt x="9157" y="10669"/>
                    <a:pt x="9383" y="10645"/>
                  </a:cubicBezTo>
                  <a:cubicBezTo>
                    <a:pt x="9478" y="10621"/>
                    <a:pt x="9573" y="10609"/>
                    <a:pt x="9681" y="10597"/>
                  </a:cubicBezTo>
                  <a:lnTo>
                    <a:pt x="11062" y="10419"/>
                  </a:lnTo>
                  <a:cubicBezTo>
                    <a:pt x="11240" y="10383"/>
                    <a:pt x="11407" y="10359"/>
                    <a:pt x="11526" y="10193"/>
                  </a:cubicBezTo>
                  <a:cubicBezTo>
                    <a:pt x="11526" y="10073"/>
                    <a:pt x="11502" y="9954"/>
                    <a:pt x="11502" y="9823"/>
                  </a:cubicBezTo>
                  <a:cubicBezTo>
                    <a:pt x="11502" y="9514"/>
                    <a:pt x="11645" y="9359"/>
                    <a:pt x="11943" y="9300"/>
                  </a:cubicBezTo>
                  <a:cubicBezTo>
                    <a:pt x="12121" y="9276"/>
                    <a:pt x="12312" y="9240"/>
                    <a:pt x="12502" y="9228"/>
                  </a:cubicBezTo>
                  <a:cubicBezTo>
                    <a:pt x="12717" y="9228"/>
                    <a:pt x="12860" y="9169"/>
                    <a:pt x="12991" y="90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2;p27">
              <a:extLst>
                <a:ext uri="{FF2B5EF4-FFF2-40B4-BE49-F238E27FC236}">
                  <a16:creationId xmlns:a16="http://schemas.microsoft.com/office/drawing/2014/main" id="{FFE940AE-8AFB-4528-A86F-29DC63685298}"/>
                </a:ext>
              </a:extLst>
            </p:cNvPr>
            <p:cNvSpPr/>
            <p:nvPr/>
          </p:nvSpPr>
          <p:spPr>
            <a:xfrm>
              <a:off x="3138175" y="1954825"/>
              <a:ext cx="56575" cy="47650"/>
            </a:xfrm>
            <a:custGeom>
              <a:avLst/>
              <a:gdLst/>
              <a:ahLst/>
              <a:cxnLst/>
              <a:rect l="l" t="t" r="r" b="b"/>
              <a:pathLst>
                <a:path w="2263" h="1906" extrusionOk="0">
                  <a:moveTo>
                    <a:pt x="358" y="1906"/>
                  </a:moveTo>
                  <a:cubicBezTo>
                    <a:pt x="310" y="1882"/>
                    <a:pt x="203" y="1858"/>
                    <a:pt x="132" y="1811"/>
                  </a:cubicBezTo>
                  <a:cubicBezTo>
                    <a:pt x="24" y="1751"/>
                    <a:pt x="1" y="1608"/>
                    <a:pt x="84" y="1513"/>
                  </a:cubicBezTo>
                  <a:cubicBezTo>
                    <a:pt x="274" y="1334"/>
                    <a:pt x="429" y="1108"/>
                    <a:pt x="596" y="918"/>
                  </a:cubicBezTo>
                  <a:cubicBezTo>
                    <a:pt x="632" y="858"/>
                    <a:pt x="715" y="822"/>
                    <a:pt x="775" y="787"/>
                  </a:cubicBezTo>
                  <a:cubicBezTo>
                    <a:pt x="1096" y="620"/>
                    <a:pt x="1394" y="418"/>
                    <a:pt x="1667" y="156"/>
                  </a:cubicBezTo>
                  <a:cubicBezTo>
                    <a:pt x="1703" y="120"/>
                    <a:pt x="1751" y="84"/>
                    <a:pt x="1810" y="60"/>
                  </a:cubicBezTo>
                  <a:cubicBezTo>
                    <a:pt x="1918" y="1"/>
                    <a:pt x="2037" y="1"/>
                    <a:pt x="2120" y="84"/>
                  </a:cubicBezTo>
                  <a:cubicBezTo>
                    <a:pt x="2227" y="156"/>
                    <a:pt x="2263" y="299"/>
                    <a:pt x="2203" y="430"/>
                  </a:cubicBezTo>
                  <a:cubicBezTo>
                    <a:pt x="2179" y="477"/>
                    <a:pt x="2156" y="513"/>
                    <a:pt x="2120" y="560"/>
                  </a:cubicBezTo>
                  <a:cubicBezTo>
                    <a:pt x="1965" y="727"/>
                    <a:pt x="1810" y="918"/>
                    <a:pt x="1620" y="1049"/>
                  </a:cubicBezTo>
                  <a:cubicBezTo>
                    <a:pt x="1334" y="1251"/>
                    <a:pt x="1072" y="1465"/>
                    <a:pt x="786" y="1692"/>
                  </a:cubicBezTo>
                  <a:cubicBezTo>
                    <a:pt x="679" y="1787"/>
                    <a:pt x="560" y="1870"/>
                    <a:pt x="358" y="19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3;p27">
              <a:extLst>
                <a:ext uri="{FF2B5EF4-FFF2-40B4-BE49-F238E27FC236}">
                  <a16:creationId xmlns:a16="http://schemas.microsoft.com/office/drawing/2014/main" id="{A5D27AA6-C069-465B-89EA-5D11379BF4FE}"/>
                </a:ext>
              </a:extLst>
            </p:cNvPr>
            <p:cNvSpPr/>
            <p:nvPr/>
          </p:nvSpPr>
          <p:spPr>
            <a:xfrm>
              <a:off x="3149500" y="2052475"/>
              <a:ext cx="53600" cy="30375"/>
            </a:xfrm>
            <a:custGeom>
              <a:avLst/>
              <a:gdLst/>
              <a:ahLst/>
              <a:cxnLst/>
              <a:rect l="l" t="t" r="r" b="b"/>
              <a:pathLst>
                <a:path w="2144" h="1215" extrusionOk="0">
                  <a:moveTo>
                    <a:pt x="1774" y="1215"/>
                  </a:moveTo>
                  <a:cubicBezTo>
                    <a:pt x="1726" y="1191"/>
                    <a:pt x="1607" y="1179"/>
                    <a:pt x="1512" y="1131"/>
                  </a:cubicBezTo>
                  <a:cubicBezTo>
                    <a:pt x="1107" y="953"/>
                    <a:pt x="714" y="774"/>
                    <a:pt x="322" y="595"/>
                  </a:cubicBezTo>
                  <a:cubicBezTo>
                    <a:pt x="167" y="536"/>
                    <a:pt x="60" y="429"/>
                    <a:pt x="36" y="274"/>
                  </a:cubicBezTo>
                  <a:cubicBezTo>
                    <a:pt x="0" y="119"/>
                    <a:pt x="95" y="0"/>
                    <a:pt x="238" y="36"/>
                  </a:cubicBezTo>
                  <a:cubicBezTo>
                    <a:pt x="441" y="60"/>
                    <a:pt x="631" y="119"/>
                    <a:pt x="810" y="191"/>
                  </a:cubicBezTo>
                  <a:cubicBezTo>
                    <a:pt x="1179" y="345"/>
                    <a:pt x="1536" y="512"/>
                    <a:pt x="1905" y="655"/>
                  </a:cubicBezTo>
                  <a:cubicBezTo>
                    <a:pt x="2072" y="714"/>
                    <a:pt x="2143" y="834"/>
                    <a:pt x="2119" y="976"/>
                  </a:cubicBezTo>
                  <a:cubicBezTo>
                    <a:pt x="2084" y="1107"/>
                    <a:pt x="1988" y="1179"/>
                    <a:pt x="1774" y="12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4;p27">
              <a:extLst>
                <a:ext uri="{FF2B5EF4-FFF2-40B4-BE49-F238E27FC236}">
                  <a16:creationId xmlns:a16="http://schemas.microsoft.com/office/drawing/2014/main" id="{72519E9B-55C5-4A2F-B561-7C57DB8B0CF1}"/>
                </a:ext>
              </a:extLst>
            </p:cNvPr>
            <p:cNvSpPr/>
            <p:nvPr/>
          </p:nvSpPr>
          <p:spPr>
            <a:xfrm>
              <a:off x="3151575" y="2014075"/>
              <a:ext cx="53000" cy="17575"/>
            </a:xfrm>
            <a:custGeom>
              <a:avLst/>
              <a:gdLst/>
              <a:ahLst/>
              <a:cxnLst/>
              <a:rect l="l" t="t" r="r" b="b"/>
              <a:pathLst>
                <a:path w="2120" h="703" extrusionOk="0">
                  <a:moveTo>
                    <a:pt x="1024" y="95"/>
                  </a:moveTo>
                  <a:cubicBezTo>
                    <a:pt x="1227" y="72"/>
                    <a:pt x="1441" y="36"/>
                    <a:pt x="1643" y="24"/>
                  </a:cubicBezTo>
                  <a:cubicBezTo>
                    <a:pt x="1786" y="0"/>
                    <a:pt x="1905" y="36"/>
                    <a:pt x="2001" y="95"/>
                  </a:cubicBezTo>
                  <a:cubicBezTo>
                    <a:pt x="2108" y="155"/>
                    <a:pt x="2120" y="298"/>
                    <a:pt x="2036" y="381"/>
                  </a:cubicBezTo>
                  <a:cubicBezTo>
                    <a:pt x="1941" y="441"/>
                    <a:pt x="1846" y="512"/>
                    <a:pt x="1739" y="524"/>
                  </a:cubicBezTo>
                  <a:cubicBezTo>
                    <a:pt x="1310" y="596"/>
                    <a:pt x="870" y="643"/>
                    <a:pt x="441" y="691"/>
                  </a:cubicBezTo>
                  <a:cubicBezTo>
                    <a:pt x="358" y="703"/>
                    <a:pt x="250" y="679"/>
                    <a:pt x="143" y="643"/>
                  </a:cubicBezTo>
                  <a:cubicBezTo>
                    <a:pt x="60" y="619"/>
                    <a:pt x="0" y="560"/>
                    <a:pt x="0" y="453"/>
                  </a:cubicBezTo>
                  <a:cubicBezTo>
                    <a:pt x="0" y="357"/>
                    <a:pt x="24" y="298"/>
                    <a:pt x="96" y="274"/>
                  </a:cubicBezTo>
                  <a:cubicBezTo>
                    <a:pt x="215" y="226"/>
                    <a:pt x="334" y="179"/>
                    <a:pt x="453" y="155"/>
                  </a:cubicBezTo>
                  <a:cubicBezTo>
                    <a:pt x="655" y="143"/>
                    <a:pt x="846" y="131"/>
                    <a:pt x="1024" y="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5;p27">
              <a:extLst>
                <a:ext uri="{FF2B5EF4-FFF2-40B4-BE49-F238E27FC236}">
                  <a16:creationId xmlns:a16="http://schemas.microsoft.com/office/drawing/2014/main" id="{5DCA746D-E0D0-4DC2-8CC8-67C29D4455E1}"/>
                </a:ext>
              </a:extLst>
            </p:cNvPr>
            <p:cNvSpPr/>
            <p:nvPr/>
          </p:nvSpPr>
          <p:spPr>
            <a:xfrm>
              <a:off x="2811650" y="1782500"/>
              <a:ext cx="194100" cy="218800"/>
            </a:xfrm>
            <a:custGeom>
              <a:avLst/>
              <a:gdLst/>
              <a:ahLst/>
              <a:cxnLst/>
              <a:rect l="l" t="t" r="r" b="b"/>
              <a:pathLst>
                <a:path w="7764" h="8752" extrusionOk="0">
                  <a:moveTo>
                    <a:pt x="3858" y="84"/>
                  </a:moveTo>
                  <a:cubicBezTo>
                    <a:pt x="4072" y="60"/>
                    <a:pt x="4275" y="12"/>
                    <a:pt x="4501" y="12"/>
                  </a:cubicBezTo>
                  <a:cubicBezTo>
                    <a:pt x="4692" y="0"/>
                    <a:pt x="4906" y="24"/>
                    <a:pt x="5096" y="48"/>
                  </a:cubicBezTo>
                  <a:cubicBezTo>
                    <a:pt x="5144" y="48"/>
                    <a:pt x="5203" y="72"/>
                    <a:pt x="5227" y="84"/>
                  </a:cubicBezTo>
                  <a:cubicBezTo>
                    <a:pt x="5477" y="238"/>
                    <a:pt x="5751" y="405"/>
                    <a:pt x="5989" y="560"/>
                  </a:cubicBezTo>
                  <a:cubicBezTo>
                    <a:pt x="6073" y="619"/>
                    <a:pt x="6168" y="715"/>
                    <a:pt x="6227" y="798"/>
                  </a:cubicBezTo>
                  <a:cubicBezTo>
                    <a:pt x="6549" y="1227"/>
                    <a:pt x="6870" y="1679"/>
                    <a:pt x="7180" y="2108"/>
                  </a:cubicBezTo>
                  <a:cubicBezTo>
                    <a:pt x="7263" y="2227"/>
                    <a:pt x="7347" y="2358"/>
                    <a:pt x="7370" y="2512"/>
                  </a:cubicBezTo>
                  <a:cubicBezTo>
                    <a:pt x="7370" y="2536"/>
                    <a:pt x="7382" y="2560"/>
                    <a:pt x="7382" y="2584"/>
                  </a:cubicBezTo>
                  <a:cubicBezTo>
                    <a:pt x="7680" y="3203"/>
                    <a:pt x="7644" y="3870"/>
                    <a:pt x="7740" y="4501"/>
                  </a:cubicBezTo>
                  <a:cubicBezTo>
                    <a:pt x="7740" y="4536"/>
                    <a:pt x="7763" y="4584"/>
                    <a:pt x="7740" y="4620"/>
                  </a:cubicBezTo>
                  <a:cubicBezTo>
                    <a:pt x="7597" y="5084"/>
                    <a:pt x="7597" y="5596"/>
                    <a:pt x="7382" y="6037"/>
                  </a:cubicBezTo>
                  <a:cubicBezTo>
                    <a:pt x="7347" y="6132"/>
                    <a:pt x="7299" y="6215"/>
                    <a:pt x="7239" y="6310"/>
                  </a:cubicBezTo>
                  <a:cubicBezTo>
                    <a:pt x="7073" y="6549"/>
                    <a:pt x="6870" y="6751"/>
                    <a:pt x="6763" y="7025"/>
                  </a:cubicBezTo>
                  <a:cubicBezTo>
                    <a:pt x="6739" y="7084"/>
                    <a:pt x="6680" y="7120"/>
                    <a:pt x="6644" y="7156"/>
                  </a:cubicBezTo>
                  <a:cubicBezTo>
                    <a:pt x="6346" y="7382"/>
                    <a:pt x="6049" y="7620"/>
                    <a:pt x="5739" y="7823"/>
                  </a:cubicBezTo>
                  <a:cubicBezTo>
                    <a:pt x="5549" y="7942"/>
                    <a:pt x="5358" y="8061"/>
                    <a:pt x="5168" y="8120"/>
                  </a:cubicBezTo>
                  <a:cubicBezTo>
                    <a:pt x="4811" y="8227"/>
                    <a:pt x="4489" y="8442"/>
                    <a:pt x="4096" y="8442"/>
                  </a:cubicBezTo>
                  <a:cubicBezTo>
                    <a:pt x="4060" y="8442"/>
                    <a:pt x="4025" y="8454"/>
                    <a:pt x="3989" y="8465"/>
                  </a:cubicBezTo>
                  <a:cubicBezTo>
                    <a:pt x="3572" y="8692"/>
                    <a:pt x="3108" y="8644"/>
                    <a:pt x="2667" y="8716"/>
                  </a:cubicBezTo>
                  <a:cubicBezTo>
                    <a:pt x="2501" y="8751"/>
                    <a:pt x="2358" y="8656"/>
                    <a:pt x="2203" y="8596"/>
                  </a:cubicBezTo>
                  <a:cubicBezTo>
                    <a:pt x="2025" y="8525"/>
                    <a:pt x="1870" y="8430"/>
                    <a:pt x="1679" y="8370"/>
                  </a:cubicBezTo>
                  <a:cubicBezTo>
                    <a:pt x="1572" y="8335"/>
                    <a:pt x="1465" y="8275"/>
                    <a:pt x="1382" y="8156"/>
                  </a:cubicBezTo>
                  <a:cubicBezTo>
                    <a:pt x="1274" y="7977"/>
                    <a:pt x="1108" y="7834"/>
                    <a:pt x="1012" y="7644"/>
                  </a:cubicBezTo>
                  <a:cubicBezTo>
                    <a:pt x="929" y="7477"/>
                    <a:pt x="774" y="7370"/>
                    <a:pt x="655" y="7215"/>
                  </a:cubicBezTo>
                  <a:cubicBezTo>
                    <a:pt x="358" y="6858"/>
                    <a:pt x="227" y="6477"/>
                    <a:pt x="179" y="6025"/>
                  </a:cubicBezTo>
                  <a:cubicBezTo>
                    <a:pt x="131" y="5620"/>
                    <a:pt x="60" y="5239"/>
                    <a:pt x="12" y="4834"/>
                  </a:cubicBezTo>
                  <a:cubicBezTo>
                    <a:pt x="0" y="4656"/>
                    <a:pt x="0" y="4489"/>
                    <a:pt x="12" y="4310"/>
                  </a:cubicBezTo>
                  <a:cubicBezTo>
                    <a:pt x="12" y="4227"/>
                    <a:pt x="48" y="4132"/>
                    <a:pt x="36" y="4048"/>
                  </a:cubicBezTo>
                  <a:cubicBezTo>
                    <a:pt x="12" y="3834"/>
                    <a:pt x="60" y="3643"/>
                    <a:pt x="120" y="3453"/>
                  </a:cubicBezTo>
                  <a:cubicBezTo>
                    <a:pt x="179" y="3251"/>
                    <a:pt x="239" y="3060"/>
                    <a:pt x="310" y="2881"/>
                  </a:cubicBezTo>
                  <a:cubicBezTo>
                    <a:pt x="370" y="2762"/>
                    <a:pt x="453" y="2643"/>
                    <a:pt x="524" y="2524"/>
                  </a:cubicBezTo>
                  <a:cubicBezTo>
                    <a:pt x="667" y="2310"/>
                    <a:pt x="822" y="2096"/>
                    <a:pt x="953" y="1869"/>
                  </a:cubicBezTo>
                  <a:cubicBezTo>
                    <a:pt x="1108" y="1631"/>
                    <a:pt x="1251" y="1417"/>
                    <a:pt x="1489" y="1250"/>
                  </a:cubicBezTo>
                  <a:cubicBezTo>
                    <a:pt x="1548" y="1203"/>
                    <a:pt x="1608" y="1155"/>
                    <a:pt x="1655" y="1096"/>
                  </a:cubicBezTo>
                  <a:cubicBezTo>
                    <a:pt x="1882" y="857"/>
                    <a:pt x="2132" y="679"/>
                    <a:pt x="2417" y="548"/>
                  </a:cubicBezTo>
                  <a:cubicBezTo>
                    <a:pt x="2441" y="536"/>
                    <a:pt x="2453" y="536"/>
                    <a:pt x="2477" y="524"/>
                  </a:cubicBezTo>
                  <a:cubicBezTo>
                    <a:pt x="2798" y="238"/>
                    <a:pt x="3203" y="167"/>
                    <a:pt x="3632" y="131"/>
                  </a:cubicBezTo>
                  <a:cubicBezTo>
                    <a:pt x="3691" y="119"/>
                    <a:pt x="3787" y="107"/>
                    <a:pt x="3858" y="84"/>
                  </a:cubicBezTo>
                  <a:close/>
                  <a:moveTo>
                    <a:pt x="3799" y="655"/>
                  </a:moveTo>
                  <a:cubicBezTo>
                    <a:pt x="3453" y="667"/>
                    <a:pt x="3037" y="738"/>
                    <a:pt x="2703" y="1024"/>
                  </a:cubicBezTo>
                  <a:cubicBezTo>
                    <a:pt x="2679" y="1036"/>
                    <a:pt x="2679" y="1036"/>
                    <a:pt x="2667" y="1036"/>
                  </a:cubicBezTo>
                  <a:cubicBezTo>
                    <a:pt x="2239" y="1215"/>
                    <a:pt x="1965" y="1596"/>
                    <a:pt x="1608" y="1869"/>
                  </a:cubicBezTo>
                  <a:cubicBezTo>
                    <a:pt x="1358" y="2262"/>
                    <a:pt x="1072" y="2631"/>
                    <a:pt x="858" y="3036"/>
                  </a:cubicBezTo>
                  <a:cubicBezTo>
                    <a:pt x="584" y="3513"/>
                    <a:pt x="524" y="4060"/>
                    <a:pt x="560" y="4608"/>
                  </a:cubicBezTo>
                  <a:cubicBezTo>
                    <a:pt x="584" y="5132"/>
                    <a:pt x="679" y="5656"/>
                    <a:pt x="751" y="6191"/>
                  </a:cubicBezTo>
                  <a:cubicBezTo>
                    <a:pt x="762" y="6275"/>
                    <a:pt x="786" y="6382"/>
                    <a:pt x="858" y="6453"/>
                  </a:cubicBezTo>
                  <a:cubicBezTo>
                    <a:pt x="1120" y="6775"/>
                    <a:pt x="1358" y="7108"/>
                    <a:pt x="1584" y="7453"/>
                  </a:cubicBezTo>
                  <a:cubicBezTo>
                    <a:pt x="1846" y="7846"/>
                    <a:pt x="2286" y="7965"/>
                    <a:pt x="2679" y="8108"/>
                  </a:cubicBezTo>
                  <a:cubicBezTo>
                    <a:pt x="2715" y="8120"/>
                    <a:pt x="2727" y="8108"/>
                    <a:pt x="2763" y="8108"/>
                  </a:cubicBezTo>
                  <a:cubicBezTo>
                    <a:pt x="3072" y="8049"/>
                    <a:pt x="3406" y="8108"/>
                    <a:pt x="3703" y="7906"/>
                  </a:cubicBezTo>
                  <a:cubicBezTo>
                    <a:pt x="3751" y="7870"/>
                    <a:pt x="3799" y="7870"/>
                    <a:pt x="3858" y="7858"/>
                  </a:cubicBezTo>
                  <a:cubicBezTo>
                    <a:pt x="4144" y="7823"/>
                    <a:pt x="4418" y="7739"/>
                    <a:pt x="4692" y="7668"/>
                  </a:cubicBezTo>
                  <a:cubicBezTo>
                    <a:pt x="5061" y="7561"/>
                    <a:pt x="5394" y="7382"/>
                    <a:pt x="5692" y="7156"/>
                  </a:cubicBezTo>
                  <a:cubicBezTo>
                    <a:pt x="5858" y="7037"/>
                    <a:pt x="6037" y="6894"/>
                    <a:pt x="6192" y="6751"/>
                  </a:cubicBezTo>
                  <a:cubicBezTo>
                    <a:pt x="6239" y="6715"/>
                    <a:pt x="6275" y="6668"/>
                    <a:pt x="6311" y="6608"/>
                  </a:cubicBezTo>
                  <a:cubicBezTo>
                    <a:pt x="6418" y="6453"/>
                    <a:pt x="6489" y="6310"/>
                    <a:pt x="6608" y="6180"/>
                  </a:cubicBezTo>
                  <a:cubicBezTo>
                    <a:pt x="6799" y="5953"/>
                    <a:pt x="6930" y="5703"/>
                    <a:pt x="7001" y="5418"/>
                  </a:cubicBezTo>
                  <a:cubicBezTo>
                    <a:pt x="7061" y="5132"/>
                    <a:pt x="7073" y="4846"/>
                    <a:pt x="7180" y="4572"/>
                  </a:cubicBezTo>
                  <a:cubicBezTo>
                    <a:pt x="7192" y="4513"/>
                    <a:pt x="7180" y="4453"/>
                    <a:pt x="7180" y="4370"/>
                  </a:cubicBezTo>
                  <a:cubicBezTo>
                    <a:pt x="7132" y="3989"/>
                    <a:pt x="7108" y="3596"/>
                    <a:pt x="7025" y="3215"/>
                  </a:cubicBezTo>
                  <a:cubicBezTo>
                    <a:pt x="6954" y="2881"/>
                    <a:pt x="6870" y="2560"/>
                    <a:pt x="6656" y="2274"/>
                  </a:cubicBezTo>
                  <a:cubicBezTo>
                    <a:pt x="6418" y="1965"/>
                    <a:pt x="6180" y="1655"/>
                    <a:pt x="5977" y="1334"/>
                  </a:cubicBezTo>
                  <a:cubicBezTo>
                    <a:pt x="5823" y="1131"/>
                    <a:pt x="5680" y="941"/>
                    <a:pt x="5418" y="857"/>
                  </a:cubicBezTo>
                  <a:cubicBezTo>
                    <a:pt x="5346" y="846"/>
                    <a:pt x="5287" y="786"/>
                    <a:pt x="5227" y="738"/>
                  </a:cubicBezTo>
                  <a:cubicBezTo>
                    <a:pt x="5025" y="548"/>
                    <a:pt x="4751" y="524"/>
                    <a:pt x="4489" y="548"/>
                  </a:cubicBezTo>
                  <a:cubicBezTo>
                    <a:pt x="4275" y="595"/>
                    <a:pt x="4084" y="619"/>
                    <a:pt x="3799" y="6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6;p27">
              <a:extLst>
                <a:ext uri="{FF2B5EF4-FFF2-40B4-BE49-F238E27FC236}">
                  <a16:creationId xmlns:a16="http://schemas.microsoft.com/office/drawing/2014/main" id="{7B6F55F9-75B4-420F-9E85-5BB171E2FF51}"/>
                </a:ext>
              </a:extLst>
            </p:cNvPr>
            <p:cNvSpPr/>
            <p:nvPr/>
          </p:nvSpPr>
          <p:spPr>
            <a:xfrm>
              <a:off x="3019125" y="1927450"/>
              <a:ext cx="24725" cy="25025"/>
            </a:xfrm>
            <a:custGeom>
              <a:avLst/>
              <a:gdLst/>
              <a:ahLst/>
              <a:cxnLst/>
              <a:rect l="l" t="t" r="r" b="b"/>
              <a:pathLst>
                <a:path w="989" h="1001" extrusionOk="0">
                  <a:moveTo>
                    <a:pt x="548" y="977"/>
                  </a:moveTo>
                  <a:lnTo>
                    <a:pt x="512" y="977"/>
                  </a:lnTo>
                  <a:cubicBezTo>
                    <a:pt x="357" y="1001"/>
                    <a:pt x="191" y="989"/>
                    <a:pt x="95" y="810"/>
                  </a:cubicBezTo>
                  <a:cubicBezTo>
                    <a:pt x="12" y="632"/>
                    <a:pt x="0" y="453"/>
                    <a:pt x="131" y="286"/>
                  </a:cubicBezTo>
                  <a:cubicBezTo>
                    <a:pt x="203" y="179"/>
                    <a:pt x="298" y="108"/>
                    <a:pt x="429" y="84"/>
                  </a:cubicBezTo>
                  <a:cubicBezTo>
                    <a:pt x="726" y="1"/>
                    <a:pt x="869" y="108"/>
                    <a:pt x="929" y="405"/>
                  </a:cubicBezTo>
                  <a:lnTo>
                    <a:pt x="929" y="429"/>
                  </a:lnTo>
                  <a:cubicBezTo>
                    <a:pt x="988" y="810"/>
                    <a:pt x="905" y="929"/>
                    <a:pt x="548" y="97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27;p27">
              <a:extLst>
                <a:ext uri="{FF2B5EF4-FFF2-40B4-BE49-F238E27FC236}">
                  <a16:creationId xmlns:a16="http://schemas.microsoft.com/office/drawing/2014/main" id="{DA5F76C7-8BE5-4AE8-AC08-C564F9E23A53}"/>
                </a:ext>
              </a:extLst>
            </p:cNvPr>
            <p:cNvSpPr/>
            <p:nvPr/>
          </p:nvSpPr>
          <p:spPr>
            <a:xfrm>
              <a:off x="2869100" y="1840225"/>
              <a:ext cx="68475" cy="95875"/>
            </a:xfrm>
            <a:custGeom>
              <a:avLst/>
              <a:gdLst/>
              <a:ahLst/>
              <a:cxnLst/>
              <a:rect l="l" t="t" r="r" b="b"/>
              <a:pathLst>
                <a:path w="2739" h="3835" extrusionOk="0">
                  <a:moveTo>
                    <a:pt x="1679" y="2454"/>
                  </a:moveTo>
                  <a:cubicBezTo>
                    <a:pt x="1298" y="2477"/>
                    <a:pt x="905" y="2466"/>
                    <a:pt x="560" y="2716"/>
                  </a:cubicBezTo>
                  <a:cubicBezTo>
                    <a:pt x="536" y="2918"/>
                    <a:pt x="500" y="3120"/>
                    <a:pt x="536" y="3335"/>
                  </a:cubicBezTo>
                  <a:cubicBezTo>
                    <a:pt x="548" y="3418"/>
                    <a:pt x="548" y="3513"/>
                    <a:pt x="536" y="3597"/>
                  </a:cubicBezTo>
                  <a:cubicBezTo>
                    <a:pt x="512" y="3728"/>
                    <a:pt x="429" y="3835"/>
                    <a:pt x="322" y="3835"/>
                  </a:cubicBezTo>
                  <a:cubicBezTo>
                    <a:pt x="203" y="3835"/>
                    <a:pt x="131" y="3763"/>
                    <a:pt x="108" y="3656"/>
                  </a:cubicBezTo>
                  <a:cubicBezTo>
                    <a:pt x="60" y="3490"/>
                    <a:pt x="0" y="3311"/>
                    <a:pt x="0" y="3156"/>
                  </a:cubicBezTo>
                  <a:cubicBezTo>
                    <a:pt x="0" y="2858"/>
                    <a:pt x="36" y="2561"/>
                    <a:pt x="84" y="2263"/>
                  </a:cubicBezTo>
                  <a:cubicBezTo>
                    <a:pt x="119" y="2061"/>
                    <a:pt x="131" y="1858"/>
                    <a:pt x="143" y="1668"/>
                  </a:cubicBezTo>
                  <a:cubicBezTo>
                    <a:pt x="179" y="1227"/>
                    <a:pt x="250" y="787"/>
                    <a:pt x="405" y="382"/>
                  </a:cubicBezTo>
                  <a:cubicBezTo>
                    <a:pt x="500" y="96"/>
                    <a:pt x="858" y="1"/>
                    <a:pt x="1108" y="180"/>
                  </a:cubicBezTo>
                  <a:cubicBezTo>
                    <a:pt x="1251" y="263"/>
                    <a:pt x="1358" y="394"/>
                    <a:pt x="1405" y="549"/>
                  </a:cubicBezTo>
                  <a:lnTo>
                    <a:pt x="1727" y="1263"/>
                  </a:lnTo>
                  <a:cubicBezTo>
                    <a:pt x="1786" y="1394"/>
                    <a:pt x="1858" y="1525"/>
                    <a:pt x="1953" y="1644"/>
                  </a:cubicBezTo>
                  <a:cubicBezTo>
                    <a:pt x="2084" y="1858"/>
                    <a:pt x="2203" y="2085"/>
                    <a:pt x="2263" y="2335"/>
                  </a:cubicBezTo>
                  <a:cubicBezTo>
                    <a:pt x="2334" y="2585"/>
                    <a:pt x="2429" y="2823"/>
                    <a:pt x="2584" y="3049"/>
                  </a:cubicBezTo>
                  <a:cubicBezTo>
                    <a:pt x="2667" y="3168"/>
                    <a:pt x="2739" y="3287"/>
                    <a:pt x="2739" y="3430"/>
                  </a:cubicBezTo>
                  <a:cubicBezTo>
                    <a:pt x="2739" y="3549"/>
                    <a:pt x="2667" y="3656"/>
                    <a:pt x="2560" y="3704"/>
                  </a:cubicBezTo>
                  <a:cubicBezTo>
                    <a:pt x="2441" y="3751"/>
                    <a:pt x="2286" y="3716"/>
                    <a:pt x="2227" y="3585"/>
                  </a:cubicBezTo>
                  <a:cubicBezTo>
                    <a:pt x="2096" y="3347"/>
                    <a:pt x="1917" y="3120"/>
                    <a:pt x="1846" y="2858"/>
                  </a:cubicBezTo>
                  <a:cubicBezTo>
                    <a:pt x="1798" y="2704"/>
                    <a:pt x="1727" y="2585"/>
                    <a:pt x="1679" y="2454"/>
                  </a:cubicBezTo>
                  <a:close/>
                  <a:moveTo>
                    <a:pt x="1453" y="1918"/>
                  </a:moveTo>
                  <a:cubicBezTo>
                    <a:pt x="1191" y="1561"/>
                    <a:pt x="1179" y="1120"/>
                    <a:pt x="858" y="823"/>
                  </a:cubicBezTo>
                  <a:cubicBezTo>
                    <a:pt x="834" y="882"/>
                    <a:pt x="786" y="930"/>
                    <a:pt x="774" y="989"/>
                  </a:cubicBezTo>
                  <a:cubicBezTo>
                    <a:pt x="739" y="1323"/>
                    <a:pt x="619" y="1644"/>
                    <a:pt x="715" y="2001"/>
                  </a:cubicBezTo>
                  <a:cubicBezTo>
                    <a:pt x="941" y="2025"/>
                    <a:pt x="1155" y="1966"/>
                    <a:pt x="1453" y="191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55766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4" y="112961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4098" name="Picture 2" descr="reading">
            <a:extLst>
              <a:ext uri="{FF2B5EF4-FFF2-40B4-BE49-F238E27FC236}">
                <a16:creationId xmlns:a16="http://schemas.microsoft.com/office/drawing/2014/main" id="{F7D1D4DE-8BE1-4613-857C-9B036A792D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207" y="389587"/>
            <a:ext cx="1828618" cy="1828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2" name="حبر 51">
                <a:extLst>
                  <a:ext uri="{FF2B5EF4-FFF2-40B4-BE49-F238E27FC236}">
                    <a16:creationId xmlns:a16="http://schemas.microsoft.com/office/drawing/2014/main" id="{C4F35A47-CCFB-4C26-9533-74EF042B15ED}"/>
                  </a:ext>
                </a:extLst>
              </p14:cNvPr>
              <p14:cNvContentPartPr/>
              <p14:nvPr/>
            </p14:nvContentPartPr>
            <p14:xfrm rot="18629516" flipH="1">
              <a:off x="8126706" y="4096730"/>
              <a:ext cx="1107720" cy="811080"/>
            </p14:xfrm>
          </p:contentPart>
        </mc:Choice>
        <mc:Fallback xmlns="">
          <p:pic>
            <p:nvPicPr>
              <p:cNvPr id="52" name="حبر 51">
                <a:extLst>
                  <a:ext uri="{FF2B5EF4-FFF2-40B4-BE49-F238E27FC236}">
                    <a16:creationId xmlns:a16="http://schemas.microsoft.com/office/drawing/2014/main" id="{C4F35A47-CCFB-4C26-9533-74EF042B15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 rot="18629516" flipH="1">
                <a:off x="8108712" y="4078722"/>
                <a:ext cx="1143348" cy="846736"/>
              </a:xfrm>
              <a:prstGeom prst="rect">
                <a:avLst/>
              </a:prstGeom>
            </p:spPr>
          </p:pic>
        </mc:Fallback>
      </mc:AlternateContent>
      <p:pic>
        <p:nvPicPr>
          <p:cNvPr id="37" name="Picture 6" descr="Bitmoji Image">
            <a:extLst>
              <a:ext uri="{FF2B5EF4-FFF2-40B4-BE49-F238E27FC236}">
                <a16:creationId xmlns:a16="http://schemas.microsoft.com/office/drawing/2014/main" id="{D04C988B-AC0E-4B2D-B25E-6998DE308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071" y="3698429"/>
            <a:ext cx="2537957" cy="253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صورة 38">
            <a:extLst>
              <a:ext uri="{FF2B5EF4-FFF2-40B4-BE49-F238E27FC236}">
                <a16:creationId xmlns:a16="http://schemas.microsoft.com/office/drawing/2014/main" id="{D512CEBB-BFED-4A74-BCDD-C2CDFAEAF07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9149" y="734148"/>
            <a:ext cx="3238500" cy="619125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B5E154C4-E424-4EC1-9D11-CB2500EED5C3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r="95936" b="80785"/>
          <a:stretch/>
        </p:blipFill>
        <p:spPr>
          <a:xfrm>
            <a:off x="9890903" y="410631"/>
            <a:ext cx="870432" cy="1705212"/>
          </a:xfrm>
          <a:prstGeom prst="rect">
            <a:avLst/>
          </a:prstGeom>
        </p:spPr>
      </p:pic>
      <p:pic>
        <p:nvPicPr>
          <p:cNvPr id="41" name="صورة 40">
            <a:extLst>
              <a:ext uri="{FF2B5EF4-FFF2-40B4-BE49-F238E27FC236}">
                <a16:creationId xmlns:a16="http://schemas.microsoft.com/office/drawing/2014/main" id="{8BE29537-E63B-4DFA-8694-FCE3C74B408B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23036" t="1606" r="71115" b="81619"/>
          <a:stretch/>
        </p:blipFill>
        <p:spPr>
          <a:xfrm>
            <a:off x="10657030" y="505579"/>
            <a:ext cx="1396342" cy="1480417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D24F78BA-2097-47BB-B256-C0518CC9066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82386" y="2169934"/>
            <a:ext cx="9145473" cy="1952898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صورة الشريحة 8">
                <a:extLst>
                  <a:ext uri="{FF2B5EF4-FFF2-40B4-BE49-F238E27FC236}">
                    <a16:creationId xmlns:a16="http://schemas.microsoft.com/office/drawing/2014/main" id="{33B243DD-24DA-4E44-87ED-F566FBDA93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83905206"/>
                  </p:ext>
                </p:extLst>
              </p:nvPr>
            </p:nvGraphicFramePr>
            <p:xfrm>
              <a:off x="5315125" y="4464353"/>
              <a:ext cx="3048000" cy="1714500"/>
            </p:xfrm>
            <a:graphic>
              <a:graphicData uri="http://schemas.microsoft.com/office/powerpoint/2016/slidezoom">
                <pslz:sldZm>
                  <pslz:sldZmObj sldId="606" cId="3615603246">
                    <pslz:zmPr id="{BEDE996D-4BC5-425E-95E0-2EFE66E30D51}" returnToParent="0" transitionDur="1000">
                      <p166:blipFill xmlns:p166="http://schemas.microsoft.com/office/powerpoint/2016/6/main">
                        <a:blip r:embed="rId1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صورة الشريحة 8">
                <a:hlinkClick r:id="rId19" action="ppaction://hlinksldjump"/>
                <a:extLst>
                  <a:ext uri="{FF2B5EF4-FFF2-40B4-BE49-F238E27FC236}">
                    <a16:creationId xmlns:a16="http://schemas.microsoft.com/office/drawing/2014/main" id="{33B243DD-24DA-4E44-87ED-F566FBDA93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315125" y="4464353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50" name="مستطيل 49">
            <a:extLst>
              <a:ext uri="{FF2B5EF4-FFF2-40B4-BE49-F238E27FC236}">
                <a16:creationId xmlns:a16="http://schemas.microsoft.com/office/drawing/2014/main" id="{94A033F3-BACE-4CCD-9693-A562FC343CB2}"/>
              </a:ext>
            </a:extLst>
          </p:cNvPr>
          <p:cNvSpPr/>
          <p:nvPr/>
        </p:nvSpPr>
        <p:spPr>
          <a:xfrm>
            <a:off x="723198" y="3048593"/>
            <a:ext cx="9476212" cy="101566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George Scott thinks the man is a famous author named Melvin Dupont. </a:t>
            </a:r>
          </a:p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George went to school with Melvin. </a:t>
            </a:r>
          </a:p>
          <a:p>
            <a:pPr algn="l" rtl="0"/>
            <a:r>
              <a:rPr lang="en-US" sz="2000" dirty="0">
                <a:solidFill>
                  <a:srgbClr val="C00000"/>
                </a:solidFill>
                <a:latin typeface="Comic Sans MS" panose="030F0702030302020204" pitchFamily="66" charset="0"/>
              </a:rPr>
              <a:t>The man says that he isn’t Melvin Dupont and that he doesn’t know George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endParaRPr lang="ar-SA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SG Bk 6 F-SA_2020_1-04">
            <a:hlinkClick r:id="" action="ppaction://media"/>
            <a:extLst>
              <a:ext uri="{FF2B5EF4-FFF2-40B4-BE49-F238E27FC236}">
                <a16:creationId xmlns:a16="http://schemas.microsoft.com/office/drawing/2014/main" id="{072AFC30-E23F-48F8-8DE6-F8266DE9B9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905751" y="4223075"/>
            <a:ext cx="1352846" cy="135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5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>
            <a:extLst>
              <a:ext uri="{FF2B5EF4-FFF2-40B4-BE49-F238E27FC236}">
                <a16:creationId xmlns:a16="http://schemas.microsoft.com/office/drawing/2014/main" id="{3A70CB26-A9D3-46F0-A02F-2CE9736C0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12" y="3527412"/>
            <a:ext cx="1731705" cy="3145575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3DA501F3-41F4-429F-8195-FE17580D66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25" y="360571"/>
            <a:ext cx="6402550" cy="893379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244E79A0-9E1B-4C0C-8876-CEF8B7BE7C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7436" y="67688"/>
            <a:ext cx="2204564" cy="2204564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C25BC751-9389-4E7E-9514-4A8D75B1D04C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500" y="1740216"/>
            <a:ext cx="2447925" cy="1866900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ED1C8D7F-A13F-40E0-AC0C-BC5D60EA1D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434" y="1357161"/>
            <a:ext cx="10445132" cy="46275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70DBE710-8DB6-4747-9F4B-FF18B035AB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7616" y="3247067"/>
            <a:ext cx="10175259" cy="1478556"/>
          </a:xfrm>
          <a:prstGeom prst="rect">
            <a:avLst/>
          </a:prstGeom>
        </p:spPr>
      </p:pic>
      <p:sp>
        <p:nvSpPr>
          <p:cNvPr id="15" name="مستطيل 14">
            <a:extLst>
              <a:ext uri="{FF2B5EF4-FFF2-40B4-BE49-F238E27FC236}">
                <a16:creationId xmlns:a16="http://schemas.microsoft.com/office/drawing/2014/main" id="{AAF305BF-54A8-483C-9B28-6120AB5510F1}"/>
              </a:ext>
            </a:extLst>
          </p:cNvPr>
          <p:cNvSpPr/>
          <p:nvPr/>
        </p:nvSpPr>
        <p:spPr>
          <a:xfrm>
            <a:off x="2854245" y="2375463"/>
            <a:ext cx="8381999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The rising intonation in the tag questions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endParaRPr lang="ar-SA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SG Bk 6 F-SA_2020_1-05">
            <a:hlinkClick r:id="" action="ppaction://media"/>
            <a:extLst>
              <a:ext uri="{FF2B5EF4-FFF2-40B4-BE49-F238E27FC236}">
                <a16:creationId xmlns:a16="http://schemas.microsoft.com/office/drawing/2014/main" id="{E71FFDF2-8EB8-4B15-B520-B87D1F2C34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61613" y="4780631"/>
            <a:ext cx="1658269" cy="165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0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15" y="112961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3074" name="Picture 2" descr="any questions">
            <a:extLst>
              <a:ext uri="{FF2B5EF4-FFF2-40B4-BE49-F238E27FC236}">
                <a16:creationId xmlns:a16="http://schemas.microsoft.com/office/drawing/2014/main" id="{10AB18A6-8016-44CA-AF47-C9AC639290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88" y="4157975"/>
            <a:ext cx="2295088" cy="244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8784002C-F048-45A3-8526-DF0E3CD4AE0F}"/>
                  </a:ext>
                </a:extLst>
              </p14:cNvPr>
              <p14:cNvContentPartPr/>
              <p14:nvPr/>
            </p14:nvContentPartPr>
            <p14:xfrm>
              <a:off x="8490423" y="3734026"/>
              <a:ext cx="777600" cy="199872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8784002C-F048-45A3-8526-DF0E3CD4AE0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472431" y="3716026"/>
                <a:ext cx="813224" cy="2034360"/>
              </a:xfrm>
              <a:prstGeom prst="rect">
                <a:avLst/>
              </a:prstGeom>
            </p:spPr>
          </p:pic>
        </mc:Fallback>
      </mc:AlternateContent>
      <p:pic>
        <p:nvPicPr>
          <p:cNvPr id="41" name="صورة 40">
            <a:extLst>
              <a:ext uri="{FF2B5EF4-FFF2-40B4-BE49-F238E27FC236}">
                <a16:creationId xmlns:a16="http://schemas.microsoft.com/office/drawing/2014/main" id="{1BC3C1A0-483B-467F-9D8B-2865D383982C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b="12150"/>
          <a:stretch/>
        </p:blipFill>
        <p:spPr>
          <a:xfrm>
            <a:off x="2919267" y="1481403"/>
            <a:ext cx="4359618" cy="3423864"/>
          </a:xfrm>
          <a:prstGeom prst="rect">
            <a:avLst/>
          </a:prstGeom>
        </p:spPr>
      </p:pic>
      <p:pic>
        <p:nvPicPr>
          <p:cNvPr id="42" name="صورة 41">
            <a:extLst>
              <a:ext uri="{FF2B5EF4-FFF2-40B4-BE49-F238E27FC236}">
                <a16:creationId xmlns:a16="http://schemas.microsoft.com/office/drawing/2014/main" id="{4C4AD2AF-B37B-4809-8159-0E870F45B4C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87097" y="1460884"/>
            <a:ext cx="1603450" cy="1666485"/>
          </a:xfrm>
          <a:prstGeom prst="rect">
            <a:avLst/>
          </a:prstGeom>
        </p:spPr>
      </p:pic>
      <p:pic>
        <p:nvPicPr>
          <p:cNvPr id="43" name="Picture 6" descr="The Real Mistake Behind “Mistaken Identity” | SikhNet">
            <a:extLst>
              <a:ext uri="{FF2B5EF4-FFF2-40B4-BE49-F238E27FC236}">
                <a16:creationId xmlns:a16="http://schemas.microsoft.com/office/drawing/2014/main" id="{17C21E8E-8F4C-4AB5-BE33-B523BEB09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351" y="3227302"/>
            <a:ext cx="2385285" cy="1454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Free People Talking Cliparts, Download Free Clip Art, Free Clip Art on  Clipart Library">
            <a:extLst>
              <a:ext uri="{FF2B5EF4-FFF2-40B4-BE49-F238E27FC236}">
                <a16:creationId xmlns:a16="http://schemas.microsoft.com/office/drawing/2014/main" id="{86D7A638-E512-4BE5-A9AA-D55254225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9746" y="1383923"/>
            <a:ext cx="906835" cy="78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صورة 44">
            <a:extLst>
              <a:ext uri="{FF2B5EF4-FFF2-40B4-BE49-F238E27FC236}">
                <a16:creationId xmlns:a16="http://schemas.microsoft.com/office/drawing/2014/main" id="{3B91406D-DE3F-4DEA-BCBD-0BC55B33BB0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0857" y="806933"/>
            <a:ext cx="3600400" cy="577842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id="{D64005D9-255C-4097-BDD9-8E0939814B08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r="93199" b="80150"/>
          <a:stretch/>
        </p:blipFill>
        <p:spPr>
          <a:xfrm>
            <a:off x="9896362" y="448883"/>
            <a:ext cx="936052" cy="1191444"/>
          </a:xfrm>
          <a:prstGeom prst="rect">
            <a:avLst/>
          </a:prstGeom>
        </p:spPr>
      </p:pic>
      <p:pic>
        <p:nvPicPr>
          <p:cNvPr id="50" name="صورة 49">
            <a:extLst>
              <a:ext uri="{FF2B5EF4-FFF2-40B4-BE49-F238E27FC236}">
                <a16:creationId xmlns:a16="http://schemas.microsoft.com/office/drawing/2014/main" id="{FDF340F1-76B7-4DA3-94A1-AC30E87C9AEB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45089" r="46143" b="77994"/>
          <a:stretch/>
        </p:blipFill>
        <p:spPr>
          <a:xfrm>
            <a:off x="10745074" y="402966"/>
            <a:ext cx="1333747" cy="1459903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7B11FC5E-F678-4D7E-A241-4EF8B5424A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63718538"/>
                  </p:ext>
                </p:extLst>
              </p:nvPr>
            </p:nvGraphicFramePr>
            <p:xfrm>
              <a:off x="10085915" y="5201501"/>
              <a:ext cx="1970267" cy="1108275"/>
            </p:xfrm>
            <a:graphic>
              <a:graphicData uri="http://schemas.microsoft.com/office/powerpoint/2016/slidezoom">
                <pslz:sldZm>
                  <pslz:sldZmObj sldId="603" cId="2002324377">
                    <pslz:zmPr id="{22DE7971-D260-4D94-975E-73E18F7B1F73}" returnToParent="0" transitionDur="1000">
                      <p166:blipFill xmlns:p166="http://schemas.microsoft.com/office/powerpoint/2016/6/main">
                        <a:blip r:embed="rId2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970267" cy="110827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23" action="ppaction://hlinksldjump"/>
                <a:extLst>
                  <a:ext uri="{FF2B5EF4-FFF2-40B4-BE49-F238E27FC236}">
                    <a16:creationId xmlns:a16="http://schemas.microsoft.com/office/drawing/2014/main" id="{7B11FC5E-F678-4D7E-A241-4EF8B5424A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085915" y="5201501"/>
                <a:ext cx="1970267" cy="110827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33861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15">
            <a:extLst>
              <a:ext uri="{FF2B5EF4-FFF2-40B4-BE49-F238E27FC236}">
                <a16:creationId xmlns:a16="http://schemas.microsoft.com/office/drawing/2014/main" id="{C3862298-AF85-4572-BED3-52E573EBD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17">
            <a:extLst>
              <a:ext uri="{FF2B5EF4-FFF2-40B4-BE49-F238E27FC236}">
                <a16:creationId xmlns:a16="http://schemas.microsoft.com/office/drawing/2014/main" id="{7BE265E6-D012-42B3-A7DE-C8FEED40D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24917" y="3131936"/>
            <a:ext cx="1240640" cy="1240638"/>
          </a:xfrm>
          <a:prstGeom prst="ellipse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19">
            <a:extLst>
              <a:ext uri="{FF2B5EF4-FFF2-40B4-BE49-F238E27FC236}">
                <a16:creationId xmlns:a16="http://schemas.microsoft.com/office/drawing/2014/main" id="{6EB9A5AE-0A9C-4EB1-9569-A44D89EFC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70306" y="4546924"/>
            <a:ext cx="2369988" cy="2311077"/>
          </a:xfrm>
          <a:custGeom>
            <a:avLst/>
            <a:gdLst>
              <a:gd name="connsiteX0" fmla="*/ 0 w 2369988"/>
              <a:gd name="connsiteY0" fmla="*/ 0 h 2311077"/>
              <a:gd name="connsiteX1" fmla="*/ 1128071 w 2369988"/>
              <a:gd name="connsiteY1" fmla="*/ 0 h 2311077"/>
              <a:gd name="connsiteX2" fmla="*/ 1157716 w 2369988"/>
              <a:gd name="connsiteY2" fmla="*/ 128440 h 2311077"/>
              <a:gd name="connsiteX3" fmla="*/ 2316462 w 2369988"/>
              <a:gd name="connsiteY3" fmla="*/ 2257392 h 2311077"/>
              <a:gd name="connsiteX4" fmla="*/ 2369988 w 2369988"/>
              <a:gd name="connsiteY4" fmla="*/ 2311077 h 2311077"/>
              <a:gd name="connsiteX5" fmla="*/ 957894 w 2369988"/>
              <a:gd name="connsiteY5" fmla="*/ 2311077 h 2311077"/>
              <a:gd name="connsiteX6" fmla="*/ 777804 w 2369988"/>
              <a:gd name="connsiteY6" fmla="*/ 2040997 h 2311077"/>
              <a:gd name="connsiteX7" fmla="*/ 19614 w 2369988"/>
              <a:gd name="connsiteY7" fmla="*/ 109827 h 231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69988" h="2311077">
                <a:moveTo>
                  <a:pt x="0" y="0"/>
                </a:moveTo>
                <a:lnTo>
                  <a:pt x="1128071" y="0"/>
                </a:lnTo>
                <a:lnTo>
                  <a:pt x="1157716" y="128440"/>
                </a:lnTo>
                <a:cubicBezTo>
                  <a:pt x="1365270" y="935139"/>
                  <a:pt x="1769588" y="1662859"/>
                  <a:pt x="2316462" y="2257392"/>
                </a:cubicBezTo>
                <a:lnTo>
                  <a:pt x="2369988" y="2311077"/>
                </a:lnTo>
                <a:lnTo>
                  <a:pt x="957894" y="2311077"/>
                </a:lnTo>
                <a:lnTo>
                  <a:pt x="777804" y="2040997"/>
                </a:lnTo>
                <a:cubicBezTo>
                  <a:pt x="421651" y="1454849"/>
                  <a:pt x="161627" y="803832"/>
                  <a:pt x="19614" y="109827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1BC3C1A0-483B-467F-9D8B-2865D3839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685"/>
          <a:stretch/>
        </p:blipFill>
        <p:spPr>
          <a:xfrm>
            <a:off x="196026" y="236146"/>
            <a:ext cx="5076164" cy="4007710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F9F570FF-8A5E-4C85-99CA-6B5591946585}"/>
              </a:ext>
            </a:extLst>
          </p:cNvPr>
          <p:cNvSpPr/>
          <p:nvPr/>
        </p:nvSpPr>
        <p:spPr>
          <a:xfrm>
            <a:off x="3150192" y="636562"/>
            <a:ext cx="9023624" cy="646331"/>
          </a:xfrm>
          <a:prstGeom prst="rect">
            <a:avLst/>
          </a:prstGeom>
          <a:solidFill>
            <a:srgbClr val="99FF33"/>
          </a:solidFill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ln w="0"/>
                <a:latin typeface="Comic Sans MS" panose="030F0702030302020204" pitchFamily="66" charset="0"/>
              </a:rPr>
              <a:t>1.Yes I have. A woman met me in a grocery store and thought I was her daughter. </a:t>
            </a:r>
          </a:p>
          <a:p>
            <a:pPr algn="l" rtl="0"/>
            <a:r>
              <a:rPr lang="en-US" dirty="0">
                <a:ln w="0"/>
                <a:latin typeface="Comic Sans MS" panose="030F0702030302020204" pitchFamily="66" charset="0"/>
              </a:rPr>
              <a:t>I smiled and said I think you’re mistaking me for someone else.</a:t>
            </a:r>
            <a:endParaRPr lang="ar-SA" b="0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F7154652-9542-494A-8212-704B1316434C}"/>
              </a:ext>
            </a:extLst>
          </p:cNvPr>
          <p:cNvSpPr/>
          <p:nvPr/>
        </p:nvSpPr>
        <p:spPr>
          <a:xfrm>
            <a:off x="4640294" y="1523118"/>
            <a:ext cx="7245894" cy="646331"/>
          </a:xfrm>
          <a:prstGeom prst="rect">
            <a:avLst/>
          </a:prstGeom>
          <a:solidFill>
            <a:srgbClr val="FFCCCC"/>
          </a:solidFill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ln w="0"/>
                <a:latin typeface="Comic Sans MS" panose="030F0702030302020204" pitchFamily="66" charset="0"/>
              </a:rPr>
              <a:t>2.</a:t>
            </a:r>
            <a:r>
              <a:rPr lang="en-US" dirty="0">
                <a:latin typeface="Comic Sans MS" panose="030F0702030302020204" pitchFamily="66" charset="0"/>
              </a:rPr>
              <a:t> The police arrested someone, but it turned out to be a case of </a:t>
            </a:r>
          </a:p>
          <a:p>
            <a:pPr algn="l" rtl="0"/>
            <a:r>
              <a:rPr lang="en-US" dirty="0">
                <a:latin typeface="Comic Sans MS" panose="030F0702030302020204" pitchFamily="66" charset="0"/>
              </a:rPr>
              <a:t>mistaken identity.</a:t>
            </a:r>
            <a:endParaRPr lang="ar-SA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CE4ACA34-521F-483B-82FF-6C1838BBC8CD}"/>
              </a:ext>
            </a:extLst>
          </p:cNvPr>
          <p:cNvSpPr/>
          <p:nvPr/>
        </p:nvSpPr>
        <p:spPr>
          <a:xfrm>
            <a:off x="3894717" y="2571813"/>
            <a:ext cx="1906291" cy="369332"/>
          </a:xfrm>
          <a:prstGeom prst="rect">
            <a:avLst/>
          </a:prstGeom>
          <a:solidFill>
            <a:srgbClr val="FF66CC"/>
          </a:solidFill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dirty="0">
                <a:ln w="0"/>
                <a:latin typeface="Comic Sans MS" panose="030F0702030302020204" pitchFamily="66" charset="0"/>
              </a:rPr>
              <a:t>3. No, I haven’t.</a:t>
            </a:r>
            <a:endParaRPr lang="ar-SA" b="0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A91518D-AD78-434E-B749-08141F2D9485}"/>
              </a:ext>
            </a:extLst>
          </p:cNvPr>
          <p:cNvSpPr/>
          <p:nvPr/>
        </p:nvSpPr>
        <p:spPr>
          <a:xfrm>
            <a:off x="4152462" y="3811098"/>
            <a:ext cx="7892581" cy="1200329"/>
          </a:xfrm>
          <a:prstGeom prst="rect">
            <a:avLst/>
          </a:prstGeom>
          <a:solidFill>
            <a:srgbClr val="FFCC66"/>
          </a:solidFill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b="0" cap="none" spc="0" dirty="0">
                <a:ln w="0"/>
                <a:solidFill>
                  <a:schemeClr val="tx1"/>
                </a:solidFill>
                <a:latin typeface="Comic Sans MS" panose="030F0702030302020204" pitchFamily="66" charset="0"/>
              </a:rPr>
              <a:t>4.Yes, </a:t>
            </a:r>
            <a:r>
              <a:rPr lang="en-US" dirty="0">
                <a:ln w="0"/>
                <a:latin typeface="Comic Sans MS" panose="030F0702030302020204" pitchFamily="66" charset="0"/>
              </a:rPr>
              <a:t>I have. There are many things I bought that I regretted it </a:t>
            </a:r>
          </a:p>
          <a:p>
            <a:pPr algn="l" rtl="0"/>
            <a:r>
              <a:rPr lang="en-US" dirty="0">
                <a:ln w="0"/>
                <a:latin typeface="Comic Sans MS" panose="030F0702030302020204" pitchFamily="66" charset="0"/>
              </a:rPr>
              <a:t>immediately. I love to try new stuff.</a:t>
            </a:r>
          </a:p>
          <a:p>
            <a:pPr algn="l" rtl="0"/>
            <a:r>
              <a:rPr lang="en-US" dirty="0">
                <a:ln w="0"/>
                <a:latin typeface="Comic Sans MS" panose="030F0702030302020204" pitchFamily="66" charset="0"/>
              </a:rPr>
              <a:t>I bought a shoe pair online. It was wonderful but it was not fitting well on my feet</a:t>
            </a:r>
            <a:endParaRPr lang="ar-SA" b="0" cap="none" spc="0" dirty="0">
              <a:ln w="0"/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" name="Google Shape;362;p29">
            <a:extLst>
              <a:ext uri="{FF2B5EF4-FFF2-40B4-BE49-F238E27FC236}">
                <a16:creationId xmlns:a16="http://schemas.microsoft.com/office/drawing/2014/main" id="{3270F161-9493-4FB6-85F7-4231547896F5}"/>
              </a:ext>
            </a:extLst>
          </p:cNvPr>
          <p:cNvGrpSpPr/>
          <p:nvPr/>
        </p:nvGrpSpPr>
        <p:grpSpPr>
          <a:xfrm>
            <a:off x="201885" y="3916856"/>
            <a:ext cx="3803620" cy="2686381"/>
            <a:chOff x="3348925" y="3556225"/>
            <a:chExt cx="776300" cy="567650"/>
          </a:xfrm>
        </p:grpSpPr>
        <p:sp>
          <p:nvSpPr>
            <p:cNvPr id="15" name="Google Shape;363;p29">
              <a:extLst>
                <a:ext uri="{FF2B5EF4-FFF2-40B4-BE49-F238E27FC236}">
                  <a16:creationId xmlns:a16="http://schemas.microsoft.com/office/drawing/2014/main" id="{19FBB263-9736-47AC-B7AB-C6056CD2B3DE}"/>
                </a:ext>
              </a:extLst>
            </p:cNvPr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64;p29">
              <a:extLst>
                <a:ext uri="{FF2B5EF4-FFF2-40B4-BE49-F238E27FC236}">
                  <a16:creationId xmlns:a16="http://schemas.microsoft.com/office/drawing/2014/main" id="{2509E56C-73C5-4487-9971-828E99724C01}"/>
                </a:ext>
              </a:extLst>
            </p:cNvPr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65;p29">
              <a:extLst>
                <a:ext uri="{FF2B5EF4-FFF2-40B4-BE49-F238E27FC236}">
                  <a16:creationId xmlns:a16="http://schemas.microsoft.com/office/drawing/2014/main" id="{F4F08E5F-47C2-4716-85BE-C492D603353B}"/>
                </a:ext>
              </a:extLst>
            </p:cNvPr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6;p29">
              <a:extLst>
                <a:ext uri="{FF2B5EF4-FFF2-40B4-BE49-F238E27FC236}">
                  <a16:creationId xmlns:a16="http://schemas.microsoft.com/office/drawing/2014/main" id="{2A840119-2905-47B0-909A-CD558C27D038}"/>
                </a:ext>
              </a:extLst>
            </p:cNvPr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7;p29">
              <a:extLst>
                <a:ext uri="{FF2B5EF4-FFF2-40B4-BE49-F238E27FC236}">
                  <a16:creationId xmlns:a16="http://schemas.microsoft.com/office/drawing/2014/main" id="{2A2E1147-260C-4287-8523-E16202ACE227}"/>
                </a:ext>
              </a:extLst>
            </p:cNvPr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8;p29">
              <a:extLst>
                <a:ext uri="{FF2B5EF4-FFF2-40B4-BE49-F238E27FC236}">
                  <a16:creationId xmlns:a16="http://schemas.microsoft.com/office/drawing/2014/main" id="{D8828369-41F9-48E9-91A2-7B5D56CF097B}"/>
                </a:ext>
              </a:extLst>
            </p:cNvPr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9;p29">
              <a:extLst>
                <a:ext uri="{FF2B5EF4-FFF2-40B4-BE49-F238E27FC236}">
                  <a16:creationId xmlns:a16="http://schemas.microsoft.com/office/drawing/2014/main" id="{1F56D761-34DA-4087-B683-6BB4A758D995}"/>
                </a:ext>
              </a:extLst>
            </p:cNvPr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70;p29">
              <a:extLst>
                <a:ext uri="{FF2B5EF4-FFF2-40B4-BE49-F238E27FC236}">
                  <a16:creationId xmlns:a16="http://schemas.microsoft.com/office/drawing/2014/main" id="{53005372-1886-41E9-B438-68F8F13BE6C1}"/>
                </a:ext>
              </a:extLst>
            </p:cNvPr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71;p29">
              <a:extLst>
                <a:ext uri="{FF2B5EF4-FFF2-40B4-BE49-F238E27FC236}">
                  <a16:creationId xmlns:a16="http://schemas.microsoft.com/office/drawing/2014/main" id="{93BF3FAD-F2ED-41F9-AAEB-54228EEF0E44}"/>
                </a:ext>
              </a:extLst>
            </p:cNvPr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72;p29">
              <a:extLst>
                <a:ext uri="{FF2B5EF4-FFF2-40B4-BE49-F238E27FC236}">
                  <a16:creationId xmlns:a16="http://schemas.microsoft.com/office/drawing/2014/main" id="{AB72F360-7CAD-41BF-82A1-506BA509F1EB}"/>
                </a:ext>
              </a:extLst>
            </p:cNvPr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73;p29">
              <a:extLst>
                <a:ext uri="{FF2B5EF4-FFF2-40B4-BE49-F238E27FC236}">
                  <a16:creationId xmlns:a16="http://schemas.microsoft.com/office/drawing/2014/main" id="{71604926-8308-4241-B5C4-9364D4F228F3}"/>
                </a:ext>
              </a:extLst>
            </p:cNvPr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2324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5" y="112959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6" y="389586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5" name="صورة 4" descr="صورة تحتوي على مقعد&#10;&#10;تم إنشاء الوصف تلقائياً">
            <a:extLst>
              <a:ext uri="{FF2B5EF4-FFF2-40B4-BE49-F238E27FC236}">
                <a16:creationId xmlns:a16="http://schemas.microsoft.com/office/drawing/2014/main" id="{A6FA4FDA-06A5-40C5-B87F-7477BD643C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10733359" y="519660"/>
            <a:ext cx="1267711" cy="1437795"/>
          </a:xfrm>
          <a:prstGeom prst="rect">
            <a:avLst/>
          </a:prstGeom>
        </p:spPr>
      </p:pic>
      <p:sp>
        <p:nvSpPr>
          <p:cNvPr id="35" name="مربع نص 34">
            <a:extLst>
              <a:ext uri="{FF2B5EF4-FFF2-40B4-BE49-F238E27FC236}">
                <a16:creationId xmlns:a16="http://schemas.microsoft.com/office/drawing/2014/main" id="{1B50E64D-20D9-4F96-A04D-A74A077BABDE}"/>
              </a:ext>
            </a:extLst>
          </p:cNvPr>
          <p:cNvSpPr txBox="1"/>
          <p:nvPr/>
        </p:nvSpPr>
        <p:spPr>
          <a:xfrm>
            <a:off x="10121948" y="235019"/>
            <a:ext cx="350519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lgerian" panose="04020705040A02060702" pitchFamily="82" charset="0"/>
              </a:rPr>
              <a:t>A</a:t>
            </a:r>
          </a:p>
          <a:p>
            <a:r>
              <a:rPr lang="en-US" sz="4400" b="1" dirty="0">
                <a:solidFill>
                  <a:srgbClr val="C00000"/>
                </a:solidFill>
                <a:latin typeface="Algerian" panose="04020705040A02060702" pitchFamily="82" charset="0"/>
              </a:rPr>
              <a:t>S</a:t>
            </a:r>
          </a:p>
          <a:p>
            <a:r>
              <a:rPr lang="en-US" sz="4400" b="1" dirty="0">
                <a:solidFill>
                  <a:srgbClr val="C00000"/>
                </a:solidFill>
                <a:latin typeface="Algerian" panose="04020705040A02060702" pitchFamily="82" charset="0"/>
              </a:rPr>
              <a:t>K</a:t>
            </a:r>
          </a:p>
        </p:txBody>
      </p:sp>
      <p:sp>
        <p:nvSpPr>
          <p:cNvPr id="9" name="فقاعة الكلام: بيضاوية 8">
            <a:extLst>
              <a:ext uri="{FF2B5EF4-FFF2-40B4-BE49-F238E27FC236}">
                <a16:creationId xmlns:a16="http://schemas.microsoft.com/office/drawing/2014/main" id="{99EC735F-6C57-4916-AB35-CA9BCD245AC1}"/>
              </a:ext>
            </a:extLst>
          </p:cNvPr>
          <p:cNvSpPr/>
          <p:nvPr/>
        </p:nvSpPr>
        <p:spPr>
          <a:xfrm>
            <a:off x="6740266" y="1338943"/>
            <a:ext cx="2186460" cy="1709057"/>
          </a:xfrm>
          <a:prstGeom prst="wedgeEllipseCallout">
            <a:avLst>
              <a:gd name="adj1" fmla="val -101014"/>
              <a:gd name="adj2" fmla="val 6524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Teacher</a:t>
            </a:r>
            <a:endParaRPr lang="ar-SA" sz="3200" b="1" dirty="0">
              <a:solidFill>
                <a:srgbClr val="FFFFFF"/>
              </a:solidFill>
            </a:endParaRPr>
          </a:p>
        </p:txBody>
      </p:sp>
      <p:sp>
        <p:nvSpPr>
          <p:cNvPr id="40" name="فقاعة الكلام: بيضاوية 39">
            <a:extLst>
              <a:ext uri="{FF2B5EF4-FFF2-40B4-BE49-F238E27FC236}">
                <a16:creationId xmlns:a16="http://schemas.microsoft.com/office/drawing/2014/main" id="{3FC1DD5C-F604-4483-80A6-4526D2512641}"/>
              </a:ext>
            </a:extLst>
          </p:cNvPr>
          <p:cNvSpPr/>
          <p:nvPr/>
        </p:nvSpPr>
        <p:spPr>
          <a:xfrm>
            <a:off x="1326269" y="1238557"/>
            <a:ext cx="2186460" cy="1709057"/>
          </a:xfrm>
          <a:prstGeom prst="wedgeEllipseCallout">
            <a:avLst>
              <a:gd name="adj1" fmla="val 86434"/>
              <a:gd name="adj2" fmla="val 70661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Student</a:t>
            </a:r>
            <a:endParaRPr lang="ar-SA" sz="3200" b="1" dirty="0">
              <a:solidFill>
                <a:srgbClr val="FFFFFF"/>
              </a:solidFill>
            </a:endParaRPr>
          </a:p>
        </p:txBody>
      </p:sp>
      <p:sp>
        <p:nvSpPr>
          <p:cNvPr id="41" name="فقاعة الكلام: بيضاوية 40">
            <a:extLst>
              <a:ext uri="{FF2B5EF4-FFF2-40B4-BE49-F238E27FC236}">
                <a16:creationId xmlns:a16="http://schemas.microsoft.com/office/drawing/2014/main" id="{9601E3F1-3896-48B2-AFBF-4DDDCE3D1F05}"/>
              </a:ext>
            </a:extLst>
          </p:cNvPr>
          <p:cNvSpPr/>
          <p:nvPr/>
        </p:nvSpPr>
        <p:spPr>
          <a:xfrm>
            <a:off x="3752138" y="4524887"/>
            <a:ext cx="2186460" cy="1709057"/>
          </a:xfrm>
          <a:prstGeom prst="wedgeEllipseCallout">
            <a:avLst>
              <a:gd name="adj1" fmla="val -3432"/>
              <a:gd name="adj2" fmla="val -8188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Group</a:t>
            </a:r>
            <a:endParaRPr lang="ar-SA" sz="3200" b="1" dirty="0">
              <a:solidFill>
                <a:srgbClr val="FFFFFF"/>
              </a:solidFill>
            </a:endParaRPr>
          </a:p>
        </p:txBody>
      </p:sp>
      <p:pic>
        <p:nvPicPr>
          <p:cNvPr id="5122" name="Picture 2" descr="Bitmoji Image">
            <a:extLst>
              <a:ext uri="{FF2B5EF4-FFF2-40B4-BE49-F238E27FC236}">
                <a16:creationId xmlns:a16="http://schemas.microsoft.com/office/drawing/2014/main" id="{2FFF47FA-8A07-44FE-AC05-9854B5A62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085" y="4706758"/>
            <a:ext cx="1775732" cy="17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any questions">
            <a:extLst>
              <a:ext uri="{FF2B5EF4-FFF2-40B4-BE49-F238E27FC236}">
                <a16:creationId xmlns:a16="http://schemas.microsoft.com/office/drawing/2014/main" id="{7BDF3C72-1D41-4D8F-9102-F7348D7ED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522" y="3559382"/>
            <a:ext cx="1775733" cy="177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lientmoji">
            <a:extLst>
              <a:ext uri="{FF2B5EF4-FFF2-40B4-BE49-F238E27FC236}">
                <a16:creationId xmlns:a16="http://schemas.microsoft.com/office/drawing/2014/main" id="{D560C55B-0352-43D0-B3F8-310EE16A71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184" y="1764124"/>
            <a:ext cx="2389412" cy="238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5136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5" y="112959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3690903E-2E20-44BA-AD20-9F96111635D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9919547" y="371537"/>
            <a:ext cx="1333500" cy="180975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FCD915BB-1E71-43C0-BCD2-BB16F51D9C21}"/>
              </a:ext>
            </a:extLst>
          </p:cNvPr>
          <p:cNvSpPr txBox="1"/>
          <p:nvPr/>
        </p:nvSpPr>
        <p:spPr>
          <a:xfrm>
            <a:off x="11485978" y="311867"/>
            <a:ext cx="350519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P</a:t>
            </a:r>
          </a:p>
          <a:p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L</a:t>
            </a:r>
          </a:p>
          <a:p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A</a:t>
            </a:r>
          </a:p>
          <a:p>
            <a:r>
              <a:rPr lang="en-US" sz="3200" b="1" dirty="0">
                <a:solidFill>
                  <a:srgbClr val="FF0000"/>
                </a:solidFill>
                <a:latin typeface="Algerian" panose="04020705040A02060702" pitchFamily="82" charset="0"/>
              </a:rPr>
              <a:t>Y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صورة الشريحة 3">
                <a:extLst>
                  <a:ext uri="{FF2B5EF4-FFF2-40B4-BE49-F238E27FC236}">
                    <a16:creationId xmlns:a16="http://schemas.microsoft.com/office/drawing/2014/main" id="{C58AA50B-E320-4E8F-8A77-1CA75100709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96187064"/>
                  </p:ext>
                </p:extLst>
              </p:nvPr>
            </p:nvGraphicFramePr>
            <p:xfrm>
              <a:off x="6060968" y="4544785"/>
              <a:ext cx="2661811" cy="1497269"/>
            </p:xfrm>
            <a:graphic>
              <a:graphicData uri="http://schemas.microsoft.com/office/powerpoint/2016/slidezoom">
                <pslz:sldZm>
                  <pslz:sldZmObj sldId="593" cId="3500209407">
                    <pslz:zmPr id="{A6ADF052-1D95-4DFA-8FBC-4A55C2BB4A02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661811" cy="149726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صورة الشريحة 3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C58AA50B-E320-4E8F-8A77-1CA75100709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060968" y="4544785"/>
                <a:ext cx="2661811" cy="149726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حبر 7">
                <a:extLst>
                  <a:ext uri="{FF2B5EF4-FFF2-40B4-BE49-F238E27FC236}">
                    <a16:creationId xmlns:a16="http://schemas.microsoft.com/office/drawing/2014/main" id="{3EC194DC-9CD1-4975-B411-2734C5CDE385}"/>
                  </a:ext>
                </a:extLst>
              </p14:cNvPr>
              <p14:cNvContentPartPr/>
              <p14:nvPr/>
            </p14:nvContentPartPr>
            <p14:xfrm>
              <a:off x="5006362" y="4874156"/>
              <a:ext cx="723960" cy="1010520"/>
            </p14:xfrm>
          </p:contentPart>
        </mc:Choice>
        <mc:Fallback xmlns="">
          <p:pic>
            <p:nvPicPr>
              <p:cNvPr id="8" name="حبر 7">
                <a:extLst>
                  <a:ext uri="{FF2B5EF4-FFF2-40B4-BE49-F238E27FC236}">
                    <a16:creationId xmlns:a16="http://schemas.microsoft.com/office/drawing/2014/main" id="{3EC194DC-9CD1-4975-B411-2734C5CDE3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970362" y="4838156"/>
                <a:ext cx="795600" cy="1082160"/>
              </a:xfrm>
              <a:prstGeom prst="rect">
                <a:avLst/>
              </a:prstGeom>
            </p:spPr>
          </p:pic>
        </mc:Fallback>
      </mc:AlternateContent>
      <p:pic>
        <p:nvPicPr>
          <p:cNvPr id="6148" name="Picture 4" descr="gaming">
            <a:extLst>
              <a:ext uri="{FF2B5EF4-FFF2-40B4-BE49-F238E27FC236}">
                <a16:creationId xmlns:a16="http://schemas.microsoft.com/office/drawing/2014/main" id="{5F4B016A-53E0-473F-BAA4-DB329DCB9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969" y="304281"/>
            <a:ext cx="2178504" cy="217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etris block">
            <a:extLst>
              <a:ext uri="{FF2B5EF4-FFF2-40B4-BE49-F238E27FC236}">
                <a16:creationId xmlns:a16="http://schemas.microsoft.com/office/drawing/2014/main" id="{F27F9BA1-0ABA-4239-888A-60B616BC2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96" y="1086279"/>
            <a:ext cx="1550684" cy="155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مستطيل 31">
            <a:extLst>
              <a:ext uri="{FF2B5EF4-FFF2-40B4-BE49-F238E27FC236}">
                <a16:creationId xmlns:a16="http://schemas.microsoft.com/office/drawing/2014/main" id="{959BF83F-34CB-4309-98FC-AF8D4421F1DC}"/>
              </a:ext>
            </a:extLst>
          </p:cNvPr>
          <p:cNvSpPr/>
          <p:nvPr/>
        </p:nvSpPr>
        <p:spPr>
          <a:xfrm>
            <a:off x="2819400" y="4435125"/>
            <a:ext cx="2862944" cy="4440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Do you know?</a:t>
            </a:r>
            <a:endParaRPr lang="ar-SA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35" name="صورة 34" descr="صورة تحتوي على نص, قصاصة فنية&#10;&#10;تم إنشاء الوصف تلقائياً">
            <a:hlinkClick r:id="rId18"/>
            <a:extLst>
              <a:ext uri="{FF2B5EF4-FFF2-40B4-BE49-F238E27FC236}">
                <a16:creationId xmlns:a16="http://schemas.microsoft.com/office/drawing/2014/main" id="{C84D50C9-FBD7-413B-99AA-0C4D8E20491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2999058" y="914010"/>
            <a:ext cx="2014247" cy="201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0876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19B2EB12-332C-4DCC-9746-30DD4690F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FD40B55-BABB-4B33-ADD3-0C2340430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590550"/>
            <a:ext cx="5480792" cy="2739376"/>
            <a:chOff x="7807230" y="2012810"/>
            <a:chExt cx="3251252" cy="3459865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C324E181-0B87-4B75-A5EC-6A4B1BD1B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577211FB-84C1-4B06-AF95-F83D0394DC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2A0E130A-A9C6-406D-ACE6-A61717348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29378" y="753230"/>
            <a:ext cx="4291584" cy="241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Group 80">
            <a:extLst>
              <a:ext uri="{FF2B5EF4-FFF2-40B4-BE49-F238E27FC236}">
                <a16:creationId xmlns:a16="http://schemas.microsoft.com/office/drawing/2014/main" id="{E616EDA1-F722-4C6A-AD2F-E487C7EBE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3544708"/>
            <a:ext cx="2651760" cy="2739376"/>
            <a:chOff x="7807230" y="2012810"/>
            <a:chExt cx="3251252" cy="3459865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B994A57-EDEF-4F7C-9FF3-8A46664686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C0D45935-877E-4620-9F00-69FFC601B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3078" name="Picture 6" descr="مشاهدة صورة المصدر">
            <a:extLst>
              <a:ext uri="{FF2B5EF4-FFF2-40B4-BE49-F238E27FC236}">
                <a16:creationId xmlns:a16="http://schemas.microsoft.com/office/drawing/2014/main" id="{01631FD9-0A9A-47FD-A55F-46A69C49F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9366" y="4139236"/>
            <a:ext cx="2322576" cy="155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Group 84">
            <a:extLst>
              <a:ext uri="{FF2B5EF4-FFF2-40B4-BE49-F238E27FC236}">
                <a16:creationId xmlns:a16="http://schemas.microsoft.com/office/drawing/2014/main" id="{718BCC2B-0684-4382-A2D3-C9ADC77687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85270" y="3544708"/>
            <a:ext cx="2651760" cy="2739376"/>
            <a:chOff x="7807230" y="2012810"/>
            <a:chExt cx="3251252" cy="3459865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67BE271-7CC8-493E-ACC7-330B8DAE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416E226-9BF3-4654-A708-DDC3A062CF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2" descr="مشاهدة صورة المصدر">
            <a:extLst>
              <a:ext uri="{FF2B5EF4-FFF2-40B4-BE49-F238E27FC236}">
                <a16:creationId xmlns:a16="http://schemas.microsoft.com/office/drawing/2014/main" id="{ED7D3120-2C1C-4CDA-AB47-43B7EE7B0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862" y="4139236"/>
            <a:ext cx="2322576" cy="155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B5D0BDB0-2E17-4D86-BEE1-1A1817E04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206100" y="583417"/>
            <a:ext cx="5451125" cy="5700667"/>
            <a:chOff x="7807230" y="2012810"/>
            <a:chExt cx="3251252" cy="3459865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07A4205F-B9AE-4B05-9BDE-05C46ED380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B833BEF-B243-4FC2-967F-3C9C2085AB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6" descr="Proud to Be Saudi (@P2bSaudi) / Twitter">
            <a:extLst>
              <a:ext uri="{FF2B5EF4-FFF2-40B4-BE49-F238E27FC236}">
                <a16:creationId xmlns:a16="http://schemas.microsoft.com/office/drawing/2014/main" id="{F91B48A6-CC62-4DF8-8291-EF45C15A9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71342" y="873430"/>
            <a:ext cx="5120640" cy="512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2E304643-BC03-4CE2-B4CA-1F6A8BFBA796}"/>
              </a:ext>
            </a:extLst>
          </p:cNvPr>
          <p:cNvSpPr/>
          <p:nvPr/>
        </p:nvSpPr>
        <p:spPr>
          <a:xfrm>
            <a:off x="6468225" y="3252320"/>
            <a:ext cx="5023757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>
                <a:solidFill>
                  <a:srgbClr val="C00000"/>
                </a:solidFill>
                <a:latin typeface="Comic Sans MS" panose="030F0702030302020204" pitchFamily="66" charset="0"/>
              </a:rPr>
              <a:t>Where are these places?</a:t>
            </a:r>
            <a:endParaRPr lang="ar-SA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59F6DCF4-223F-444B-94C0-11CBA2E2D4E3}"/>
              </a:ext>
            </a:extLst>
          </p:cNvPr>
          <p:cNvSpPr/>
          <p:nvPr/>
        </p:nvSpPr>
        <p:spPr>
          <a:xfrm>
            <a:off x="1159230" y="5800587"/>
            <a:ext cx="1529794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AlDaryiah</a:t>
            </a:r>
            <a:endParaRPr lang="ar-SA" sz="12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62ABE23A-6993-40E8-A1F8-AED9ADB86C94}"/>
              </a:ext>
            </a:extLst>
          </p:cNvPr>
          <p:cNvSpPr/>
          <p:nvPr/>
        </p:nvSpPr>
        <p:spPr>
          <a:xfrm>
            <a:off x="4227440" y="5800587"/>
            <a:ext cx="1095674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AlOula</a:t>
            </a:r>
            <a:endParaRPr lang="ar-SA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FBAD0A23-113D-448A-BFBE-0514E10BB885}"/>
              </a:ext>
            </a:extLst>
          </p:cNvPr>
          <p:cNvSpPr/>
          <p:nvPr/>
        </p:nvSpPr>
        <p:spPr>
          <a:xfrm>
            <a:off x="2897723" y="1239472"/>
            <a:ext cx="150554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0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AlMasmaq</a:t>
            </a:r>
            <a:endParaRPr lang="ar-SA" sz="20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209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46979" y="5061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5" y="112959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974A5D1D-F3AF-4E5D-9064-EE85A92B869E}"/>
              </a:ext>
            </a:extLst>
          </p:cNvPr>
          <p:cNvSpPr/>
          <p:nvPr/>
        </p:nvSpPr>
        <p:spPr>
          <a:xfrm>
            <a:off x="919843" y="495300"/>
            <a:ext cx="8418089" cy="587803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24462" y="38843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CD915BB-1E71-43C0-BCD2-BB16F51D9C21}"/>
              </a:ext>
            </a:extLst>
          </p:cNvPr>
          <p:cNvSpPr txBox="1"/>
          <p:nvPr/>
        </p:nvSpPr>
        <p:spPr>
          <a:xfrm>
            <a:off x="9497786" y="290199"/>
            <a:ext cx="2590089" cy="186204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1500" b="1" dirty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H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 </a:t>
            </a:r>
            <a:r>
              <a:rPr lang="en-US" sz="11500" b="1" dirty="0">
                <a:solidFill>
                  <a:schemeClr val="accent1">
                    <a:lumMod val="75000"/>
                  </a:schemeClr>
                </a:solidFill>
                <a:latin typeface="Brush Script MT" panose="03060802040406070304" pitchFamily="66" charset="0"/>
              </a:rPr>
              <a:t>W</a:t>
            </a:r>
          </a:p>
        </p:txBody>
      </p:sp>
      <p:pic>
        <p:nvPicPr>
          <p:cNvPr id="28" name="Picture 2" descr="Spiral Notebook Stock Photos And Images - 123RF">
            <a:extLst>
              <a:ext uri="{FF2B5EF4-FFF2-40B4-BE49-F238E27FC236}">
                <a16:creationId xmlns:a16="http://schemas.microsoft.com/office/drawing/2014/main" id="{082EA74C-9358-4105-9EF6-A2B43DD9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932" y="239778"/>
            <a:ext cx="6535613" cy="653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صورة 28">
            <a:extLst>
              <a:ext uri="{FF2B5EF4-FFF2-40B4-BE49-F238E27FC236}">
                <a16:creationId xmlns:a16="http://schemas.microsoft.com/office/drawing/2014/main" id="{CC289549-9198-42A5-A4F8-D5349461F4C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44927" y="1935986"/>
            <a:ext cx="1769950" cy="647375"/>
          </a:xfrm>
          <a:prstGeom prst="rect">
            <a:avLst/>
          </a:prstGeom>
        </p:spPr>
      </p:pic>
      <p:sp>
        <p:nvSpPr>
          <p:cNvPr id="30" name="مستطيل 29">
            <a:extLst>
              <a:ext uri="{FF2B5EF4-FFF2-40B4-BE49-F238E27FC236}">
                <a16:creationId xmlns:a16="http://schemas.microsoft.com/office/drawing/2014/main" id="{21D693F5-7D81-4DE8-8B44-BDA4345CF096}"/>
              </a:ext>
            </a:extLst>
          </p:cNvPr>
          <p:cNvSpPr/>
          <p:nvPr/>
        </p:nvSpPr>
        <p:spPr>
          <a:xfrm>
            <a:off x="2277516" y="2255200"/>
            <a:ext cx="2260744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3200" dirty="0"/>
              <a:t>Assign page </a:t>
            </a:r>
            <a:r>
              <a:rPr lang="en-US" sz="3200" dirty="0">
                <a:solidFill>
                  <a:srgbClr val="C00000"/>
                </a:solidFill>
              </a:rPr>
              <a:t>91 (D)</a:t>
            </a:r>
            <a:r>
              <a:rPr lang="en-US" sz="3200" dirty="0"/>
              <a:t> for practice with the grammar </a:t>
            </a:r>
            <a:endParaRPr lang="en-US" sz="600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1" name="Picture 2" descr="Free Homework Cliparts, Download Free Clip Art, Free Clip Art on ...">
            <a:extLst>
              <a:ext uri="{FF2B5EF4-FFF2-40B4-BE49-F238E27FC236}">
                <a16:creationId xmlns:a16="http://schemas.microsoft.com/office/drawing/2014/main" id="{DE56B3B3-E0C8-441B-AF52-2B7C6F22E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972" y="582095"/>
            <a:ext cx="4876800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The Do's and Don'ts of Good Homework Policy">
            <a:extLst>
              <a:ext uri="{FF2B5EF4-FFF2-40B4-BE49-F238E27FC236}">
                <a16:creationId xmlns:a16="http://schemas.microsoft.com/office/drawing/2014/main" id="{DD5D38E9-561A-42AD-A6FE-900116819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779" y="4396331"/>
            <a:ext cx="1942252" cy="194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صورة الشريحة 5">
                <a:extLst>
                  <a:ext uri="{FF2B5EF4-FFF2-40B4-BE49-F238E27FC236}">
                    <a16:creationId xmlns:a16="http://schemas.microsoft.com/office/drawing/2014/main" id="{E04480F8-3D1F-41DF-BC62-DE2B302D8B8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31678175"/>
                  </p:ext>
                </p:extLst>
              </p:nvPr>
            </p:nvGraphicFramePr>
            <p:xfrm>
              <a:off x="5135222" y="2554070"/>
              <a:ext cx="3048000" cy="1714500"/>
            </p:xfrm>
            <a:graphic>
              <a:graphicData uri="http://schemas.microsoft.com/office/powerpoint/2016/slidezoom">
                <pslz:sldZm>
                  <pslz:sldZmObj sldId="590" cId="1771933740">
                    <pslz:zmPr id="{E7A21C3E-46F6-4784-825A-1721C810CC2C}" returnToParent="0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صورة الشريحة 5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E04480F8-3D1F-41DF-BC62-DE2B302D8B8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35222" y="2554070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8D38AF30-3463-4582-AC23-B6F2105645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38723852"/>
                  </p:ext>
                </p:extLst>
              </p:nvPr>
            </p:nvGraphicFramePr>
            <p:xfrm>
              <a:off x="5142656" y="4435125"/>
              <a:ext cx="2039211" cy="1147056"/>
            </p:xfrm>
            <a:graphic>
              <a:graphicData uri="http://schemas.microsoft.com/office/powerpoint/2016/slidezoom">
                <pslz:sldZm>
                  <pslz:sldZmObj sldId="605" cId="1380005925">
                    <pslz:zmPr id="{E68942E1-3AB8-4A1E-AE1B-94F767477B7B}" returnToParent="0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039211" cy="114705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8D38AF30-3463-4582-AC23-B6F2105645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142656" y="4435125"/>
                <a:ext cx="2039211" cy="114705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86725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صورة 12">
            <a:extLst>
              <a:ext uri="{FF2B5EF4-FFF2-40B4-BE49-F238E27FC236}">
                <a16:creationId xmlns:a16="http://schemas.microsoft.com/office/drawing/2014/main" id="{3EA2FF12-2C5B-44B4-8A24-02BA2FA9C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3402" y="1874755"/>
            <a:ext cx="3936198" cy="248497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3CC0DE2-0DE9-4AC0-BA2C-30C316704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4325" y="951962"/>
            <a:ext cx="7092309" cy="495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05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عنوان 1">
            <a:extLst>
              <a:ext uri="{FF2B5EF4-FFF2-40B4-BE49-F238E27FC236}">
                <a16:creationId xmlns:a16="http://schemas.microsoft.com/office/drawing/2014/main" id="{03C0B04A-0A35-4D48-AE10-E688DC021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267909" y="2023110"/>
            <a:ext cx="2469624" cy="2846071"/>
          </a:xfrm>
        </p:spPr>
        <p:txBody>
          <a:bodyPr anchor="ctr">
            <a:normAutofit/>
          </a:bodyPr>
          <a:lstStyle/>
          <a:p>
            <a:pPr algn="l"/>
            <a:r>
              <a:rPr lang="en-US" sz="7200" b="1" dirty="0"/>
              <a:t>Don’t forget</a:t>
            </a:r>
            <a:endParaRPr lang="ar-SA" sz="72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4" y="-827232"/>
            <a:ext cx="1715479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9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F7A08B3-A163-467A-93F8-FE9A2BDC85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83" r="1" b="4786"/>
          <a:stretch/>
        </p:blipFill>
        <p:spPr>
          <a:xfrm>
            <a:off x="545239" y="823046"/>
            <a:ext cx="7608304" cy="521190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8"/>
            <a:ext cx="1719072" cy="1523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883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6C9B752-504F-4803-92CD-5373B8220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C2A117-93B7-4C54-9DCE-BDD4A5A05B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3167148"/>
            <a:ext cx="606972" cy="369085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62B97F-B393-4C41-A3C9-DD240F9828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صورة 20">
            <a:extLst>
              <a:ext uri="{FF2B5EF4-FFF2-40B4-BE49-F238E27FC236}">
                <a16:creationId xmlns:a16="http://schemas.microsoft.com/office/drawing/2014/main" id="{968D2DEE-C34D-40EC-94C0-99E7FA0232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628" y="15224"/>
            <a:ext cx="8372475" cy="733425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91D031F3-706E-4F1A-8C6B-9FD874471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893" y="769393"/>
            <a:ext cx="7643994" cy="6014616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5DBECA89-9616-4B82-AAEB-DEF08ACD0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5369" y="419156"/>
            <a:ext cx="1466702" cy="1314974"/>
          </a:xfrm>
          <a:prstGeom prst="rect">
            <a:avLst/>
          </a:prstGeom>
        </p:spPr>
      </p:pic>
      <p:sp>
        <p:nvSpPr>
          <p:cNvPr id="24" name="مستطيل 23">
            <a:extLst>
              <a:ext uri="{FF2B5EF4-FFF2-40B4-BE49-F238E27FC236}">
                <a16:creationId xmlns:a16="http://schemas.microsoft.com/office/drawing/2014/main" id="{010D40AD-7BD4-491B-8469-CDAD06C03F98}"/>
              </a:ext>
            </a:extLst>
          </p:cNvPr>
          <p:cNvSpPr/>
          <p:nvPr/>
        </p:nvSpPr>
        <p:spPr>
          <a:xfrm>
            <a:off x="5620063" y="1279076"/>
            <a:ext cx="127470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</a:t>
            </a:r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asn’t it.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1F3C467C-0573-4D7B-B105-351CB5CA5E17}"/>
              </a:ext>
            </a:extLst>
          </p:cNvPr>
          <p:cNvSpPr/>
          <p:nvPr/>
        </p:nvSpPr>
        <p:spPr>
          <a:xfrm>
            <a:off x="3017057" y="1596725"/>
            <a:ext cx="148181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it has.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6" name="مستطيل 25">
            <a:extLst>
              <a:ext uri="{FF2B5EF4-FFF2-40B4-BE49-F238E27FC236}">
                <a16:creationId xmlns:a16="http://schemas.microsoft.com/office/drawing/2014/main" id="{35757DEA-9DB0-4748-9267-A5C25181306D}"/>
              </a:ext>
            </a:extLst>
          </p:cNvPr>
          <p:cNvSpPr/>
          <p:nvPr/>
        </p:nvSpPr>
        <p:spPr>
          <a:xfrm>
            <a:off x="6134837" y="1927148"/>
            <a:ext cx="121424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are they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7" name="مستطيل 26">
            <a:extLst>
              <a:ext uri="{FF2B5EF4-FFF2-40B4-BE49-F238E27FC236}">
                <a16:creationId xmlns:a16="http://schemas.microsoft.com/office/drawing/2014/main" id="{27235E37-AB5C-49DE-887C-B36F6B1617B1}"/>
              </a:ext>
            </a:extLst>
          </p:cNvPr>
          <p:cNvSpPr/>
          <p:nvPr/>
        </p:nvSpPr>
        <p:spPr>
          <a:xfrm>
            <a:off x="3092676" y="2316805"/>
            <a:ext cx="21335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they aren’t.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671D1879-8F1D-414D-ABC3-51DF780D669B}"/>
              </a:ext>
            </a:extLst>
          </p:cNvPr>
          <p:cNvSpPr/>
          <p:nvPr/>
        </p:nvSpPr>
        <p:spPr>
          <a:xfrm>
            <a:off x="5950266" y="2612117"/>
            <a:ext cx="175971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weren’t you.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A16504BF-BB0F-4B61-9E45-B07FAE77CF61}"/>
              </a:ext>
            </a:extLst>
          </p:cNvPr>
          <p:cNvSpPr/>
          <p:nvPr/>
        </p:nvSpPr>
        <p:spPr>
          <a:xfrm>
            <a:off x="3269003" y="2885722"/>
            <a:ext cx="143988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was.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E6A74FCC-DD86-451A-ABCB-E06B543C2BAB}"/>
              </a:ext>
            </a:extLst>
          </p:cNvPr>
          <p:cNvSpPr/>
          <p:nvPr/>
        </p:nvSpPr>
        <p:spPr>
          <a:xfrm>
            <a:off x="6711726" y="3297086"/>
            <a:ext cx="152599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didn’t you.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A62D3975-2BDA-4604-885B-C6458C55939E}"/>
              </a:ext>
            </a:extLst>
          </p:cNvPr>
          <p:cNvSpPr/>
          <p:nvPr/>
        </p:nvSpPr>
        <p:spPr>
          <a:xfrm>
            <a:off x="3224165" y="3485267"/>
            <a:ext cx="135037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did.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EB81CC37-7931-4ABB-AF2A-AEECA05ED253}"/>
              </a:ext>
            </a:extLst>
          </p:cNvPr>
          <p:cNvSpPr/>
          <p:nvPr/>
        </p:nvSpPr>
        <p:spPr>
          <a:xfrm>
            <a:off x="5252149" y="3849532"/>
            <a:ext cx="10370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</a:t>
            </a:r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 you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BA325989-B160-423C-A890-22F24FC5B492}"/>
              </a:ext>
            </a:extLst>
          </p:cNvPr>
          <p:cNvSpPr/>
          <p:nvPr/>
        </p:nvSpPr>
        <p:spPr>
          <a:xfrm>
            <a:off x="3224165" y="4179995"/>
            <a:ext cx="157370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</a:t>
            </a:r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o, I don’t.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4" name="مستطيل 43">
            <a:extLst>
              <a:ext uri="{FF2B5EF4-FFF2-40B4-BE49-F238E27FC236}">
                <a16:creationId xmlns:a16="http://schemas.microsoft.com/office/drawing/2014/main" id="{F57FFF2D-64FA-4634-A1C3-A7391B006EAC}"/>
              </a:ext>
            </a:extLst>
          </p:cNvPr>
          <p:cNvSpPr/>
          <p:nvPr/>
        </p:nvSpPr>
        <p:spPr>
          <a:xfrm>
            <a:off x="5054717" y="4447428"/>
            <a:ext cx="14554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don’t you.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5" name="مستطيل 44">
            <a:extLst>
              <a:ext uri="{FF2B5EF4-FFF2-40B4-BE49-F238E27FC236}">
                <a16:creationId xmlns:a16="http://schemas.microsoft.com/office/drawing/2014/main" id="{B7F9E5A6-CEA8-4447-AC4D-2346502C0271}"/>
              </a:ext>
            </a:extLst>
          </p:cNvPr>
          <p:cNvSpPr/>
          <p:nvPr/>
        </p:nvSpPr>
        <p:spPr>
          <a:xfrm>
            <a:off x="3269003" y="4787274"/>
            <a:ext cx="127983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Yes, I do.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6" name="مستطيل 45">
            <a:extLst>
              <a:ext uri="{FF2B5EF4-FFF2-40B4-BE49-F238E27FC236}">
                <a16:creationId xmlns:a16="http://schemas.microsoft.com/office/drawing/2014/main" id="{9FCA9692-D2B6-4A2A-8B3C-3965D8E50F3E}"/>
              </a:ext>
            </a:extLst>
          </p:cNvPr>
          <p:cNvSpPr/>
          <p:nvPr/>
        </p:nvSpPr>
        <p:spPr>
          <a:xfrm>
            <a:off x="7319769" y="5181940"/>
            <a:ext cx="138480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have you.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0" name="مستطيل 49">
            <a:extLst>
              <a:ext uri="{FF2B5EF4-FFF2-40B4-BE49-F238E27FC236}">
                <a16:creationId xmlns:a16="http://schemas.microsoft.com/office/drawing/2014/main" id="{1E0C94E5-BE1F-4A5B-8482-C07F309B215F}"/>
              </a:ext>
            </a:extLst>
          </p:cNvPr>
          <p:cNvSpPr/>
          <p:nvPr/>
        </p:nvSpPr>
        <p:spPr>
          <a:xfrm>
            <a:off x="3120611" y="5474268"/>
            <a:ext cx="18444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No, I haven’t.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1" name="مستطيل 50">
            <a:extLst>
              <a:ext uri="{FF2B5EF4-FFF2-40B4-BE49-F238E27FC236}">
                <a16:creationId xmlns:a16="http://schemas.microsoft.com/office/drawing/2014/main" id="{F204582B-9232-41F2-8629-CD4637819B93}"/>
              </a:ext>
            </a:extLst>
          </p:cNvPr>
          <p:cNvSpPr/>
          <p:nvPr/>
        </p:nvSpPr>
        <p:spPr>
          <a:xfrm>
            <a:off x="3373661" y="6081547"/>
            <a:ext cx="1406411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can’t you.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2" name="مستطيل 51">
            <a:extLst>
              <a:ext uri="{FF2B5EF4-FFF2-40B4-BE49-F238E27FC236}">
                <a16:creationId xmlns:a16="http://schemas.microsoft.com/office/drawing/2014/main" id="{4270FF86-F6B3-461E-8B96-61215A4F0914}"/>
              </a:ext>
            </a:extLst>
          </p:cNvPr>
          <p:cNvSpPr/>
          <p:nvPr/>
        </p:nvSpPr>
        <p:spPr>
          <a:xfrm>
            <a:off x="4417363" y="6390459"/>
            <a:ext cx="76719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4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 can</a:t>
            </a:r>
            <a:endParaRPr lang="ar-SA" sz="2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193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44" grpId="0"/>
      <p:bldP spid="45" grpId="0"/>
      <p:bldP spid="46" grpId="0"/>
      <p:bldP spid="50" grpId="0"/>
      <p:bldP spid="51" grpId="0"/>
      <p:bldP spid="5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3A31D32-8FDC-4460-8FFC-3D1953DFF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366AF-72CC-49E8-9B8A-9A3F97220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8937" r="8937"/>
          <a:stretch/>
        </p:blipFill>
        <p:spPr>
          <a:xfrm>
            <a:off x="-3" y="10"/>
            <a:ext cx="813305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5ACECDC-B63C-4DAB-92B4-C046F2F430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C3EB8F3-B086-4DE5-8CD4-D131D6AB97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2378" y="891540"/>
            <a:ext cx="6509597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F03ADA-2710-4947-A0C4-677167D9F8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3" y="-3840"/>
            <a:ext cx="0" cy="6858000"/>
          </a:xfrm>
          <a:prstGeom prst="line">
            <a:avLst/>
          </a:prstGeom>
          <a:ln>
            <a:solidFill>
              <a:srgbClr val="00000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صورة 22">
            <a:extLst>
              <a:ext uri="{FF2B5EF4-FFF2-40B4-BE49-F238E27FC236}">
                <a16:creationId xmlns:a16="http://schemas.microsoft.com/office/drawing/2014/main" id="{8D1E1676-DD70-4EEF-B2DD-37497CD0AA0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96" y="1145011"/>
            <a:ext cx="5192218" cy="2414618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4A41996D-B9E2-4D7E-A464-305E2322C2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9108" y="3689577"/>
            <a:ext cx="5372100" cy="714375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E693C5A3-1541-4C61-8DB5-8CF022616C3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7938" y="7680"/>
            <a:ext cx="5874994" cy="6854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64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20" y="-6795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39" y="112961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46979" y="3592576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789535" y="289350"/>
            <a:ext cx="2474455" cy="2285243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rtl="0"/>
            <a:r>
              <a:rPr lang="en-US" sz="7200" b="1" dirty="0">
                <a:ln w="0"/>
                <a:solidFill>
                  <a:schemeClr val="tx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Warm up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صورة الشريحة 6">
                <a:extLst>
                  <a:ext uri="{FF2B5EF4-FFF2-40B4-BE49-F238E27FC236}">
                    <a16:creationId xmlns:a16="http://schemas.microsoft.com/office/drawing/2014/main" id="{61CDAF48-1007-4D6E-A0A7-0EE4A7B8261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90666002"/>
                  </p:ext>
                </p:extLst>
              </p:nvPr>
            </p:nvGraphicFramePr>
            <p:xfrm>
              <a:off x="1243883" y="4235536"/>
              <a:ext cx="2906619" cy="1634974"/>
            </p:xfrm>
            <a:graphic>
              <a:graphicData uri="http://schemas.microsoft.com/office/powerpoint/2016/slidezoom">
                <pslz:sldZm>
                  <pslz:sldZmObj sldId="580" cId="3186738936">
                    <pslz:zmPr id="{7DE9C0A3-B454-44AD-805A-CB6783AF46DB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906619" cy="163497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صورة الشريحة 6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61CDAF48-1007-4D6E-A0A7-0EE4A7B8261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43883" y="4235536"/>
                <a:ext cx="2906619" cy="163497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صورة الشريحة 10">
                <a:extLst>
                  <a:ext uri="{FF2B5EF4-FFF2-40B4-BE49-F238E27FC236}">
                    <a16:creationId xmlns:a16="http://schemas.microsoft.com/office/drawing/2014/main" id="{04D77F10-1BE4-4982-85E9-68462468C17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65572521"/>
                  </p:ext>
                </p:extLst>
              </p:nvPr>
            </p:nvGraphicFramePr>
            <p:xfrm>
              <a:off x="6148302" y="670609"/>
              <a:ext cx="3002092" cy="1688677"/>
            </p:xfrm>
            <a:graphic>
              <a:graphicData uri="http://schemas.microsoft.com/office/powerpoint/2016/slidezoom">
                <pslz:sldZm>
                  <pslz:sldZmObj sldId="594" cId="2871728458">
                    <pslz:zmPr id="{56125F73-9B79-4C1A-9767-7F48D7883A25}" returnToParent="0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02092" cy="168867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صورة الشريحة 10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04D77F10-1BE4-4982-85E9-68462468C17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148302" y="670609"/>
                <a:ext cx="3002092" cy="168867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حبر 11">
                <a:extLst>
                  <a:ext uri="{FF2B5EF4-FFF2-40B4-BE49-F238E27FC236}">
                    <a16:creationId xmlns:a16="http://schemas.microsoft.com/office/drawing/2014/main" id="{00544B4E-B6FA-4BAF-8AAC-645F457066BD}"/>
                  </a:ext>
                </a:extLst>
              </p14:cNvPr>
              <p14:cNvContentPartPr/>
              <p14:nvPr/>
            </p14:nvContentPartPr>
            <p14:xfrm>
              <a:off x="2103539" y="2722489"/>
              <a:ext cx="4238640" cy="1190520"/>
            </p14:xfrm>
          </p:contentPart>
        </mc:Choice>
        <mc:Fallback xmlns="">
          <p:pic>
            <p:nvPicPr>
              <p:cNvPr id="12" name="حبر 11">
                <a:extLst>
                  <a:ext uri="{FF2B5EF4-FFF2-40B4-BE49-F238E27FC236}">
                    <a16:creationId xmlns:a16="http://schemas.microsoft.com/office/drawing/2014/main" id="{00544B4E-B6FA-4BAF-8AAC-645F457066B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067542" y="2686489"/>
                <a:ext cx="4310274" cy="126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صورة الشريحة 14">
                <a:extLst>
                  <a:ext uri="{FF2B5EF4-FFF2-40B4-BE49-F238E27FC236}">
                    <a16:creationId xmlns:a16="http://schemas.microsoft.com/office/drawing/2014/main" id="{127709E7-51EB-4040-A6E3-5D1EC7C8D2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58911452"/>
                  </p:ext>
                </p:extLst>
              </p:nvPr>
            </p:nvGraphicFramePr>
            <p:xfrm>
              <a:off x="6749557" y="4904015"/>
              <a:ext cx="2490954" cy="1401162"/>
            </p:xfrm>
            <a:graphic>
              <a:graphicData uri="http://schemas.microsoft.com/office/powerpoint/2016/slidezoom">
                <pslz:sldZm>
                  <pslz:sldZmObj sldId="596" cId="3007058352">
                    <pslz:zmPr id="{211BB4F2-B3BE-403F-A1C2-0DB70C930434}" returnToParent="0" transitionDur="1000">
                      <p166:blipFill xmlns:p166="http://schemas.microsoft.com/office/powerpoint/2016/6/main">
                        <a:blip r:embed="rId1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90954" cy="140116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صورة الشريحة 14">
                <a:hlinkClick r:id="rId20" action="ppaction://hlinksldjump"/>
                <a:extLst>
                  <a:ext uri="{FF2B5EF4-FFF2-40B4-BE49-F238E27FC236}">
                    <a16:creationId xmlns:a16="http://schemas.microsoft.com/office/drawing/2014/main" id="{127709E7-51EB-4040-A6E3-5D1EC7C8D2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749557" y="4904015"/>
                <a:ext cx="2490954" cy="140116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31" name="مربع نص 9">
            <a:extLst>
              <a:ext uri="{FF2B5EF4-FFF2-40B4-BE49-F238E27FC236}">
                <a16:creationId xmlns:a16="http://schemas.microsoft.com/office/drawing/2014/main" id="{37A80447-4546-450F-A2B8-012EF4828444}"/>
              </a:ext>
            </a:extLst>
          </p:cNvPr>
          <p:cNvSpPr txBox="1"/>
          <p:nvPr/>
        </p:nvSpPr>
        <p:spPr>
          <a:xfrm>
            <a:off x="4544786" y="2878651"/>
            <a:ext cx="51530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</a:pPr>
            <a:r>
              <a:rPr lang="en-US" altLang="ar-SA" sz="4400" b="1" dirty="0">
                <a:solidFill>
                  <a:srgbClr val="FFFFFF"/>
                </a:solidFill>
              </a:rPr>
              <a:t>Do you know?</a:t>
            </a:r>
          </a:p>
        </p:txBody>
      </p:sp>
      <p:pic>
        <p:nvPicPr>
          <p:cNvPr id="3" name="Picture 2" descr="check box">
            <a:extLst>
              <a:ext uri="{FF2B5EF4-FFF2-40B4-BE49-F238E27FC236}">
                <a16:creationId xmlns:a16="http://schemas.microsoft.com/office/drawing/2014/main" id="{C28B53A0-7F91-4D96-906F-F33ABB4A0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9945" y="4481363"/>
            <a:ext cx="1720655" cy="1720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itmoji Image">
            <a:extLst>
              <a:ext uri="{FF2B5EF4-FFF2-40B4-BE49-F238E27FC236}">
                <a16:creationId xmlns:a16="http://schemas.microsoft.com/office/drawing/2014/main" id="{031AEC74-D5C8-44C4-AD31-B1B3F279C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516" y="838443"/>
            <a:ext cx="2654564" cy="265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صورة الشريحة 4">
                <a:extLst>
                  <a:ext uri="{FF2B5EF4-FFF2-40B4-BE49-F238E27FC236}">
                    <a16:creationId xmlns:a16="http://schemas.microsoft.com/office/drawing/2014/main" id="{3BE5BEDA-03F3-415B-8721-407D3596754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58824647"/>
                  </p:ext>
                </p:extLst>
              </p:nvPr>
            </p:nvGraphicFramePr>
            <p:xfrm>
              <a:off x="970146" y="1044225"/>
              <a:ext cx="3048000" cy="1714500"/>
            </p:xfrm>
            <a:graphic>
              <a:graphicData uri="http://schemas.microsoft.com/office/powerpoint/2016/slidezoom">
                <pslz:sldZm>
                  <pslz:sldZmObj sldId="601" cId="2500856895">
                    <pslz:zmPr id="{E287CFFC-67BE-41F9-BA57-0E307448EB3E}" returnToParent="0" transitionDur="1000">
                      <p166:blipFill xmlns:p166="http://schemas.microsoft.com/office/powerpoint/2016/6/main">
                        <a:blip r:embed="rId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3048000" cy="171450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صورة الشريحة 4">
                <a:hlinkClick r:id="rId25" action="ppaction://hlinksldjump"/>
                <a:extLst>
                  <a:ext uri="{FF2B5EF4-FFF2-40B4-BE49-F238E27FC236}">
                    <a16:creationId xmlns:a16="http://schemas.microsoft.com/office/drawing/2014/main" id="{3BE5BEDA-03F3-415B-8721-407D359675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70146" y="1044225"/>
                <a:ext cx="3048000" cy="171450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6924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 descr="صورة تحتوي على نص, علامة, سماء, خارجي&#10;&#10;تم إنشاء الوصف تلقائياً">
            <a:extLst>
              <a:ext uri="{FF2B5EF4-FFF2-40B4-BE49-F238E27FC236}">
                <a16:creationId xmlns:a16="http://schemas.microsoft.com/office/drawing/2014/main" id="{8E168FB4-F320-4621-87BA-CF73DBE6CA1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2875" r="-3" b="18822"/>
          <a:stretch/>
        </p:blipFill>
        <p:spPr>
          <a:xfrm>
            <a:off x="769666" y="4755568"/>
            <a:ext cx="3198177" cy="1878143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73EDB3DA-AEF0-428A-A317-C42827E6C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8302" y="0"/>
            <a:ext cx="3809132" cy="311698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4A06AD8B-0227-4FF6-AEB4-C66C5A539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69422"/>
            <a:ext cx="5001186" cy="2788578"/>
          </a:xfrm>
          <a:prstGeom prst="rect">
            <a:avLst/>
          </a:prstGeom>
          <a:solidFill>
            <a:schemeClr val="bg2">
              <a:lumMod val="9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DFACEB2-7564-4FB9-B739-C2CE339BA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23904" y="0"/>
            <a:ext cx="768096" cy="6858000"/>
          </a:xfrm>
          <a:prstGeom prst="rect">
            <a:avLst/>
          </a:prstGeom>
          <a:solidFill>
            <a:srgbClr val="40426B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d9a8982366f94efc5ffb777111003288">
            <a:hlinkClick r:id="" action="ppaction://media"/>
            <a:extLst>
              <a:ext uri="{FF2B5EF4-FFF2-40B4-BE49-F238E27FC236}">
                <a16:creationId xmlns:a16="http://schemas.microsoft.com/office/drawing/2014/main" id="{270120F3-1EDE-4201-80C2-211D14C3283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507"/>
                </p14:media>
              </p:ext>
            </p:extLst>
          </p:nvPr>
        </p:nvPicPr>
        <p:blipFill rotWithShape="1">
          <a:blip r:embed="rId6"/>
          <a:srcRect t="3498" b="7086"/>
          <a:stretch/>
        </p:blipFill>
        <p:spPr>
          <a:xfrm>
            <a:off x="5958567" y="204185"/>
            <a:ext cx="4067176" cy="6653815"/>
          </a:xfrm>
          <a:prstGeom prst="rect">
            <a:avLst/>
          </a:prstGeom>
        </p:spPr>
      </p:pic>
      <p:sp>
        <p:nvSpPr>
          <p:cNvPr id="9" name="Rectangle 1" descr="Google Shape;223;p10">
            <a:extLst>
              <a:ext uri="{FF2B5EF4-FFF2-40B4-BE49-F238E27FC236}">
                <a16:creationId xmlns:a16="http://schemas.microsoft.com/office/drawing/2014/main" id="{B619D00C-ED6E-4E0C-BC52-2C7D076BBA52}"/>
              </a:ext>
            </a:extLst>
          </p:cNvPr>
          <p:cNvSpPr txBox="1">
            <a:spLocks noChangeArrowheads="1"/>
          </p:cNvSpPr>
          <p:nvPr/>
        </p:nvSpPr>
        <p:spPr>
          <a:xfrm>
            <a:off x="763515" y="642255"/>
            <a:ext cx="4195735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37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rtl="0">
              <a:spcAft>
                <a:spcPts val="600"/>
              </a:spcAft>
            </a:pPr>
            <a:r>
              <a:rPr lang="en-US" sz="6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Discipline </a:t>
            </a:r>
          </a:p>
          <a:p>
            <a:pPr defTabSz="914400" rtl="0">
              <a:spcAft>
                <a:spcPts val="600"/>
              </a:spcAft>
            </a:pPr>
            <a:r>
              <a:rPr lang="en-US" sz="6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&amp;</a:t>
            </a:r>
          </a:p>
          <a:p>
            <a:pPr defTabSz="914400" rtl="0">
              <a:spcAft>
                <a:spcPts val="600"/>
              </a:spcAft>
            </a:pPr>
            <a:r>
              <a:rPr lang="en-US" sz="66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Respect </a:t>
            </a:r>
            <a:br>
              <a:rPr lang="en-US" sz="3600" b="1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en-US" altLang="ar-SA" sz="3600" b="1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7172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" descr="Google Shape;223;p10">
            <a:extLst>
              <a:ext uri="{FF2B5EF4-FFF2-40B4-BE49-F238E27FC236}">
                <a16:creationId xmlns:a16="http://schemas.microsoft.com/office/drawing/2014/main" id="{BE2C952D-1CE0-4DB0-B430-81C747F6376A}"/>
              </a:ext>
            </a:extLst>
          </p:cNvPr>
          <p:cNvSpPr txBox="1">
            <a:spLocks noChangeArrowheads="1"/>
          </p:cNvSpPr>
          <p:nvPr/>
        </p:nvSpPr>
        <p:spPr>
          <a:xfrm>
            <a:off x="767444" y="2291441"/>
            <a:ext cx="3314699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377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 rtl="0">
              <a:spcAft>
                <a:spcPts val="600"/>
              </a:spcAft>
            </a:pPr>
            <a:r>
              <a:rPr lang="en-US" sz="6600" b="1" dirty="0">
                <a:solidFill>
                  <a:schemeClr val="bg2"/>
                </a:solidFill>
                <a:latin typeface="Comic Sans MS" panose="030F0702030302020204" pitchFamily="66" charset="0"/>
              </a:rPr>
              <a:t>History</a:t>
            </a:r>
            <a:br>
              <a:rPr lang="en-US" sz="3600" b="1" dirty="0">
                <a:solidFill>
                  <a:schemeClr val="bg2"/>
                </a:solidFill>
                <a:latin typeface="Comic Sans MS" panose="030F0702030302020204" pitchFamily="66" charset="0"/>
              </a:rPr>
            </a:br>
            <a:endParaRPr lang="en-US" altLang="ar-SA" sz="3600" b="1" kern="1200" dirty="0">
              <a:solidFill>
                <a:schemeClr val="bg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F75BF3A-4B7B-46C4-9100-28245A949016}"/>
              </a:ext>
            </a:extLst>
          </p:cNvPr>
          <p:cNvSpPr/>
          <p:nvPr/>
        </p:nvSpPr>
        <p:spPr>
          <a:xfrm>
            <a:off x="3601986" y="427730"/>
            <a:ext cx="8430953" cy="107721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3200" i="1" dirty="0">
                <a:latin typeface="Comic Sans MS" panose="030F0702030302020204" pitchFamily="66" charset="0"/>
              </a:rPr>
              <a:t>How much do you like your </a:t>
            </a:r>
            <a:r>
              <a:rPr lang="en-US" sz="3200" i="1" dirty="0">
                <a:highlight>
                  <a:srgbClr val="FFFF00"/>
                </a:highlight>
                <a:latin typeface="Comic Sans MS" panose="030F0702030302020204" pitchFamily="66" charset="0"/>
              </a:rPr>
              <a:t>history class</a:t>
            </a:r>
            <a:r>
              <a:rPr lang="en-US" sz="3200" i="1" dirty="0">
                <a:latin typeface="Comic Sans MS" panose="030F0702030302020204" pitchFamily="66" charset="0"/>
              </a:rPr>
              <a:t>? </a:t>
            </a:r>
          </a:p>
          <a:p>
            <a:pPr algn="ctr" rtl="0"/>
            <a:r>
              <a:rPr lang="en-US" sz="3200" i="1" dirty="0">
                <a:latin typeface="Comic Sans MS" panose="030F0702030302020204" pitchFamily="66" charset="0"/>
              </a:rPr>
              <a:t>How good are you at historical facts? </a:t>
            </a:r>
            <a:r>
              <a:rPr lang="en-US" sz="32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C95D1EC5-DD40-4025-A0EE-EB5C61012096}"/>
              </a:ext>
            </a:extLst>
          </p:cNvPr>
          <p:cNvSpPr/>
          <p:nvPr/>
        </p:nvSpPr>
        <p:spPr>
          <a:xfrm>
            <a:off x="4872539" y="5316269"/>
            <a:ext cx="7160400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800" u="sng" dirty="0">
                <a:solidFill>
                  <a:srgbClr val="002060"/>
                </a:solidFill>
                <a:latin typeface="Comic Sans MS" panose="030F0702030302020204" pitchFamily="66" charset="0"/>
              </a:rPr>
              <a:t>*For example, </a:t>
            </a:r>
          </a:p>
          <a:p>
            <a:pPr algn="l" rtl="0"/>
            <a:r>
              <a:rPr lang="en-US" sz="2800" i="1" dirty="0">
                <a:solidFill>
                  <a:srgbClr val="C00000"/>
                </a:solidFill>
                <a:latin typeface="Comic Sans MS" panose="030F0702030302020204" pitchFamily="66" charset="0"/>
              </a:rPr>
              <a:t>Christopher Columbus </a:t>
            </a:r>
            <a:r>
              <a:rPr lang="en-US" sz="2800" i="1" dirty="0">
                <a:latin typeface="Comic Sans MS" panose="030F0702030302020204" pitchFamily="66" charset="0"/>
              </a:rPr>
              <a:t>discovered the Americas</a:t>
            </a:r>
            <a:r>
              <a:rPr lang="en-US" sz="2800" dirty="0">
                <a:latin typeface="Comic Sans MS" panose="030F0702030302020204" pitchFamily="66" charset="0"/>
              </a:rPr>
              <a:t>, </a:t>
            </a:r>
            <a:endParaRPr lang="ar-SA" sz="2800" dirty="0">
              <a:latin typeface="Comic Sans MS" panose="030F0702030302020204" pitchFamily="66" charset="0"/>
            </a:endParaRPr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EC03A86A-8E46-418A-A9E3-16F6DE9FBCB4}"/>
              </a:ext>
            </a:extLst>
          </p:cNvPr>
          <p:cNvSpPr/>
          <p:nvPr/>
        </p:nvSpPr>
        <p:spPr>
          <a:xfrm>
            <a:off x="4724399" y="4264888"/>
            <a:ext cx="7456681" cy="95410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dirty="0">
                <a:latin typeface="Comic Sans MS" panose="030F0702030302020204" pitchFamily="66" charset="0"/>
              </a:rPr>
              <a:t>Brainstorm with the class important:</a:t>
            </a:r>
          </a:p>
          <a:p>
            <a:pPr algn="ctr" rtl="0"/>
            <a:r>
              <a:rPr lang="en-US" sz="2800" dirty="0">
                <a:latin typeface="Comic Sans MS" panose="030F0702030302020204" pitchFamily="66" charset="0"/>
              </a:rPr>
              <a:t> people, places, and events in history. </a:t>
            </a:r>
          </a:p>
        </p:txBody>
      </p:sp>
      <p:pic>
        <p:nvPicPr>
          <p:cNvPr id="2" name="Picture 2" descr="مشاهدة صورة المصدر">
            <a:extLst>
              <a:ext uri="{FF2B5EF4-FFF2-40B4-BE49-F238E27FC236}">
                <a16:creationId xmlns:a16="http://schemas.microsoft.com/office/drawing/2014/main" id="{3F880223-2335-4EBF-B21D-35A151FC8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" y="4264888"/>
            <a:ext cx="4514850" cy="253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مشاهدة صورة المصدر">
            <a:extLst>
              <a:ext uri="{FF2B5EF4-FFF2-40B4-BE49-F238E27FC236}">
                <a16:creationId xmlns:a16="http://schemas.microsoft.com/office/drawing/2014/main" id="{8C0111BB-FF93-4879-8A6A-F0FA0B861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011" y="124230"/>
            <a:ext cx="3638550" cy="236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 descr="صورة تحتوي على خريطة&#10;&#10;تم إنشاء الوصف تلقائياً">
            <a:extLst>
              <a:ext uri="{FF2B5EF4-FFF2-40B4-BE49-F238E27FC236}">
                <a16:creationId xmlns:a16="http://schemas.microsoft.com/office/drawing/2014/main" id="{E0AC39EE-E7BD-4BF6-9887-5A93EC5AE8A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056128" y="1773281"/>
            <a:ext cx="2533651" cy="2533651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BDD55B6A-4BCD-4C79-9C68-0D823F737C3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589779" y="1718532"/>
            <a:ext cx="4314000" cy="25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73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A344610D-56E8-40E3-BD92-6037DA8C602A}"/>
              </a:ext>
            </a:extLst>
          </p:cNvPr>
          <p:cNvSpPr/>
          <p:nvPr/>
        </p:nvSpPr>
        <p:spPr>
          <a:xfrm>
            <a:off x="6998326" y="403225"/>
            <a:ext cx="4670854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6" name="مربع نص 6">
            <a:extLst>
              <a:ext uri="{FF2B5EF4-FFF2-40B4-BE49-F238E27FC236}">
                <a16:creationId xmlns:a16="http://schemas.microsoft.com/office/drawing/2014/main" id="{8B4F2E3C-2F66-4EDA-82F2-96B46B7A45AB}"/>
              </a:ext>
            </a:extLst>
          </p:cNvPr>
          <p:cNvSpPr txBox="1"/>
          <p:nvPr/>
        </p:nvSpPr>
        <p:spPr>
          <a:xfrm>
            <a:off x="7190014" y="660475"/>
            <a:ext cx="391195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dirty="0">
                <a:solidFill>
                  <a:schemeClr val="accent3">
                    <a:lumMod val="20000"/>
                    <a:lumOff val="80000"/>
                  </a:schemeClr>
                </a:solidFill>
                <a:latin typeface="Forte" panose="03060902040502070203" pitchFamily="66" charset="0"/>
              </a:rPr>
              <a:t>New Words</a:t>
            </a:r>
            <a:endParaRPr lang="ar-SA" sz="6000" dirty="0">
              <a:solidFill>
                <a:schemeClr val="accent3">
                  <a:lumMod val="20000"/>
                  <a:lumOff val="80000"/>
                </a:schemeClr>
              </a:solidFill>
              <a:latin typeface="Forte" panose="03060902040502070203" pitchFamily="66" charset="0"/>
            </a:endParaRPr>
          </a:p>
        </p:txBody>
      </p:sp>
      <p:pic>
        <p:nvPicPr>
          <p:cNvPr id="7" name="Picture 4" descr="Free Reading Words Cliparts, Download Free Reading Words Cliparts png  images, Free ClipArts on Clipart Library">
            <a:extLst>
              <a:ext uri="{FF2B5EF4-FFF2-40B4-BE49-F238E27FC236}">
                <a16:creationId xmlns:a16="http://schemas.microsoft.com/office/drawing/2014/main" id="{8F8AB4C1-703B-4BFD-A007-D745BF4E6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011" y="1817138"/>
            <a:ext cx="2911345" cy="3327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95A998CC-A4E1-413F-A131-9021BDB07DBD}"/>
              </a:ext>
            </a:extLst>
          </p:cNvPr>
          <p:cNvSpPr/>
          <p:nvPr/>
        </p:nvSpPr>
        <p:spPr>
          <a:xfrm>
            <a:off x="195943" y="441325"/>
            <a:ext cx="6802383" cy="6127750"/>
          </a:xfrm>
          <a:prstGeom prst="roundRect">
            <a:avLst/>
          </a:prstGeom>
          <a:solidFill>
            <a:srgbClr val="444B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C280D02-D5A8-4C5B-937F-77BEB37362E1}"/>
              </a:ext>
            </a:extLst>
          </p:cNvPr>
          <p:cNvSpPr/>
          <p:nvPr/>
        </p:nvSpPr>
        <p:spPr>
          <a:xfrm>
            <a:off x="552859" y="669322"/>
            <a:ext cx="6445467" cy="558383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ar-SA"/>
          </a:p>
        </p:txBody>
      </p:sp>
      <p:pic>
        <p:nvPicPr>
          <p:cNvPr id="8" name="Picture 2" descr="مكتئبون شائك شجاع سكرابز سلك دفتر - losososcreek.com">
            <a:extLst>
              <a:ext uri="{FF2B5EF4-FFF2-40B4-BE49-F238E27FC236}">
                <a16:creationId xmlns:a16="http://schemas.microsoft.com/office/drawing/2014/main" id="{06D58729-7588-44B4-8300-3A76DD8AB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563" y="881706"/>
            <a:ext cx="577870" cy="517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566BC6D2-1D79-40C4-82D0-3FB2600FACDE}"/>
              </a:ext>
            </a:extLst>
          </p:cNvPr>
          <p:cNvSpPr txBox="1"/>
          <p:nvPr/>
        </p:nvSpPr>
        <p:spPr>
          <a:xfrm>
            <a:off x="3897087" y="669322"/>
            <a:ext cx="2523370" cy="578882"/>
          </a:xfrm>
          <a:prstGeom prst="wedgeRoundRectCallout">
            <a:avLst>
              <a:gd name="adj1" fmla="val -76341"/>
              <a:gd name="adj2" fmla="val 39321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Mistaken (adj)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5E7117CD-B391-439A-904D-953849E54091}"/>
              </a:ext>
            </a:extLst>
          </p:cNvPr>
          <p:cNvSpPr txBox="1"/>
          <p:nvPr/>
        </p:nvSpPr>
        <p:spPr>
          <a:xfrm>
            <a:off x="2868109" y="1893686"/>
            <a:ext cx="1883505" cy="578882"/>
          </a:xfrm>
          <a:prstGeom prst="wedgeRoundRectCallout">
            <a:avLst>
              <a:gd name="adj1" fmla="val 77236"/>
              <a:gd name="adj2" fmla="val 46843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Mistake(n)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0933560-28A6-43E4-8038-59922BF98FF1}"/>
              </a:ext>
            </a:extLst>
          </p:cNvPr>
          <p:cNvSpPr txBox="1"/>
          <p:nvPr/>
        </p:nvSpPr>
        <p:spPr>
          <a:xfrm>
            <a:off x="3597134" y="2983945"/>
            <a:ext cx="2259001" cy="578882"/>
          </a:xfrm>
          <a:prstGeom prst="wedgeRoundRectCallout">
            <a:avLst>
              <a:gd name="adj1" fmla="val -76633"/>
              <a:gd name="adj2" fmla="val 24277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Printing press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60019A2C-F2A9-425C-9E4F-FE9DAA2E2A7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0310" y="1931459"/>
            <a:ext cx="2106804" cy="2683855"/>
          </a:xfrm>
          <a:prstGeom prst="rect">
            <a:avLst/>
          </a:prstGeom>
        </p:spPr>
      </p:pic>
      <p:sp>
        <p:nvSpPr>
          <p:cNvPr id="36" name="مستطيل 35">
            <a:extLst>
              <a:ext uri="{FF2B5EF4-FFF2-40B4-BE49-F238E27FC236}">
                <a16:creationId xmlns:a16="http://schemas.microsoft.com/office/drawing/2014/main" id="{69C916F4-3195-4CE3-9529-D850FCFD9A69}"/>
              </a:ext>
            </a:extLst>
          </p:cNvPr>
          <p:cNvSpPr/>
          <p:nvPr/>
        </p:nvSpPr>
        <p:spPr>
          <a:xfrm>
            <a:off x="217121" y="1168306"/>
            <a:ext cx="563998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i="1" dirty="0">
                <a:latin typeface="Comic Sans MS" panose="030F0702030302020204" pitchFamily="66" charset="0"/>
              </a:rPr>
              <a:t>Make an error, be wrong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1946EABA-7A59-4B77-80B2-02491E1970FE}"/>
              </a:ext>
            </a:extLst>
          </p:cNvPr>
          <p:cNvSpPr txBox="1"/>
          <p:nvPr/>
        </p:nvSpPr>
        <p:spPr>
          <a:xfrm>
            <a:off x="4894646" y="1943427"/>
            <a:ext cx="203955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>
                <a:latin typeface="Comic Sans MS" panose="030F0702030302020204" pitchFamily="66" charset="0"/>
              </a:rPr>
              <a:t>Wrong, not correct</a:t>
            </a:r>
            <a:endParaRPr lang="ar-SA" sz="2800" dirty="0"/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id="{D99AC98C-4CE6-4881-9FEA-291EF4976291}"/>
              </a:ext>
            </a:extLst>
          </p:cNvPr>
          <p:cNvSpPr txBox="1"/>
          <p:nvPr/>
        </p:nvSpPr>
        <p:spPr>
          <a:xfrm>
            <a:off x="2905049" y="4385433"/>
            <a:ext cx="1883505" cy="578882"/>
          </a:xfrm>
          <a:prstGeom prst="wedgeRoundRectCallout">
            <a:avLst>
              <a:gd name="adj1" fmla="val 65763"/>
              <a:gd name="adj2" fmla="val -3930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autograph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1" name="مربع نص 40">
            <a:extLst>
              <a:ext uri="{FF2B5EF4-FFF2-40B4-BE49-F238E27FC236}">
                <a16:creationId xmlns:a16="http://schemas.microsoft.com/office/drawing/2014/main" id="{C61631A4-4FA5-48FF-A8CC-4D6043B1CEEA}"/>
              </a:ext>
            </a:extLst>
          </p:cNvPr>
          <p:cNvSpPr txBox="1"/>
          <p:nvPr/>
        </p:nvSpPr>
        <p:spPr>
          <a:xfrm>
            <a:off x="690572" y="5215421"/>
            <a:ext cx="1883505" cy="578882"/>
          </a:xfrm>
          <a:prstGeom prst="wedgeRoundRectCallout">
            <a:avLst>
              <a:gd name="adj1" fmla="val 65763"/>
              <a:gd name="adj2" fmla="val -3930"/>
              <a:gd name="adj3" fmla="val 16667"/>
            </a:avLst>
          </a:prstGeom>
          <a:solidFill>
            <a:schemeClr val="accent2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Come off it</a:t>
            </a:r>
            <a:endParaRPr lang="ar-SA" sz="20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2" name="مستطيل 41">
            <a:extLst>
              <a:ext uri="{FF2B5EF4-FFF2-40B4-BE49-F238E27FC236}">
                <a16:creationId xmlns:a16="http://schemas.microsoft.com/office/drawing/2014/main" id="{EE91F5C4-AE58-4765-BBC1-BBC0FACA1897}"/>
              </a:ext>
            </a:extLst>
          </p:cNvPr>
          <p:cNvSpPr/>
          <p:nvPr/>
        </p:nvSpPr>
        <p:spPr>
          <a:xfrm>
            <a:off x="1836328" y="5492314"/>
            <a:ext cx="5639985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2800" i="1" dirty="0">
                <a:latin typeface="Comic Sans MS" panose="030F0702030302020204" pitchFamily="66" charset="0"/>
              </a:rPr>
              <a:t>= stop kidding – leave it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4" name="صورة 3" descr="صورة تحتوي على ألعاب القوى, بيسبول, رياضة&#10;&#10;تم إنشاء الوصف تلقائياً">
            <a:extLst>
              <a:ext uri="{FF2B5EF4-FFF2-40B4-BE49-F238E27FC236}">
                <a16:creationId xmlns:a16="http://schemas.microsoft.com/office/drawing/2014/main" id="{48DDC1FF-489B-435C-8DA7-9C9E5F0E49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35133" y="3649238"/>
            <a:ext cx="1411742" cy="1929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05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23">
            <a:extLst>
              <a:ext uri="{FF2B5EF4-FFF2-40B4-BE49-F238E27FC236}">
                <a16:creationId xmlns:a16="http://schemas.microsoft.com/office/drawing/2014/main" id="{A9F3FC61-C743-4F6A-B91E-146BCCA806EA}"/>
              </a:ext>
            </a:extLst>
          </p:cNvPr>
          <p:cNvSpPr txBox="1"/>
          <p:nvPr/>
        </p:nvSpPr>
        <p:spPr>
          <a:xfrm>
            <a:off x="2149861" y="2471266"/>
            <a:ext cx="816610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rtl="1"/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Pangolin" panose="020B0604020202020204" charset="0"/>
              </a:rPr>
              <a:t>You </a:t>
            </a:r>
            <a:r>
              <a:rPr lang="en-US" sz="3200" u="sng" dirty="0">
                <a:solidFill>
                  <a:schemeClr val="tx1">
                    <a:lumMod val="90000"/>
                    <a:lumOff val="10000"/>
                  </a:schemeClr>
                </a:solidFill>
                <a:latin typeface="Pangolin" panose="020B0604020202020204" charset="0"/>
              </a:rPr>
              <a:t>have</a:t>
            </a: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Pangolin" panose="020B0604020202020204" charset="0"/>
              </a:rPr>
              <a:t> seen this film, have you?</a:t>
            </a:r>
            <a:endParaRPr lang="ar-SA" sz="3200" dirty="0">
              <a:solidFill>
                <a:schemeClr val="tx1">
                  <a:lumMod val="90000"/>
                  <a:lumOff val="10000"/>
                </a:schemeClr>
              </a:solidFill>
              <a:latin typeface="Pangolin" panose="020B0604020202020204" charset="0"/>
            </a:endParaRPr>
          </a:p>
        </p:txBody>
      </p:sp>
      <p:sp>
        <p:nvSpPr>
          <p:cNvPr id="37" name="TextBox 26">
            <a:extLst>
              <a:ext uri="{FF2B5EF4-FFF2-40B4-BE49-F238E27FC236}">
                <a16:creationId xmlns:a16="http://schemas.microsoft.com/office/drawing/2014/main" id="{639348F8-2DDF-49A8-ADCE-33C34A6B9F72}"/>
              </a:ext>
            </a:extLst>
          </p:cNvPr>
          <p:cNvSpPr txBox="1"/>
          <p:nvPr/>
        </p:nvSpPr>
        <p:spPr>
          <a:xfrm>
            <a:off x="2123193" y="3476457"/>
            <a:ext cx="816610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rtl="1"/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Pangolin" panose="020B0604020202020204" charset="0"/>
              </a:rPr>
              <a:t>They </a:t>
            </a:r>
            <a:r>
              <a:rPr lang="en-US" sz="3200" u="sng" dirty="0">
                <a:solidFill>
                  <a:schemeClr val="tx1">
                    <a:lumMod val="90000"/>
                    <a:lumOff val="10000"/>
                  </a:schemeClr>
                </a:solidFill>
                <a:latin typeface="Pangolin" panose="020B0604020202020204" charset="0"/>
              </a:rPr>
              <a:t>don’t</a:t>
            </a: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Pangolin" panose="020B0604020202020204" charset="0"/>
              </a:rPr>
              <a:t> live in London, don't they?</a:t>
            </a:r>
            <a:endParaRPr lang="ar-SA" sz="3200" dirty="0">
              <a:solidFill>
                <a:schemeClr val="tx1">
                  <a:lumMod val="90000"/>
                  <a:lumOff val="10000"/>
                </a:schemeClr>
              </a:solidFill>
              <a:latin typeface="Pangolin" panose="020B0604020202020204" charset="0"/>
            </a:endParaRPr>
          </a:p>
        </p:txBody>
      </p:sp>
      <p:sp>
        <p:nvSpPr>
          <p:cNvPr id="38" name="TextBox 47">
            <a:extLst>
              <a:ext uri="{FF2B5EF4-FFF2-40B4-BE49-F238E27FC236}">
                <a16:creationId xmlns:a16="http://schemas.microsoft.com/office/drawing/2014/main" id="{65A38BFC-21B5-44F7-9B5E-11F6060681C2}"/>
              </a:ext>
            </a:extLst>
          </p:cNvPr>
          <p:cNvSpPr txBox="1"/>
          <p:nvPr/>
        </p:nvSpPr>
        <p:spPr>
          <a:xfrm>
            <a:off x="2123193" y="4528119"/>
            <a:ext cx="8166101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rtl="1"/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Pangolin" panose="020B0604020202020204" charset="0"/>
              </a:rPr>
              <a:t>They won't be late, will </a:t>
            </a:r>
            <a:r>
              <a:rPr lang="en-US" sz="3200" u="sng" dirty="0">
                <a:solidFill>
                  <a:schemeClr val="tx1">
                    <a:lumMod val="90000"/>
                    <a:lumOff val="10000"/>
                  </a:schemeClr>
                </a:solidFill>
                <a:latin typeface="Pangolin" panose="020B0604020202020204" charset="0"/>
              </a:rPr>
              <a:t>she</a:t>
            </a:r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Pangolin" panose="020B0604020202020204" charset="0"/>
              </a:rPr>
              <a:t>?</a:t>
            </a:r>
            <a:endParaRPr lang="ar-SA" sz="3200" dirty="0">
              <a:solidFill>
                <a:schemeClr val="tx1">
                  <a:lumMod val="90000"/>
                  <a:lumOff val="10000"/>
                </a:schemeClr>
              </a:solidFill>
              <a:latin typeface="Pangolin" panose="020B060402020202020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1FA2D74-D880-4757-8255-A9B06DC88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93" y="144104"/>
            <a:ext cx="1969772" cy="120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B642474C-29A9-4125-B2BB-617294BC212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99357" y="2955"/>
            <a:ext cx="2633796" cy="1981931"/>
          </a:xfrm>
          <a:prstGeom prst="rect">
            <a:avLst/>
          </a:prstGeom>
        </p:spPr>
      </p:pic>
      <p:sp>
        <p:nvSpPr>
          <p:cNvPr id="9" name="مستطيل 8">
            <a:extLst>
              <a:ext uri="{FF2B5EF4-FFF2-40B4-BE49-F238E27FC236}">
                <a16:creationId xmlns:a16="http://schemas.microsoft.com/office/drawing/2014/main" id="{AD5907B5-0408-48DF-B452-577639EA1A64}"/>
              </a:ext>
            </a:extLst>
          </p:cNvPr>
          <p:cNvSpPr/>
          <p:nvPr/>
        </p:nvSpPr>
        <p:spPr>
          <a:xfrm>
            <a:off x="2933153" y="116757"/>
            <a:ext cx="6455776" cy="110799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6600" b="1" u="sng" dirty="0">
                <a:solidFill>
                  <a:schemeClr val="tx1">
                    <a:lumMod val="85000"/>
                    <a:lumOff val="15000"/>
                  </a:schemeClr>
                </a:solidFill>
                <a:latin typeface="Comic Sans MS" panose="030F0702030302020204" pitchFamily="66" charset="0"/>
              </a:rPr>
              <a:t>Tag questions</a:t>
            </a:r>
            <a:endParaRPr lang="ar-SA" sz="6600" u="sng" dirty="0">
              <a:solidFill>
                <a:schemeClr val="tx1">
                  <a:lumMod val="85000"/>
                  <a:lumOff val="1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25">
            <a:extLst>
              <a:ext uri="{FF2B5EF4-FFF2-40B4-BE49-F238E27FC236}">
                <a16:creationId xmlns:a16="http://schemas.microsoft.com/office/drawing/2014/main" id="{F82B3BEA-6A59-4A5C-9AD4-0CD2F4662690}"/>
              </a:ext>
            </a:extLst>
          </p:cNvPr>
          <p:cNvSpPr txBox="1"/>
          <p:nvPr/>
        </p:nvSpPr>
        <p:spPr>
          <a:xfrm>
            <a:off x="2137889" y="2423424"/>
            <a:ext cx="8166101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rtl="1"/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Pangolin" panose="020B0604020202020204" charset="0"/>
              </a:rPr>
              <a:t>You haven’t seen this film, have you?</a:t>
            </a:r>
            <a:endParaRPr lang="ar-SA" sz="3200" dirty="0">
              <a:solidFill>
                <a:schemeClr val="tx1">
                  <a:lumMod val="90000"/>
                  <a:lumOff val="10000"/>
                </a:schemeClr>
              </a:solidFill>
              <a:latin typeface="Pangolin" panose="020B0604020202020204" charset="0"/>
            </a:endParaRPr>
          </a:p>
        </p:txBody>
      </p:sp>
      <p:sp>
        <p:nvSpPr>
          <p:cNvPr id="19" name="TextBox 27">
            <a:extLst>
              <a:ext uri="{FF2B5EF4-FFF2-40B4-BE49-F238E27FC236}">
                <a16:creationId xmlns:a16="http://schemas.microsoft.com/office/drawing/2014/main" id="{198C1DC9-739A-4A2C-9A37-8A646202FA5B}"/>
              </a:ext>
            </a:extLst>
          </p:cNvPr>
          <p:cNvSpPr txBox="1"/>
          <p:nvPr/>
        </p:nvSpPr>
        <p:spPr>
          <a:xfrm>
            <a:off x="2111221" y="3475697"/>
            <a:ext cx="8166101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rtl="1"/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Pangolin" panose="020B0604020202020204" charset="0"/>
              </a:rPr>
              <a:t>They live in London, don't they?</a:t>
            </a:r>
            <a:endParaRPr lang="ar-SA" sz="3200" dirty="0">
              <a:solidFill>
                <a:schemeClr val="tx1">
                  <a:lumMod val="90000"/>
                  <a:lumOff val="10000"/>
                </a:schemeClr>
              </a:solidFill>
              <a:latin typeface="Pangolin" panose="020B0604020202020204" charset="0"/>
            </a:endParaRPr>
          </a:p>
        </p:txBody>
      </p:sp>
      <p:sp>
        <p:nvSpPr>
          <p:cNvPr id="20" name="Google Shape;355;p29">
            <a:extLst>
              <a:ext uri="{FF2B5EF4-FFF2-40B4-BE49-F238E27FC236}">
                <a16:creationId xmlns:a16="http://schemas.microsoft.com/office/drawing/2014/main" id="{5A2A2994-240B-4EA9-A939-7FD138E5993A}"/>
              </a:ext>
            </a:extLst>
          </p:cNvPr>
          <p:cNvSpPr/>
          <p:nvPr/>
        </p:nvSpPr>
        <p:spPr>
          <a:xfrm>
            <a:off x="1093624" y="1387101"/>
            <a:ext cx="9711092" cy="5125700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grpSp>
        <p:nvGrpSpPr>
          <p:cNvPr id="21" name="Google Shape;362;p29">
            <a:extLst>
              <a:ext uri="{FF2B5EF4-FFF2-40B4-BE49-F238E27FC236}">
                <a16:creationId xmlns:a16="http://schemas.microsoft.com/office/drawing/2014/main" id="{673F7795-28A8-4352-8BAC-EDCA66E56BB2}"/>
              </a:ext>
            </a:extLst>
          </p:cNvPr>
          <p:cNvGrpSpPr/>
          <p:nvPr/>
        </p:nvGrpSpPr>
        <p:grpSpPr>
          <a:xfrm>
            <a:off x="506527" y="848998"/>
            <a:ext cx="2218459" cy="1622268"/>
            <a:chOff x="3348925" y="3556225"/>
            <a:chExt cx="776300" cy="567650"/>
          </a:xfrm>
        </p:grpSpPr>
        <p:sp>
          <p:nvSpPr>
            <p:cNvPr id="22" name="Google Shape;363;p29">
              <a:extLst>
                <a:ext uri="{FF2B5EF4-FFF2-40B4-BE49-F238E27FC236}">
                  <a16:creationId xmlns:a16="http://schemas.microsoft.com/office/drawing/2014/main" id="{21772DE5-6622-4129-937E-23DFEB5AFA45}"/>
                </a:ext>
              </a:extLst>
            </p:cNvPr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3" name="Google Shape;364;p29">
              <a:extLst>
                <a:ext uri="{FF2B5EF4-FFF2-40B4-BE49-F238E27FC236}">
                  <a16:creationId xmlns:a16="http://schemas.microsoft.com/office/drawing/2014/main" id="{9A193B46-F1FC-4DCF-9C29-56CECD764325}"/>
                </a:ext>
              </a:extLst>
            </p:cNvPr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4" name="Google Shape;365;p29">
              <a:extLst>
                <a:ext uri="{FF2B5EF4-FFF2-40B4-BE49-F238E27FC236}">
                  <a16:creationId xmlns:a16="http://schemas.microsoft.com/office/drawing/2014/main" id="{8BC7E9DC-6976-4919-A9A8-F82111B74657}"/>
                </a:ext>
              </a:extLst>
            </p:cNvPr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5" name="Google Shape;366;p29">
              <a:extLst>
                <a:ext uri="{FF2B5EF4-FFF2-40B4-BE49-F238E27FC236}">
                  <a16:creationId xmlns:a16="http://schemas.microsoft.com/office/drawing/2014/main" id="{BE646224-D41D-4367-9A04-D74FADD98EF2}"/>
                </a:ext>
              </a:extLst>
            </p:cNvPr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6" name="Google Shape;367;p29">
              <a:extLst>
                <a:ext uri="{FF2B5EF4-FFF2-40B4-BE49-F238E27FC236}">
                  <a16:creationId xmlns:a16="http://schemas.microsoft.com/office/drawing/2014/main" id="{ABCF1BF2-5EBF-41A7-B727-68C9A026E823}"/>
                </a:ext>
              </a:extLst>
            </p:cNvPr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7" name="Google Shape;368;p29">
              <a:extLst>
                <a:ext uri="{FF2B5EF4-FFF2-40B4-BE49-F238E27FC236}">
                  <a16:creationId xmlns:a16="http://schemas.microsoft.com/office/drawing/2014/main" id="{D81EE370-3762-4498-ACB7-CA7407E91F4E}"/>
                </a:ext>
              </a:extLst>
            </p:cNvPr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8" name="Google Shape;369;p29">
              <a:extLst>
                <a:ext uri="{FF2B5EF4-FFF2-40B4-BE49-F238E27FC236}">
                  <a16:creationId xmlns:a16="http://schemas.microsoft.com/office/drawing/2014/main" id="{8A8D2568-3592-4E0C-A4A9-00356846DE0C}"/>
                </a:ext>
              </a:extLst>
            </p:cNvPr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29" name="Google Shape;370;p29">
              <a:extLst>
                <a:ext uri="{FF2B5EF4-FFF2-40B4-BE49-F238E27FC236}">
                  <a16:creationId xmlns:a16="http://schemas.microsoft.com/office/drawing/2014/main" id="{4904B8AC-5050-4B50-A2BA-89BAA2EC7A7B}"/>
                </a:ext>
              </a:extLst>
            </p:cNvPr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0" name="Google Shape;371;p29">
              <a:extLst>
                <a:ext uri="{FF2B5EF4-FFF2-40B4-BE49-F238E27FC236}">
                  <a16:creationId xmlns:a16="http://schemas.microsoft.com/office/drawing/2014/main" id="{1975EB3D-1610-4652-87D5-E24F8FF67D51}"/>
                </a:ext>
              </a:extLst>
            </p:cNvPr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1" name="Google Shape;372;p29">
              <a:extLst>
                <a:ext uri="{FF2B5EF4-FFF2-40B4-BE49-F238E27FC236}">
                  <a16:creationId xmlns:a16="http://schemas.microsoft.com/office/drawing/2014/main" id="{2C8906A2-09B0-425E-8506-CF0F40943D75}"/>
                </a:ext>
              </a:extLst>
            </p:cNvPr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  <p:sp>
          <p:nvSpPr>
            <p:cNvPr id="32" name="Google Shape;373;p29">
              <a:extLst>
                <a:ext uri="{FF2B5EF4-FFF2-40B4-BE49-F238E27FC236}">
                  <a16:creationId xmlns:a16="http://schemas.microsoft.com/office/drawing/2014/main" id="{E4313CF8-3FDC-45C7-865E-6EEA429E32C5}"/>
                </a:ext>
              </a:extLst>
            </p:cNvPr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2400"/>
            </a:p>
          </p:txBody>
        </p:sp>
      </p:grpSp>
      <p:sp>
        <p:nvSpPr>
          <p:cNvPr id="33" name="Google Shape;359;p29">
            <a:extLst>
              <a:ext uri="{FF2B5EF4-FFF2-40B4-BE49-F238E27FC236}">
                <a16:creationId xmlns:a16="http://schemas.microsoft.com/office/drawing/2014/main" id="{461B5839-2CC3-4193-B49C-DB70A40533AD}"/>
              </a:ext>
            </a:extLst>
          </p:cNvPr>
          <p:cNvSpPr/>
          <p:nvPr/>
        </p:nvSpPr>
        <p:spPr>
          <a:xfrm rot="2006702">
            <a:off x="10338029" y="5061925"/>
            <a:ext cx="785101" cy="754793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l" rtl="0"/>
            <a:endParaRPr sz="2400"/>
          </a:p>
        </p:txBody>
      </p:sp>
      <p:sp>
        <p:nvSpPr>
          <p:cNvPr id="34" name="Google Shape;357;p29">
            <a:extLst>
              <a:ext uri="{FF2B5EF4-FFF2-40B4-BE49-F238E27FC236}">
                <a16:creationId xmlns:a16="http://schemas.microsoft.com/office/drawing/2014/main" id="{DF377C71-CCCC-4371-9445-D48CFD734B76}"/>
              </a:ext>
            </a:extLst>
          </p:cNvPr>
          <p:cNvSpPr/>
          <p:nvPr/>
        </p:nvSpPr>
        <p:spPr>
          <a:xfrm>
            <a:off x="1928377" y="5901587"/>
            <a:ext cx="8005687" cy="7548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rtl="0"/>
            <a:r>
              <a:rPr lang="en-US" sz="4267" dirty="0">
                <a:solidFill>
                  <a:schemeClr val="accent3">
                    <a:lumMod val="75000"/>
                  </a:schemeClr>
                </a:solidFill>
                <a:latin typeface="Pangolin" panose="020B0604020202020204" charset="0"/>
              </a:rPr>
              <a:t>Correct the sentences </a:t>
            </a:r>
            <a:endParaRPr sz="4267" dirty="0">
              <a:solidFill>
                <a:schemeClr val="accent3">
                  <a:lumMod val="75000"/>
                </a:schemeClr>
              </a:solidFill>
              <a:latin typeface="Pangolin" panose="020B0604020202020204" charset="0"/>
            </a:endParaRPr>
          </a:p>
        </p:txBody>
      </p:sp>
      <p:sp>
        <p:nvSpPr>
          <p:cNvPr id="35" name="TextBox 48">
            <a:extLst>
              <a:ext uri="{FF2B5EF4-FFF2-40B4-BE49-F238E27FC236}">
                <a16:creationId xmlns:a16="http://schemas.microsoft.com/office/drawing/2014/main" id="{EA1169F6-128C-4468-AD0C-6C06518A855F}"/>
              </a:ext>
            </a:extLst>
          </p:cNvPr>
          <p:cNvSpPr txBox="1"/>
          <p:nvPr/>
        </p:nvSpPr>
        <p:spPr>
          <a:xfrm>
            <a:off x="2149861" y="4525965"/>
            <a:ext cx="8166101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rtl="1"/>
            <a:r>
              <a:rPr lang="en-US" sz="3200" dirty="0">
                <a:solidFill>
                  <a:schemeClr val="tx1">
                    <a:lumMod val="90000"/>
                    <a:lumOff val="10000"/>
                  </a:schemeClr>
                </a:solidFill>
                <a:latin typeface="Pangolin" panose="020B0604020202020204" charset="0"/>
              </a:rPr>
              <a:t>They won't be late, will they?</a:t>
            </a:r>
            <a:endParaRPr lang="ar-SA" sz="3200" dirty="0">
              <a:solidFill>
                <a:schemeClr val="tx1">
                  <a:lumMod val="90000"/>
                  <a:lumOff val="10000"/>
                </a:schemeClr>
              </a:solidFill>
              <a:latin typeface="Pangolin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856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18" grpId="0" animBg="1"/>
      <p:bldP spid="19" grpId="0" animBg="1"/>
      <p:bldP spid="3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مجموعة 63">
            <a:extLst>
              <a:ext uri="{FF2B5EF4-FFF2-40B4-BE49-F238E27FC236}">
                <a16:creationId xmlns:a16="http://schemas.microsoft.com/office/drawing/2014/main" id="{6F39E5D1-D4D9-4974-86A3-1A700623FF7F}"/>
              </a:ext>
            </a:extLst>
          </p:cNvPr>
          <p:cNvGrpSpPr/>
          <p:nvPr/>
        </p:nvGrpSpPr>
        <p:grpSpPr>
          <a:xfrm>
            <a:off x="-30080" y="-64720"/>
            <a:ext cx="12191980" cy="6807391"/>
            <a:chOff x="20" y="1282"/>
            <a:chExt cx="12191980" cy="5514508"/>
          </a:xfrm>
        </p:grpSpPr>
        <p:pic>
          <p:nvPicPr>
            <p:cNvPr id="67" name="صورة 66" descr="صورة تحتوي على طوب, مواد البناء, مبنى&#10;&#10;تم إنشاء الوصف تلقائياً">
              <a:extLst>
                <a:ext uri="{FF2B5EF4-FFF2-40B4-BE49-F238E27FC236}">
                  <a16:creationId xmlns:a16="http://schemas.microsoft.com/office/drawing/2014/main" id="{D0B50BE2-A33A-4312-86ED-FFF6679140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591"/>
            <a:stretch/>
          </p:blipFill>
          <p:spPr>
            <a:xfrm>
              <a:off x="20" y="1282"/>
              <a:ext cx="12191980" cy="5514508"/>
            </a:xfrm>
            <a:prstGeom prst="rect">
              <a:avLst/>
            </a:prstGeom>
          </p:spPr>
        </p:pic>
        <p:sp>
          <p:nvSpPr>
            <p:cNvPr id="71" name="مربع نص 70">
              <a:extLst>
                <a:ext uri="{FF2B5EF4-FFF2-40B4-BE49-F238E27FC236}">
                  <a16:creationId xmlns:a16="http://schemas.microsoft.com/office/drawing/2014/main" id="{E0CC637E-3CD1-4914-B9EB-072A15672C68}"/>
                </a:ext>
              </a:extLst>
            </p:cNvPr>
            <p:cNvSpPr txBox="1"/>
            <p:nvPr/>
          </p:nvSpPr>
          <p:spPr>
            <a:xfrm>
              <a:off x="5843217" y="4318023"/>
              <a:ext cx="1942252" cy="3739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1">
                      <a:lumMod val="65000"/>
                    </a:schemeClr>
                  </a:solidFill>
                  <a:latin typeface="Aldhabi" panose="01000000000000000000" pitchFamily="2" charset="-78"/>
                  <a:cs typeface="Aldhabi" panose="01000000000000000000" pitchFamily="2" charset="-78"/>
                </a:rPr>
                <a:t>تصميم: اماني التركي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950E5DB-9D80-4BB8-BF92-FA91DDFB9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45" y="112959"/>
            <a:ext cx="9189015" cy="666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BEB7C27C-388B-48C9-B519-6F842AACE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78" r="29637"/>
          <a:stretch/>
        </p:blipFill>
        <p:spPr bwMode="auto">
          <a:xfrm>
            <a:off x="109777" y="3600600"/>
            <a:ext cx="1038225" cy="330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E0F8A3FB-1D9A-414A-8B7D-2723E3F82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253"/>
          <a:stretch/>
        </p:blipFill>
        <p:spPr bwMode="auto">
          <a:xfrm>
            <a:off x="30100" y="-96628"/>
            <a:ext cx="12063413" cy="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475C48CD-F807-441C-974B-C876355A8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6" r="26889"/>
          <a:stretch/>
        </p:blipFill>
        <p:spPr bwMode="auto">
          <a:xfrm>
            <a:off x="9789537" y="2373970"/>
            <a:ext cx="2406777" cy="440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صورة 19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C79FCFA-048D-472B-B50A-653AC40EDA0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397" y="2664803"/>
            <a:ext cx="370452" cy="690320"/>
          </a:xfrm>
          <a:prstGeom prst="rect">
            <a:avLst/>
          </a:prstGeom>
        </p:spPr>
      </p:pic>
      <p:pic>
        <p:nvPicPr>
          <p:cNvPr id="47" name="صورة 4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8946F96F-339E-404C-A8B7-2F26F2FBB00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354" y="2671823"/>
            <a:ext cx="370452" cy="690320"/>
          </a:xfrm>
          <a:prstGeom prst="rect">
            <a:avLst/>
          </a:prstGeom>
        </p:spPr>
      </p:pic>
      <p:pic>
        <p:nvPicPr>
          <p:cNvPr id="48" name="صورة 47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71F704A1-571A-428E-AFF2-40F184DF9A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074" y="2673791"/>
            <a:ext cx="370452" cy="690320"/>
          </a:xfrm>
          <a:prstGeom prst="rect">
            <a:avLst/>
          </a:prstGeom>
        </p:spPr>
      </p:pic>
      <p:pic>
        <p:nvPicPr>
          <p:cNvPr id="49" name="صورة 48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64B4031E-52EA-451C-9A49-43BBD3C353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267" y="2671823"/>
            <a:ext cx="370452" cy="690320"/>
          </a:xfrm>
          <a:prstGeom prst="rect">
            <a:avLst/>
          </a:prstGeom>
        </p:spPr>
      </p:pic>
      <p:pic>
        <p:nvPicPr>
          <p:cNvPr id="54" name="صورة 53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511058E7-B396-4F08-9E57-D44802ABC4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569" y="4637775"/>
            <a:ext cx="370452" cy="690320"/>
          </a:xfrm>
          <a:prstGeom prst="rect">
            <a:avLst/>
          </a:prstGeom>
        </p:spPr>
      </p:pic>
      <p:pic>
        <p:nvPicPr>
          <p:cNvPr id="55" name="صورة 54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35C6536E-5675-49F1-B009-678634E333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5526" y="4644795"/>
            <a:ext cx="370452" cy="690320"/>
          </a:xfrm>
          <a:prstGeom prst="rect">
            <a:avLst/>
          </a:prstGeom>
        </p:spPr>
      </p:pic>
      <p:pic>
        <p:nvPicPr>
          <p:cNvPr id="56" name="صورة 55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E0E39307-9E0D-44BA-B23B-871F632663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1246" y="4646763"/>
            <a:ext cx="370452" cy="690320"/>
          </a:xfrm>
          <a:prstGeom prst="rect">
            <a:avLst/>
          </a:prstGeom>
        </p:spPr>
      </p:pic>
      <p:pic>
        <p:nvPicPr>
          <p:cNvPr id="57" name="صورة 56" descr="صورة تحتوي على كوب, قهوة, كأس ديكسي, أبيض&#10;&#10;تم إنشاء الوصف تلقائياً">
            <a:extLst>
              <a:ext uri="{FF2B5EF4-FFF2-40B4-BE49-F238E27FC236}">
                <a16:creationId xmlns:a16="http://schemas.microsoft.com/office/drawing/2014/main" id="{0E04FFD1-4F90-46EA-9447-0B853EE38C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7439" y="4644795"/>
            <a:ext cx="370452" cy="690320"/>
          </a:xfrm>
          <a:prstGeom prst="rect">
            <a:avLst/>
          </a:prstGeom>
        </p:spPr>
      </p:pic>
      <p:pic>
        <p:nvPicPr>
          <p:cNvPr id="68" name="Picture 44">
            <a:extLst>
              <a:ext uri="{FF2B5EF4-FFF2-40B4-BE49-F238E27FC236}">
                <a16:creationId xmlns:a16="http://schemas.microsoft.com/office/drawing/2014/main" id="{EF8D2418-8DD5-4C08-AF43-28DCECD32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253047" y="340456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44">
            <a:extLst>
              <a:ext uri="{FF2B5EF4-FFF2-40B4-BE49-F238E27FC236}">
                <a16:creationId xmlns:a16="http://schemas.microsoft.com/office/drawing/2014/main" id="{69968D05-F447-4903-B7F9-280A36AF26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1366263" y="5321603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44">
            <a:extLst>
              <a:ext uri="{FF2B5EF4-FFF2-40B4-BE49-F238E27FC236}">
                <a16:creationId xmlns:a16="http://schemas.microsoft.com/office/drawing/2014/main" id="{002570C5-DB0B-466A-BD35-45A7D44659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10085" y="3396901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4">
            <a:extLst>
              <a:ext uri="{FF2B5EF4-FFF2-40B4-BE49-F238E27FC236}">
                <a16:creationId xmlns:a16="http://schemas.microsoft.com/office/drawing/2014/main" id="{1F2167FA-12FA-4B22-BC8B-45C2562D82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58" r="30158"/>
          <a:stretch/>
        </p:blipFill>
        <p:spPr bwMode="auto">
          <a:xfrm>
            <a:off x="10326119" y="5335115"/>
            <a:ext cx="721612" cy="1038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1D21284-B6D1-4A88-AE81-E39091FAEEF4}"/>
              </a:ext>
            </a:extLst>
          </p:cNvPr>
          <p:cNvSpPr txBox="1"/>
          <p:nvPr/>
        </p:nvSpPr>
        <p:spPr>
          <a:xfrm>
            <a:off x="10167440" y="6373339"/>
            <a:ext cx="180721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>
                <a:solidFill>
                  <a:schemeClr val="bg1">
                    <a:lumMod val="8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دلال الجعيد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964D7C06-535A-447A-A4FD-3D7CD71A44F4}"/>
              </a:ext>
            </a:extLst>
          </p:cNvPr>
          <p:cNvSpPr/>
          <p:nvPr/>
        </p:nvSpPr>
        <p:spPr>
          <a:xfrm>
            <a:off x="9861057" y="389587"/>
            <a:ext cx="2226819" cy="1838967"/>
          </a:xfrm>
          <a:prstGeom prst="rect">
            <a:avLst/>
          </a:prstGeom>
          <a:solidFill>
            <a:srgbClr val="FFFFFF"/>
          </a:solidFill>
        </p:spPr>
        <p:txBody>
          <a:bodyPr wrap="square" lIns="68580" tIns="34291" rIns="68580" bIns="34291">
            <a:spAutoFit/>
          </a:bodyPr>
          <a:lstStyle/>
          <a:p>
            <a:pPr algn="l" rtl="0"/>
            <a:r>
              <a:rPr lang="en-US" sz="11500" b="1" dirty="0">
                <a:ln w="0"/>
                <a:solidFill>
                  <a:srgbClr val="FAFCFB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صورة الشريحة 15">
                <a:extLst>
                  <a:ext uri="{FF2B5EF4-FFF2-40B4-BE49-F238E27FC236}">
                    <a16:creationId xmlns:a16="http://schemas.microsoft.com/office/drawing/2014/main" id="{E5B66754-EB2C-4A1F-85CD-344632D5C5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09551779"/>
                  </p:ext>
                </p:extLst>
              </p:nvPr>
            </p:nvGraphicFramePr>
            <p:xfrm>
              <a:off x="5742333" y="5072814"/>
              <a:ext cx="2374073" cy="1280805"/>
            </p:xfrm>
            <a:graphic>
              <a:graphicData uri="http://schemas.microsoft.com/office/powerpoint/2016/slidezoom">
                <pslz:sldZm>
                  <pslz:sldZmObj sldId="583" cId="755766731">
                    <pslz:zmPr id="{F7406F51-847B-4D88-A110-5E61E605B53A}" returnToParent="0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374073" cy="128080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صورة الشريحة 15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E5B66754-EB2C-4A1F-85CD-344632D5C5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742333" y="5072814"/>
                <a:ext cx="2374073" cy="128080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p:sp>
        <p:nvSpPr>
          <p:cNvPr id="18" name="سهم: منحني لليسار 17">
            <a:extLst>
              <a:ext uri="{FF2B5EF4-FFF2-40B4-BE49-F238E27FC236}">
                <a16:creationId xmlns:a16="http://schemas.microsoft.com/office/drawing/2014/main" id="{D51819D7-9CA0-4005-8069-1663AD4C277C}"/>
              </a:ext>
            </a:extLst>
          </p:cNvPr>
          <p:cNvSpPr/>
          <p:nvPr/>
        </p:nvSpPr>
        <p:spPr>
          <a:xfrm flipV="1">
            <a:off x="8133271" y="4407396"/>
            <a:ext cx="1090244" cy="1091012"/>
          </a:xfrm>
          <a:prstGeom prst="curvedLeftArrow">
            <a:avLst>
              <a:gd name="adj1" fmla="val 25000"/>
              <a:gd name="adj2" fmla="val 34859"/>
              <a:gd name="adj3" fmla="val 591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>
              <a:solidFill>
                <a:schemeClr val="tx1"/>
              </a:solidFill>
            </a:endParaRPr>
          </a:p>
        </p:txBody>
      </p:sp>
      <p:pic>
        <p:nvPicPr>
          <p:cNvPr id="3076" name="Picture 4" descr="Bitmoji Image">
            <a:extLst>
              <a:ext uri="{FF2B5EF4-FFF2-40B4-BE49-F238E27FC236}">
                <a16:creationId xmlns:a16="http://schemas.microsoft.com/office/drawing/2014/main" id="{A3FE568F-9FF8-452F-A6F5-8F3568636D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90"/>
          <a:stretch/>
        </p:blipFill>
        <p:spPr bwMode="auto">
          <a:xfrm>
            <a:off x="7030260" y="144168"/>
            <a:ext cx="2207952" cy="149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مستطيل 40">
            <a:extLst>
              <a:ext uri="{FF2B5EF4-FFF2-40B4-BE49-F238E27FC236}">
                <a16:creationId xmlns:a16="http://schemas.microsoft.com/office/drawing/2014/main" id="{8405F044-CB9A-40E4-9CAA-DD1A7A9859D1}"/>
              </a:ext>
            </a:extLst>
          </p:cNvPr>
          <p:cNvSpPr/>
          <p:nvPr/>
        </p:nvSpPr>
        <p:spPr>
          <a:xfrm>
            <a:off x="9836521" y="1270472"/>
            <a:ext cx="240677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p. 6</a:t>
            </a:r>
            <a:endParaRPr lang="ar-SA" sz="4800" dirty="0">
              <a:ln w="10160">
                <a:solidFill>
                  <a:schemeClr val="accent5"/>
                </a:solidFill>
                <a:prstDash val="solid"/>
              </a:ln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4" name="صورة 43">
            <a:extLst>
              <a:ext uri="{FF2B5EF4-FFF2-40B4-BE49-F238E27FC236}">
                <a16:creationId xmlns:a16="http://schemas.microsoft.com/office/drawing/2014/main" id="{987DD205-1D16-4D86-9ABD-9809765E01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9131" y="673529"/>
            <a:ext cx="6258222" cy="648919"/>
          </a:xfrm>
          <a:prstGeom prst="rect">
            <a:avLst/>
          </a:prstGeom>
        </p:spPr>
      </p:pic>
      <p:pic>
        <p:nvPicPr>
          <p:cNvPr id="45" name="صورة 44">
            <a:extLst>
              <a:ext uri="{FF2B5EF4-FFF2-40B4-BE49-F238E27FC236}">
                <a16:creationId xmlns:a16="http://schemas.microsoft.com/office/drawing/2014/main" id="{F06430CF-8315-47D9-A833-6EAFBCC6234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95628" b="90364"/>
          <a:stretch/>
        </p:blipFill>
        <p:spPr>
          <a:xfrm>
            <a:off x="9903600" y="402965"/>
            <a:ext cx="1097444" cy="1330201"/>
          </a:xfrm>
          <a:prstGeom prst="rect">
            <a:avLst/>
          </a:prstGeom>
        </p:spPr>
      </p:pic>
      <p:pic>
        <p:nvPicPr>
          <p:cNvPr id="46" name="صورة 45">
            <a:extLst>
              <a:ext uri="{FF2B5EF4-FFF2-40B4-BE49-F238E27FC236}">
                <a16:creationId xmlns:a16="http://schemas.microsoft.com/office/drawing/2014/main" id="{1F977BE6-6F6C-4FB4-AC3B-7D582C80867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174" r="47626" b="88597"/>
          <a:stretch/>
        </p:blipFill>
        <p:spPr>
          <a:xfrm>
            <a:off x="10990431" y="457584"/>
            <a:ext cx="1097444" cy="1195336"/>
          </a:xfrm>
          <a:prstGeom prst="rect">
            <a:avLst/>
          </a:prstGeom>
        </p:spPr>
      </p:pic>
      <p:pic>
        <p:nvPicPr>
          <p:cNvPr id="50" name="صورة 49">
            <a:extLst>
              <a:ext uri="{FF2B5EF4-FFF2-40B4-BE49-F238E27FC236}">
                <a16:creationId xmlns:a16="http://schemas.microsoft.com/office/drawing/2014/main" id="{DD2B0985-74E7-4CA0-8BFD-E20CB92D22E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7154" y="1424576"/>
            <a:ext cx="5772150" cy="876300"/>
          </a:xfrm>
          <a:prstGeom prst="rect">
            <a:avLst/>
          </a:prstGeom>
        </p:spPr>
      </p:pic>
      <p:pic>
        <p:nvPicPr>
          <p:cNvPr id="51" name="صورة 50">
            <a:extLst>
              <a:ext uri="{FF2B5EF4-FFF2-40B4-BE49-F238E27FC236}">
                <a16:creationId xmlns:a16="http://schemas.microsoft.com/office/drawing/2014/main" id="{B8FF0AFC-9EB6-4468-8335-6EDFDC1DF70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46610" y="3773871"/>
            <a:ext cx="3848100" cy="1162050"/>
          </a:xfrm>
          <a:prstGeom prst="rect">
            <a:avLst/>
          </a:prstGeom>
        </p:spPr>
      </p:pic>
      <p:pic>
        <p:nvPicPr>
          <p:cNvPr id="52" name="صورة 51">
            <a:extLst>
              <a:ext uri="{FF2B5EF4-FFF2-40B4-BE49-F238E27FC236}">
                <a16:creationId xmlns:a16="http://schemas.microsoft.com/office/drawing/2014/main" id="{60019A2C-F2A9-425C-9E4F-FE9DAA2E2A7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49614" y="3263219"/>
            <a:ext cx="1613168" cy="2683855"/>
          </a:xfrm>
          <a:prstGeom prst="rect">
            <a:avLst/>
          </a:prstGeom>
        </p:spPr>
      </p:pic>
      <p:pic>
        <p:nvPicPr>
          <p:cNvPr id="53" name="صورة 52">
            <a:extLst>
              <a:ext uri="{FF2B5EF4-FFF2-40B4-BE49-F238E27FC236}">
                <a16:creationId xmlns:a16="http://schemas.microsoft.com/office/drawing/2014/main" id="{E7DFB1AF-1AD3-4059-BBD5-F6177BE2FA6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12342" y="2393098"/>
            <a:ext cx="4352925" cy="962025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1D6BF35E-2E2F-4331-90B7-CCE945BCA70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096106" y="1703895"/>
            <a:ext cx="2234952" cy="1488638"/>
          </a:xfrm>
          <a:prstGeom prst="rect">
            <a:avLst/>
          </a:prstGeom>
        </p:spPr>
      </p:pic>
      <p:pic>
        <p:nvPicPr>
          <p:cNvPr id="59" name="صورة 58">
            <a:extLst>
              <a:ext uri="{FF2B5EF4-FFF2-40B4-BE49-F238E27FC236}">
                <a16:creationId xmlns:a16="http://schemas.microsoft.com/office/drawing/2014/main" id="{D9ED6BB4-370B-4DDF-8DF9-386583907773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80862" y="3225451"/>
            <a:ext cx="1657350" cy="342900"/>
          </a:xfrm>
          <a:prstGeom prst="rect">
            <a:avLst/>
          </a:prstGeom>
        </p:spPr>
      </p:pic>
      <p:pic>
        <p:nvPicPr>
          <p:cNvPr id="60" name="صورة 59">
            <a:extLst>
              <a:ext uri="{FF2B5EF4-FFF2-40B4-BE49-F238E27FC236}">
                <a16:creationId xmlns:a16="http://schemas.microsoft.com/office/drawing/2014/main" id="{93293930-DCA6-43B7-B32A-18036EC77CC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57344" y="5377647"/>
            <a:ext cx="1619250" cy="39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2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09111777"/>
</p:tagLst>
</file>

<file path=ppt/theme/theme1.xml><?xml version="1.0" encoding="utf-8"?>
<a:theme xmlns:a="http://schemas.openxmlformats.org/drawingml/2006/main" name="نسق Office">
  <a:themeElements>
    <a:clrScheme name="مخصص 10">
      <a:dk1>
        <a:sysClr val="windowText" lastClr="000000"/>
      </a:dk1>
      <a:lt1>
        <a:srgbClr val="C7E4DB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0</TotalTime>
  <Words>491</Words>
  <Application>Microsoft Office PowerPoint</Application>
  <PresentationFormat>شاشة عريضة</PresentationFormat>
  <Paragraphs>106</Paragraphs>
  <Slides>20</Slides>
  <Notes>0</Notes>
  <HiddenSlides>11</HiddenSlides>
  <MMClips>3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20</vt:i4>
      </vt:variant>
    </vt:vector>
  </HeadingPairs>
  <TitlesOfParts>
    <vt:vector size="30" baseType="lpstr">
      <vt:lpstr>Aldhabi</vt:lpstr>
      <vt:lpstr>Algerian</vt:lpstr>
      <vt:lpstr>Arial</vt:lpstr>
      <vt:lpstr>Brush Script MT</vt:lpstr>
      <vt:lpstr>Calibri</vt:lpstr>
      <vt:lpstr>Calibri Light</vt:lpstr>
      <vt:lpstr>Comic Sans MS</vt:lpstr>
      <vt:lpstr>Forte</vt:lpstr>
      <vt:lpstr>Pangolin</vt:lpstr>
      <vt:lpstr>نسق Office</vt:lpstr>
      <vt:lpstr>عرض تقديمي في PowerPoint</vt:lpstr>
      <vt:lpstr>Don’t forget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amani alturki</dc:creator>
  <cp:lastModifiedBy>Dalal Otaibi</cp:lastModifiedBy>
  <cp:revision>118</cp:revision>
  <dcterms:created xsi:type="dcterms:W3CDTF">2021-01-28T07:22:43Z</dcterms:created>
  <dcterms:modified xsi:type="dcterms:W3CDTF">2022-01-14T17:39:38Z</dcterms:modified>
</cp:coreProperties>
</file>