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mp" ContentType="image/png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sldIdLst>
    <p:sldId id="304" r:id="rId2"/>
    <p:sldId id="270" r:id="rId3"/>
    <p:sldId id="280" r:id="rId4"/>
    <p:sldId id="258" r:id="rId5"/>
    <p:sldId id="260" r:id="rId6"/>
    <p:sldId id="262" r:id="rId7"/>
    <p:sldId id="263" r:id="rId8"/>
    <p:sldId id="264" r:id="rId9"/>
    <p:sldId id="265" r:id="rId10"/>
    <p:sldId id="283" r:id="rId11"/>
    <p:sldId id="305" r:id="rId12"/>
    <p:sldId id="284" r:id="rId13"/>
    <p:sldId id="285" r:id="rId14"/>
    <p:sldId id="266" r:id="rId15"/>
    <p:sldId id="267" r:id="rId16"/>
    <p:sldId id="293" r:id="rId17"/>
    <p:sldId id="287" r:id="rId18"/>
    <p:sldId id="288" r:id="rId19"/>
    <p:sldId id="292" r:id="rId20"/>
    <p:sldId id="268" r:id="rId21"/>
    <p:sldId id="291" r:id="rId22"/>
    <p:sldId id="294" r:id="rId23"/>
    <p:sldId id="271" r:id="rId24"/>
    <p:sldId id="281" r:id="rId25"/>
  </p:sldIdLst>
  <p:sldSz cx="12192000" cy="6858000"/>
  <p:notesSz cx="6858000" cy="9144000"/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67FEC14-D1C5-4766-9639-AA077CD76A23}" v="99" dt="2020-12-21T22:33:43.730"/>
    <p1510:client id="{49C335F8-50F0-40DD-948F-D554EDF9DB61}" v="33" dt="2020-12-22T12:22:12.96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85006" autoAdjust="0"/>
    <p:restoredTop sz="94660"/>
  </p:normalViewPr>
  <p:slideViewPr>
    <p:cSldViewPr snapToGrid="0">
      <p:cViewPr varScale="1">
        <p:scale>
          <a:sx n="63" d="100"/>
          <a:sy n="63" d="100"/>
        </p:scale>
        <p:origin x="804" y="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Relationship Id="rId30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ajed Al-hakami" userId="c15e6e485a5a4051" providerId="LiveId" clId="{49C335F8-50F0-40DD-948F-D554EDF9DB61}"/>
    <pc:docChg chg="undo redo custSel addSld delSld modSld sldOrd">
      <pc:chgData name="majed Al-hakami" userId="c15e6e485a5a4051" providerId="LiveId" clId="{49C335F8-50F0-40DD-948F-D554EDF9DB61}" dt="2020-12-22T12:22:19.036" v="227" actId="1076"/>
      <pc:docMkLst>
        <pc:docMk/>
      </pc:docMkLst>
      <pc:sldChg chg="modSp mod">
        <pc:chgData name="majed Al-hakami" userId="c15e6e485a5a4051" providerId="LiveId" clId="{49C335F8-50F0-40DD-948F-D554EDF9DB61}" dt="2020-12-22T12:03:22.872" v="111" actId="1036"/>
        <pc:sldMkLst>
          <pc:docMk/>
          <pc:sldMk cId="3855509451" sldId="258"/>
        </pc:sldMkLst>
        <pc:spChg chg="mod">
          <ac:chgData name="majed Al-hakami" userId="c15e6e485a5a4051" providerId="LiveId" clId="{49C335F8-50F0-40DD-948F-D554EDF9DB61}" dt="2020-12-22T12:03:22.872" v="111" actId="1036"/>
          <ac:spMkLst>
            <pc:docMk/>
            <pc:sldMk cId="3855509451" sldId="258"/>
            <ac:spMk id="5" creationId="{3C1DFDC8-5017-4AE6-B2B8-7DD12D169545}"/>
          </ac:spMkLst>
        </pc:spChg>
        <pc:spChg chg="mod">
          <ac:chgData name="majed Al-hakami" userId="c15e6e485a5a4051" providerId="LiveId" clId="{49C335F8-50F0-40DD-948F-D554EDF9DB61}" dt="2020-12-22T11:59:36.495" v="70" actId="14100"/>
          <ac:spMkLst>
            <pc:docMk/>
            <pc:sldMk cId="3855509451" sldId="258"/>
            <ac:spMk id="10" creationId="{460F1A34-CA00-40C7-8E37-08F26CEAD7F3}"/>
          </ac:spMkLst>
        </pc:spChg>
      </pc:sldChg>
      <pc:sldChg chg="modSp mod">
        <pc:chgData name="majed Al-hakami" userId="c15e6e485a5a4051" providerId="LiveId" clId="{49C335F8-50F0-40DD-948F-D554EDF9DB61}" dt="2020-12-22T12:03:23.156" v="112" actId="20577"/>
        <pc:sldMkLst>
          <pc:docMk/>
          <pc:sldMk cId="307357039" sldId="260"/>
        </pc:sldMkLst>
        <pc:spChg chg="mod">
          <ac:chgData name="majed Al-hakami" userId="c15e6e485a5a4051" providerId="LiveId" clId="{49C335F8-50F0-40DD-948F-D554EDF9DB61}" dt="2020-12-22T12:01:02.350" v="95" actId="1076"/>
          <ac:spMkLst>
            <pc:docMk/>
            <pc:sldMk cId="307357039" sldId="260"/>
            <ac:spMk id="4" creationId="{5BB1A5DB-81FD-40CC-9819-0F02158452E2}"/>
          </ac:spMkLst>
        </pc:spChg>
        <pc:spChg chg="mod">
          <ac:chgData name="majed Al-hakami" userId="c15e6e485a5a4051" providerId="LiveId" clId="{49C335F8-50F0-40DD-948F-D554EDF9DB61}" dt="2020-12-22T11:59:09.202" v="66" actId="14100"/>
          <ac:spMkLst>
            <pc:docMk/>
            <pc:sldMk cId="307357039" sldId="260"/>
            <ac:spMk id="8" creationId="{0152253D-F38F-4034-998E-7EAC889475F2}"/>
          </ac:spMkLst>
        </pc:spChg>
        <pc:spChg chg="mod">
          <ac:chgData name="majed Al-hakami" userId="c15e6e485a5a4051" providerId="LiveId" clId="{49C335F8-50F0-40DD-948F-D554EDF9DB61}" dt="2020-12-22T12:03:23.156" v="112" actId="20577"/>
          <ac:spMkLst>
            <pc:docMk/>
            <pc:sldMk cId="307357039" sldId="260"/>
            <ac:spMk id="10" creationId="{BAB4A3A4-0FA7-4818-93FA-39735A10B687}"/>
          </ac:spMkLst>
        </pc:spChg>
        <pc:spChg chg="mod">
          <ac:chgData name="majed Al-hakami" userId="c15e6e485a5a4051" providerId="LiveId" clId="{49C335F8-50F0-40DD-948F-D554EDF9DB61}" dt="2020-12-22T11:59:15.247" v="67" actId="1076"/>
          <ac:spMkLst>
            <pc:docMk/>
            <pc:sldMk cId="307357039" sldId="260"/>
            <ac:spMk id="12" creationId="{ECE17BD1-96FA-4B15-8761-FDFEE73245FF}"/>
          </ac:spMkLst>
        </pc:spChg>
      </pc:sldChg>
      <pc:sldChg chg="modSp del mod">
        <pc:chgData name="majed Al-hakami" userId="c15e6e485a5a4051" providerId="LiveId" clId="{49C335F8-50F0-40DD-948F-D554EDF9DB61}" dt="2020-12-22T12:04:14.761" v="113" actId="47"/>
        <pc:sldMkLst>
          <pc:docMk/>
          <pc:sldMk cId="3567582850" sldId="261"/>
        </pc:sldMkLst>
        <pc:spChg chg="mod">
          <ac:chgData name="majed Al-hakami" userId="c15e6e485a5a4051" providerId="LiveId" clId="{49C335F8-50F0-40DD-948F-D554EDF9DB61}" dt="2020-12-22T12:01:06.962" v="98" actId="1037"/>
          <ac:spMkLst>
            <pc:docMk/>
            <pc:sldMk cId="3567582850" sldId="261"/>
            <ac:spMk id="10" creationId="{62DE0D4C-9025-4C98-BAD2-AA857D93FDFE}"/>
          </ac:spMkLst>
        </pc:spChg>
      </pc:sldChg>
      <pc:sldChg chg="modSp mod">
        <pc:chgData name="majed Al-hakami" userId="c15e6e485a5a4051" providerId="LiveId" clId="{49C335F8-50F0-40DD-948F-D554EDF9DB61}" dt="2020-12-22T12:05:26.645" v="116" actId="20577"/>
        <pc:sldMkLst>
          <pc:docMk/>
          <pc:sldMk cId="1138368017" sldId="263"/>
        </pc:sldMkLst>
        <pc:spChg chg="mod">
          <ac:chgData name="majed Al-hakami" userId="c15e6e485a5a4051" providerId="LiveId" clId="{49C335F8-50F0-40DD-948F-D554EDF9DB61}" dt="2020-12-22T12:05:26.645" v="116" actId="20577"/>
          <ac:spMkLst>
            <pc:docMk/>
            <pc:sldMk cId="1138368017" sldId="263"/>
            <ac:spMk id="10" creationId="{FA0E6BA7-D5AE-44E7-A1D3-2B4A7BB46467}"/>
          </ac:spMkLst>
        </pc:spChg>
        <pc:picChg chg="mod">
          <ac:chgData name="majed Al-hakami" userId="c15e6e485a5a4051" providerId="LiveId" clId="{49C335F8-50F0-40DD-948F-D554EDF9DB61}" dt="2020-12-22T12:05:19.954" v="115" actId="1076"/>
          <ac:picMkLst>
            <pc:docMk/>
            <pc:sldMk cId="1138368017" sldId="263"/>
            <ac:picMk id="14" creationId="{7F40601C-8073-4AC2-A238-66202F4655C6}"/>
          </ac:picMkLst>
        </pc:picChg>
      </pc:sldChg>
      <pc:sldChg chg="modSp">
        <pc:chgData name="majed Al-hakami" userId="c15e6e485a5a4051" providerId="LiveId" clId="{49C335F8-50F0-40DD-948F-D554EDF9DB61}" dt="2020-12-22T12:14:25.186" v="174" actId="207"/>
        <pc:sldMkLst>
          <pc:docMk/>
          <pc:sldMk cId="1216927689" sldId="266"/>
        </pc:sldMkLst>
        <pc:spChg chg="mod">
          <ac:chgData name="majed Al-hakami" userId="c15e6e485a5a4051" providerId="LiveId" clId="{49C335F8-50F0-40DD-948F-D554EDF9DB61}" dt="2020-12-22T12:14:25.186" v="174" actId="207"/>
          <ac:spMkLst>
            <pc:docMk/>
            <pc:sldMk cId="1216927689" sldId="266"/>
            <ac:spMk id="12" creationId="{811FF89A-64E1-4F1D-8D4A-6A8BC5D6F336}"/>
          </ac:spMkLst>
        </pc:spChg>
      </pc:sldChg>
      <pc:sldChg chg="addSp modSp mod modAnim">
        <pc:chgData name="majed Al-hakami" userId="c15e6e485a5a4051" providerId="LiveId" clId="{49C335F8-50F0-40DD-948F-D554EDF9DB61}" dt="2020-12-22T12:18:21.878" v="212" actId="14100"/>
        <pc:sldMkLst>
          <pc:docMk/>
          <pc:sldMk cId="2572157645" sldId="268"/>
        </pc:sldMkLst>
        <pc:spChg chg="add mod">
          <ac:chgData name="majed Al-hakami" userId="c15e6e485a5a4051" providerId="LiveId" clId="{49C335F8-50F0-40DD-948F-D554EDF9DB61}" dt="2020-12-22T12:18:21.878" v="212" actId="14100"/>
          <ac:spMkLst>
            <pc:docMk/>
            <pc:sldMk cId="2572157645" sldId="268"/>
            <ac:spMk id="9" creationId="{26657AD0-D958-4C0C-80BA-C3D26D8B9E52}"/>
          </ac:spMkLst>
        </pc:spChg>
      </pc:sldChg>
      <pc:sldChg chg="modSp mod">
        <pc:chgData name="majed Al-hakami" userId="c15e6e485a5a4051" providerId="LiveId" clId="{49C335F8-50F0-40DD-948F-D554EDF9DB61}" dt="2020-12-22T11:58:31.135" v="62" actId="207"/>
        <pc:sldMkLst>
          <pc:docMk/>
          <pc:sldMk cId="390014451" sldId="280"/>
        </pc:sldMkLst>
        <pc:spChg chg="mod">
          <ac:chgData name="majed Al-hakami" userId="c15e6e485a5a4051" providerId="LiveId" clId="{49C335F8-50F0-40DD-948F-D554EDF9DB61}" dt="2020-12-22T11:58:31.135" v="62" actId="207"/>
          <ac:spMkLst>
            <pc:docMk/>
            <pc:sldMk cId="390014451" sldId="280"/>
            <ac:spMk id="8" creationId="{C3298D60-315D-4D2A-BCF8-5003425A0FE8}"/>
          </ac:spMkLst>
        </pc:spChg>
      </pc:sldChg>
      <pc:sldChg chg="modSp mod">
        <pc:chgData name="majed Al-hakami" userId="c15e6e485a5a4051" providerId="LiveId" clId="{49C335F8-50F0-40DD-948F-D554EDF9DB61}" dt="2020-12-22T12:21:11.741" v="225" actId="14100"/>
        <pc:sldMkLst>
          <pc:docMk/>
          <pc:sldMk cId="3103782558" sldId="281"/>
        </pc:sldMkLst>
        <pc:spChg chg="mod">
          <ac:chgData name="majed Al-hakami" userId="c15e6e485a5a4051" providerId="LiveId" clId="{49C335F8-50F0-40DD-948F-D554EDF9DB61}" dt="2020-12-22T12:21:11.741" v="225" actId="14100"/>
          <ac:spMkLst>
            <pc:docMk/>
            <pc:sldMk cId="3103782558" sldId="281"/>
            <ac:spMk id="8" creationId="{592F7DB0-8B0C-4D13-B0AF-9CCCDB155D0B}"/>
          </ac:spMkLst>
        </pc:spChg>
      </pc:sldChg>
      <pc:sldChg chg="delSp modSp mod modAnim">
        <pc:chgData name="majed Al-hakami" userId="c15e6e485a5a4051" providerId="LiveId" clId="{49C335F8-50F0-40DD-948F-D554EDF9DB61}" dt="2020-12-22T12:22:19.036" v="227" actId="1076"/>
        <pc:sldMkLst>
          <pc:docMk/>
          <pc:sldMk cId="3330883869" sldId="283"/>
        </pc:sldMkLst>
        <pc:spChg chg="del">
          <ac:chgData name="majed Al-hakami" userId="c15e6e485a5a4051" providerId="LiveId" clId="{49C335F8-50F0-40DD-948F-D554EDF9DB61}" dt="2020-12-22T12:13:05.631" v="168" actId="478"/>
          <ac:spMkLst>
            <pc:docMk/>
            <pc:sldMk cId="3330883869" sldId="283"/>
            <ac:spMk id="3" creationId="{9AF39BD7-A70A-4BB6-90C6-6A5CF1D105AF}"/>
          </ac:spMkLst>
        </pc:spChg>
        <pc:spChg chg="mod">
          <ac:chgData name="majed Al-hakami" userId="c15e6e485a5a4051" providerId="LiveId" clId="{49C335F8-50F0-40DD-948F-D554EDF9DB61}" dt="2020-12-22T12:22:19.036" v="227" actId="1076"/>
          <ac:spMkLst>
            <pc:docMk/>
            <pc:sldMk cId="3330883869" sldId="283"/>
            <ac:spMk id="5" creationId="{D7D8FFB7-8CFF-4FF7-98F9-5AE5E5DE0FC7}"/>
          </ac:spMkLst>
        </pc:spChg>
        <pc:spChg chg="mod">
          <ac:chgData name="majed Al-hakami" userId="c15e6e485a5a4051" providerId="LiveId" clId="{49C335F8-50F0-40DD-948F-D554EDF9DB61}" dt="2020-12-22T12:13:24.711" v="173" actId="14100"/>
          <ac:spMkLst>
            <pc:docMk/>
            <pc:sldMk cId="3330883869" sldId="283"/>
            <ac:spMk id="20" creationId="{ECCC3432-5D98-45AB-9245-1B0905F2F6D1}"/>
          </ac:spMkLst>
        </pc:spChg>
        <pc:spChg chg="del mod">
          <ac:chgData name="majed Al-hakami" userId="c15e6e485a5a4051" providerId="LiveId" clId="{49C335F8-50F0-40DD-948F-D554EDF9DB61}" dt="2020-12-22T12:12:48.610" v="158" actId="478"/>
          <ac:spMkLst>
            <pc:docMk/>
            <pc:sldMk cId="3330883869" sldId="283"/>
            <ac:spMk id="22" creationId="{03D5E2DF-9729-4B96-A4FB-3A4661D6D169}"/>
          </ac:spMkLst>
        </pc:spChg>
        <pc:spChg chg="del">
          <ac:chgData name="majed Al-hakami" userId="c15e6e485a5a4051" providerId="LiveId" clId="{49C335F8-50F0-40DD-948F-D554EDF9DB61}" dt="2020-12-22T12:12:49.550" v="159" actId="478"/>
          <ac:spMkLst>
            <pc:docMk/>
            <pc:sldMk cId="3330883869" sldId="283"/>
            <ac:spMk id="24" creationId="{060EA720-3066-452C-9067-CFB59A9FEB59}"/>
          </ac:spMkLst>
        </pc:spChg>
        <pc:spChg chg="del">
          <ac:chgData name="majed Al-hakami" userId="c15e6e485a5a4051" providerId="LiveId" clId="{49C335F8-50F0-40DD-948F-D554EDF9DB61}" dt="2020-12-22T12:12:50.398" v="160" actId="478"/>
          <ac:spMkLst>
            <pc:docMk/>
            <pc:sldMk cId="3330883869" sldId="283"/>
            <ac:spMk id="26" creationId="{060778F0-18DF-47A5-B7EF-6868468FC088}"/>
          </ac:spMkLst>
        </pc:spChg>
        <pc:spChg chg="del">
          <ac:chgData name="majed Al-hakami" userId="c15e6e485a5a4051" providerId="LiveId" clId="{49C335F8-50F0-40DD-948F-D554EDF9DB61}" dt="2020-12-22T12:12:52.664" v="162" actId="478"/>
          <ac:spMkLst>
            <pc:docMk/>
            <pc:sldMk cId="3330883869" sldId="283"/>
            <ac:spMk id="28" creationId="{2C15994F-3C07-4432-AACE-00EA1175B098}"/>
          </ac:spMkLst>
        </pc:spChg>
        <pc:spChg chg="del">
          <ac:chgData name="majed Al-hakami" userId="c15e6e485a5a4051" providerId="LiveId" clId="{49C335F8-50F0-40DD-948F-D554EDF9DB61}" dt="2020-12-22T12:12:51.808" v="161" actId="478"/>
          <ac:spMkLst>
            <pc:docMk/>
            <pc:sldMk cId="3330883869" sldId="283"/>
            <ac:spMk id="30" creationId="{698249F9-ECD6-4978-A2FD-610DEDF9F5C4}"/>
          </ac:spMkLst>
        </pc:spChg>
      </pc:sldChg>
      <pc:sldChg chg="modSp mod">
        <pc:chgData name="majed Al-hakami" userId="c15e6e485a5a4051" providerId="LiveId" clId="{49C335F8-50F0-40DD-948F-D554EDF9DB61}" dt="2020-12-22T12:08:19.427" v="119" actId="1076"/>
        <pc:sldMkLst>
          <pc:docMk/>
          <pc:sldMk cId="289582352" sldId="285"/>
        </pc:sldMkLst>
        <pc:spChg chg="mod">
          <ac:chgData name="majed Al-hakami" userId="c15e6e485a5a4051" providerId="LiveId" clId="{49C335F8-50F0-40DD-948F-D554EDF9DB61}" dt="2020-12-22T12:08:19.427" v="119" actId="1076"/>
          <ac:spMkLst>
            <pc:docMk/>
            <pc:sldMk cId="289582352" sldId="285"/>
            <ac:spMk id="6" creationId="{10AAC806-B440-447D-8C30-4FE2EFE02AA4}"/>
          </ac:spMkLst>
        </pc:spChg>
      </pc:sldChg>
      <pc:sldChg chg="addSp delSp modSp mod">
        <pc:chgData name="majed Al-hakami" userId="c15e6e485a5a4051" providerId="LiveId" clId="{49C335F8-50F0-40DD-948F-D554EDF9DB61}" dt="2020-12-22T12:20:57.271" v="224" actId="20577"/>
        <pc:sldMkLst>
          <pc:docMk/>
          <pc:sldMk cId="2036791057" sldId="291"/>
        </pc:sldMkLst>
        <pc:spChg chg="add del mod">
          <ac:chgData name="majed Al-hakami" userId="c15e6e485a5a4051" providerId="LiveId" clId="{49C335F8-50F0-40DD-948F-D554EDF9DB61}" dt="2020-12-22T12:17:40.303" v="181" actId="478"/>
          <ac:spMkLst>
            <pc:docMk/>
            <pc:sldMk cId="2036791057" sldId="291"/>
            <ac:spMk id="3" creationId="{4EF86B36-93D1-48CC-8AC6-4A82AF0076FF}"/>
          </ac:spMkLst>
        </pc:spChg>
        <pc:spChg chg="mod">
          <ac:chgData name="majed Al-hakami" userId="c15e6e485a5a4051" providerId="LiveId" clId="{49C335F8-50F0-40DD-948F-D554EDF9DB61}" dt="2020-12-22T12:20:57.271" v="224" actId="20577"/>
          <ac:spMkLst>
            <pc:docMk/>
            <pc:sldMk cId="2036791057" sldId="291"/>
            <ac:spMk id="13" creationId="{A6C88E96-B721-4D1C-91B8-0A7BDF950A07}"/>
          </ac:spMkLst>
        </pc:spChg>
      </pc:sldChg>
      <pc:sldChg chg="modSp mod ord">
        <pc:chgData name="majed Al-hakami" userId="c15e6e485a5a4051" providerId="LiveId" clId="{49C335F8-50F0-40DD-948F-D554EDF9DB61}" dt="2020-12-22T12:20:51.165" v="223" actId="20577"/>
        <pc:sldMkLst>
          <pc:docMk/>
          <pc:sldMk cId="1479790899" sldId="292"/>
        </pc:sldMkLst>
        <pc:spChg chg="mod">
          <ac:chgData name="majed Al-hakami" userId="c15e6e485a5a4051" providerId="LiveId" clId="{49C335F8-50F0-40DD-948F-D554EDF9DB61}" dt="2020-12-22T12:20:51.165" v="223" actId="20577"/>
          <ac:spMkLst>
            <pc:docMk/>
            <pc:sldMk cId="1479790899" sldId="292"/>
            <ac:spMk id="12" creationId="{ED012072-DDA7-434A-A16C-B978D527B4E2}"/>
          </ac:spMkLst>
        </pc:spChg>
      </pc:sldChg>
      <pc:sldChg chg="addSp delSp modSp mod ord addAnim delAnim">
        <pc:chgData name="majed Al-hakami" userId="c15e6e485a5a4051" providerId="LiveId" clId="{49C335F8-50F0-40DD-948F-D554EDF9DB61}" dt="2020-12-22T12:20:13.031" v="220"/>
        <pc:sldMkLst>
          <pc:docMk/>
          <pc:sldMk cId="663739458" sldId="293"/>
        </pc:sldMkLst>
        <pc:spChg chg="add del mod">
          <ac:chgData name="majed Al-hakami" userId="c15e6e485a5a4051" providerId="LiveId" clId="{49C335F8-50F0-40DD-948F-D554EDF9DB61}" dt="2020-12-22T12:19:39.625" v="216" actId="20577"/>
          <ac:spMkLst>
            <pc:docMk/>
            <pc:sldMk cId="663739458" sldId="293"/>
            <ac:spMk id="14" creationId="{5FC30972-6695-4928-8483-F1624615DC67}"/>
          </ac:spMkLst>
        </pc:spChg>
      </pc:sldChg>
      <pc:sldChg chg="modSp mod">
        <pc:chgData name="majed Al-hakami" userId="c15e6e485a5a4051" providerId="LiveId" clId="{49C335F8-50F0-40DD-948F-D554EDF9DB61}" dt="2020-12-22T12:07:20.308" v="117" actId="14100"/>
        <pc:sldMkLst>
          <pc:docMk/>
          <pc:sldMk cId="520304203" sldId="294"/>
        </pc:sldMkLst>
        <pc:spChg chg="mod">
          <ac:chgData name="majed Al-hakami" userId="c15e6e485a5a4051" providerId="LiveId" clId="{49C335F8-50F0-40DD-948F-D554EDF9DB61}" dt="2020-12-22T12:07:20.308" v="117" actId="14100"/>
          <ac:spMkLst>
            <pc:docMk/>
            <pc:sldMk cId="520304203" sldId="294"/>
            <ac:spMk id="5" creationId="{F9E03722-20D4-44D3-9CD9-F389AFC84FF5}"/>
          </ac:spMkLst>
        </pc:spChg>
      </pc:sldChg>
      <pc:sldChg chg="modSp mod">
        <pc:chgData name="majed Al-hakami" userId="c15e6e485a5a4051" providerId="LiveId" clId="{49C335F8-50F0-40DD-948F-D554EDF9DB61}" dt="2020-12-22T11:56:37.555" v="1" actId="20577"/>
        <pc:sldMkLst>
          <pc:docMk/>
          <pc:sldMk cId="512736973" sldId="304"/>
        </pc:sldMkLst>
        <pc:spChg chg="mod">
          <ac:chgData name="majed Al-hakami" userId="c15e6e485a5a4051" providerId="LiveId" clId="{49C335F8-50F0-40DD-948F-D554EDF9DB61}" dt="2020-12-22T11:56:37.555" v="1" actId="20577"/>
          <ac:spMkLst>
            <pc:docMk/>
            <pc:sldMk cId="512736973" sldId="304"/>
            <ac:spMk id="19" creationId="{EA6D929D-48F8-4DAF-A4FE-3BE268AF2D56}"/>
          </ac:spMkLst>
        </pc:spChg>
      </pc:sldChg>
      <pc:sldChg chg="add">
        <pc:chgData name="majed Al-hakami" userId="c15e6e485a5a4051" providerId="LiveId" clId="{49C335F8-50F0-40DD-948F-D554EDF9DB61}" dt="2020-12-22T12:12:19.036" v="121"/>
        <pc:sldMkLst>
          <pc:docMk/>
          <pc:sldMk cId="1507288246" sldId="305"/>
        </pc:sldMkLst>
      </pc:sldChg>
      <pc:sldChg chg="add del">
        <pc:chgData name="majed Al-hakami" userId="c15e6e485a5a4051" providerId="LiveId" clId="{49C335F8-50F0-40DD-948F-D554EDF9DB61}" dt="2020-12-22T12:17:56.692" v="183" actId="47"/>
        <pc:sldMkLst>
          <pc:docMk/>
          <pc:sldMk cId="3878550819" sldId="306"/>
        </pc:sldMkLst>
      </pc:sldChg>
    </pc:docChg>
  </pc:docChgLst>
  <pc:docChgLst>
    <pc:chgData name="majed Al-hakami" userId="c15e6e485a5a4051" providerId="LiveId" clId="{29041EEE-3D31-44B5-9778-E44A5FDD649E}"/>
    <pc:docChg chg="undo custSel addSld delSld modSld sldOrd">
      <pc:chgData name="majed Al-hakami" userId="c15e6e485a5a4051" providerId="LiveId" clId="{29041EEE-3D31-44B5-9778-E44A5FDD649E}" dt="2020-09-17T10:01:00.628" v="120"/>
      <pc:docMkLst>
        <pc:docMk/>
      </pc:docMkLst>
      <pc:sldChg chg="modSp mod">
        <pc:chgData name="majed Al-hakami" userId="c15e6e485a5a4051" providerId="LiveId" clId="{29041EEE-3D31-44B5-9778-E44A5FDD649E}" dt="2020-09-08T19:18:47.125" v="4" actId="207"/>
        <pc:sldMkLst>
          <pc:docMk/>
          <pc:sldMk cId="65426976" sldId="262"/>
        </pc:sldMkLst>
        <pc:spChg chg="mod">
          <ac:chgData name="majed Al-hakami" userId="c15e6e485a5a4051" providerId="LiveId" clId="{29041EEE-3D31-44B5-9778-E44A5FDD649E}" dt="2020-09-08T19:18:47.125" v="4" actId="207"/>
          <ac:spMkLst>
            <pc:docMk/>
            <pc:sldMk cId="65426976" sldId="262"/>
            <ac:spMk id="8" creationId="{3D85FE8D-A092-43C0-99B6-7FCFC4375F19}"/>
          </ac:spMkLst>
        </pc:spChg>
      </pc:sldChg>
      <pc:sldChg chg="modSp mod">
        <pc:chgData name="majed Al-hakami" userId="c15e6e485a5a4051" providerId="LiveId" clId="{29041EEE-3D31-44B5-9778-E44A5FDD649E}" dt="2020-09-08T19:18:32.066" v="1" actId="1076"/>
        <pc:sldMkLst>
          <pc:docMk/>
          <pc:sldMk cId="1138368017" sldId="263"/>
        </pc:sldMkLst>
        <pc:spChg chg="mod">
          <ac:chgData name="majed Al-hakami" userId="c15e6e485a5a4051" providerId="LiveId" clId="{29041EEE-3D31-44B5-9778-E44A5FDD649E}" dt="2020-09-08T19:18:32.066" v="1" actId="1076"/>
          <ac:spMkLst>
            <pc:docMk/>
            <pc:sldMk cId="1138368017" sldId="263"/>
            <ac:spMk id="10" creationId="{FA0E6BA7-D5AE-44E7-A1D3-2B4A7BB46467}"/>
          </ac:spMkLst>
        </pc:spChg>
      </pc:sldChg>
      <pc:sldChg chg="addSp delSp modSp mod modAnim">
        <pc:chgData name="majed Al-hakami" userId="c15e6e485a5a4051" providerId="LiveId" clId="{29041EEE-3D31-44B5-9778-E44A5FDD649E}" dt="2020-09-08T19:21:06.576" v="20" actId="1076"/>
        <pc:sldMkLst>
          <pc:docMk/>
          <pc:sldMk cId="1216927689" sldId="266"/>
        </pc:sldMkLst>
        <pc:spChg chg="del">
          <ac:chgData name="majed Al-hakami" userId="c15e6e485a5a4051" providerId="LiveId" clId="{29041EEE-3D31-44B5-9778-E44A5FDD649E}" dt="2020-09-08T19:20:01.343" v="5" actId="478"/>
          <ac:spMkLst>
            <pc:docMk/>
            <pc:sldMk cId="1216927689" sldId="266"/>
            <ac:spMk id="4" creationId="{B9BD740B-DAAB-44FD-8173-4184928E67E6}"/>
          </ac:spMkLst>
        </pc:spChg>
        <pc:spChg chg="del">
          <ac:chgData name="majed Al-hakami" userId="c15e6e485a5a4051" providerId="LiveId" clId="{29041EEE-3D31-44B5-9778-E44A5FDD649E}" dt="2020-09-08T19:20:01.343" v="5" actId="478"/>
          <ac:spMkLst>
            <pc:docMk/>
            <pc:sldMk cId="1216927689" sldId="266"/>
            <ac:spMk id="8" creationId="{F4BEBEA4-1DD3-4102-97FA-1EE1DB31D07F}"/>
          </ac:spMkLst>
        </pc:spChg>
        <pc:spChg chg="add mod">
          <ac:chgData name="majed Al-hakami" userId="c15e6e485a5a4051" providerId="LiveId" clId="{29041EEE-3D31-44B5-9778-E44A5FDD649E}" dt="2020-09-08T19:20:50.020" v="15" actId="1076"/>
          <ac:spMkLst>
            <pc:docMk/>
            <pc:sldMk cId="1216927689" sldId="266"/>
            <ac:spMk id="11" creationId="{21F15A49-F0D9-4C04-99B0-A80B95C7F8DB}"/>
          </ac:spMkLst>
        </pc:spChg>
        <pc:spChg chg="add mod">
          <ac:chgData name="majed Al-hakami" userId="c15e6e485a5a4051" providerId="LiveId" clId="{29041EEE-3D31-44B5-9778-E44A5FDD649E}" dt="2020-09-08T19:20:53.298" v="16" actId="1076"/>
          <ac:spMkLst>
            <pc:docMk/>
            <pc:sldMk cId="1216927689" sldId="266"/>
            <ac:spMk id="12" creationId="{811FF89A-64E1-4F1D-8D4A-6A8BC5D6F336}"/>
          </ac:spMkLst>
        </pc:spChg>
        <pc:spChg chg="add mod">
          <ac:chgData name="majed Al-hakami" userId="c15e6e485a5a4051" providerId="LiveId" clId="{29041EEE-3D31-44B5-9778-E44A5FDD649E}" dt="2020-09-08T19:21:06.576" v="20" actId="1076"/>
          <ac:spMkLst>
            <pc:docMk/>
            <pc:sldMk cId="1216927689" sldId="266"/>
            <ac:spMk id="14" creationId="{603587A2-2DED-4E6D-AC75-C730147457CF}"/>
          </ac:spMkLst>
        </pc:spChg>
        <pc:spChg chg="add mod">
          <ac:chgData name="majed Al-hakami" userId="c15e6e485a5a4051" providerId="LiveId" clId="{29041EEE-3D31-44B5-9778-E44A5FDD649E}" dt="2020-09-08T19:21:02.401" v="18" actId="1076"/>
          <ac:spMkLst>
            <pc:docMk/>
            <pc:sldMk cId="1216927689" sldId="266"/>
            <ac:spMk id="15" creationId="{6486D8EF-70D1-43D2-B643-5C0D527B4733}"/>
          </ac:spMkLst>
        </pc:spChg>
        <pc:spChg chg="add mod">
          <ac:chgData name="majed Al-hakami" userId="c15e6e485a5a4051" providerId="LiveId" clId="{29041EEE-3D31-44B5-9778-E44A5FDD649E}" dt="2020-09-08T19:21:04.339" v="19" actId="1076"/>
          <ac:spMkLst>
            <pc:docMk/>
            <pc:sldMk cId="1216927689" sldId="266"/>
            <ac:spMk id="16" creationId="{BCEB1D14-1D7F-486D-ACBC-BFEE5C59D2DC}"/>
          </ac:spMkLst>
        </pc:spChg>
        <pc:spChg chg="add mod">
          <ac:chgData name="majed Al-hakami" userId="c15e6e485a5a4051" providerId="LiveId" clId="{29041EEE-3D31-44B5-9778-E44A5FDD649E}" dt="2020-09-08T19:20:59.595" v="17" actId="1076"/>
          <ac:spMkLst>
            <pc:docMk/>
            <pc:sldMk cId="1216927689" sldId="266"/>
            <ac:spMk id="17" creationId="{9A17B0D1-9F54-4291-B535-0818846F2733}"/>
          </ac:spMkLst>
        </pc:spChg>
        <pc:spChg chg="add mod">
          <ac:chgData name="majed Al-hakami" userId="c15e6e485a5a4051" providerId="LiveId" clId="{29041EEE-3D31-44B5-9778-E44A5FDD649E}" dt="2020-09-08T19:20:40.584" v="13" actId="1076"/>
          <ac:spMkLst>
            <pc:docMk/>
            <pc:sldMk cId="1216927689" sldId="266"/>
            <ac:spMk id="18" creationId="{D6501024-88BF-49EF-B199-384547D1EB04}"/>
          </ac:spMkLst>
        </pc:spChg>
        <pc:spChg chg="add mod">
          <ac:chgData name="majed Al-hakami" userId="c15e6e485a5a4051" providerId="LiveId" clId="{29041EEE-3D31-44B5-9778-E44A5FDD649E}" dt="2020-09-08T19:20:40.584" v="13" actId="1076"/>
          <ac:spMkLst>
            <pc:docMk/>
            <pc:sldMk cId="1216927689" sldId="266"/>
            <ac:spMk id="19" creationId="{7DBFCD20-459D-4BDF-B3F9-FF8FA6D74DAD}"/>
          </ac:spMkLst>
        </pc:spChg>
        <pc:spChg chg="add mod">
          <ac:chgData name="majed Al-hakami" userId="c15e6e485a5a4051" providerId="LiveId" clId="{29041EEE-3D31-44B5-9778-E44A5FDD649E}" dt="2020-09-08T19:20:40.584" v="13" actId="1076"/>
          <ac:spMkLst>
            <pc:docMk/>
            <pc:sldMk cId="1216927689" sldId="266"/>
            <ac:spMk id="20" creationId="{1EAAC420-8AA3-4100-931D-F4853B509596}"/>
          </ac:spMkLst>
        </pc:spChg>
        <pc:spChg chg="add mod">
          <ac:chgData name="majed Al-hakami" userId="c15e6e485a5a4051" providerId="LiveId" clId="{29041EEE-3D31-44B5-9778-E44A5FDD649E}" dt="2020-09-08T19:20:40.584" v="13" actId="1076"/>
          <ac:spMkLst>
            <pc:docMk/>
            <pc:sldMk cId="1216927689" sldId="266"/>
            <ac:spMk id="21" creationId="{1352744E-28E0-4FA6-9C80-FA1B07413305}"/>
          </ac:spMkLst>
        </pc:spChg>
        <pc:picChg chg="del">
          <ac:chgData name="majed Al-hakami" userId="c15e6e485a5a4051" providerId="LiveId" clId="{29041EEE-3D31-44B5-9778-E44A5FDD649E}" dt="2020-09-08T19:20:01.343" v="5" actId="478"/>
          <ac:picMkLst>
            <pc:docMk/>
            <pc:sldMk cId="1216927689" sldId="266"/>
            <ac:picMk id="6" creationId="{05D36E83-12A7-4D94-90E0-95C4B9E0F3CC}"/>
          </ac:picMkLst>
        </pc:picChg>
        <pc:picChg chg="add mod">
          <ac:chgData name="majed Al-hakami" userId="c15e6e485a5a4051" providerId="LiveId" clId="{29041EEE-3D31-44B5-9778-E44A5FDD649E}" dt="2020-09-08T19:20:40.584" v="13" actId="1076"/>
          <ac:picMkLst>
            <pc:docMk/>
            <pc:sldMk cId="1216927689" sldId="266"/>
            <ac:picMk id="9" creationId="{EFA3671E-5DB9-4A32-A87B-1EE4CC42C8EB}"/>
          </ac:picMkLst>
        </pc:picChg>
        <pc:picChg chg="add del mod">
          <ac:chgData name="majed Al-hakami" userId="c15e6e485a5a4051" providerId="LiveId" clId="{29041EEE-3D31-44B5-9778-E44A5FDD649E}" dt="2020-09-08T19:20:31.024" v="12" actId="478"/>
          <ac:picMkLst>
            <pc:docMk/>
            <pc:sldMk cId="1216927689" sldId="266"/>
            <ac:picMk id="10" creationId="{03118B0F-040D-441D-8D7B-93F1D46CFBAF}"/>
          </ac:picMkLst>
        </pc:picChg>
        <pc:picChg chg="add mod">
          <ac:chgData name="majed Al-hakami" userId="c15e6e485a5a4051" providerId="LiveId" clId="{29041EEE-3D31-44B5-9778-E44A5FDD649E}" dt="2020-09-08T19:20:15.925" v="7" actId="14100"/>
          <ac:picMkLst>
            <pc:docMk/>
            <pc:sldMk cId="1216927689" sldId="266"/>
            <ac:picMk id="13" creationId="{FDA21E9E-ACFB-4D35-BF1F-13C401B299AC}"/>
          </ac:picMkLst>
        </pc:picChg>
      </pc:sldChg>
      <pc:sldChg chg="addSp delSp modSp mod modAnim">
        <pc:chgData name="majed Al-hakami" userId="c15e6e485a5a4051" providerId="LiveId" clId="{29041EEE-3D31-44B5-9778-E44A5FDD649E}" dt="2020-09-08T19:22:36.106" v="26" actId="1076"/>
        <pc:sldMkLst>
          <pc:docMk/>
          <pc:sldMk cId="2910845972" sldId="267"/>
        </pc:sldMkLst>
        <pc:spChg chg="del">
          <ac:chgData name="majed Al-hakami" userId="c15e6e485a5a4051" providerId="LiveId" clId="{29041EEE-3D31-44B5-9778-E44A5FDD649E}" dt="2020-09-08T19:22:17.196" v="23" actId="478"/>
          <ac:spMkLst>
            <pc:docMk/>
            <pc:sldMk cId="2910845972" sldId="267"/>
            <ac:spMk id="3" creationId="{22D13BEE-4F43-438A-887F-9E5EDF3D67F7}"/>
          </ac:spMkLst>
        </pc:spChg>
        <pc:spChg chg="del">
          <ac:chgData name="majed Al-hakami" userId="c15e6e485a5a4051" providerId="LiveId" clId="{29041EEE-3D31-44B5-9778-E44A5FDD649E}" dt="2020-09-08T19:22:15.684" v="22" actId="478"/>
          <ac:spMkLst>
            <pc:docMk/>
            <pc:sldMk cId="2910845972" sldId="267"/>
            <ac:spMk id="9" creationId="{5F0681FA-C504-48A3-B030-FA534DF7D8BB}"/>
          </ac:spMkLst>
        </pc:spChg>
        <pc:spChg chg="add mod">
          <ac:chgData name="majed Al-hakami" userId="c15e6e485a5a4051" providerId="LiveId" clId="{29041EEE-3D31-44B5-9778-E44A5FDD649E}" dt="2020-09-08T19:22:36.106" v="26" actId="1076"/>
          <ac:spMkLst>
            <pc:docMk/>
            <pc:sldMk cId="2910845972" sldId="267"/>
            <ac:spMk id="10" creationId="{5478D7A8-F53A-4DAB-94B4-345AFA6174C0}"/>
          </ac:spMkLst>
        </pc:spChg>
        <pc:spChg chg="add mod">
          <ac:chgData name="majed Al-hakami" userId="c15e6e485a5a4051" providerId="LiveId" clId="{29041EEE-3D31-44B5-9778-E44A5FDD649E}" dt="2020-09-08T19:22:36.106" v="26" actId="1076"/>
          <ac:spMkLst>
            <pc:docMk/>
            <pc:sldMk cId="2910845972" sldId="267"/>
            <ac:spMk id="11" creationId="{71C32266-8422-4DDF-BA8F-53D246B7DC86}"/>
          </ac:spMkLst>
        </pc:spChg>
        <pc:spChg chg="add mod">
          <ac:chgData name="majed Al-hakami" userId="c15e6e485a5a4051" providerId="LiveId" clId="{29041EEE-3D31-44B5-9778-E44A5FDD649E}" dt="2020-09-08T19:22:36.106" v="26" actId="1076"/>
          <ac:spMkLst>
            <pc:docMk/>
            <pc:sldMk cId="2910845972" sldId="267"/>
            <ac:spMk id="12" creationId="{6EAA7870-6CF1-4EF7-A5C1-98CF27CD5768}"/>
          </ac:spMkLst>
        </pc:spChg>
        <pc:spChg chg="add mod">
          <ac:chgData name="majed Al-hakami" userId="c15e6e485a5a4051" providerId="LiveId" clId="{29041EEE-3D31-44B5-9778-E44A5FDD649E}" dt="2020-09-08T19:22:36.106" v="26" actId="1076"/>
          <ac:spMkLst>
            <pc:docMk/>
            <pc:sldMk cId="2910845972" sldId="267"/>
            <ac:spMk id="14" creationId="{4ABEE563-EDD5-4466-8706-7C66CCDEBDDD}"/>
          </ac:spMkLst>
        </pc:spChg>
        <pc:spChg chg="add mod">
          <ac:chgData name="majed Al-hakami" userId="c15e6e485a5a4051" providerId="LiveId" clId="{29041EEE-3D31-44B5-9778-E44A5FDD649E}" dt="2020-09-08T19:22:36.106" v="26" actId="1076"/>
          <ac:spMkLst>
            <pc:docMk/>
            <pc:sldMk cId="2910845972" sldId="267"/>
            <ac:spMk id="15" creationId="{F9C610FA-F250-4DA1-BEA6-B4445C6F2157}"/>
          </ac:spMkLst>
        </pc:spChg>
        <pc:grpChg chg="del">
          <ac:chgData name="majed Al-hakami" userId="c15e6e485a5a4051" providerId="LiveId" clId="{29041EEE-3D31-44B5-9778-E44A5FDD649E}" dt="2020-09-08T19:22:18.240" v="24" actId="478"/>
          <ac:grpSpMkLst>
            <pc:docMk/>
            <pc:sldMk cId="2910845972" sldId="267"/>
            <ac:grpSpMk id="4" creationId="{CFABBD11-8A03-4C7A-80EC-C52479E919DC}"/>
          </ac:grpSpMkLst>
        </pc:grpChg>
        <pc:picChg chg="add mod">
          <ac:chgData name="majed Al-hakami" userId="c15e6e485a5a4051" providerId="LiveId" clId="{29041EEE-3D31-44B5-9778-E44A5FDD649E}" dt="2020-09-08T19:22:36.106" v="26" actId="1076"/>
          <ac:picMkLst>
            <pc:docMk/>
            <pc:sldMk cId="2910845972" sldId="267"/>
            <ac:picMk id="13" creationId="{9E79EDE3-BE74-4D89-824E-E884B658BC15}"/>
          </ac:picMkLst>
        </pc:picChg>
      </pc:sldChg>
      <pc:sldChg chg="del">
        <pc:chgData name="majed Al-hakami" userId="c15e6e485a5a4051" providerId="LiveId" clId="{29041EEE-3D31-44B5-9778-E44A5FDD649E}" dt="2020-09-08T19:31:52.504" v="64" actId="47"/>
        <pc:sldMkLst>
          <pc:docMk/>
          <pc:sldMk cId="3735255885" sldId="269"/>
        </pc:sldMkLst>
      </pc:sldChg>
      <pc:sldChg chg="del">
        <pc:chgData name="majed Al-hakami" userId="c15e6e485a5a4051" providerId="LiveId" clId="{29041EEE-3D31-44B5-9778-E44A5FDD649E}" dt="2020-09-08T19:29:37.986" v="52" actId="47"/>
        <pc:sldMkLst>
          <pc:docMk/>
          <pc:sldMk cId="1518247631" sldId="270"/>
        </pc:sldMkLst>
      </pc:sldChg>
      <pc:sldChg chg="addSp delSp modSp mod modAnim">
        <pc:chgData name="majed Al-hakami" userId="c15e6e485a5a4051" providerId="LiveId" clId="{29041EEE-3D31-44B5-9778-E44A5FDD649E}" dt="2020-09-08T20:05:52.824" v="118" actId="14100"/>
        <pc:sldMkLst>
          <pc:docMk/>
          <pc:sldMk cId="2157259688" sldId="271"/>
        </pc:sldMkLst>
        <pc:spChg chg="add mod">
          <ac:chgData name="majed Al-hakami" userId="c15e6e485a5a4051" providerId="LiveId" clId="{29041EEE-3D31-44B5-9778-E44A5FDD649E}" dt="2020-09-08T19:36:43.823" v="107" actId="1076"/>
          <ac:spMkLst>
            <pc:docMk/>
            <pc:sldMk cId="2157259688" sldId="271"/>
            <ac:spMk id="6" creationId="{A8D7D912-311B-4B7D-897A-8021F531D041}"/>
          </ac:spMkLst>
        </pc:spChg>
        <pc:spChg chg="add mod">
          <ac:chgData name="majed Al-hakami" userId="c15e6e485a5a4051" providerId="LiveId" clId="{29041EEE-3D31-44B5-9778-E44A5FDD649E}" dt="2020-09-08T19:36:23.212" v="103" actId="1076"/>
          <ac:spMkLst>
            <pc:docMk/>
            <pc:sldMk cId="2157259688" sldId="271"/>
            <ac:spMk id="8" creationId="{95DA775E-53A4-45D4-A5F0-B4C8640178BD}"/>
          </ac:spMkLst>
        </pc:spChg>
        <pc:spChg chg="add mod">
          <ac:chgData name="majed Al-hakami" userId="c15e6e485a5a4051" providerId="LiveId" clId="{29041EEE-3D31-44B5-9778-E44A5FDD649E}" dt="2020-09-08T19:36:25.375" v="104" actId="1076"/>
          <ac:spMkLst>
            <pc:docMk/>
            <pc:sldMk cId="2157259688" sldId="271"/>
            <ac:spMk id="9" creationId="{7ADD5E54-168F-494A-9E5A-F3132907DC41}"/>
          </ac:spMkLst>
        </pc:spChg>
        <pc:spChg chg="add mod">
          <ac:chgData name="majed Al-hakami" userId="c15e6e485a5a4051" providerId="LiveId" clId="{29041EEE-3D31-44B5-9778-E44A5FDD649E}" dt="2020-09-08T19:36:07.749" v="100" actId="14100"/>
          <ac:spMkLst>
            <pc:docMk/>
            <pc:sldMk cId="2157259688" sldId="271"/>
            <ac:spMk id="10" creationId="{3038B871-5D79-4499-A113-C5638D886BF2}"/>
          </ac:spMkLst>
        </pc:spChg>
        <pc:spChg chg="add mod">
          <ac:chgData name="majed Al-hakami" userId="c15e6e485a5a4051" providerId="LiveId" clId="{29041EEE-3D31-44B5-9778-E44A5FDD649E}" dt="2020-09-08T20:05:47.726" v="117" actId="14100"/>
          <ac:spMkLst>
            <pc:docMk/>
            <pc:sldMk cId="2157259688" sldId="271"/>
            <ac:spMk id="11" creationId="{8F038909-B8BC-4751-AC0C-03C0660243B3}"/>
          </ac:spMkLst>
        </pc:spChg>
        <pc:spChg chg="add mod">
          <ac:chgData name="majed Al-hakami" userId="c15e6e485a5a4051" providerId="LiveId" clId="{29041EEE-3D31-44B5-9778-E44A5FDD649E}" dt="2020-09-08T20:05:44.205" v="116" actId="14100"/>
          <ac:spMkLst>
            <pc:docMk/>
            <pc:sldMk cId="2157259688" sldId="271"/>
            <ac:spMk id="12" creationId="{DC10EC1D-465E-4F44-A837-7A35AD51A3B0}"/>
          </ac:spMkLst>
        </pc:spChg>
        <pc:spChg chg="add mod">
          <ac:chgData name="majed Al-hakami" userId="c15e6e485a5a4051" providerId="LiveId" clId="{29041EEE-3D31-44B5-9778-E44A5FDD649E}" dt="2020-09-08T19:36:07.749" v="100" actId="14100"/>
          <ac:spMkLst>
            <pc:docMk/>
            <pc:sldMk cId="2157259688" sldId="271"/>
            <ac:spMk id="14" creationId="{590AC12A-E760-422B-8170-E1DDE236FD34}"/>
          </ac:spMkLst>
        </pc:spChg>
        <pc:spChg chg="add mod">
          <ac:chgData name="majed Al-hakami" userId="c15e6e485a5a4051" providerId="LiveId" clId="{29041EEE-3D31-44B5-9778-E44A5FDD649E}" dt="2020-09-08T20:05:52.824" v="118" actId="14100"/>
          <ac:spMkLst>
            <pc:docMk/>
            <pc:sldMk cId="2157259688" sldId="271"/>
            <ac:spMk id="15" creationId="{0A784F3B-0FD9-43D9-9B0C-90B3A29B1B31}"/>
          </ac:spMkLst>
        </pc:spChg>
        <pc:spChg chg="add mod">
          <ac:chgData name="majed Al-hakami" userId="c15e6e485a5a4051" providerId="LiveId" clId="{29041EEE-3D31-44B5-9778-E44A5FDD649E}" dt="2020-09-08T20:05:35.916" v="115" actId="1076"/>
          <ac:spMkLst>
            <pc:docMk/>
            <pc:sldMk cId="2157259688" sldId="271"/>
            <ac:spMk id="17" creationId="{12FDF8D5-D31B-4B4A-B085-D7315E81DE9A}"/>
          </ac:spMkLst>
        </pc:spChg>
        <pc:spChg chg="add mod">
          <ac:chgData name="majed Al-hakami" userId="c15e6e485a5a4051" providerId="LiveId" clId="{29041EEE-3D31-44B5-9778-E44A5FDD649E}" dt="2020-09-08T20:05:30.979" v="113" actId="403"/>
          <ac:spMkLst>
            <pc:docMk/>
            <pc:sldMk cId="2157259688" sldId="271"/>
            <ac:spMk id="18" creationId="{446CC7DD-5A61-491C-BB1B-4F075A539FAC}"/>
          </ac:spMkLst>
        </pc:spChg>
        <pc:spChg chg="add mod">
          <ac:chgData name="majed Al-hakami" userId="c15e6e485a5a4051" providerId="LiveId" clId="{29041EEE-3D31-44B5-9778-E44A5FDD649E}" dt="2020-09-08T19:36:17.680" v="101" actId="1076"/>
          <ac:spMkLst>
            <pc:docMk/>
            <pc:sldMk cId="2157259688" sldId="271"/>
            <ac:spMk id="19" creationId="{D434B222-3850-48A7-82ED-51EE86769FCE}"/>
          </ac:spMkLst>
        </pc:spChg>
        <pc:spChg chg="add mod">
          <ac:chgData name="majed Al-hakami" userId="c15e6e485a5a4051" providerId="LiveId" clId="{29041EEE-3D31-44B5-9778-E44A5FDD649E}" dt="2020-09-08T19:36:21.066" v="102" actId="1076"/>
          <ac:spMkLst>
            <pc:docMk/>
            <pc:sldMk cId="2157259688" sldId="271"/>
            <ac:spMk id="20" creationId="{2242E1DA-C7E0-4511-82AF-0DCAADC34D52}"/>
          </ac:spMkLst>
        </pc:spChg>
        <pc:picChg chg="del">
          <ac:chgData name="majed Al-hakami" userId="c15e6e485a5a4051" providerId="LiveId" clId="{29041EEE-3D31-44B5-9778-E44A5FDD649E}" dt="2020-09-08T19:35:58.243" v="97" actId="478"/>
          <ac:picMkLst>
            <pc:docMk/>
            <pc:sldMk cId="2157259688" sldId="271"/>
            <ac:picMk id="4" creationId="{5CF8DF40-D508-4484-A103-A79A7254F623}"/>
          </ac:picMkLst>
        </pc:picChg>
        <pc:picChg chg="add mod">
          <ac:chgData name="majed Al-hakami" userId="c15e6e485a5a4051" providerId="LiveId" clId="{29041EEE-3D31-44B5-9778-E44A5FDD649E}" dt="2020-09-08T19:36:47.548" v="108" actId="1076"/>
          <ac:picMkLst>
            <pc:docMk/>
            <pc:sldMk cId="2157259688" sldId="271"/>
            <ac:picMk id="5" creationId="{CAF1126A-B3D8-4F03-AB63-AB356FA95D4C}"/>
          </ac:picMkLst>
        </pc:picChg>
        <pc:picChg chg="add mod">
          <ac:chgData name="majed Al-hakami" userId="c15e6e485a5a4051" providerId="LiveId" clId="{29041EEE-3D31-44B5-9778-E44A5FDD649E}" dt="2020-09-08T19:36:07.749" v="100" actId="14100"/>
          <ac:picMkLst>
            <pc:docMk/>
            <pc:sldMk cId="2157259688" sldId="271"/>
            <ac:picMk id="7" creationId="{C278DEC3-4E13-46F1-8381-4C9C82DAAE74}"/>
          </ac:picMkLst>
        </pc:picChg>
        <pc:picChg chg="add mod">
          <ac:chgData name="majed Al-hakami" userId="c15e6e485a5a4051" providerId="LiveId" clId="{29041EEE-3D31-44B5-9778-E44A5FDD649E}" dt="2020-09-08T19:36:30.421" v="105" actId="14100"/>
          <ac:picMkLst>
            <pc:docMk/>
            <pc:sldMk cId="2157259688" sldId="271"/>
            <ac:picMk id="13" creationId="{2861EE51-24BD-4471-9774-9789E2054A2C}"/>
          </ac:picMkLst>
        </pc:picChg>
        <pc:picChg chg="add mod">
          <ac:chgData name="majed Al-hakami" userId="c15e6e485a5a4051" providerId="LiveId" clId="{29041EEE-3D31-44B5-9778-E44A5FDD649E}" dt="2020-09-08T19:36:07.749" v="100" actId="14100"/>
          <ac:picMkLst>
            <pc:docMk/>
            <pc:sldMk cId="2157259688" sldId="271"/>
            <ac:picMk id="16" creationId="{BB5E1A78-156B-4C35-B82F-6D07F3A3E647}"/>
          </ac:picMkLst>
        </pc:picChg>
        <pc:picChg chg="add mod">
          <ac:chgData name="majed Al-hakami" userId="c15e6e485a5a4051" providerId="LiveId" clId="{29041EEE-3D31-44B5-9778-E44A5FDD649E}" dt="2020-09-08T19:36:07.749" v="100" actId="14100"/>
          <ac:picMkLst>
            <pc:docMk/>
            <pc:sldMk cId="2157259688" sldId="271"/>
            <ac:picMk id="21" creationId="{A7F416F8-53B2-4E0F-91E8-CC6E67139DE2}"/>
          </ac:picMkLst>
        </pc:picChg>
      </pc:sldChg>
      <pc:sldChg chg="ord">
        <pc:chgData name="majed Al-hakami" userId="c15e6e485a5a4051" providerId="LiveId" clId="{29041EEE-3D31-44B5-9778-E44A5FDD649E}" dt="2020-09-17T10:01:00.628" v="120"/>
        <pc:sldMkLst>
          <pc:docMk/>
          <pc:sldMk cId="3103782558" sldId="281"/>
        </pc:sldMkLst>
      </pc:sldChg>
      <pc:sldChg chg="add del">
        <pc:chgData name="majed Al-hakami" userId="c15e6e485a5a4051" providerId="LiveId" clId="{29041EEE-3D31-44B5-9778-E44A5FDD649E}" dt="2020-09-08T19:29:27.027" v="51" actId="47"/>
        <pc:sldMkLst>
          <pc:docMk/>
          <pc:sldMk cId="2489888103" sldId="282"/>
        </pc:sldMkLst>
      </pc:sldChg>
      <pc:sldChg chg="addSp delSp modSp add mod">
        <pc:chgData name="majed Al-hakami" userId="c15e6e485a5a4051" providerId="LiveId" clId="{29041EEE-3D31-44B5-9778-E44A5FDD649E}" dt="2020-09-08T19:25:57.316" v="36" actId="1076"/>
        <pc:sldMkLst>
          <pc:docMk/>
          <pc:sldMk cId="3330883869" sldId="283"/>
        </pc:sldMkLst>
        <pc:spChg chg="add mod">
          <ac:chgData name="majed Al-hakami" userId="c15e6e485a5a4051" providerId="LiveId" clId="{29041EEE-3D31-44B5-9778-E44A5FDD649E}" dt="2020-09-08T19:25:57.316" v="36" actId="1076"/>
          <ac:spMkLst>
            <pc:docMk/>
            <pc:sldMk cId="3330883869" sldId="283"/>
            <ac:spMk id="3" creationId="{9AF39BD7-A70A-4BB6-90C6-6A5CF1D105AF}"/>
          </ac:spMkLst>
        </pc:spChg>
        <pc:spChg chg="del">
          <ac:chgData name="majed Al-hakami" userId="c15e6e485a5a4051" providerId="LiveId" clId="{29041EEE-3D31-44B5-9778-E44A5FDD649E}" dt="2020-09-08T19:25:11.071" v="28" actId="478"/>
          <ac:spMkLst>
            <pc:docMk/>
            <pc:sldMk cId="3330883869" sldId="283"/>
            <ac:spMk id="4" creationId="{C2CFFBA9-56A4-48CE-B8F9-D51B300F28E0}"/>
          </ac:spMkLst>
        </pc:spChg>
        <pc:spChg chg="add mod">
          <ac:chgData name="majed Al-hakami" userId="c15e6e485a5a4051" providerId="LiveId" clId="{29041EEE-3D31-44B5-9778-E44A5FDD649E}" dt="2020-09-08T19:25:57.316" v="36" actId="1076"/>
          <ac:spMkLst>
            <pc:docMk/>
            <pc:sldMk cId="3330883869" sldId="283"/>
            <ac:spMk id="5" creationId="{D7D8FFB7-8CFF-4FF7-98F9-5AE5E5DE0FC7}"/>
          </ac:spMkLst>
        </pc:spChg>
        <pc:spChg chg="del">
          <ac:chgData name="majed Al-hakami" userId="c15e6e485a5a4051" providerId="LiveId" clId="{29041EEE-3D31-44B5-9778-E44A5FDD649E}" dt="2020-09-08T19:25:17.661" v="29" actId="478"/>
          <ac:spMkLst>
            <pc:docMk/>
            <pc:sldMk cId="3330883869" sldId="283"/>
            <ac:spMk id="6" creationId="{A92F9C9B-DB70-472D-8F9F-069129A123C7}"/>
          </ac:spMkLst>
        </pc:spChg>
        <pc:spChg chg="add mod">
          <ac:chgData name="majed Al-hakami" userId="c15e6e485a5a4051" providerId="LiveId" clId="{29041EEE-3D31-44B5-9778-E44A5FDD649E}" dt="2020-09-08T19:25:57.316" v="36" actId="1076"/>
          <ac:spMkLst>
            <pc:docMk/>
            <pc:sldMk cId="3330883869" sldId="283"/>
            <ac:spMk id="20" creationId="{ECCC3432-5D98-45AB-9245-1B0905F2F6D1}"/>
          </ac:spMkLst>
        </pc:spChg>
        <pc:spChg chg="add mod">
          <ac:chgData name="majed Al-hakami" userId="c15e6e485a5a4051" providerId="LiveId" clId="{29041EEE-3D31-44B5-9778-E44A5FDD649E}" dt="2020-09-08T19:25:57.316" v="36" actId="1076"/>
          <ac:spMkLst>
            <pc:docMk/>
            <pc:sldMk cId="3330883869" sldId="283"/>
            <ac:spMk id="22" creationId="{03D5E2DF-9729-4B96-A4FB-3A4661D6D169}"/>
          </ac:spMkLst>
        </pc:spChg>
        <pc:spChg chg="add mod">
          <ac:chgData name="majed Al-hakami" userId="c15e6e485a5a4051" providerId="LiveId" clId="{29041EEE-3D31-44B5-9778-E44A5FDD649E}" dt="2020-09-08T19:25:57.316" v="36" actId="1076"/>
          <ac:spMkLst>
            <pc:docMk/>
            <pc:sldMk cId="3330883869" sldId="283"/>
            <ac:spMk id="24" creationId="{060EA720-3066-452C-9067-CFB59A9FEB59}"/>
          </ac:spMkLst>
        </pc:spChg>
        <pc:spChg chg="add mod">
          <ac:chgData name="majed Al-hakami" userId="c15e6e485a5a4051" providerId="LiveId" clId="{29041EEE-3D31-44B5-9778-E44A5FDD649E}" dt="2020-09-08T19:25:57.316" v="36" actId="1076"/>
          <ac:spMkLst>
            <pc:docMk/>
            <pc:sldMk cId="3330883869" sldId="283"/>
            <ac:spMk id="26" creationId="{060778F0-18DF-47A5-B7EF-6868468FC088}"/>
          </ac:spMkLst>
        </pc:spChg>
        <pc:spChg chg="add mod">
          <ac:chgData name="majed Al-hakami" userId="c15e6e485a5a4051" providerId="LiveId" clId="{29041EEE-3D31-44B5-9778-E44A5FDD649E}" dt="2020-09-08T19:25:57.316" v="36" actId="1076"/>
          <ac:spMkLst>
            <pc:docMk/>
            <pc:sldMk cId="3330883869" sldId="283"/>
            <ac:spMk id="28" creationId="{2C15994F-3C07-4432-AACE-00EA1175B098}"/>
          </ac:spMkLst>
        </pc:spChg>
        <pc:spChg chg="add mod">
          <ac:chgData name="majed Al-hakami" userId="c15e6e485a5a4051" providerId="LiveId" clId="{29041EEE-3D31-44B5-9778-E44A5FDD649E}" dt="2020-09-08T19:25:57.316" v="36" actId="1076"/>
          <ac:spMkLst>
            <pc:docMk/>
            <pc:sldMk cId="3330883869" sldId="283"/>
            <ac:spMk id="30" creationId="{698249F9-ECD6-4978-A2FD-610DEDF9F5C4}"/>
          </ac:spMkLst>
        </pc:spChg>
        <pc:grpChg chg="add del mod">
          <ac:chgData name="majed Al-hakami" userId="c15e6e485a5a4051" providerId="LiveId" clId="{29041EEE-3D31-44B5-9778-E44A5FDD649E}" dt="2020-09-08T19:25:34.544" v="34" actId="478"/>
          <ac:grpSpMkLst>
            <pc:docMk/>
            <pc:sldMk cId="3330883869" sldId="283"/>
            <ac:grpSpMk id="7" creationId="{34FB2B7F-19AB-4E25-BAE2-94DD1F799873}"/>
          </ac:grpSpMkLst>
        </pc:grpChg>
        <pc:grpChg chg="mod">
          <ac:chgData name="majed Al-hakami" userId="c15e6e485a5a4051" providerId="LiveId" clId="{29041EEE-3D31-44B5-9778-E44A5FDD649E}" dt="2020-09-08T19:25:33.041" v="33"/>
          <ac:grpSpMkLst>
            <pc:docMk/>
            <pc:sldMk cId="3330883869" sldId="283"/>
            <ac:grpSpMk id="9" creationId="{41B383E1-FBCC-4719-8447-D68E1A188294}"/>
          </ac:grpSpMkLst>
        </pc:grpChg>
        <pc:grpChg chg="mod">
          <ac:chgData name="majed Al-hakami" userId="c15e6e485a5a4051" providerId="LiveId" clId="{29041EEE-3D31-44B5-9778-E44A5FDD649E}" dt="2020-09-08T19:25:33.041" v="33"/>
          <ac:grpSpMkLst>
            <pc:docMk/>
            <pc:sldMk cId="3330883869" sldId="283"/>
            <ac:grpSpMk id="10" creationId="{219C9F01-1A57-4B27-BFC1-0A1B108D0BDE}"/>
          </ac:grpSpMkLst>
        </pc:grpChg>
        <pc:picChg chg="del">
          <ac:chgData name="majed Al-hakami" userId="c15e6e485a5a4051" providerId="LiveId" clId="{29041EEE-3D31-44B5-9778-E44A5FDD649E}" dt="2020-09-08T19:25:19.044" v="30" actId="478"/>
          <ac:picMkLst>
            <pc:docMk/>
            <pc:sldMk cId="3330883869" sldId="283"/>
            <ac:picMk id="8" creationId="{382A3A63-6732-4DBE-A307-7389DA03A644}"/>
          </ac:picMkLst>
        </pc:picChg>
        <pc:cxnChg chg="mod">
          <ac:chgData name="majed Al-hakami" userId="c15e6e485a5a4051" providerId="LiveId" clId="{29041EEE-3D31-44B5-9778-E44A5FDD649E}" dt="2020-09-08T19:25:33.041" v="33"/>
          <ac:cxnSpMkLst>
            <pc:docMk/>
            <pc:sldMk cId="3330883869" sldId="283"/>
            <ac:cxnSpMk id="11" creationId="{232DDAA5-FB15-4EFF-817F-F8321A7F652B}"/>
          </ac:cxnSpMkLst>
        </pc:cxnChg>
        <pc:cxnChg chg="mod">
          <ac:chgData name="majed Al-hakami" userId="c15e6e485a5a4051" providerId="LiveId" clId="{29041EEE-3D31-44B5-9778-E44A5FDD649E}" dt="2020-09-08T19:25:33.041" v="33"/>
          <ac:cxnSpMkLst>
            <pc:docMk/>
            <pc:sldMk cId="3330883869" sldId="283"/>
            <ac:cxnSpMk id="12" creationId="{EC93EFD3-7EB7-49BB-832C-639487AFD5AF}"/>
          </ac:cxnSpMkLst>
        </pc:cxnChg>
        <pc:cxnChg chg="mod">
          <ac:chgData name="majed Al-hakami" userId="c15e6e485a5a4051" providerId="LiveId" clId="{29041EEE-3D31-44B5-9778-E44A5FDD649E}" dt="2020-09-08T19:25:33.041" v="33"/>
          <ac:cxnSpMkLst>
            <pc:docMk/>
            <pc:sldMk cId="3330883869" sldId="283"/>
            <ac:cxnSpMk id="13" creationId="{32586713-ECFE-47F1-8B7A-197AA9B22531}"/>
          </ac:cxnSpMkLst>
        </pc:cxnChg>
        <pc:cxnChg chg="mod">
          <ac:chgData name="majed Al-hakami" userId="c15e6e485a5a4051" providerId="LiveId" clId="{29041EEE-3D31-44B5-9778-E44A5FDD649E}" dt="2020-09-08T19:25:33.041" v="33"/>
          <ac:cxnSpMkLst>
            <pc:docMk/>
            <pc:sldMk cId="3330883869" sldId="283"/>
            <ac:cxnSpMk id="14" creationId="{5A6086A4-DD5A-468B-9101-B6A14DED2AC9}"/>
          </ac:cxnSpMkLst>
        </pc:cxnChg>
        <pc:cxnChg chg="mod">
          <ac:chgData name="majed Al-hakami" userId="c15e6e485a5a4051" providerId="LiveId" clId="{29041EEE-3D31-44B5-9778-E44A5FDD649E}" dt="2020-09-08T19:25:33.041" v="33"/>
          <ac:cxnSpMkLst>
            <pc:docMk/>
            <pc:sldMk cId="3330883869" sldId="283"/>
            <ac:cxnSpMk id="15" creationId="{7C9FB87D-4DBB-4ED6-9558-FED7774869E6}"/>
          </ac:cxnSpMkLst>
        </pc:cxnChg>
        <pc:cxnChg chg="mod">
          <ac:chgData name="majed Al-hakami" userId="c15e6e485a5a4051" providerId="LiveId" clId="{29041EEE-3D31-44B5-9778-E44A5FDD649E}" dt="2020-09-08T19:25:33.041" v="33"/>
          <ac:cxnSpMkLst>
            <pc:docMk/>
            <pc:sldMk cId="3330883869" sldId="283"/>
            <ac:cxnSpMk id="16" creationId="{9EDA91DF-56B0-4A3B-AD21-DAE3A7E1D1C6}"/>
          </ac:cxnSpMkLst>
        </pc:cxnChg>
      </pc:sldChg>
      <pc:sldChg chg="addSp modSp add mod">
        <pc:chgData name="majed Al-hakami" userId="c15e6e485a5a4051" providerId="LiveId" clId="{29041EEE-3D31-44B5-9778-E44A5FDD649E}" dt="2020-09-08T19:26:19.430" v="38" actId="1076"/>
        <pc:sldMkLst>
          <pc:docMk/>
          <pc:sldMk cId="1993078716" sldId="284"/>
        </pc:sldMkLst>
        <pc:spChg chg="add mod">
          <ac:chgData name="majed Al-hakami" userId="c15e6e485a5a4051" providerId="LiveId" clId="{29041EEE-3D31-44B5-9778-E44A5FDD649E}" dt="2020-09-08T19:26:19.430" v="38" actId="1076"/>
          <ac:spMkLst>
            <pc:docMk/>
            <pc:sldMk cId="1993078716" sldId="284"/>
            <ac:spMk id="4" creationId="{AB529FD9-B47A-40F1-95DE-2676EF369C9A}"/>
          </ac:spMkLst>
        </pc:spChg>
        <pc:spChg chg="add mod">
          <ac:chgData name="majed Al-hakami" userId="c15e6e485a5a4051" providerId="LiveId" clId="{29041EEE-3D31-44B5-9778-E44A5FDD649E}" dt="2020-09-08T19:26:19.430" v="38" actId="1076"/>
          <ac:spMkLst>
            <pc:docMk/>
            <pc:sldMk cId="1993078716" sldId="284"/>
            <ac:spMk id="6" creationId="{FA23EE8A-154A-456F-AA60-C4DCF3F7E2D8}"/>
          </ac:spMkLst>
        </pc:spChg>
        <pc:spChg chg="add mod">
          <ac:chgData name="majed Al-hakami" userId="c15e6e485a5a4051" providerId="LiveId" clId="{29041EEE-3D31-44B5-9778-E44A5FDD649E}" dt="2020-09-08T19:26:19.430" v="38" actId="1076"/>
          <ac:spMkLst>
            <pc:docMk/>
            <pc:sldMk cId="1993078716" sldId="284"/>
            <ac:spMk id="8" creationId="{1FF77875-A6D5-4170-858F-9DDE96FBA56E}"/>
          </ac:spMkLst>
        </pc:spChg>
        <pc:spChg chg="add mod">
          <ac:chgData name="majed Al-hakami" userId="c15e6e485a5a4051" providerId="LiveId" clId="{29041EEE-3D31-44B5-9778-E44A5FDD649E}" dt="2020-09-08T19:26:19.430" v="38" actId="1076"/>
          <ac:spMkLst>
            <pc:docMk/>
            <pc:sldMk cId="1993078716" sldId="284"/>
            <ac:spMk id="10" creationId="{27A6A0C4-263E-4C93-9D8A-B84C934D229F}"/>
          </ac:spMkLst>
        </pc:spChg>
        <pc:spChg chg="add mod">
          <ac:chgData name="majed Al-hakami" userId="c15e6e485a5a4051" providerId="LiveId" clId="{29041EEE-3D31-44B5-9778-E44A5FDD649E}" dt="2020-09-08T19:26:19.430" v="38" actId="1076"/>
          <ac:spMkLst>
            <pc:docMk/>
            <pc:sldMk cId="1993078716" sldId="284"/>
            <ac:spMk id="12" creationId="{B40EF93C-C375-4A68-8BD9-6113A64C6F83}"/>
          </ac:spMkLst>
        </pc:spChg>
        <pc:spChg chg="add mod">
          <ac:chgData name="majed Al-hakami" userId="c15e6e485a5a4051" providerId="LiveId" clId="{29041EEE-3D31-44B5-9778-E44A5FDD649E}" dt="2020-09-08T19:26:19.430" v="38" actId="1076"/>
          <ac:spMkLst>
            <pc:docMk/>
            <pc:sldMk cId="1993078716" sldId="284"/>
            <ac:spMk id="14" creationId="{EF97D658-46BF-4ECF-AF7E-A9952847F14F}"/>
          </ac:spMkLst>
        </pc:spChg>
        <pc:spChg chg="add mod">
          <ac:chgData name="majed Al-hakami" userId="c15e6e485a5a4051" providerId="LiveId" clId="{29041EEE-3D31-44B5-9778-E44A5FDD649E}" dt="2020-09-08T19:26:19.430" v="38" actId="1076"/>
          <ac:spMkLst>
            <pc:docMk/>
            <pc:sldMk cId="1993078716" sldId="284"/>
            <ac:spMk id="16" creationId="{B9286C77-4529-415D-84D1-A2CE3AAEA8DA}"/>
          </ac:spMkLst>
        </pc:spChg>
        <pc:spChg chg="add mod">
          <ac:chgData name="majed Al-hakami" userId="c15e6e485a5a4051" providerId="LiveId" clId="{29041EEE-3D31-44B5-9778-E44A5FDD649E}" dt="2020-09-08T19:26:19.430" v="38" actId="1076"/>
          <ac:spMkLst>
            <pc:docMk/>
            <pc:sldMk cId="1993078716" sldId="284"/>
            <ac:spMk id="18" creationId="{1264E19D-DAA8-4292-AF36-C150968541EB}"/>
          </ac:spMkLst>
        </pc:spChg>
      </pc:sldChg>
      <pc:sldChg chg="addSp modSp add mod">
        <pc:chgData name="majed Al-hakami" userId="c15e6e485a5a4051" providerId="LiveId" clId="{29041EEE-3D31-44B5-9778-E44A5FDD649E}" dt="2020-09-08T19:29:52.174" v="53" actId="1076"/>
        <pc:sldMkLst>
          <pc:docMk/>
          <pc:sldMk cId="289582352" sldId="285"/>
        </pc:sldMkLst>
        <pc:spChg chg="add mod">
          <ac:chgData name="majed Al-hakami" userId="c15e6e485a5a4051" providerId="LiveId" clId="{29041EEE-3D31-44B5-9778-E44A5FDD649E}" dt="2020-09-08T19:29:52.174" v="53" actId="1076"/>
          <ac:spMkLst>
            <pc:docMk/>
            <pc:sldMk cId="289582352" sldId="285"/>
            <ac:spMk id="4" creationId="{D6C589B5-7419-4768-AF03-95AD5171E670}"/>
          </ac:spMkLst>
        </pc:spChg>
        <pc:spChg chg="add mod">
          <ac:chgData name="majed Al-hakami" userId="c15e6e485a5a4051" providerId="LiveId" clId="{29041EEE-3D31-44B5-9778-E44A5FDD649E}" dt="2020-09-08T19:29:52.174" v="53" actId="1076"/>
          <ac:spMkLst>
            <pc:docMk/>
            <pc:sldMk cId="289582352" sldId="285"/>
            <ac:spMk id="6" creationId="{10AAC806-B440-447D-8C30-4FE2EFE02AA4}"/>
          </ac:spMkLst>
        </pc:spChg>
        <pc:spChg chg="add mod">
          <ac:chgData name="majed Al-hakami" userId="c15e6e485a5a4051" providerId="LiveId" clId="{29041EEE-3D31-44B5-9778-E44A5FDD649E}" dt="2020-09-08T19:26:42.706" v="41" actId="1076"/>
          <ac:spMkLst>
            <pc:docMk/>
            <pc:sldMk cId="289582352" sldId="285"/>
            <ac:spMk id="8" creationId="{BAEB1F43-2F5B-4FB5-ADA5-EEEDE9631BB8}"/>
          </ac:spMkLst>
        </pc:spChg>
        <pc:spChg chg="add mod">
          <ac:chgData name="majed Al-hakami" userId="c15e6e485a5a4051" providerId="LiveId" clId="{29041EEE-3D31-44B5-9778-E44A5FDD649E}" dt="2020-09-08T19:26:42.706" v="41" actId="1076"/>
          <ac:spMkLst>
            <pc:docMk/>
            <pc:sldMk cId="289582352" sldId="285"/>
            <ac:spMk id="10" creationId="{DCB1471D-9885-401B-9F6C-1D56641ACC9B}"/>
          </ac:spMkLst>
        </pc:spChg>
        <pc:spChg chg="add mod">
          <ac:chgData name="majed Al-hakami" userId="c15e6e485a5a4051" providerId="LiveId" clId="{29041EEE-3D31-44B5-9778-E44A5FDD649E}" dt="2020-09-08T19:26:42.706" v="41" actId="1076"/>
          <ac:spMkLst>
            <pc:docMk/>
            <pc:sldMk cId="289582352" sldId="285"/>
            <ac:spMk id="12" creationId="{B4638966-95A7-4CAE-BFD8-476F8041D0DA}"/>
          </ac:spMkLst>
        </pc:spChg>
        <pc:spChg chg="add mod">
          <ac:chgData name="majed Al-hakami" userId="c15e6e485a5a4051" providerId="LiveId" clId="{29041EEE-3D31-44B5-9778-E44A5FDD649E}" dt="2020-09-08T19:26:42.706" v="41" actId="1076"/>
          <ac:spMkLst>
            <pc:docMk/>
            <pc:sldMk cId="289582352" sldId="285"/>
            <ac:spMk id="14" creationId="{25A85CD9-1A2B-4650-945E-86BC274B326F}"/>
          </ac:spMkLst>
        </pc:spChg>
        <pc:spChg chg="add mod">
          <ac:chgData name="majed Al-hakami" userId="c15e6e485a5a4051" providerId="LiveId" clId="{29041EEE-3D31-44B5-9778-E44A5FDD649E}" dt="2020-09-08T19:26:42.706" v="41" actId="1076"/>
          <ac:spMkLst>
            <pc:docMk/>
            <pc:sldMk cId="289582352" sldId="285"/>
            <ac:spMk id="16" creationId="{6779E492-8BFC-4D85-9BB4-F425F91B7E89}"/>
          </ac:spMkLst>
        </pc:spChg>
        <pc:spChg chg="add mod">
          <ac:chgData name="majed Al-hakami" userId="c15e6e485a5a4051" providerId="LiveId" clId="{29041EEE-3D31-44B5-9778-E44A5FDD649E}" dt="2020-09-08T19:26:54.030" v="43" actId="1076"/>
          <ac:spMkLst>
            <pc:docMk/>
            <pc:sldMk cId="289582352" sldId="285"/>
            <ac:spMk id="18" creationId="{1D5967F0-0D5B-4278-AB18-A1B1EDEE1282}"/>
          </ac:spMkLst>
        </pc:spChg>
      </pc:sldChg>
      <pc:sldChg chg="addSp modSp add del mod">
        <pc:chgData name="majed Al-hakami" userId="c15e6e485a5a4051" providerId="LiveId" clId="{29041EEE-3D31-44B5-9778-E44A5FDD649E}" dt="2020-09-08T19:29:12.898" v="50" actId="47"/>
        <pc:sldMkLst>
          <pc:docMk/>
          <pc:sldMk cId="748856278" sldId="286"/>
        </pc:sldMkLst>
        <pc:spChg chg="add mod">
          <ac:chgData name="majed Al-hakami" userId="c15e6e485a5a4051" providerId="LiveId" clId="{29041EEE-3D31-44B5-9778-E44A5FDD649E}" dt="2020-09-08T19:28:13.814" v="48" actId="1076"/>
          <ac:spMkLst>
            <pc:docMk/>
            <pc:sldMk cId="748856278" sldId="286"/>
            <ac:spMk id="4" creationId="{0A2106DE-F5B7-49E0-8FB8-FAB8614113A8}"/>
          </ac:spMkLst>
        </pc:spChg>
        <pc:spChg chg="add mod">
          <ac:chgData name="majed Al-hakami" userId="c15e6e485a5a4051" providerId="LiveId" clId="{29041EEE-3D31-44B5-9778-E44A5FDD649E}" dt="2020-09-08T19:28:13.814" v="48" actId="1076"/>
          <ac:spMkLst>
            <pc:docMk/>
            <pc:sldMk cId="748856278" sldId="286"/>
            <ac:spMk id="6" creationId="{828E0221-384E-4370-B6FD-8182A6891E5D}"/>
          </ac:spMkLst>
        </pc:spChg>
        <pc:spChg chg="add mod">
          <ac:chgData name="majed Al-hakami" userId="c15e6e485a5a4051" providerId="LiveId" clId="{29041EEE-3D31-44B5-9778-E44A5FDD649E}" dt="2020-09-08T19:28:13.814" v="48" actId="1076"/>
          <ac:spMkLst>
            <pc:docMk/>
            <pc:sldMk cId="748856278" sldId="286"/>
            <ac:spMk id="8" creationId="{5EEE750E-E5FB-4B28-A67C-5EFABDAB92DF}"/>
          </ac:spMkLst>
        </pc:spChg>
        <pc:spChg chg="add mod">
          <ac:chgData name="majed Al-hakami" userId="c15e6e485a5a4051" providerId="LiveId" clId="{29041EEE-3D31-44B5-9778-E44A5FDD649E}" dt="2020-09-08T19:28:13.814" v="48" actId="1076"/>
          <ac:spMkLst>
            <pc:docMk/>
            <pc:sldMk cId="748856278" sldId="286"/>
            <ac:spMk id="10" creationId="{84D60EEB-4043-4978-8D4B-34A49DA9D933}"/>
          </ac:spMkLst>
        </pc:spChg>
        <pc:spChg chg="add mod">
          <ac:chgData name="majed Al-hakami" userId="c15e6e485a5a4051" providerId="LiveId" clId="{29041EEE-3D31-44B5-9778-E44A5FDD649E}" dt="2020-09-08T19:28:13.814" v="48" actId="1076"/>
          <ac:spMkLst>
            <pc:docMk/>
            <pc:sldMk cId="748856278" sldId="286"/>
            <ac:spMk id="12" creationId="{766C0807-6CA6-4884-BA8D-27794F53112C}"/>
          </ac:spMkLst>
        </pc:spChg>
        <pc:spChg chg="add mod">
          <ac:chgData name="majed Al-hakami" userId="c15e6e485a5a4051" providerId="LiveId" clId="{29041EEE-3D31-44B5-9778-E44A5FDD649E}" dt="2020-09-08T19:28:13.814" v="48" actId="1076"/>
          <ac:spMkLst>
            <pc:docMk/>
            <pc:sldMk cId="748856278" sldId="286"/>
            <ac:spMk id="14" creationId="{3B42682F-A6D1-4E03-83DE-1978319A29E3}"/>
          </ac:spMkLst>
        </pc:spChg>
        <pc:spChg chg="add mod">
          <ac:chgData name="majed Al-hakami" userId="c15e6e485a5a4051" providerId="LiveId" clId="{29041EEE-3D31-44B5-9778-E44A5FDD649E}" dt="2020-09-08T19:28:13.814" v="48" actId="1076"/>
          <ac:spMkLst>
            <pc:docMk/>
            <pc:sldMk cId="748856278" sldId="286"/>
            <ac:spMk id="18" creationId="{024074C0-EA6A-4A83-A863-B439CB35C326}"/>
          </ac:spMkLst>
        </pc:spChg>
        <pc:spChg chg="add mod">
          <ac:chgData name="majed Al-hakami" userId="c15e6e485a5a4051" providerId="LiveId" clId="{29041EEE-3D31-44B5-9778-E44A5FDD649E}" dt="2020-09-08T19:28:13.814" v="48" actId="1076"/>
          <ac:spMkLst>
            <pc:docMk/>
            <pc:sldMk cId="748856278" sldId="286"/>
            <ac:spMk id="20" creationId="{1E6C1AAF-F43B-420C-9C90-049694EAC474}"/>
          </ac:spMkLst>
        </pc:spChg>
        <pc:picChg chg="add mod">
          <ac:chgData name="majed Al-hakami" userId="c15e6e485a5a4051" providerId="LiveId" clId="{29041EEE-3D31-44B5-9778-E44A5FDD649E}" dt="2020-09-08T19:28:13.814" v="48" actId="1076"/>
          <ac:picMkLst>
            <pc:docMk/>
            <pc:sldMk cId="748856278" sldId="286"/>
            <ac:picMk id="16" creationId="{6B9E2D02-C2B5-4917-9CB9-5BF7031E4589}"/>
          </ac:picMkLst>
        </pc:picChg>
      </pc:sldChg>
      <pc:sldChg chg="addSp modSp add mod">
        <pc:chgData name="majed Al-hakami" userId="c15e6e485a5a4051" providerId="LiveId" clId="{29041EEE-3D31-44B5-9778-E44A5FDD649E}" dt="2020-09-08T19:27:45.433" v="46" actId="1076"/>
        <pc:sldMkLst>
          <pc:docMk/>
          <pc:sldMk cId="1025191940" sldId="287"/>
        </pc:sldMkLst>
        <pc:spChg chg="add mod">
          <ac:chgData name="majed Al-hakami" userId="c15e6e485a5a4051" providerId="LiveId" clId="{29041EEE-3D31-44B5-9778-E44A5FDD649E}" dt="2020-09-08T19:27:45.433" v="46" actId="1076"/>
          <ac:spMkLst>
            <pc:docMk/>
            <pc:sldMk cId="1025191940" sldId="287"/>
            <ac:spMk id="4" creationId="{A9D55CD0-E9FB-42C4-8F65-599B256870D8}"/>
          </ac:spMkLst>
        </pc:spChg>
        <pc:spChg chg="add mod">
          <ac:chgData name="majed Al-hakami" userId="c15e6e485a5a4051" providerId="LiveId" clId="{29041EEE-3D31-44B5-9778-E44A5FDD649E}" dt="2020-09-08T19:27:45.433" v="46" actId="1076"/>
          <ac:spMkLst>
            <pc:docMk/>
            <pc:sldMk cId="1025191940" sldId="287"/>
            <ac:spMk id="8" creationId="{8BFE1D57-5219-413E-A599-2150FCA2A371}"/>
          </ac:spMkLst>
        </pc:spChg>
        <pc:spChg chg="add mod">
          <ac:chgData name="majed Al-hakami" userId="c15e6e485a5a4051" providerId="LiveId" clId="{29041EEE-3D31-44B5-9778-E44A5FDD649E}" dt="2020-09-08T19:27:45.433" v="46" actId="1076"/>
          <ac:spMkLst>
            <pc:docMk/>
            <pc:sldMk cId="1025191940" sldId="287"/>
            <ac:spMk id="10" creationId="{F3AD2E96-7362-42F5-BCC3-5EE38C0179EB}"/>
          </ac:spMkLst>
        </pc:spChg>
        <pc:spChg chg="add mod">
          <ac:chgData name="majed Al-hakami" userId="c15e6e485a5a4051" providerId="LiveId" clId="{29041EEE-3D31-44B5-9778-E44A5FDD649E}" dt="2020-09-08T19:27:45.433" v="46" actId="1076"/>
          <ac:spMkLst>
            <pc:docMk/>
            <pc:sldMk cId="1025191940" sldId="287"/>
            <ac:spMk id="12" creationId="{88B78CA3-7B74-47DA-BC50-D31239594514}"/>
          </ac:spMkLst>
        </pc:spChg>
        <pc:spChg chg="add mod">
          <ac:chgData name="majed Al-hakami" userId="c15e6e485a5a4051" providerId="LiveId" clId="{29041EEE-3D31-44B5-9778-E44A5FDD649E}" dt="2020-09-08T19:27:45.433" v="46" actId="1076"/>
          <ac:spMkLst>
            <pc:docMk/>
            <pc:sldMk cId="1025191940" sldId="287"/>
            <ac:spMk id="14" creationId="{48F72E85-DD79-449A-A23C-787832F68AC7}"/>
          </ac:spMkLst>
        </pc:spChg>
        <pc:spChg chg="add mod">
          <ac:chgData name="majed Al-hakami" userId="c15e6e485a5a4051" providerId="LiveId" clId="{29041EEE-3D31-44B5-9778-E44A5FDD649E}" dt="2020-09-08T19:27:45.433" v="46" actId="1076"/>
          <ac:spMkLst>
            <pc:docMk/>
            <pc:sldMk cId="1025191940" sldId="287"/>
            <ac:spMk id="16" creationId="{2131EB8F-38F3-45A0-BEFB-EE963245CA28}"/>
          </ac:spMkLst>
        </pc:spChg>
        <pc:spChg chg="add mod">
          <ac:chgData name="majed Al-hakami" userId="c15e6e485a5a4051" providerId="LiveId" clId="{29041EEE-3D31-44B5-9778-E44A5FDD649E}" dt="2020-09-08T19:27:45.433" v="46" actId="1076"/>
          <ac:spMkLst>
            <pc:docMk/>
            <pc:sldMk cId="1025191940" sldId="287"/>
            <ac:spMk id="18" creationId="{FC130132-477E-463B-A8DD-848146A7FC45}"/>
          </ac:spMkLst>
        </pc:spChg>
        <pc:spChg chg="add mod">
          <ac:chgData name="majed Al-hakami" userId="c15e6e485a5a4051" providerId="LiveId" clId="{29041EEE-3D31-44B5-9778-E44A5FDD649E}" dt="2020-09-08T19:27:45.433" v="46" actId="1076"/>
          <ac:spMkLst>
            <pc:docMk/>
            <pc:sldMk cId="1025191940" sldId="287"/>
            <ac:spMk id="20" creationId="{4737D79E-FF2A-41A3-A78B-7DAA7257E40D}"/>
          </ac:spMkLst>
        </pc:spChg>
        <pc:picChg chg="add mod">
          <ac:chgData name="majed Al-hakami" userId="c15e6e485a5a4051" providerId="LiveId" clId="{29041EEE-3D31-44B5-9778-E44A5FDD649E}" dt="2020-09-08T19:27:45.433" v="46" actId="1076"/>
          <ac:picMkLst>
            <pc:docMk/>
            <pc:sldMk cId="1025191940" sldId="287"/>
            <ac:picMk id="6" creationId="{89C86955-7062-44B5-B16A-F0B7CDD4AE9D}"/>
          </ac:picMkLst>
        </pc:picChg>
      </pc:sldChg>
      <pc:sldChg chg="add">
        <pc:chgData name="majed Al-hakami" userId="c15e6e485a5a4051" providerId="LiveId" clId="{29041EEE-3D31-44B5-9778-E44A5FDD649E}" dt="2020-09-08T19:29:08.610" v="49"/>
        <pc:sldMkLst>
          <pc:docMk/>
          <pc:sldMk cId="38637431" sldId="288"/>
        </pc:sldMkLst>
      </pc:sldChg>
      <pc:sldChg chg="addSp delSp modSp add del mod">
        <pc:chgData name="majed Al-hakami" userId="c15e6e485a5a4051" providerId="LiveId" clId="{29041EEE-3D31-44B5-9778-E44A5FDD649E}" dt="2020-09-08T20:04:44.766" v="110" actId="47"/>
        <pc:sldMkLst>
          <pc:docMk/>
          <pc:sldMk cId="2500454247" sldId="289"/>
        </pc:sldMkLst>
        <pc:spChg chg="add mod">
          <ac:chgData name="majed Al-hakami" userId="c15e6e485a5a4051" providerId="LiveId" clId="{29041EEE-3D31-44B5-9778-E44A5FDD649E}" dt="2020-09-08T19:31:00.904" v="58" actId="14100"/>
          <ac:spMkLst>
            <pc:docMk/>
            <pc:sldMk cId="2500454247" sldId="289"/>
            <ac:spMk id="3" creationId="{3E7432FD-167D-475A-9C2C-B7286ADA92C2}"/>
          </ac:spMkLst>
        </pc:spChg>
        <pc:spChg chg="del">
          <ac:chgData name="majed Al-hakami" userId="c15e6e485a5a4051" providerId="LiveId" clId="{29041EEE-3D31-44B5-9778-E44A5FDD649E}" dt="2020-09-08T19:30:48.566" v="55" actId="478"/>
          <ac:spMkLst>
            <pc:docMk/>
            <pc:sldMk cId="2500454247" sldId="289"/>
            <ac:spMk id="4" creationId="{A9D55CD0-E9FB-42C4-8F65-599B256870D8}"/>
          </ac:spMkLst>
        </pc:spChg>
        <pc:spChg chg="add mod">
          <ac:chgData name="majed Al-hakami" userId="c15e6e485a5a4051" providerId="LiveId" clId="{29041EEE-3D31-44B5-9778-E44A5FDD649E}" dt="2020-09-08T19:31:00.904" v="58" actId="14100"/>
          <ac:spMkLst>
            <pc:docMk/>
            <pc:sldMk cId="2500454247" sldId="289"/>
            <ac:spMk id="7" creationId="{712E7321-1A50-4E67-B63A-1652F6D90CF6}"/>
          </ac:spMkLst>
        </pc:spChg>
        <pc:spChg chg="del">
          <ac:chgData name="majed Al-hakami" userId="c15e6e485a5a4051" providerId="LiveId" clId="{29041EEE-3D31-44B5-9778-E44A5FDD649E}" dt="2020-09-08T19:30:48.566" v="55" actId="478"/>
          <ac:spMkLst>
            <pc:docMk/>
            <pc:sldMk cId="2500454247" sldId="289"/>
            <ac:spMk id="8" creationId="{8BFE1D57-5219-413E-A599-2150FCA2A371}"/>
          </ac:spMkLst>
        </pc:spChg>
        <pc:spChg chg="add mod">
          <ac:chgData name="majed Al-hakami" userId="c15e6e485a5a4051" providerId="LiveId" clId="{29041EEE-3D31-44B5-9778-E44A5FDD649E}" dt="2020-09-08T19:31:00.904" v="58" actId="14100"/>
          <ac:spMkLst>
            <pc:docMk/>
            <pc:sldMk cId="2500454247" sldId="289"/>
            <ac:spMk id="9" creationId="{17D6A659-D66E-410F-B15D-AA485551C7E4}"/>
          </ac:spMkLst>
        </pc:spChg>
        <pc:spChg chg="del">
          <ac:chgData name="majed Al-hakami" userId="c15e6e485a5a4051" providerId="LiveId" clId="{29041EEE-3D31-44B5-9778-E44A5FDD649E}" dt="2020-09-08T19:30:48.566" v="55" actId="478"/>
          <ac:spMkLst>
            <pc:docMk/>
            <pc:sldMk cId="2500454247" sldId="289"/>
            <ac:spMk id="10" creationId="{F3AD2E96-7362-42F5-BCC3-5EE38C0179EB}"/>
          </ac:spMkLst>
        </pc:spChg>
        <pc:spChg chg="add mod">
          <ac:chgData name="majed Al-hakami" userId="c15e6e485a5a4051" providerId="LiveId" clId="{29041EEE-3D31-44B5-9778-E44A5FDD649E}" dt="2020-09-08T19:31:00.904" v="58" actId="14100"/>
          <ac:spMkLst>
            <pc:docMk/>
            <pc:sldMk cId="2500454247" sldId="289"/>
            <ac:spMk id="11" creationId="{30324A42-E6FB-43B9-8900-2388D266BA1B}"/>
          </ac:spMkLst>
        </pc:spChg>
        <pc:spChg chg="del">
          <ac:chgData name="majed Al-hakami" userId="c15e6e485a5a4051" providerId="LiveId" clId="{29041EEE-3D31-44B5-9778-E44A5FDD649E}" dt="2020-09-08T19:30:48.566" v="55" actId="478"/>
          <ac:spMkLst>
            <pc:docMk/>
            <pc:sldMk cId="2500454247" sldId="289"/>
            <ac:spMk id="12" creationId="{88B78CA3-7B74-47DA-BC50-D31239594514}"/>
          </ac:spMkLst>
        </pc:spChg>
        <pc:spChg chg="del">
          <ac:chgData name="majed Al-hakami" userId="c15e6e485a5a4051" providerId="LiveId" clId="{29041EEE-3D31-44B5-9778-E44A5FDD649E}" dt="2020-09-08T19:30:48.566" v="55" actId="478"/>
          <ac:spMkLst>
            <pc:docMk/>
            <pc:sldMk cId="2500454247" sldId="289"/>
            <ac:spMk id="14" creationId="{48F72E85-DD79-449A-A23C-787832F68AC7}"/>
          </ac:spMkLst>
        </pc:spChg>
        <pc:spChg chg="del">
          <ac:chgData name="majed Al-hakami" userId="c15e6e485a5a4051" providerId="LiveId" clId="{29041EEE-3D31-44B5-9778-E44A5FDD649E}" dt="2020-09-08T19:30:48.566" v="55" actId="478"/>
          <ac:spMkLst>
            <pc:docMk/>
            <pc:sldMk cId="2500454247" sldId="289"/>
            <ac:spMk id="16" creationId="{2131EB8F-38F3-45A0-BEFB-EE963245CA28}"/>
          </ac:spMkLst>
        </pc:spChg>
        <pc:spChg chg="del">
          <ac:chgData name="majed Al-hakami" userId="c15e6e485a5a4051" providerId="LiveId" clId="{29041EEE-3D31-44B5-9778-E44A5FDD649E}" dt="2020-09-08T19:30:48.566" v="55" actId="478"/>
          <ac:spMkLst>
            <pc:docMk/>
            <pc:sldMk cId="2500454247" sldId="289"/>
            <ac:spMk id="18" creationId="{FC130132-477E-463B-A8DD-848146A7FC45}"/>
          </ac:spMkLst>
        </pc:spChg>
        <pc:spChg chg="del">
          <ac:chgData name="majed Al-hakami" userId="c15e6e485a5a4051" providerId="LiveId" clId="{29041EEE-3D31-44B5-9778-E44A5FDD649E}" dt="2020-09-08T19:30:48.566" v="55" actId="478"/>
          <ac:spMkLst>
            <pc:docMk/>
            <pc:sldMk cId="2500454247" sldId="289"/>
            <ac:spMk id="20" creationId="{4737D79E-FF2A-41A3-A78B-7DAA7257E40D}"/>
          </ac:spMkLst>
        </pc:spChg>
        <pc:spChg chg="add mod">
          <ac:chgData name="majed Al-hakami" userId="c15e6e485a5a4051" providerId="LiveId" clId="{29041EEE-3D31-44B5-9778-E44A5FDD649E}" dt="2020-09-08T19:31:00.904" v="58" actId="14100"/>
          <ac:spMkLst>
            <pc:docMk/>
            <pc:sldMk cId="2500454247" sldId="289"/>
            <ac:spMk id="23" creationId="{E600C1F9-31F9-44E2-825D-8BF0E6D0E7E9}"/>
          </ac:spMkLst>
        </pc:spChg>
        <pc:spChg chg="add mod">
          <ac:chgData name="majed Al-hakami" userId="c15e6e485a5a4051" providerId="LiveId" clId="{29041EEE-3D31-44B5-9778-E44A5FDD649E}" dt="2020-09-08T19:31:00.904" v="58" actId="14100"/>
          <ac:spMkLst>
            <pc:docMk/>
            <pc:sldMk cId="2500454247" sldId="289"/>
            <ac:spMk id="25" creationId="{B9FE5B1A-43CF-4BB7-98DE-D08482C4F820}"/>
          </ac:spMkLst>
        </pc:spChg>
        <pc:spChg chg="add mod">
          <ac:chgData name="majed Al-hakami" userId="c15e6e485a5a4051" providerId="LiveId" clId="{29041EEE-3D31-44B5-9778-E44A5FDD649E}" dt="2020-09-08T19:31:00.904" v="58" actId="14100"/>
          <ac:spMkLst>
            <pc:docMk/>
            <pc:sldMk cId="2500454247" sldId="289"/>
            <ac:spMk id="27" creationId="{1829A60C-BA49-4342-9D19-5CD5FDDFB35E}"/>
          </ac:spMkLst>
        </pc:spChg>
        <pc:spChg chg="add mod">
          <ac:chgData name="majed Al-hakami" userId="c15e6e485a5a4051" providerId="LiveId" clId="{29041EEE-3D31-44B5-9778-E44A5FDD649E}" dt="2020-09-08T19:31:00.904" v="58" actId="14100"/>
          <ac:spMkLst>
            <pc:docMk/>
            <pc:sldMk cId="2500454247" sldId="289"/>
            <ac:spMk id="29" creationId="{835F4F05-3586-468B-8619-2C68AF0BAF40}"/>
          </ac:spMkLst>
        </pc:spChg>
        <pc:picChg chg="add mod">
          <ac:chgData name="majed Al-hakami" userId="c15e6e485a5a4051" providerId="LiveId" clId="{29041EEE-3D31-44B5-9778-E44A5FDD649E}" dt="2020-09-08T19:31:00.904" v="58" actId="14100"/>
          <ac:picMkLst>
            <pc:docMk/>
            <pc:sldMk cId="2500454247" sldId="289"/>
            <ac:picMk id="5" creationId="{E45E99AE-6ADE-4C21-8E65-0D515FDAAE6A}"/>
          </ac:picMkLst>
        </pc:picChg>
        <pc:picChg chg="del">
          <ac:chgData name="majed Al-hakami" userId="c15e6e485a5a4051" providerId="LiveId" clId="{29041EEE-3D31-44B5-9778-E44A5FDD649E}" dt="2020-09-08T19:30:48.566" v="55" actId="478"/>
          <ac:picMkLst>
            <pc:docMk/>
            <pc:sldMk cId="2500454247" sldId="289"/>
            <ac:picMk id="6" creationId="{89C86955-7062-44B5-B16A-F0B7CDD4AE9D}"/>
          </ac:picMkLst>
        </pc:picChg>
      </pc:sldChg>
      <pc:sldChg chg="addSp delSp modSp add mod">
        <pc:chgData name="majed Al-hakami" userId="c15e6e485a5a4051" providerId="LiveId" clId="{29041EEE-3D31-44B5-9778-E44A5FDD649E}" dt="2020-09-08T19:31:44.501" v="63" actId="1076"/>
        <pc:sldMkLst>
          <pc:docMk/>
          <pc:sldMk cId="2468194232" sldId="290"/>
        </pc:sldMkLst>
        <pc:spChg chg="del">
          <ac:chgData name="majed Al-hakami" userId="c15e6e485a5a4051" providerId="LiveId" clId="{29041EEE-3D31-44B5-9778-E44A5FDD649E}" dt="2020-09-08T19:31:32.376" v="60" actId="478"/>
          <ac:spMkLst>
            <pc:docMk/>
            <pc:sldMk cId="2468194232" sldId="290"/>
            <ac:spMk id="3" creationId="{3E7432FD-167D-475A-9C2C-B7286ADA92C2}"/>
          </ac:spMkLst>
        </pc:spChg>
        <pc:spChg chg="add mod">
          <ac:chgData name="majed Al-hakami" userId="c15e6e485a5a4051" providerId="LiveId" clId="{29041EEE-3D31-44B5-9778-E44A5FDD649E}" dt="2020-09-08T19:31:44.501" v="63" actId="1076"/>
          <ac:spMkLst>
            <pc:docMk/>
            <pc:sldMk cId="2468194232" sldId="290"/>
            <ac:spMk id="4" creationId="{C4932C0F-4532-40F8-8B26-01EDF575F0B2}"/>
          </ac:spMkLst>
        </pc:spChg>
        <pc:spChg chg="add mod">
          <ac:chgData name="majed Al-hakami" userId="c15e6e485a5a4051" providerId="LiveId" clId="{29041EEE-3D31-44B5-9778-E44A5FDD649E}" dt="2020-09-08T19:31:44.501" v="63" actId="1076"/>
          <ac:spMkLst>
            <pc:docMk/>
            <pc:sldMk cId="2468194232" sldId="290"/>
            <ac:spMk id="6" creationId="{798E7F20-92A7-4E6F-BB5D-CE259C35F5B3}"/>
          </ac:spMkLst>
        </pc:spChg>
        <pc:spChg chg="del">
          <ac:chgData name="majed Al-hakami" userId="c15e6e485a5a4051" providerId="LiveId" clId="{29041EEE-3D31-44B5-9778-E44A5FDD649E}" dt="2020-09-08T19:31:32.376" v="60" actId="478"/>
          <ac:spMkLst>
            <pc:docMk/>
            <pc:sldMk cId="2468194232" sldId="290"/>
            <ac:spMk id="7" creationId="{712E7321-1A50-4E67-B63A-1652F6D90CF6}"/>
          </ac:spMkLst>
        </pc:spChg>
        <pc:spChg chg="add mod">
          <ac:chgData name="majed Al-hakami" userId="c15e6e485a5a4051" providerId="LiveId" clId="{29041EEE-3D31-44B5-9778-E44A5FDD649E}" dt="2020-09-08T19:31:44.501" v="63" actId="1076"/>
          <ac:spMkLst>
            <pc:docMk/>
            <pc:sldMk cId="2468194232" sldId="290"/>
            <ac:spMk id="8" creationId="{0128DED6-E319-4E41-ABED-2D7513E76AEF}"/>
          </ac:spMkLst>
        </pc:spChg>
        <pc:spChg chg="del">
          <ac:chgData name="majed Al-hakami" userId="c15e6e485a5a4051" providerId="LiveId" clId="{29041EEE-3D31-44B5-9778-E44A5FDD649E}" dt="2020-09-08T19:31:32.376" v="60" actId="478"/>
          <ac:spMkLst>
            <pc:docMk/>
            <pc:sldMk cId="2468194232" sldId="290"/>
            <ac:spMk id="9" creationId="{17D6A659-D66E-410F-B15D-AA485551C7E4}"/>
          </ac:spMkLst>
        </pc:spChg>
        <pc:spChg chg="add mod">
          <ac:chgData name="majed Al-hakami" userId="c15e6e485a5a4051" providerId="LiveId" clId="{29041EEE-3D31-44B5-9778-E44A5FDD649E}" dt="2020-09-08T19:31:44.501" v="63" actId="1076"/>
          <ac:spMkLst>
            <pc:docMk/>
            <pc:sldMk cId="2468194232" sldId="290"/>
            <ac:spMk id="10" creationId="{2E655AFD-5AC2-4C4F-B6BA-D2BF5986624C}"/>
          </ac:spMkLst>
        </pc:spChg>
        <pc:spChg chg="del">
          <ac:chgData name="majed Al-hakami" userId="c15e6e485a5a4051" providerId="LiveId" clId="{29041EEE-3D31-44B5-9778-E44A5FDD649E}" dt="2020-09-08T19:31:32.376" v="60" actId="478"/>
          <ac:spMkLst>
            <pc:docMk/>
            <pc:sldMk cId="2468194232" sldId="290"/>
            <ac:spMk id="11" creationId="{30324A42-E6FB-43B9-8900-2388D266BA1B}"/>
          </ac:spMkLst>
        </pc:spChg>
        <pc:spChg chg="add mod">
          <ac:chgData name="majed Al-hakami" userId="c15e6e485a5a4051" providerId="LiveId" clId="{29041EEE-3D31-44B5-9778-E44A5FDD649E}" dt="2020-09-08T19:31:44.501" v="63" actId="1076"/>
          <ac:spMkLst>
            <pc:docMk/>
            <pc:sldMk cId="2468194232" sldId="290"/>
            <ac:spMk id="13" creationId="{185F1261-8C80-48F6-B5FA-664C5603E923}"/>
          </ac:spMkLst>
        </pc:spChg>
        <pc:spChg chg="add mod">
          <ac:chgData name="majed Al-hakami" userId="c15e6e485a5a4051" providerId="LiveId" clId="{29041EEE-3D31-44B5-9778-E44A5FDD649E}" dt="2020-09-08T19:31:44.501" v="63" actId="1076"/>
          <ac:spMkLst>
            <pc:docMk/>
            <pc:sldMk cId="2468194232" sldId="290"/>
            <ac:spMk id="15" creationId="{BA734F2C-54AF-4D75-A63E-A7B85DDE4E2E}"/>
          </ac:spMkLst>
        </pc:spChg>
        <pc:spChg chg="add mod">
          <ac:chgData name="majed Al-hakami" userId="c15e6e485a5a4051" providerId="LiveId" clId="{29041EEE-3D31-44B5-9778-E44A5FDD649E}" dt="2020-09-08T19:31:44.501" v="63" actId="1076"/>
          <ac:spMkLst>
            <pc:docMk/>
            <pc:sldMk cId="2468194232" sldId="290"/>
            <ac:spMk id="17" creationId="{662889AC-C4CC-4EE5-BFF4-EF776A25FF97}"/>
          </ac:spMkLst>
        </pc:spChg>
        <pc:spChg chg="add mod">
          <ac:chgData name="majed Al-hakami" userId="c15e6e485a5a4051" providerId="LiveId" clId="{29041EEE-3D31-44B5-9778-E44A5FDD649E}" dt="2020-09-08T19:31:44.501" v="63" actId="1076"/>
          <ac:spMkLst>
            <pc:docMk/>
            <pc:sldMk cId="2468194232" sldId="290"/>
            <ac:spMk id="21" creationId="{C21002FA-FE46-4A00-B1E7-BDA44FA1B059}"/>
          </ac:spMkLst>
        </pc:spChg>
        <pc:spChg chg="del">
          <ac:chgData name="majed Al-hakami" userId="c15e6e485a5a4051" providerId="LiveId" clId="{29041EEE-3D31-44B5-9778-E44A5FDD649E}" dt="2020-09-08T19:31:32.376" v="60" actId="478"/>
          <ac:spMkLst>
            <pc:docMk/>
            <pc:sldMk cId="2468194232" sldId="290"/>
            <ac:spMk id="23" creationId="{E600C1F9-31F9-44E2-825D-8BF0E6D0E7E9}"/>
          </ac:spMkLst>
        </pc:spChg>
        <pc:spChg chg="del">
          <ac:chgData name="majed Al-hakami" userId="c15e6e485a5a4051" providerId="LiveId" clId="{29041EEE-3D31-44B5-9778-E44A5FDD649E}" dt="2020-09-08T19:31:35.121" v="61" actId="478"/>
          <ac:spMkLst>
            <pc:docMk/>
            <pc:sldMk cId="2468194232" sldId="290"/>
            <ac:spMk id="25" creationId="{B9FE5B1A-43CF-4BB7-98DE-D08482C4F820}"/>
          </ac:spMkLst>
        </pc:spChg>
        <pc:spChg chg="del">
          <ac:chgData name="majed Al-hakami" userId="c15e6e485a5a4051" providerId="LiveId" clId="{29041EEE-3D31-44B5-9778-E44A5FDD649E}" dt="2020-09-08T19:31:32.376" v="60" actId="478"/>
          <ac:spMkLst>
            <pc:docMk/>
            <pc:sldMk cId="2468194232" sldId="290"/>
            <ac:spMk id="27" creationId="{1829A60C-BA49-4342-9D19-5CD5FDDFB35E}"/>
          </ac:spMkLst>
        </pc:spChg>
        <pc:spChg chg="del">
          <ac:chgData name="majed Al-hakami" userId="c15e6e485a5a4051" providerId="LiveId" clId="{29041EEE-3D31-44B5-9778-E44A5FDD649E}" dt="2020-09-08T19:31:32.376" v="60" actId="478"/>
          <ac:spMkLst>
            <pc:docMk/>
            <pc:sldMk cId="2468194232" sldId="290"/>
            <ac:spMk id="29" creationId="{835F4F05-3586-468B-8619-2C68AF0BAF40}"/>
          </ac:spMkLst>
        </pc:spChg>
        <pc:picChg chg="del">
          <ac:chgData name="majed Al-hakami" userId="c15e6e485a5a4051" providerId="LiveId" clId="{29041EEE-3D31-44B5-9778-E44A5FDD649E}" dt="2020-09-08T19:31:32.376" v="60" actId="478"/>
          <ac:picMkLst>
            <pc:docMk/>
            <pc:sldMk cId="2468194232" sldId="290"/>
            <ac:picMk id="5" creationId="{E45E99AE-6ADE-4C21-8E65-0D515FDAAE6A}"/>
          </ac:picMkLst>
        </pc:picChg>
        <pc:picChg chg="add mod">
          <ac:chgData name="majed Al-hakami" userId="c15e6e485a5a4051" providerId="LiveId" clId="{29041EEE-3D31-44B5-9778-E44A5FDD649E}" dt="2020-09-08T19:31:44.501" v="63" actId="1076"/>
          <ac:picMkLst>
            <pc:docMk/>
            <pc:sldMk cId="2468194232" sldId="290"/>
            <ac:picMk id="19" creationId="{19BDB668-1729-4DAA-B32F-0EE3CC39E7C1}"/>
          </ac:picMkLst>
        </pc:picChg>
        <pc:picChg chg="add mod">
          <ac:chgData name="majed Al-hakami" userId="c15e6e485a5a4051" providerId="LiveId" clId="{29041EEE-3D31-44B5-9778-E44A5FDD649E}" dt="2020-09-08T19:31:44.501" v="63" actId="1076"/>
          <ac:picMkLst>
            <pc:docMk/>
            <pc:sldMk cId="2468194232" sldId="290"/>
            <ac:picMk id="31" creationId="{5E41CA06-163C-406F-BD44-C2BDD655B1A6}"/>
          </ac:picMkLst>
        </pc:picChg>
      </pc:sldChg>
      <pc:sldChg chg="addSp delSp modSp add mod">
        <pc:chgData name="majed Al-hakami" userId="c15e6e485a5a4051" providerId="LiveId" clId="{29041EEE-3D31-44B5-9778-E44A5FDD649E}" dt="2020-09-08T19:33:11.712" v="82" actId="1076"/>
        <pc:sldMkLst>
          <pc:docMk/>
          <pc:sldMk cId="2036791057" sldId="291"/>
        </pc:sldMkLst>
        <pc:spChg chg="mod">
          <ac:chgData name="majed Al-hakami" userId="c15e6e485a5a4051" providerId="LiveId" clId="{29041EEE-3D31-44B5-9778-E44A5FDD649E}" dt="2020-09-08T19:32:33.472" v="71" actId="1076"/>
          <ac:spMkLst>
            <pc:docMk/>
            <pc:sldMk cId="2036791057" sldId="291"/>
            <ac:spMk id="2" creationId="{EBCFFD35-F7BD-49BB-88D9-F59BC3EA1EFA}"/>
          </ac:spMkLst>
        </pc:spChg>
        <pc:spChg chg="add del">
          <ac:chgData name="majed Al-hakami" userId="c15e6e485a5a4051" providerId="LiveId" clId="{29041EEE-3D31-44B5-9778-E44A5FDD649E}" dt="2020-09-08T19:32:35.731" v="72" actId="22"/>
          <ac:spMkLst>
            <pc:docMk/>
            <pc:sldMk cId="2036791057" sldId="291"/>
            <ac:spMk id="3" creationId="{AEF56C18-266F-479E-B9C5-7DCABD04A3E4}"/>
          </ac:spMkLst>
        </pc:spChg>
        <pc:spChg chg="del">
          <ac:chgData name="majed Al-hakami" userId="c15e6e485a5a4051" providerId="LiveId" clId="{29041EEE-3D31-44B5-9778-E44A5FDD649E}" dt="2020-09-08T19:32:24.194" v="66" actId="478"/>
          <ac:spMkLst>
            <pc:docMk/>
            <pc:sldMk cId="2036791057" sldId="291"/>
            <ac:spMk id="4" creationId="{C4932C0F-4532-40F8-8B26-01EDF575F0B2}"/>
          </ac:spMkLst>
        </pc:spChg>
        <pc:spChg chg="add del">
          <ac:chgData name="majed Al-hakami" userId="c15e6e485a5a4051" providerId="LiveId" clId="{29041EEE-3D31-44B5-9778-E44A5FDD649E}" dt="2020-09-08T19:32:35.731" v="72" actId="22"/>
          <ac:spMkLst>
            <pc:docMk/>
            <pc:sldMk cId="2036791057" sldId="291"/>
            <ac:spMk id="5" creationId="{97448249-1468-4907-9FC6-819A94B27104}"/>
          </ac:spMkLst>
        </pc:spChg>
        <pc:spChg chg="del">
          <ac:chgData name="majed Al-hakami" userId="c15e6e485a5a4051" providerId="LiveId" clId="{29041EEE-3D31-44B5-9778-E44A5FDD649E}" dt="2020-09-08T19:32:24.194" v="66" actId="478"/>
          <ac:spMkLst>
            <pc:docMk/>
            <pc:sldMk cId="2036791057" sldId="291"/>
            <ac:spMk id="6" creationId="{798E7F20-92A7-4E6F-BB5D-CE259C35F5B3}"/>
          </ac:spMkLst>
        </pc:spChg>
        <pc:spChg chg="add del">
          <ac:chgData name="majed Al-hakami" userId="c15e6e485a5a4051" providerId="LiveId" clId="{29041EEE-3D31-44B5-9778-E44A5FDD649E}" dt="2020-09-08T19:32:35.731" v="72" actId="22"/>
          <ac:spMkLst>
            <pc:docMk/>
            <pc:sldMk cId="2036791057" sldId="291"/>
            <ac:spMk id="7" creationId="{E607C238-7555-40D4-91A1-87F99A29DB50}"/>
          </ac:spMkLst>
        </pc:spChg>
        <pc:spChg chg="del">
          <ac:chgData name="majed Al-hakami" userId="c15e6e485a5a4051" providerId="LiveId" clId="{29041EEE-3D31-44B5-9778-E44A5FDD649E}" dt="2020-09-08T19:32:24.194" v="66" actId="478"/>
          <ac:spMkLst>
            <pc:docMk/>
            <pc:sldMk cId="2036791057" sldId="291"/>
            <ac:spMk id="8" creationId="{0128DED6-E319-4E41-ABED-2D7513E76AEF}"/>
          </ac:spMkLst>
        </pc:spChg>
        <pc:spChg chg="add del">
          <ac:chgData name="majed Al-hakami" userId="c15e6e485a5a4051" providerId="LiveId" clId="{29041EEE-3D31-44B5-9778-E44A5FDD649E}" dt="2020-09-08T19:32:35.731" v="72" actId="22"/>
          <ac:spMkLst>
            <pc:docMk/>
            <pc:sldMk cId="2036791057" sldId="291"/>
            <ac:spMk id="9" creationId="{93D6219B-CF15-4A41-B8D9-E6C504E253B5}"/>
          </ac:spMkLst>
        </pc:spChg>
        <pc:spChg chg="del">
          <ac:chgData name="majed Al-hakami" userId="c15e6e485a5a4051" providerId="LiveId" clId="{29041EEE-3D31-44B5-9778-E44A5FDD649E}" dt="2020-09-08T19:32:24.194" v="66" actId="478"/>
          <ac:spMkLst>
            <pc:docMk/>
            <pc:sldMk cId="2036791057" sldId="291"/>
            <ac:spMk id="10" creationId="{2E655AFD-5AC2-4C4F-B6BA-D2BF5986624C}"/>
          </ac:spMkLst>
        </pc:spChg>
        <pc:spChg chg="add del">
          <ac:chgData name="majed Al-hakami" userId="c15e6e485a5a4051" providerId="LiveId" clId="{29041EEE-3D31-44B5-9778-E44A5FDD649E}" dt="2020-09-08T19:32:35.731" v="72" actId="22"/>
          <ac:spMkLst>
            <pc:docMk/>
            <pc:sldMk cId="2036791057" sldId="291"/>
            <ac:spMk id="11" creationId="{C64566A8-96C8-4128-8F57-CA41C89CC667}"/>
          </ac:spMkLst>
        </pc:spChg>
        <pc:spChg chg="del">
          <ac:chgData name="majed Al-hakami" userId="c15e6e485a5a4051" providerId="LiveId" clId="{29041EEE-3D31-44B5-9778-E44A5FDD649E}" dt="2020-09-08T19:32:24.194" v="66" actId="478"/>
          <ac:spMkLst>
            <pc:docMk/>
            <pc:sldMk cId="2036791057" sldId="291"/>
            <ac:spMk id="13" creationId="{185F1261-8C80-48F6-B5FA-664C5603E923}"/>
          </ac:spMkLst>
        </pc:spChg>
        <pc:spChg chg="del">
          <ac:chgData name="majed Al-hakami" userId="c15e6e485a5a4051" providerId="LiveId" clId="{29041EEE-3D31-44B5-9778-E44A5FDD649E}" dt="2020-09-08T19:32:24.194" v="66" actId="478"/>
          <ac:spMkLst>
            <pc:docMk/>
            <pc:sldMk cId="2036791057" sldId="291"/>
            <ac:spMk id="15" creationId="{BA734F2C-54AF-4D75-A63E-A7B85DDE4E2E}"/>
          </ac:spMkLst>
        </pc:spChg>
        <pc:spChg chg="del">
          <ac:chgData name="majed Al-hakami" userId="c15e6e485a5a4051" providerId="LiveId" clId="{29041EEE-3D31-44B5-9778-E44A5FDD649E}" dt="2020-09-08T19:32:24.194" v="66" actId="478"/>
          <ac:spMkLst>
            <pc:docMk/>
            <pc:sldMk cId="2036791057" sldId="291"/>
            <ac:spMk id="17" creationId="{662889AC-C4CC-4EE5-BFF4-EF776A25FF97}"/>
          </ac:spMkLst>
        </pc:spChg>
        <pc:spChg chg="del">
          <ac:chgData name="majed Al-hakami" userId="c15e6e485a5a4051" providerId="LiveId" clId="{29041EEE-3D31-44B5-9778-E44A5FDD649E}" dt="2020-09-08T19:32:24.194" v="66" actId="478"/>
          <ac:spMkLst>
            <pc:docMk/>
            <pc:sldMk cId="2036791057" sldId="291"/>
            <ac:spMk id="21" creationId="{C21002FA-FE46-4A00-B1E7-BDA44FA1B059}"/>
          </ac:spMkLst>
        </pc:spChg>
        <pc:spChg chg="add del">
          <ac:chgData name="majed Al-hakami" userId="c15e6e485a5a4051" providerId="LiveId" clId="{29041EEE-3D31-44B5-9778-E44A5FDD649E}" dt="2020-09-08T19:32:35.731" v="72" actId="22"/>
          <ac:spMkLst>
            <pc:docMk/>
            <pc:sldMk cId="2036791057" sldId="291"/>
            <ac:spMk id="26" creationId="{42230D49-DEE6-4090-91DA-1061DDCF1436}"/>
          </ac:spMkLst>
        </pc:spChg>
        <pc:spChg chg="add del">
          <ac:chgData name="majed Al-hakami" userId="c15e6e485a5a4051" providerId="LiveId" clId="{29041EEE-3D31-44B5-9778-E44A5FDD649E}" dt="2020-09-08T19:32:35.731" v="72" actId="22"/>
          <ac:spMkLst>
            <pc:docMk/>
            <pc:sldMk cId="2036791057" sldId="291"/>
            <ac:spMk id="28" creationId="{49E466D9-85D8-4ADC-B519-F8384D8F17C8}"/>
          </ac:spMkLst>
        </pc:spChg>
        <pc:spChg chg="add del">
          <ac:chgData name="majed Al-hakami" userId="c15e6e485a5a4051" providerId="LiveId" clId="{29041EEE-3D31-44B5-9778-E44A5FDD649E}" dt="2020-09-08T19:32:35.731" v="72" actId="22"/>
          <ac:spMkLst>
            <pc:docMk/>
            <pc:sldMk cId="2036791057" sldId="291"/>
            <ac:spMk id="30" creationId="{876CC929-0035-4D74-B70F-0E917ACC8B70}"/>
          </ac:spMkLst>
        </pc:spChg>
        <pc:spChg chg="add mod">
          <ac:chgData name="majed Al-hakami" userId="c15e6e485a5a4051" providerId="LiveId" clId="{29041EEE-3D31-44B5-9778-E44A5FDD649E}" dt="2020-09-08T19:33:06.509" v="80" actId="1076"/>
          <ac:spMkLst>
            <pc:docMk/>
            <pc:sldMk cId="2036791057" sldId="291"/>
            <ac:spMk id="34" creationId="{E32480D0-8A7D-4544-8BCE-83BDAB913B1E}"/>
          </ac:spMkLst>
        </pc:spChg>
        <pc:spChg chg="add mod">
          <ac:chgData name="majed Al-hakami" userId="c15e6e485a5a4051" providerId="LiveId" clId="{29041EEE-3D31-44B5-9778-E44A5FDD649E}" dt="2020-09-08T19:32:56.234" v="76" actId="1076"/>
          <ac:spMkLst>
            <pc:docMk/>
            <pc:sldMk cId="2036791057" sldId="291"/>
            <ac:spMk id="36" creationId="{AF5FB810-4E8D-4C0A-8029-3B05C1FCB997}"/>
          </ac:spMkLst>
        </pc:spChg>
        <pc:spChg chg="add mod">
          <ac:chgData name="majed Al-hakami" userId="c15e6e485a5a4051" providerId="LiveId" clId="{29041EEE-3D31-44B5-9778-E44A5FDD649E}" dt="2020-09-08T19:32:56.234" v="76" actId="1076"/>
          <ac:spMkLst>
            <pc:docMk/>
            <pc:sldMk cId="2036791057" sldId="291"/>
            <ac:spMk id="38" creationId="{648DE8D4-1AC5-4091-8CE8-22B77A7A2117}"/>
          </ac:spMkLst>
        </pc:spChg>
        <pc:spChg chg="add mod">
          <ac:chgData name="majed Al-hakami" userId="c15e6e485a5a4051" providerId="LiveId" clId="{29041EEE-3D31-44B5-9778-E44A5FDD649E}" dt="2020-09-08T19:32:56.234" v="76" actId="1076"/>
          <ac:spMkLst>
            <pc:docMk/>
            <pc:sldMk cId="2036791057" sldId="291"/>
            <ac:spMk id="40" creationId="{87A889F5-9BB0-4488-BA64-95C976D57215}"/>
          </ac:spMkLst>
        </pc:spChg>
        <pc:spChg chg="add mod">
          <ac:chgData name="majed Al-hakami" userId="c15e6e485a5a4051" providerId="LiveId" clId="{29041EEE-3D31-44B5-9778-E44A5FDD649E}" dt="2020-09-08T19:33:09.260" v="81" actId="1076"/>
          <ac:spMkLst>
            <pc:docMk/>
            <pc:sldMk cId="2036791057" sldId="291"/>
            <ac:spMk id="42" creationId="{590F0794-91D8-4DC3-AB89-FD69793B7747}"/>
          </ac:spMkLst>
        </pc:spChg>
        <pc:spChg chg="add mod">
          <ac:chgData name="majed Al-hakami" userId="c15e6e485a5a4051" providerId="LiveId" clId="{29041EEE-3D31-44B5-9778-E44A5FDD649E}" dt="2020-09-08T19:32:56.234" v="76" actId="1076"/>
          <ac:spMkLst>
            <pc:docMk/>
            <pc:sldMk cId="2036791057" sldId="291"/>
            <ac:spMk id="48" creationId="{891F1349-1AB9-4D1F-BB04-544DD3F9AF66}"/>
          </ac:spMkLst>
        </pc:spChg>
        <pc:spChg chg="add mod">
          <ac:chgData name="majed Al-hakami" userId="c15e6e485a5a4051" providerId="LiveId" clId="{29041EEE-3D31-44B5-9778-E44A5FDD649E}" dt="2020-09-08T19:32:59.322" v="77" actId="1076"/>
          <ac:spMkLst>
            <pc:docMk/>
            <pc:sldMk cId="2036791057" sldId="291"/>
            <ac:spMk id="50" creationId="{28EE7334-43A1-4C40-8739-038E47802B0A}"/>
          </ac:spMkLst>
        </pc:spChg>
        <pc:spChg chg="add mod">
          <ac:chgData name="majed Al-hakami" userId="c15e6e485a5a4051" providerId="LiveId" clId="{29041EEE-3D31-44B5-9778-E44A5FDD649E}" dt="2020-09-08T19:33:03.949" v="79" actId="1076"/>
          <ac:spMkLst>
            <pc:docMk/>
            <pc:sldMk cId="2036791057" sldId="291"/>
            <ac:spMk id="52" creationId="{E8E65CB3-0A33-4331-B29D-56586FFC3553}"/>
          </ac:spMkLst>
        </pc:spChg>
        <pc:picChg chg="add del">
          <ac:chgData name="majed Al-hakami" userId="c15e6e485a5a4051" providerId="LiveId" clId="{29041EEE-3D31-44B5-9778-E44A5FDD649E}" dt="2020-09-08T19:32:35.731" v="72" actId="22"/>
          <ac:picMkLst>
            <pc:docMk/>
            <pc:sldMk cId="2036791057" sldId="291"/>
            <ac:picMk id="12" creationId="{3F3FB900-43EA-435F-9E7C-564289A05CF1}"/>
          </ac:picMkLst>
        </pc:picChg>
        <pc:picChg chg="del mod">
          <ac:chgData name="majed Al-hakami" userId="c15e6e485a5a4051" providerId="LiveId" clId="{29041EEE-3D31-44B5-9778-E44A5FDD649E}" dt="2020-09-08T19:32:26.060" v="68" actId="478"/>
          <ac:picMkLst>
            <pc:docMk/>
            <pc:sldMk cId="2036791057" sldId="291"/>
            <ac:picMk id="19" creationId="{19BDB668-1729-4DAA-B32F-0EE3CC39E7C1}"/>
          </ac:picMkLst>
        </pc:picChg>
        <pc:picChg chg="add del">
          <ac:chgData name="majed Al-hakami" userId="c15e6e485a5a4051" providerId="LiveId" clId="{29041EEE-3D31-44B5-9778-E44A5FDD649E}" dt="2020-09-08T19:32:35.731" v="72" actId="22"/>
          <ac:picMkLst>
            <pc:docMk/>
            <pc:sldMk cId="2036791057" sldId="291"/>
            <ac:picMk id="24" creationId="{C78C4B53-042C-4E41-A014-04845AAB6605}"/>
          </ac:picMkLst>
        </pc:picChg>
        <pc:picChg chg="del">
          <ac:chgData name="majed Al-hakami" userId="c15e6e485a5a4051" providerId="LiveId" clId="{29041EEE-3D31-44B5-9778-E44A5FDD649E}" dt="2020-09-08T19:32:24.194" v="66" actId="478"/>
          <ac:picMkLst>
            <pc:docMk/>
            <pc:sldMk cId="2036791057" sldId="291"/>
            <ac:picMk id="31" creationId="{5E41CA06-163C-406F-BD44-C2BDD655B1A6}"/>
          </ac:picMkLst>
        </pc:picChg>
        <pc:picChg chg="add mod">
          <ac:chgData name="majed Al-hakami" userId="c15e6e485a5a4051" providerId="LiveId" clId="{29041EEE-3D31-44B5-9778-E44A5FDD649E}" dt="2020-09-08T19:33:11.712" v="82" actId="1076"/>
          <ac:picMkLst>
            <pc:docMk/>
            <pc:sldMk cId="2036791057" sldId="291"/>
            <ac:picMk id="44" creationId="{FCBF8D86-7381-4C31-ACE7-65A2A90558AF}"/>
          </ac:picMkLst>
        </pc:picChg>
        <pc:picChg chg="add mod">
          <ac:chgData name="majed Al-hakami" userId="c15e6e485a5a4051" providerId="LiveId" clId="{29041EEE-3D31-44B5-9778-E44A5FDD649E}" dt="2020-09-08T19:33:01.125" v="78" actId="1076"/>
          <ac:picMkLst>
            <pc:docMk/>
            <pc:sldMk cId="2036791057" sldId="291"/>
            <ac:picMk id="46" creationId="{B67B21B7-9B0B-4275-BEA9-6F2005A9A494}"/>
          </ac:picMkLst>
        </pc:picChg>
      </pc:sldChg>
      <pc:sldChg chg="addSp delSp modSp add mod modAnim">
        <pc:chgData name="majed Al-hakami" userId="c15e6e485a5a4051" providerId="LiveId" clId="{29041EEE-3D31-44B5-9778-E44A5FDD649E}" dt="2020-09-08T19:35:19.727" v="96" actId="14100"/>
        <pc:sldMkLst>
          <pc:docMk/>
          <pc:sldMk cId="1479790899" sldId="292"/>
        </pc:sldMkLst>
        <pc:spChg chg="add mod">
          <ac:chgData name="majed Al-hakami" userId="c15e6e485a5a4051" providerId="LiveId" clId="{29041EEE-3D31-44B5-9778-E44A5FDD649E}" dt="2020-09-08T19:34:15.884" v="89" actId="1076"/>
          <ac:spMkLst>
            <pc:docMk/>
            <pc:sldMk cId="1479790899" sldId="292"/>
            <ac:spMk id="3" creationId="{E12B58C1-51AF-475B-BD68-82FE81D10E1E}"/>
          </ac:spMkLst>
        </pc:spChg>
        <pc:spChg chg="add mod">
          <ac:chgData name="majed Al-hakami" userId="c15e6e485a5a4051" providerId="LiveId" clId="{29041EEE-3D31-44B5-9778-E44A5FDD649E}" dt="2020-09-08T19:34:15.884" v="89" actId="1076"/>
          <ac:spMkLst>
            <pc:docMk/>
            <pc:sldMk cId="1479790899" sldId="292"/>
            <ac:spMk id="5" creationId="{F9E03722-20D4-44D3-9CD9-F389AFC84FF5}"/>
          </ac:spMkLst>
        </pc:spChg>
        <pc:spChg chg="add mod">
          <ac:chgData name="majed Al-hakami" userId="c15e6e485a5a4051" providerId="LiveId" clId="{29041EEE-3D31-44B5-9778-E44A5FDD649E}" dt="2020-09-08T19:35:09.357" v="95" actId="1076"/>
          <ac:spMkLst>
            <pc:docMk/>
            <pc:sldMk cId="1479790899" sldId="292"/>
            <ac:spMk id="23" creationId="{D7A6F7FC-6E03-4E7E-87AE-2F24AEE8EC0F}"/>
          </ac:spMkLst>
        </pc:spChg>
        <pc:spChg chg="add mod">
          <ac:chgData name="majed Al-hakami" userId="c15e6e485a5a4051" providerId="LiveId" clId="{29041EEE-3D31-44B5-9778-E44A5FDD649E}" dt="2020-09-08T19:35:09.357" v="95" actId="1076"/>
          <ac:spMkLst>
            <pc:docMk/>
            <pc:sldMk cId="1479790899" sldId="292"/>
            <ac:spMk id="24" creationId="{BF01F0EF-0D9A-4651-B492-F440054C1D33}"/>
          </ac:spMkLst>
        </pc:spChg>
        <pc:spChg chg="add mod">
          <ac:chgData name="majed Al-hakami" userId="c15e6e485a5a4051" providerId="LiveId" clId="{29041EEE-3D31-44B5-9778-E44A5FDD649E}" dt="2020-09-08T19:35:09.357" v="95" actId="1076"/>
          <ac:spMkLst>
            <pc:docMk/>
            <pc:sldMk cId="1479790899" sldId="292"/>
            <ac:spMk id="25" creationId="{5B7CEA4F-E7F3-45F1-A0BA-CA4EE63463D5}"/>
          </ac:spMkLst>
        </pc:spChg>
        <pc:spChg chg="add mod">
          <ac:chgData name="majed Al-hakami" userId="c15e6e485a5a4051" providerId="LiveId" clId="{29041EEE-3D31-44B5-9778-E44A5FDD649E}" dt="2020-09-08T19:35:09.357" v="95" actId="1076"/>
          <ac:spMkLst>
            <pc:docMk/>
            <pc:sldMk cId="1479790899" sldId="292"/>
            <ac:spMk id="26" creationId="{660AA880-3902-4B0E-9888-F257BA8AFF44}"/>
          </ac:spMkLst>
        </pc:spChg>
        <pc:spChg chg="del">
          <ac:chgData name="majed Al-hakami" userId="c15e6e485a5a4051" providerId="LiveId" clId="{29041EEE-3D31-44B5-9778-E44A5FDD649E}" dt="2020-09-08T19:33:46.472" v="87" actId="478"/>
          <ac:spMkLst>
            <pc:docMk/>
            <pc:sldMk cId="1479790899" sldId="292"/>
            <ac:spMk id="34" creationId="{E32480D0-8A7D-4544-8BCE-83BDAB913B1E}"/>
          </ac:spMkLst>
        </pc:spChg>
        <pc:spChg chg="del">
          <ac:chgData name="majed Al-hakami" userId="c15e6e485a5a4051" providerId="LiveId" clId="{29041EEE-3D31-44B5-9778-E44A5FDD649E}" dt="2020-09-08T19:33:46.472" v="87" actId="478"/>
          <ac:spMkLst>
            <pc:docMk/>
            <pc:sldMk cId="1479790899" sldId="292"/>
            <ac:spMk id="36" creationId="{AF5FB810-4E8D-4C0A-8029-3B05C1FCB997}"/>
          </ac:spMkLst>
        </pc:spChg>
        <pc:spChg chg="del">
          <ac:chgData name="majed Al-hakami" userId="c15e6e485a5a4051" providerId="LiveId" clId="{29041EEE-3D31-44B5-9778-E44A5FDD649E}" dt="2020-09-08T19:33:46.472" v="87" actId="478"/>
          <ac:spMkLst>
            <pc:docMk/>
            <pc:sldMk cId="1479790899" sldId="292"/>
            <ac:spMk id="38" creationId="{648DE8D4-1AC5-4091-8CE8-22B77A7A2117}"/>
          </ac:spMkLst>
        </pc:spChg>
        <pc:spChg chg="del">
          <ac:chgData name="majed Al-hakami" userId="c15e6e485a5a4051" providerId="LiveId" clId="{29041EEE-3D31-44B5-9778-E44A5FDD649E}" dt="2020-09-08T19:33:46.472" v="87" actId="478"/>
          <ac:spMkLst>
            <pc:docMk/>
            <pc:sldMk cId="1479790899" sldId="292"/>
            <ac:spMk id="40" creationId="{87A889F5-9BB0-4488-BA64-95C976D57215}"/>
          </ac:spMkLst>
        </pc:spChg>
        <pc:spChg chg="del">
          <ac:chgData name="majed Al-hakami" userId="c15e6e485a5a4051" providerId="LiveId" clId="{29041EEE-3D31-44B5-9778-E44A5FDD649E}" dt="2020-09-08T19:33:46.472" v="87" actId="478"/>
          <ac:spMkLst>
            <pc:docMk/>
            <pc:sldMk cId="1479790899" sldId="292"/>
            <ac:spMk id="42" creationId="{590F0794-91D8-4DC3-AB89-FD69793B7747}"/>
          </ac:spMkLst>
        </pc:spChg>
        <pc:spChg chg="del">
          <ac:chgData name="majed Al-hakami" userId="c15e6e485a5a4051" providerId="LiveId" clId="{29041EEE-3D31-44B5-9778-E44A5FDD649E}" dt="2020-09-08T19:33:46.472" v="87" actId="478"/>
          <ac:spMkLst>
            <pc:docMk/>
            <pc:sldMk cId="1479790899" sldId="292"/>
            <ac:spMk id="48" creationId="{891F1349-1AB9-4D1F-BB04-544DD3F9AF66}"/>
          </ac:spMkLst>
        </pc:spChg>
        <pc:spChg chg="del">
          <ac:chgData name="majed Al-hakami" userId="c15e6e485a5a4051" providerId="LiveId" clId="{29041EEE-3D31-44B5-9778-E44A5FDD649E}" dt="2020-09-08T19:33:42.334" v="85" actId="478"/>
          <ac:spMkLst>
            <pc:docMk/>
            <pc:sldMk cId="1479790899" sldId="292"/>
            <ac:spMk id="50" creationId="{28EE7334-43A1-4C40-8739-038E47802B0A}"/>
          </ac:spMkLst>
        </pc:spChg>
        <pc:spChg chg="del">
          <ac:chgData name="majed Al-hakami" userId="c15e6e485a5a4051" providerId="LiveId" clId="{29041EEE-3D31-44B5-9778-E44A5FDD649E}" dt="2020-09-08T19:33:40.027" v="84" actId="478"/>
          <ac:spMkLst>
            <pc:docMk/>
            <pc:sldMk cId="1479790899" sldId="292"/>
            <ac:spMk id="52" creationId="{E8E65CB3-0A33-4331-B29D-56586FFC3553}"/>
          </ac:spMkLst>
        </pc:spChg>
        <pc:graphicFrameChg chg="add mod">
          <ac:chgData name="majed Al-hakami" userId="c15e6e485a5a4051" providerId="LiveId" clId="{29041EEE-3D31-44B5-9778-E44A5FDD649E}" dt="2020-09-08T19:34:15.884" v="89" actId="1076"/>
          <ac:graphicFrameMkLst>
            <pc:docMk/>
            <pc:sldMk cId="1479790899" sldId="292"/>
            <ac:graphicFrameMk id="7" creationId="{B14D4BC3-21C9-48D3-B315-9A896BE8D278}"/>
          </ac:graphicFrameMkLst>
        </pc:graphicFrameChg>
        <pc:picChg chg="add mod">
          <ac:chgData name="majed Al-hakami" userId="c15e6e485a5a4051" providerId="LiveId" clId="{29041EEE-3D31-44B5-9778-E44A5FDD649E}" dt="2020-09-08T19:35:19.727" v="96" actId="14100"/>
          <ac:picMkLst>
            <pc:docMk/>
            <pc:sldMk cId="1479790899" sldId="292"/>
            <ac:picMk id="4" creationId="{976BD34C-BFF4-4823-8A12-77CF9581C86F}"/>
          </ac:picMkLst>
        </pc:picChg>
        <pc:picChg chg="add mod">
          <ac:chgData name="majed Al-hakami" userId="c15e6e485a5a4051" providerId="LiveId" clId="{29041EEE-3D31-44B5-9778-E44A5FDD649E}" dt="2020-09-08T19:34:15.884" v="89" actId="1076"/>
          <ac:picMkLst>
            <pc:docMk/>
            <pc:sldMk cId="1479790899" sldId="292"/>
            <ac:picMk id="6" creationId="{BEB0CB5C-F836-4DE3-AFD7-E324CBEB3A72}"/>
          </ac:picMkLst>
        </pc:picChg>
        <pc:picChg chg="del">
          <ac:chgData name="majed Al-hakami" userId="c15e6e485a5a4051" providerId="LiveId" clId="{29041EEE-3D31-44B5-9778-E44A5FDD649E}" dt="2020-09-08T19:33:46.472" v="87" actId="478"/>
          <ac:picMkLst>
            <pc:docMk/>
            <pc:sldMk cId="1479790899" sldId="292"/>
            <ac:picMk id="44" creationId="{FCBF8D86-7381-4C31-ACE7-65A2A90558AF}"/>
          </ac:picMkLst>
        </pc:picChg>
        <pc:picChg chg="del">
          <ac:chgData name="majed Al-hakami" userId="c15e6e485a5a4051" providerId="LiveId" clId="{29041EEE-3D31-44B5-9778-E44A5FDD649E}" dt="2020-09-08T19:33:43.125" v="86" actId="478"/>
          <ac:picMkLst>
            <pc:docMk/>
            <pc:sldMk cId="1479790899" sldId="292"/>
            <ac:picMk id="46" creationId="{B67B21B7-9B0B-4275-BEA9-6F2005A9A494}"/>
          </ac:picMkLst>
        </pc:picChg>
      </pc:sldChg>
      <pc:sldChg chg="addSp delSp add del mod">
        <pc:chgData name="majed Al-hakami" userId="c15e6e485a5a4051" providerId="LiveId" clId="{29041EEE-3D31-44B5-9778-E44A5FDD649E}" dt="2020-09-08T19:39:58.597" v="109" actId="47"/>
        <pc:sldMkLst>
          <pc:docMk/>
          <pc:sldMk cId="2869928832" sldId="293"/>
        </pc:sldMkLst>
        <pc:graphicFrameChg chg="del">
          <ac:chgData name="majed Al-hakami" userId="c15e6e485a5a4051" providerId="LiveId" clId="{29041EEE-3D31-44B5-9778-E44A5FDD649E}" dt="2020-09-08T19:34:40.504" v="91" actId="478"/>
          <ac:graphicFrameMkLst>
            <pc:docMk/>
            <pc:sldMk cId="2869928832" sldId="293"/>
            <ac:graphicFrameMk id="7" creationId="{B14D4BC3-21C9-48D3-B315-9A896BE8D278}"/>
          </ac:graphicFrameMkLst>
        </pc:graphicFrameChg>
        <pc:graphicFrameChg chg="add del">
          <ac:chgData name="majed Al-hakami" userId="c15e6e485a5a4051" providerId="LiveId" clId="{29041EEE-3D31-44B5-9778-E44A5FDD649E}" dt="2020-09-08T19:34:44.110" v="93" actId="478"/>
          <ac:graphicFrameMkLst>
            <pc:docMk/>
            <pc:sldMk cId="2869928832" sldId="293"/>
            <ac:graphicFrameMk id="9" creationId="{CF76D7E0-170E-4A23-B4AF-97703C15F889}"/>
          </ac:graphicFrameMkLst>
        </pc:graphicFrameChg>
      </pc:sldChg>
    </pc:docChg>
  </pc:docChgLst>
  <pc:docChgLst>
    <pc:chgData name="majed Al-hakami" userId="c15e6e485a5a4051" providerId="LiveId" clId="{467FEC14-D1C5-4766-9639-AA077CD76A23}"/>
    <pc:docChg chg="undo custSel addSld delSld modSld sldOrd">
      <pc:chgData name="majed Al-hakami" userId="c15e6e485a5a4051" providerId="LiveId" clId="{467FEC14-D1C5-4766-9639-AA077CD76A23}" dt="2020-12-21T22:33:43.730" v="355"/>
      <pc:docMkLst>
        <pc:docMk/>
      </pc:docMkLst>
      <pc:sldChg chg="addSp delSp modSp mod">
        <pc:chgData name="majed Al-hakami" userId="c15e6e485a5a4051" providerId="LiveId" clId="{467FEC14-D1C5-4766-9639-AA077CD76A23}" dt="2020-12-21T22:33:07.027" v="336"/>
        <pc:sldMkLst>
          <pc:docMk/>
          <pc:sldMk cId="3855509451" sldId="258"/>
        </pc:sldMkLst>
        <pc:spChg chg="add mod">
          <ac:chgData name="majed Al-hakami" userId="c15e6e485a5a4051" providerId="LiveId" clId="{467FEC14-D1C5-4766-9639-AA077CD76A23}" dt="2020-12-21T22:06:12.679" v="94" actId="20577"/>
          <ac:spMkLst>
            <pc:docMk/>
            <pc:sldMk cId="3855509451" sldId="258"/>
            <ac:spMk id="5" creationId="{3C1DFDC8-5017-4AE6-B2B8-7DD12D169545}"/>
          </ac:spMkLst>
        </pc:spChg>
        <pc:spChg chg="add mod">
          <ac:chgData name="majed Al-hakami" userId="c15e6e485a5a4051" providerId="LiveId" clId="{467FEC14-D1C5-4766-9639-AA077CD76A23}" dt="2020-12-21T22:09:04.799" v="102"/>
          <ac:spMkLst>
            <pc:docMk/>
            <pc:sldMk cId="3855509451" sldId="258"/>
            <ac:spMk id="7" creationId="{2E683E4E-B840-4520-8011-FA9204B38CBA}"/>
          </ac:spMkLst>
        </pc:spChg>
        <pc:spChg chg="add del">
          <ac:chgData name="majed Al-hakami" userId="c15e6e485a5a4051" providerId="LiveId" clId="{467FEC14-D1C5-4766-9639-AA077CD76A23}" dt="2020-12-21T22:09:09.380" v="104" actId="478"/>
          <ac:spMkLst>
            <pc:docMk/>
            <pc:sldMk cId="3855509451" sldId="258"/>
            <ac:spMk id="8" creationId="{5B062745-A124-4ED8-A253-87E5A0C5FDBD}"/>
          </ac:spMkLst>
        </pc:spChg>
        <pc:spChg chg="add mod">
          <ac:chgData name="majed Al-hakami" userId="c15e6e485a5a4051" providerId="LiveId" clId="{467FEC14-D1C5-4766-9639-AA077CD76A23}" dt="2020-12-21T22:09:16.869" v="106" actId="1076"/>
          <ac:spMkLst>
            <pc:docMk/>
            <pc:sldMk cId="3855509451" sldId="258"/>
            <ac:spMk id="10" creationId="{460F1A34-CA00-40C7-8E37-08F26CEAD7F3}"/>
          </ac:spMkLst>
        </pc:spChg>
        <pc:spChg chg="add mod">
          <ac:chgData name="majed Al-hakami" userId="c15e6e485a5a4051" providerId="LiveId" clId="{467FEC14-D1C5-4766-9639-AA077CD76A23}" dt="2020-12-21T22:33:07.027" v="336"/>
          <ac:spMkLst>
            <pc:docMk/>
            <pc:sldMk cId="3855509451" sldId="258"/>
            <ac:spMk id="11" creationId="{4175C69A-4D86-48B4-907F-9A07038EC165}"/>
          </ac:spMkLst>
        </pc:spChg>
        <pc:picChg chg="add del">
          <ac:chgData name="majed Al-hakami" userId="c15e6e485a5a4051" providerId="LiveId" clId="{467FEC14-D1C5-4766-9639-AA077CD76A23}" dt="2020-12-21T22:09:05.523" v="103" actId="478"/>
          <ac:picMkLst>
            <pc:docMk/>
            <pc:sldMk cId="3855509451" sldId="258"/>
            <ac:picMk id="6" creationId="{6467153E-3AAB-4CB9-B631-DAB2FB52DA0E}"/>
          </ac:picMkLst>
        </pc:picChg>
        <pc:picChg chg="add mod">
          <ac:chgData name="majed Al-hakami" userId="c15e6e485a5a4051" providerId="LiveId" clId="{467FEC14-D1C5-4766-9639-AA077CD76A23}" dt="2020-12-21T22:09:04.799" v="102"/>
          <ac:picMkLst>
            <pc:docMk/>
            <pc:sldMk cId="3855509451" sldId="258"/>
            <ac:picMk id="9" creationId="{DFE54F93-1402-4EDE-B8F9-78BF5E10EBBB}"/>
          </ac:picMkLst>
        </pc:picChg>
      </pc:sldChg>
      <pc:sldChg chg="del">
        <pc:chgData name="majed Al-hakami" userId="c15e6e485a5a4051" providerId="LiveId" clId="{467FEC14-D1C5-4766-9639-AA077CD76A23}" dt="2020-12-21T22:29:21.093" v="319" actId="47"/>
        <pc:sldMkLst>
          <pc:docMk/>
          <pc:sldMk cId="2060638832" sldId="259"/>
        </pc:sldMkLst>
      </pc:sldChg>
      <pc:sldChg chg="addSp modSp mod ord">
        <pc:chgData name="majed Al-hakami" userId="c15e6e485a5a4051" providerId="LiveId" clId="{467FEC14-D1C5-4766-9639-AA077CD76A23}" dt="2020-12-21T22:33:12.456" v="337"/>
        <pc:sldMkLst>
          <pc:docMk/>
          <pc:sldMk cId="307357039" sldId="260"/>
        </pc:sldMkLst>
        <pc:spChg chg="mod">
          <ac:chgData name="majed Al-hakami" userId="c15e6e485a5a4051" providerId="LiveId" clId="{467FEC14-D1C5-4766-9639-AA077CD76A23}" dt="2020-12-21T22:10:02.510" v="116" actId="1076"/>
          <ac:spMkLst>
            <pc:docMk/>
            <pc:sldMk cId="307357039" sldId="260"/>
            <ac:spMk id="4" creationId="{5BB1A5DB-81FD-40CC-9819-0F02158452E2}"/>
          </ac:spMkLst>
        </pc:spChg>
        <pc:spChg chg="add mod">
          <ac:chgData name="majed Al-hakami" userId="c15e6e485a5a4051" providerId="LiveId" clId="{467FEC14-D1C5-4766-9639-AA077CD76A23}" dt="2020-12-21T22:33:12.456" v="337"/>
          <ac:spMkLst>
            <pc:docMk/>
            <pc:sldMk cId="307357039" sldId="260"/>
            <ac:spMk id="11" creationId="{6EEEA140-EDC2-42FE-B3BB-A90801BDE87A}"/>
          </ac:spMkLst>
        </pc:spChg>
        <pc:picChg chg="mod">
          <ac:chgData name="majed Al-hakami" userId="c15e6e485a5a4051" providerId="LiveId" clId="{467FEC14-D1C5-4766-9639-AA077CD76A23}" dt="2020-12-21T22:09:51.255" v="114" actId="1076"/>
          <ac:picMkLst>
            <pc:docMk/>
            <pc:sldMk cId="307357039" sldId="260"/>
            <ac:picMk id="6" creationId="{72D7744E-A6A1-4E3C-8919-AE8DEC3881F4}"/>
          </ac:picMkLst>
        </pc:picChg>
        <pc:picChg chg="add mod">
          <ac:chgData name="majed Al-hakami" userId="c15e6e485a5a4051" providerId="LiveId" clId="{467FEC14-D1C5-4766-9639-AA077CD76A23}" dt="2020-12-21T22:09:52.650" v="115" actId="1076"/>
          <ac:picMkLst>
            <pc:docMk/>
            <pc:sldMk cId="307357039" sldId="260"/>
            <ac:picMk id="9" creationId="{342F1892-7575-460B-B425-0A35CDB02283}"/>
          </ac:picMkLst>
        </pc:picChg>
      </pc:sldChg>
      <pc:sldChg chg="addSp delSp modSp mod">
        <pc:chgData name="majed Al-hakami" userId="c15e6e485a5a4051" providerId="LiveId" clId="{467FEC14-D1C5-4766-9639-AA077CD76A23}" dt="2020-12-21T22:33:14.414" v="338"/>
        <pc:sldMkLst>
          <pc:docMk/>
          <pc:sldMk cId="3567582850" sldId="261"/>
        </pc:sldMkLst>
        <pc:spChg chg="add del mod">
          <ac:chgData name="majed Al-hakami" userId="c15e6e485a5a4051" providerId="LiveId" clId="{467FEC14-D1C5-4766-9639-AA077CD76A23}" dt="2020-12-21T22:10:38.463" v="121" actId="478"/>
          <ac:spMkLst>
            <pc:docMk/>
            <pc:sldMk cId="3567582850" sldId="261"/>
            <ac:spMk id="9" creationId="{C348727B-EF40-495C-BCE9-02EEA0E34845}"/>
          </ac:spMkLst>
        </pc:spChg>
        <pc:spChg chg="add mod">
          <ac:chgData name="majed Al-hakami" userId="c15e6e485a5a4051" providerId="LiveId" clId="{467FEC14-D1C5-4766-9639-AA077CD76A23}" dt="2020-12-21T22:10:36.496" v="120" actId="1076"/>
          <ac:spMkLst>
            <pc:docMk/>
            <pc:sldMk cId="3567582850" sldId="261"/>
            <ac:spMk id="10" creationId="{62DE0D4C-9025-4C98-BAD2-AA857D93FDFE}"/>
          </ac:spMkLst>
        </pc:spChg>
        <pc:spChg chg="add mod">
          <ac:chgData name="majed Al-hakami" userId="c15e6e485a5a4051" providerId="LiveId" clId="{467FEC14-D1C5-4766-9639-AA077CD76A23}" dt="2020-12-21T22:33:14.414" v="338"/>
          <ac:spMkLst>
            <pc:docMk/>
            <pc:sldMk cId="3567582850" sldId="261"/>
            <ac:spMk id="11" creationId="{B08103D6-F7A7-4BF0-BD84-9FFFCC2C2ABB}"/>
          </ac:spMkLst>
        </pc:spChg>
        <pc:spChg chg="del">
          <ac:chgData name="majed Al-hakami" userId="c15e6e485a5a4051" providerId="LiveId" clId="{467FEC14-D1C5-4766-9639-AA077CD76A23}" dt="2020-12-21T22:10:40.770" v="122" actId="478"/>
          <ac:spMkLst>
            <pc:docMk/>
            <pc:sldMk cId="3567582850" sldId="261"/>
            <ac:spMk id="12" creationId="{16CE099E-5CE6-4B28-BCC4-A91FD4AE483E}"/>
          </ac:spMkLst>
        </pc:spChg>
        <pc:spChg chg="mod">
          <ac:chgData name="majed Al-hakami" userId="c15e6e485a5a4051" providerId="LiveId" clId="{467FEC14-D1C5-4766-9639-AA077CD76A23}" dt="2020-12-21T22:10:47.415" v="126" actId="14100"/>
          <ac:spMkLst>
            <pc:docMk/>
            <pc:sldMk cId="3567582850" sldId="261"/>
            <ac:spMk id="18" creationId="{CFD09038-8F63-446C-814E-52A19C8EBA44}"/>
          </ac:spMkLst>
        </pc:spChg>
        <pc:spChg chg="del">
          <ac:chgData name="majed Al-hakami" userId="c15e6e485a5a4051" providerId="LiveId" clId="{467FEC14-D1C5-4766-9639-AA077CD76A23}" dt="2020-12-21T22:10:29.911" v="117" actId="478"/>
          <ac:spMkLst>
            <pc:docMk/>
            <pc:sldMk cId="3567582850" sldId="261"/>
            <ac:spMk id="20" creationId="{B5AC895A-936A-4FDE-8B34-E198E28980F0}"/>
          </ac:spMkLst>
        </pc:spChg>
        <pc:spChg chg="del">
          <ac:chgData name="majed Al-hakami" userId="c15e6e485a5a4051" providerId="LiveId" clId="{467FEC14-D1C5-4766-9639-AA077CD76A23}" dt="2020-12-21T22:10:29.911" v="117" actId="478"/>
          <ac:spMkLst>
            <pc:docMk/>
            <pc:sldMk cId="3567582850" sldId="261"/>
            <ac:spMk id="22" creationId="{BCD71945-7BB8-40F7-AE4C-DA154062D4BB}"/>
          </ac:spMkLst>
        </pc:spChg>
        <pc:picChg chg="mod">
          <ac:chgData name="majed Al-hakami" userId="c15e6e485a5a4051" providerId="LiveId" clId="{467FEC14-D1C5-4766-9639-AA077CD76A23}" dt="2020-12-21T22:10:53.320" v="128" actId="14100"/>
          <ac:picMkLst>
            <pc:docMk/>
            <pc:sldMk cId="3567582850" sldId="261"/>
            <ac:picMk id="14" creationId="{EC7CF00D-E7FA-415C-8246-2A7B424176D5}"/>
          </ac:picMkLst>
        </pc:picChg>
        <pc:picChg chg="mod">
          <ac:chgData name="majed Al-hakami" userId="c15e6e485a5a4051" providerId="LiveId" clId="{467FEC14-D1C5-4766-9639-AA077CD76A23}" dt="2020-12-21T22:10:49.798" v="127" actId="14100"/>
          <ac:picMkLst>
            <pc:docMk/>
            <pc:sldMk cId="3567582850" sldId="261"/>
            <ac:picMk id="16" creationId="{51311963-B348-4849-859E-A848F9968DF2}"/>
          </ac:picMkLst>
        </pc:picChg>
      </pc:sldChg>
      <pc:sldChg chg="addSp delSp modSp mod">
        <pc:chgData name="majed Al-hakami" userId="c15e6e485a5a4051" providerId="LiveId" clId="{467FEC14-D1C5-4766-9639-AA077CD76A23}" dt="2020-12-21T22:33:16.197" v="339"/>
        <pc:sldMkLst>
          <pc:docMk/>
          <pc:sldMk cId="65426976" sldId="262"/>
        </pc:sldMkLst>
        <pc:spChg chg="add del mod">
          <ac:chgData name="majed Al-hakami" userId="c15e6e485a5a4051" providerId="LiveId" clId="{467FEC14-D1C5-4766-9639-AA077CD76A23}" dt="2020-12-21T22:13:42.052" v="140" actId="478"/>
          <ac:spMkLst>
            <pc:docMk/>
            <pc:sldMk cId="65426976" sldId="262"/>
            <ac:spMk id="6" creationId="{6D02F2B2-6C38-4C25-AC2E-617CB930769F}"/>
          </ac:spMkLst>
        </pc:spChg>
        <pc:spChg chg="add del mod">
          <ac:chgData name="majed Al-hakami" userId="c15e6e485a5a4051" providerId="LiveId" clId="{467FEC14-D1C5-4766-9639-AA077CD76A23}" dt="2020-12-21T22:12:31.593" v="130" actId="478"/>
          <ac:spMkLst>
            <pc:docMk/>
            <pc:sldMk cId="65426976" sldId="262"/>
            <ac:spMk id="7" creationId="{BFB1CC26-F055-4666-8DF2-3B8022EEB585}"/>
          </ac:spMkLst>
        </pc:spChg>
        <pc:spChg chg="add del">
          <ac:chgData name="majed Al-hakami" userId="c15e6e485a5a4051" providerId="LiveId" clId="{467FEC14-D1C5-4766-9639-AA077CD76A23}" dt="2020-12-21T22:13:29.793" v="138" actId="478"/>
          <ac:spMkLst>
            <pc:docMk/>
            <pc:sldMk cId="65426976" sldId="262"/>
            <ac:spMk id="8" creationId="{3D85FE8D-A092-43C0-99B6-7FCFC4375F19}"/>
          </ac:spMkLst>
        </pc:spChg>
        <pc:spChg chg="add del mod">
          <ac:chgData name="majed Al-hakami" userId="c15e6e485a5a4051" providerId="LiveId" clId="{467FEC14-D1C5-4766-9639-AA077CD76A23}" dt="2020-12-21T22:12:31.593" v="130" actId="478"/>
          <ac:spMkLst>
            <pc:docMk/>
            <pc:sldMk cId="65426976" sldId="262"/>
            <ac:spMk id="9" creationId="{1A45083F-D821-481E-B3E1-8DB34CBE4DA0}"/>
          </ac:spMkLst>
        </pc:spChg>
        <pc:spChg chg="add mod">
          <ac:chgData name="majed Al-hakami" userId="c15e6e485a5a4051" providerId="LiveId" clId="{467FEC14-D1C5-4766-9639-AA077CD76A23}" dt="2020-12-21T22:13:29.191" v="137"/>
          <ac:spMkLst>
            <pc:docMk/>
            <pc:sldMk cId="65426976" sldId="262"/>
            <ac:spMk id="11" creationId="{37F93783-3833-4CA5-BDF9-96503DE65F63}"/>
          </ac:spMkLst>
        </pc:spChg>
        <pc:spChg chg="add mod">
          <ac:chgData name="majed Al-hakami" userId="c15e6e485a5a4051" providerId="LiveId" clId="{467FEC14-D1C5-4766-9639-AA077CD76A23}" dt="2020-12-21T22:13:29.191" v="137"/>
          <ac:spMkLst>
            <pc:docMk/>
            <pc:sldMk cId="65426976" sldId="262"/>
            <ac:spMk id="12" creationId="{A1920669-9A3C-4743-950C-53B3439077D7}"/>
          </ac:spMkLst>
        </pc:spChg>
        <pc:spChg chg="add mod">
          <ac:chgData name="majed Al-hakami" userId="c15e6e485a5a4051" providerId="LiveId" clId="{467FEC14-D1C5-4766-9639-AA077CD76A23}" dt="2020-12-21T22:13:29.191" v="137"/>
          <ac:spMkLst>
            <pc:docMk/>
            <pc:sldMk cId="65426976" sldId="262"/>
            <ac:spMk id="13" creationId="{2CF466C6-6622-42A1-966E-BD51BDF07A23}"/>
          </ac:spMkLst>
        </pc:spChg>
        <pc:spChg chg="add mod">
          <ac:chgData name="majed Al-hakami" userId="c15e6e485a5a4051" providerId="LiveId" clId="{467FEC14-D1C5-4766-9639-AA077CD76A23}" dt="2020-12-21T22:13:29.191" v="137"/>
          <ac:spMkLst>
            <pc:docMk/>
            <pc:sldMk cId="65426976" sldId="262"/>
            <ac:spMk id="14" creationId="{EAA0C8B2-FCB5-4D75-A750-41680D25F21B}"/>
          </ac:spMkLst>
        </pc:spChg>
        <pc:spChg chg="add mod">
          <ac:chgData name="majed Al-hakami" userId="c15e6e485a5a4051" providerId="LiveId" clId="{467FEC14-D1C5-4766-9639-AA077CD76A23}" dt="2020-12-21T22:14:11.942" v="146" actId="20577"/>
          <ac:spMkLst>
            <pc:docMk/>
            <pc:sldMk cId="65426976" sldId="262"/>
            <ac:spMk id="16" creationId="{61CFB0BD-1532-44E4-81F9-0381F3B90567}"/>
          </ac:spMkLst>
        </pc:spChg>
        <pc:spChg chg="add mod">
          <ac:chgData name="majed Al-hakami" userId="c15e6e485a5a4051" providerId="LiveId" clId="{467FEC14-D1C5-4766-9639-AA077CD76A23}" dt="2020-12-21T22:33:16.197" v="339"/>
          <ac:spMkLst>
            <pc:docMk/>
            <pc:sldMk cId="65426976" sldId="262"/>
            <ac:spMk id="17" creationId="{158BCE6F-AA6D-4DE7-A08D-1B8001552319}"/>
          </ac:spMkLst>
        </pc:spChg>
        <pc:picChg chg="add del">
          <ac:chgData name="majed Al-hakami" userId="c15e6e485a5a4051" providerId="LiveId" clId="{467FEC14-D1C5-4766-9639-AA077CD76A23}" dt="2020-12-21T22:13:29.793" v="138" actId="478"/>
          <ac:picMkLst>
            <pc:docMk/>
            <pc:sldMk cId="65426976" sldId="262"/>
            <ac:picMk id="4" creationId="{15FC963D-08F3-40F1-9AC5-0F44BA964616}"/>
          </ac:picMkLst>
        </pc:picChg>
        <pc:picChg chg="add del">
          <ac:chgData name="majed Al-hakami" userId="c15e6e485a5a4051" providerId="LiveId" clId="{467FEC14-D1C5-4766-9639-AA077CD76A23}" dt="2020-12-21T22:13:29.793" v="138" actId="478"/>
          <ac:picMkLst>
            <pc:docMk/>
            <pc:sldMk cId="65426976" sldId="262"/>
            <ac:picMk id="10" creationId="{AB62DB02-5E7B-46FB-9F48-AEE6F6B4AB3C}"/>
          </ac:picMkLst>
        </pc:picChg>
        <pc:picChg chg="add mod">
          <ac:chgData name="majed Al-hakami" userId="c15e6e485a5a4051" providerId="LiveId" clId="{467FEC14-D1C5-4766-9639-AA077CD76A23}" dt="2020-12-21T22:13:29.191" v="137"/>
          <ac:picMkLst>
            <pc:docMk/>
            <pc:sldMk cId="65426976" sldId="262"/>
            <ac:picMk id="15" creationId="{CA78A32A-5992-4504-922F-A549AF9CD955}"/>
          </ac:picMkLst>
        </pc:picChg>
      </pc:sldChg>
      <pc:sldChg chg="addSp delSp modSp mod">
        <pc:chgData name="majed Al-hakami" userId="c15e6e485a5a4051" providerId="LiveId" clId="{467FEC14-D1C5-4766-9639-AA077CD76A23}" dt="2020-12-21T22:33:17.975" v="340"/>
        <pc:sldMkLst>
          <pc:docMk/>
          <pc:sldMk cId="1138368017" sldId="263"/>
        </pc:sldMkLst>
        <pc:spChg chg="add del mod">
          <ac:chgData name="majed Al-hakami" userId="c15e6e485a5a4051" providerId="LiveId" clId="{467FEC14-D1C5-4766-9639-AA077CD76A23}" dt="2020-12-21T22:14:16.775" v="147" actId="478"/>
          <ac:spMkLst>
            <pc:docMk/>
            <pc:sldMk cId="1138368017" sldId="263"/>
            <ac:spMk id="6" creationId="{C13D92D0-937B-476B-8997-1E6DB2CBCFB0}"/>
          </ac:spMkLst>
        </pc:spChg>
        <pc:spChg chg="add mod">
          <ac:chgData name="majed Al-hakami" userId="c15e6e485a5a4051" providerId="LiveId" clId="{467FEC14-D1C5-4766-9639-AA077CD76A23}" dt="2020-12-21T22:14:17.625" v="148"/>
          <ac:spMkLst>
            <pc:docMk/>
            <pc:sldMk cId="1138368017" sldId="263"/>
            <ac:spMk id="7" creationId="{F19EC5BC-95EB-4A3B-9EF1-394EFE335C76}"/>
          </ac:spMkLst>
        </pc:spChg>
        <pc:spChg chg="add mod">
          <ac:chgData name="majed Al-hakami" userId="c15e6e485a5a4051" providerId="LiveId" clId="{467FEC14-D1C5-4766-9639-AA077CD76A23}" dt="2020-12-21T22:33:17.975" v="340"/>
          <ac:spMkLst>
            <pc:docMk/>
            <pc:sldMk cId="1138368017" sldId="263"/>
            <ac:spMk id="8" creationId="{7A0070E9-03F8-43A2-A033-47545A66334C}"/>
          </ac:spMkLst>
        </pc:spChg>
        <pc:spChg chg="del">
          <ac:chgData name="majed Al-hakami" userId="c15e6e485a5a4051" providerId="LiveId" clId="{467FEC14-D1C5-4766-9639-AA077CD76A23}" dt="2020-12-21T22:14:05.196" v="145" actId="478"/>
          <ac:spMkLst>
            <pc:docMk/>
            <pc:sldMk cId="1138368017" sldId="263"/>
            <ac:spMk id="16" creationId="{30E38ABE-735F-44FF-89ED-440C706FBEA2}"/>
          </ac:spMkLst>
        </pc:spChg>
      </pc:sldChg>
      <pc:sldChg chg="addSp delSp modSp mod">
        <pc:chgData name="majed Al-hakami" userId="c15e6e485a5a4051" providerId="LiveId" clId="{467FEC14-D1C5-4766-9639-AA077CD76A23}" dt="2020-12-21T22:33:19.901" v="341"/>
        <pc:sldMkLst>
          <pc:docMk/>
          <pc:sldMk cId="663009183" sldId="264"/>
        </pc:sldMkLst>
        <pc:spChg chg="add mod">
          <ac:chgData name="majed Al-hakami" userId="c15e6e485a5a4051" providerId="LiveId" clId="{467FEC14-D1C5-4766-9639-AA077CD76A23}" dt="2020-12-21T22:14:22.376" v="150"/>
          <ac:spMkLst>
            <pc:docMk/>
            <pc:sldMk cId="663009183" sldId="264"/>
            <ac:spMk id="7" creationId="{F91FEF2E-BFEF-4096-9429-D244C97D0891}"/>
          </ac:spMkLst>
        </pc:spChg>
        <pc:spChg chg="del">
          <ac:chgData name="majed Al-hakami" userId="c15e6e485a5a4051" providerId="LiveId" clId="{467FEC14-D1C5-4766-9639-AA077CD76A23}" dt="2020-12-21T22:14:21.397" v="149" actId="478"/>
          <ac:spMkLst>
            <pc:docMk/>
            <pc:sldMk cId="663009183" sldId="264"/>
            <ac:spMk id="8" creationId="{364DB9A9-67BC-47E7-94E9-44C6E0AB22CB}"/>
          </ac:spMkLst>
        </pc:spChg>
        <pc:spChg chg="add mod">
          <ac:chgData name="majed Al-hakami" userId="c15e6e485a5a4051" providerId="LiveId" clId="{467FEC14-D1C5-4766-9639-AA077CD76A23}" dt="2020-12-21T22:33:19.901" v="341"/>
          <ac:spMkLst>
            <pc:docMk/>
            <pc:sldMk cId="663009183" sldId="264"/>
            <ac:spMk id="9" creationId="{C1AB4D31-DAF3-4C18-B68B-67929BD71A67}"/>
          </ac:spMkLst>
        </pc:spChg>
      </pc:sldChg>
      <pc:sldChg chg="addSp delSp modSp mod modAnim">
        <pc:chgData name="majed Al-hakami" userId="c15e6e485a5a4051" providerId="LiveId" clId="{467FEC14-D1C5-4766-9639-AA077CD76A23}" dt="2020-12-21T22:33:21.861" v="342"/>
        <pc:sldMkLst>
          <pc:docMk/>
          <pc:sldMk cId="3380072972" sldId="265"/>
        </pc:sldMkLst>
        <pc:spChg chg="mod">
          <ac:chgData name="majed Al-hakami" userId="c15e6e485a5a4051" providerId="LiveId" clId="{467FEC14-D1C5-4766-9639-AA077CD76A23}" dt="2020-12-21T22:14:32.673" v="151" actId="1076"/>
          <ac:spMkLst>
            <pc:docMk/>
            <pc:sldMk cId="3380072972" sldId="265"/>
            <ac:spMk id="4" creationId="{C2CFFBA9-56A4-48CE-B8F9-D51B300F28E0}"/>
          </ac:spMkLst>
        </pc:spChg>
        <pc:spChg chg="del mod">
          <ac:chgData name="majed Al-hakami" userId="c15e6e485a5a4051" providerId="LiveId" clId="{467FEC14-D1C5-4766-9639-AA077CD76A23}" dt="2020-12-21T22:15:13.039" v="154" actId="478"/>
          <ac:spMkLst>
            <pc:docMk/>
            <pc:sldMk cId="3380072972" sldId="265"/>
            <ac:spMk id="6" creationId="{A92F9C9B-DB70-472D-8F9F-069129A123C7}"/>
          </ac:spMkLst>
        </pc:spChg>
        <pc:spChg chg="add mod">
          <ac:chgData name="majed Al-hakami" userId="c15e6e485a5a4051" providerId="LiveId" clId="{467FEC14-D1C5-4766-9639-AA077CD76A23}" dt="2020-12-21T22:15:26.195" v="156" actId="1076"/>
          <ac:spMkLst>
            <pc:docMk/>
            <pc:sldMk cId="3380072972" sldId="265"/>
            <ac:spMk id="7" creationId="{232FF7A9-56BF-488A-A830-1D4C8C10B5AE}"/>
          </ac:spMkLst>
        </pc:spChg>
        <pc:spChg chg="add mod">
          <ac:chgData name="majed Al-hakami" userId="c15e6e485a5a4051" providerId="LiveId" clId="{467FEC14-D1C5-4766-9639-AA077CD76A23}" dt="2020-12-21T22:15:38.785" v="163" actId="115"/>
          <ac:spMkLst>
            <pc:docMk/>
            <pc:sldMk cId="3380072972" sldId="265"/>
            <ac:spMk id="9" creationId="{11A8D08F-8E52-455B-81C1-CA787442322B}"/>
          </ac:spMkLst>
        </pc:spChg>
        <pc:spChg chg="add mod">
          <ac:chgData name="majed Al-hakami" userId="c15e6e485a5a4051" providerId="LiveId" clId="{467FEC14-D1C5-4766-9639-AA077CD76A23}" dt="2020-12-21T22:15:42.186" v="164"/>
          <ac:spMkLst>
            <pc:docMk/>
            <pc:sldMk cId="3380072972" sldId="265"/>
            <ac:spMk id="10" creationId="{E4DC9F9D-3F49-46CF-97CC-BB302E86F7E2}"/>
          </ac:spMkLst>
        </pc:spChg>
        <pc:spChg chg="add mod">
          <ac:chgData name="majed Al-hakami" userId="c15e6e485a5a4051" providerId="LiveId" clId="{467FEC14-D1C5-4766-9639-AA077CD76A23}" dt="2020-12-21T22:15:26.195" v="156" actId="1076"/>
          <ac:spMkLst>
            <pc:docMk/>
            <pc:sldMk cId="3380072972" sldId="265"/>
            <ac:spMk id="11" creationId="{C38B9E8B-DE5C-48B6-812B-6948CCCFFFD4}"/>
          </ac:spMkLst>
        </pc:spChg>
        <pc:spChg chg="add mod">
          <ac:chgData name="majed Al-hakami" userId="c15e6e485a5a4051" providerId="LiveId" clId="{467FEC14-D1C5-4766-9639-AA077CD76A23}" dt="2020-12-21T22:15:26.195" v="156" actId="1076"/>
          <ac:spMkLst>
            <pc:docMk/>
            <pc:sldMk cId="3380072972" sldId="265"/>
            <ac:spMk id="12" creationId="{D90245B5-F724-408B-A641-23DB81D361D1}"/>
          </ac:spMkLst>
        </pc:spChg>
        <pc:spChg chg="add mod">
          <ac:chgData name="majed Al-hakami" userId="c15e6e485a5a4051" providerId="LiveId" clId="{467FEC14-D1C5-4766-9639-AA077CD76A23}" dt="2020-12-21T22:33:21.861" v="342"/>
          <ac:spMkLst>
            <pc:docMk/>
            <pc:sldMk cId="3380072972" sldId="265"/>
            <ac:spMk id="13" creationId="{8989AD52-DFC5-4F33-9D9E-E6887B0C4374}"/>
          </ac:spMkLst>
        </pc:spChg>
      </pc:sldChg>
      <pc:sldChg chg="addSp delSp modSp mod modAnim">
        <pc:chgData name="majed Al-hakami" userId="c15e6e485a5a4051" providerId="LiveId" clId="{467FEC14-D1C5-4766-9639-AA077CD76A23}" dt="2020-12-21T22:33:28.767" v="346"/>
        <pc:sldMkLst>
          <pc:docMk/>
          <pc:sldMk cId="1216927689" sldId="266"/>
        </pc:sldMkLst>
        <pc:spChg chg="del">
          <ac:chgData name="majed Al-hakami" userId="c15e6e485a5a4051" providerId="LiveId" clId="{467FEC14-D1C5-4766-9639-AA077CD76A23}" dt="2020-12-21T22:18:11.733" v="171" actId="478"/>
          <ac:spMkLst>
            <pc:docMk/>
            <pc:sldMk cId="1216927689" sldId="266"/>
            <ac:spMk id="11" creationId="{21F15A49-F0D9-4C04-99B0-A80B95C7F8DB}"/>
          </ac:spMkLst>
        </pc:spChg>
        <pc:spChg chg="add mod">
          <ac:chgData name="majed Al-hakami" userId="c15e6e485a5a4051" providerId="LiveId" clId="{467FEC14-D1C5-4766-9639-AA077CD76A23}" dt="2020-11-27T21:13:22.460" v="3" actId="571"/>
          <ac:spMkLst>
            <pc:docMk/>
            <pc:sldMk cId="1216927689" sldId="266"/>
            <ac:spMk id="22" creationId="{7CA0CD84-A6F0-4516-A81B-86F6A398BCDB}"/>
          </ac:spMkLst>
        </pc:spChg>
        <pc:spChg chg="add mod">
          <ac:chgData name="majed Al-hakami" userId="c15e6e485a5a4051" providerId="LiveId" clId="{467FEC14-D1C5-4766-9639-AA077CD76A23}" dt="2020-12-21T22:18:12.630" v="172"/>
          <ac:spMkLst>
            <pc:docMk/>
            <pc:sldMk cId="1216927689" sldId="266"/>
            <ac:spMk id="22" creationId="{8532107E-C983-44AD-8E62-588286DDC215}"/>
          </ac:spMkLst>
        </pc:spChg>
        <pc:spChg chg="add mod">
          <ac:chgData name="majed Al-hakami" userId="c15e6e485a5a4051" providerId="LiveId" clId="{467FEC14-D1C5-4766-9639-AA077CD76A23}" dt="2020-12-21T22:33:28.767" v="346"/>
          <ac:spMkLst>
            <pc:docMk/>
            <pc:sldMk cId="1216927689" sldId="266"/>
            <ac:spMk id="23" creationId="{56816895-8300-4784-BB5D-4D7DEC01A151}"/>
          </ac:spMkLst>
        </pc:spChg>
        <pc:spChg chg="add mod">
          <ac:chgData name="majed Al-hakami" userId="c15e6e485a5a4051" providerId="LiveId" clId="{467FEC14-D1C5-4766-9639-AA077CD76A23}" dt="2020-11-27T21:13:22.460" v="3" actId="571"/>
          <ac:spMkLst>
            <pc:docMk/>
            <pc:sldMk cId="1216927689" sldId="266"/>
            <ac:spMk id="23" creationId="{8F911D15-1319-41F6-B2D2-F97F8E9E374E}"/>
          </ac:spMkLst>
        </pc:spChg>
        <pc:spChg chg="add mod">
          <ac:chgData name="majed Al-hakami" userId="c15e6e485a5a4051" providerId="LiveId" clId="{467FEC14-D1C5-4766-9639-AA077CD76A23}" dt="2020-11-27T21:13:22.460" v="3" actId="571"/>
          <ac:spMkLst>
            <pc:docMk/>
            <pc:sldMk cId="1216927689" sldId="266"/>
            <ac:spMk id="24" creationId="{8485E0E9-3A19-4AC5-BFBB-1B9CF1D8B24C}"/>
          </ac:spMkLst>
        </pc:spChg>
        <pc:spChg chg="add mod">
          <ac:chgData name="majed Al-hakami" userId="c15e6e485a5a4051" providerId="LiveId" clId="{467FEC14-D1C5-4766-9639-AA077CD76A23}" dt="2020-11-27T21:13:22.460" v="3" actId="571"/>
          <ac:spMkLst>
            <pc:docMk/>
            <pc:sldMk cId="1216927689" sldId="266"/>
            <ac:spMk id="25" creationId="{41FE47F3-E9FD-4C5D-9DF2-3EF3BD0CA98B}"/>
          </ac:spMkLst>
        </pc:spChg>
        <pc:spChg chg="add mod">
          <ac:chgData name="majed Al-hakami" userId="c15e6e485a5a4051" providerId="LiveId" clId="{467FEC14-D1C5-4766-9639-AA077CD76A23}" dt="2020-11-27T21:13:22.460" v="3" actId="571"/>
          <ac:spMkLst>
            <pc:docMk/>
            <pc:sldMk cId="1216927689" sldId="266"/>
            <ac:spMk id="26" creationId="{CD28D9E6-0FC8-4412-9794-655FA8A853B5}"/>
          </ac:spMkLst>
        </pc:spChg>
        <pc:spChg chg="add mod">
          <ac:chgData name="majed Al-hakami" userId="c15e6e485a5a4051" providerId="LiveId" clId="{467FEC14-D1C5-4766-9639-AA077CD76A23}" dt="2020-11-27T21:13:22.460" v="3" actId="571"/>
          <ac:spMkLst>
            <pc:docMk/>
            <pc:sldMk cId="1216927689" sldId="266"/>
            <ac:spMk id="27" creationId="{D9AF2D37-9C35-4B79-862B-ACF4AB7D22FB}"/>
          </ac:spMkLst>
        </pc:spChg>
      </pc:sldChg>
      <pc:sldChg chg="addSp modSp mod ord">
        <pc:chgData name="majed Al-hakami" userId="c15e6e485a5a4051" providerId="LiveId" clId="{467FEC14-D1C5-4766-9639-AA077CD76A23}" dt="2020-12-21T22:33:30.260" v="347"/>
        <pc:sldMkLst>
          <pc:docMk/>
          <pc:sldMk cId="2910845972" sldId="267"/>
        </pc:sldMkLst>
        <pc:spChg chg="add mod">
          <ac:chgData name="majed Al-hakami" userId="c15e6e485a5a4051" providerId="LiveId" clId="{467FEC14-D1C5-4766-9639-AA077CD76A23}" dt="2020-12-21T22:33:30.260" v="347"/>
          <ac:spMkLst>
            <pc:docMk/>
            <pc:sldMk cId="2910845972" sldId="267"/>
            <ac:spMk id="9" creationId="{D30D83A3-461D-4E33-B047-51D48E935A98}"/>
          </ac:spMkLst>
        </pc:spChg>
        <pc:spChg chg="mod">
          <ac:chgData name="majed Al-hakami" userId="c15e6e485a5a4051" providerId="LiveId" clId="{467FEC14-D1C5-4766-9639-AA077CD76A23}" dt="2020-12-21T22:17:59.308" v="170" actId="1076"/>
          <ac:spMkLst>
            <pc:docMk/>
            <pc:sldMk cId="2910845972" sldId="267"/>
            <ac:spMk id="10" creationId="{5478D7A8-F53A-4DAB-94B4-345AFA6174C0}"/>
          </ac:spMkLst>
        </pc:spChg>
      </pc:sldChg>
      <pc:sldChg chg="addSp delSp modSp mod modAnim">
        <pc:chgData name="majed Al-hakami" userId="c15e6e485a5a4051" providerId="LiveId" clId="{467FEC14-D1C5-4766-9639-AA077CD76A23}" dt="2020-12-21T22:33:34.997" v="350"/>
        <pc:sldMkLst>
          <pc:docMk/>
          <pc:sldMk cId="2572157645" sldId="268"/>
        </pc:sldMkLst>
        <pc:spChg chg="del">
          <ac:chgData name="majed Al-hakami" userId="c15e6e485a5a4051" providerId="LiveId" clId="{467FEC14-D1C5-4766-9639-AA077CD76A23}" dt="2020-12-21T22:19:24.841" v="176" actId="478"/>
          <ac:spMkLst>
            <pc:docMk/>
            <pc:sldMk cId="2572157645" sldId="268"/>
            <ac:spMk id="4" creationId="{641DD8FF-4B20-43D9-84FC-3AB3E754016D}"/>
          </ac:spMkLst>
        </pc:spChg>
        <pc:spChg chg="mod">
          <ac:chgData name="majed Al-hakami" userId="c15e6e485a5a4051" providerId="LiveId" clId="{467FEC14-D1C5-4766-9639-AA077CD76A23}" dt="2020-12-21T22:19:47.643" v="183" actId="14100"/>
          <ac:spMkLst>
            <pc:docMk/>
            <pc:sldMk cId="2572157645" sldId="268"/>
            <ac:spMk id="6" creationId="{44F5487F-FB14-4F4C-BE56-AB914E33E0EB}"/>
          </ac:spMkLst>
        </pc:spChg>
        <pc:spChg chg="add mod">
          <ac:chgData name="majed Al-hakami" userId="c15e6e485a5a4051" providerId="LiveId" clId="{467FEC14-D1C5-4766-9639-AA077CD76A23}" dt="2020-12-21T22:19:34.321" v="180" actId="20577"/>
          <ac:spMkLst>
            <pc:docMk/>
            <pc:sldMk cId="2572157645" sldId="268"/>
            <ac:spMk id="7" creationId="{E495DFD3-D3B8-438D-B7C6-3DF390B5FB48}"/>
          </ac:spMkLst>
        </pc:spChg>
        <pc:spChg chg="add mod">
          <ac:chgData name="majed Al-hakami" userId="c15e6e485a5a4051" providerId="LiveId" clId="{467FEC14-D1C5-4766-9639-AA077CD76A23}" dt="2020-12-21T22:33:34.997" v="350"/>
          <ac:spMkLst>
            <pc:docMk/>
            <pc:sldMk cId="2572157645" sldId="268"/>
            <ac:spMk id="8" creationId="{4EEDCC55-CB1A-449B-B82C-CCEE94AFC450}"/>
          </ac:spMkLst>
        </pc:spChg>
      </pc:sldChg>
      <pc:sldChg chg="addSp modSp add mod modAnim">
        <pc:chgData name="majed Al-hakami" userId="c15e6e485a5a4051" providerId="LiveId" clId="{467FEC14-D1C5-4766-9639-AA077CD76A23}" dt="2020-12-21T22:29:32.792" v="320"/>
        <pc:sldMkLst>
          <pc:docMk/>
          <pc:sldMk cId="678514962" sldId="270"/>
        </pc:sldMkLst>
        <pc:spChg chg="add mod">
          <ac:chgData name="majed Al-hakami" userId="c15e6e485a5a4051" providerId="LiveId" clId="{467FEC14-D1C5-4766-9639-AA077CD76A23}" dt="2020-12-21T14:03:05.683" v="50" actId="207"/>
          <ac:spMkLst>
            <pc:docMk/>
            <pc:sldMk cId="678514962" sldId="270"/>
            <ac:spMk id="13" creationId="{1B8CAFEA-3EB9-46C2-8E0D-166864052A3E}"/>
          </ac:spMkLst>
        </pc:spChg>
      </pc:sldChg>
      <pc:sldChg chg="addSp modSp mod">
        <pc:chgData name="majed Al-hakami" userId="c15e6e485a5a4051" providerId="LiveId" clId="{467FEC14-D1C5-4766-9639-AA077CD76A23}" dt="2020-12-21T22:33:43.730" v="355"/>
        <pc:sldMkLst>
          <pc:docMk/>
          <pc:sldMk cId="2157259688" sldId="271"/>
        </pc:sldMkLst>
        <pc:spChg chg="mod">
          <ac:chgData name="majed Al-hakami" userId="c15e6e485a5a4051" providerId="LiveId" clId="{467FEC14-D1C5-4766-9639-AA077CD76A23}" dt="2020-12-21T22:28:43.441" v="309" actId="14100"/>
          <ac:spMkLst>
            <pc:docMk/>
            <pc:sldMk cId="2157259688" sldId="271"/>
            <ac:spMk id="10" creationId="{3038B871-5D79-4499-A113-C5638D886BF2}"/>
          </ac:spMkLst>
        </pc:spChg>
        <pc:spChg chg="add mod">
          <ac:chgData name="majed Al-hakami" userId="c15e6e485a5a4051" providerId="LiveId" clId="{467FEC14-D1C5-4766-9639-AA077CD76A23}" dt="2020-12-21T22:33:43.730" v="355"/>
          <ac:spMkLst>
            <pc:docMk/>
            <pc:sldMk cId="2157259688" sldId="271"/>
            <ac:spMk id="22" creationId="{068CE2BA-EC19-4679-B088-7E74CA3B0A1C}"/>
          </ac:spMkLst>
        </pc:spChg>
        <pc:picChg chg="mod">
          <ac:chgData name="majed Al-hakami" userId="c15e6e485a5a4051" providerId="LiveId" clId="{467FEC14-D1C5-4766-9639-AA077CD76A23}" dt="2020-12-21T22:28:44.836" v="310" actId="1076"/>
          <ac:picMkLst>
            <pc:docMk/>
            <pc:sldMk cId="2157259688" sldId="271"/>
            <ac:picMk id="21" creationId="{A7F416F8-53B2-4E0F-91E8-CC6E67139DE2}"/>
          </ac:picMkLst>
        </pc:picChg>
      </pc:sldChg>
      <pc:sldChg chg="addSp modSp mod">
        <pc:chgData name="majed Al-hakami" userId="c15e6e485a5a4051" providerId="LiveId" clId="{467FEC14-D1C5-4766-9639-AA077CD76A23}" dt="2020-12-21T22:33:05.114" v="335"/>
        <pc:sldMkLst>
          <pc:docMk/>
          <pc:sldMk cId="390014451" sldId="280"/>
        </pc:sldMkLst>
        <pc:spChg chg="add mod">
          <ac:chgData name="majed Al-hakami" userId="c15e6e485a5a4051" providerId="LiveId" clId="{467FEC14-D1C5-4766-9639-AA077CD76A23}" dt="2020-12-21T22:33:05.114" v="335"/>
          <ac:spMkLst>
            <pc:docMk/>
            <pc:sldMk cId="390014451" sldId="280"/>
            <ac:spMk id="7" creationId="{4D975A1B-C5CE-409B-AB93-1E1093AD07C0}"/>
          </ac:spMkLst>
        </pc:spChg>
        <pc:spChg chg="mod">
          <ac:chgData name="majed Al-hakami" userId="c15e6e485a5a4051" providerId="LiveId" clId="{467FEC14-D1C5-4766-9639-AA077CD76A23}" dt="2020-12-21T22:08:28.218" v="97" actId="20577"/>
          <ac:spMkLst>
            <pc:docMk/>
            <pc:sldMk cId="390014451" sldId="280"/>
            <ac:spMk id="8" creationId="{C3298D60-315D-4D2A-BCF8-5003425A0FE8}"/>
          </ac:spMkLst>
        </pc:spChg>
      </pc:sldChg>
      <pc:sldChg chg="delSp modSp mod">
        <pc:chgData name="majed Al-hakami" userId="c15e6e485a5a4051" providerId="LiveId" clId="{467FEC14-D1C5-4766-9639-AA077CD76A23}" dt="2020-12-21T22:32:52.739" v="334" actId="478"/>
        <pc:sldMkLst>
          <pc:docMk/>
          <pc:sldMk cId="3103782558" sldId="281"/>
        </pc:sldMkLst>
        <pc:spChg chg="mod">
          <ac:chgData name="majed Al-hakami" userId="c15e6e485a5a4051" providerId="LiveId" clId="{467FEC14-D1C5-4766-9639-AA077CD76A23}" dt="2020-12-21T22:28:54.288" v="316" actId="20577"/>
          <ac:spMkLst>
            <pc:docMk/>
            <pc:sldMk cId="3103782558" sldId="281"/>
            <ac:spMk id="8" creationId="{592F7DB0-8B0C-4D13-B0AF-9CCCDB155D0B}"/>
          </ac:spMkLst>
        </pc:spChg>
        <pc:spChg chg="del">
          <ac:chgData name="majed Al-hakami" userId="c15e6e485a5a4051" providerId="LiveId" clId="{467FEC14-D1C5-4766-9639-AA077CD76A23}" dt="2020-12-21T22:32:52.739" v="334" actId="478"/>
          <ac:spMkLst>
            <pc:docMk/>
            <pc:sldMk cId="3103782558" sldId="281"/>
            <ac:spMk id="14" creationId="{459CF099-E196-4D6C-938B-AD26C5C91BE0}"/>
          </ac:spMkLst>
        </pc:spChg>
      </pc:sldChg>
      <pc:sldChg chg="addSp modSp mod">
        <pc:chgData name="majed Al-hakami" userId="c15e6e485a5a4051" providerId="LiveId" clId="{467FEC14-D1C5-4766-9639-AA077CD76A23}" dt="2020-12-21T22:33:23.837" v="343"/>
        <pc:sldMkLst>
          <pc:docMk/>
          <pc:sldMk cId="3330883869" sldId="283"/>
        </pc:sldMkLst>
        <pc:spChg chg="mod">
          <ac:chgData name="majed Al-hakami" userId="c15e6e485a5a4051" providerId="LiveId" clId="{467FEC14-D1C5-4766-9639-AA077CD76A23}" dt="2020-12-21T06:25:38.253" v="12" actId="1076"/>
          <ac:spMkLst>
            <pc:docMk/>
            <pc:sldMk cId="3330883869" sldId="283"/>
            <ac:spMk id="3" creationId="{9AF39BD7-A70A-4BB6-90C6-6A5CF1D105AF}"/>
          </ac:spMkLst>
        </pc:spChg>
        <pc:spChg chg="add mod">
          <ac:chgData name="majed Al-hakami" userId="c15e6e485a5a4051" providerId="LiveId" clId="{467FEC14-D1C5-4766-9639-AA077CD76A23}" dt="2020-12-21T22:33:23.837" v="343"/>
          <ac:spMkLst>
            <pc:docMk/>
            <pc:sldMk cId="3330883869" sldId="283"/>
            <ac:spMk id="11" creationId="{D3EEA527-3F40-4476-A407-84C5B1232195}"/>
          </ac:spMkLst>
        </pc:spChg>
      </pc:sldChg>
      <pc:sldChg chg="addSp modSp mod">
        <pc:chgData name="majed Al-hakami" userId="c15e6e485a5a4051" providerId="LiveId" clId="{467FEC14-D1C5-4766-9639-AA077CD76A23}" dt="2020-12-21T22:33:25.655" v="344"/>
        <pc:sldMkLst>
          <pc:docMk/>
          <pc:sldMk cId="1993078716" sldId="284"/>
        </pc:sldMkLst>
        <pc:spChg chg="mod">
          <ac:chgData name="majed Al-hakami" userId="c15e6e485a5a4051" providerId="LiveId" clId="{467FEC14-D1C5-4766-9639-AA077CD76A23}" dt="2020-12-21T06:25:31.091" v="11" actId="1076"/>
          <ac:spMkLst>
            <pc:docMk/>
            <pc:sldMk cId="1993078716" sldId="284"/>
            <ac:spMk id="4" creationId="{AB529FD9-B47A-40F1-95DE-2676EF369C9A}"/>
          </ac:spMkLst>
        </pc:spChg>
        <pc:spChg chg="add mod">
          <ac:chgData name="majed Al-hakami" userId="c15e6e485a5a4051" providerId="LiveId" clId="{467FEC14-D1C5-4766-9639-AA077CD76A23}" dt="2020-12-21T22:33:25.655" v="344"/>
          <ac:spMkLst>
            <pc:docMk/>
            <pc:sldMk cId="1993078716" sldId="284"/>
            <ac:spMk id="11" creationId="{F41B4116-B2F9-4BE2-9AE9-274196F84E47}"/>
          </ac:spMkLst>
        </pc:spChg>
      </pc:sldChg>
      <pc:sldChg chg="addSp modSp mod">
        <pc:chgData name="majed Al-hakami" userId="c15e6e485a5a4051" providerId="LiveId" clId="{467FEC14-D1C5-4766-9639-AA077CD76A23}" dt="2020-12-21T22:33:27.230" v="345"/>
        <pc:sldMkLst>
          <pc:docMk/>
          <pc:sldMk cId="289582352" sldId="285"/>
        </pc:sldMkLst>
        <pc:spChg chg="mod">
          <ac:chgData name="majed Al-hakami" userId="c15e6e485a5a4051" providerId="LiveId" clId="{467FEC14-D1C5-4766-9639-AA077CD76A23}" dt="2020-12-21T06:25:23.023" v="10" actId="1076"/>
          <ac:spMkLst>
            <pc:docMk/>
            <pc:sldMk cId="289582352" sldId="285"/>
            <ac:spMk id="4" creationId="{D6C589B5-7419-4768-AF03-95AD5171E670}"/>
          </ac:spMkLst>
        </pc:spChg>
        <pc:spChg chg="mod">
          <ac:chgData name="majed Al-hakami" userId="c15e6e485a5a4051" providerId="LiveId" clId="{467FEC14-D1C5-4766-9639-AA077CD76A23}" dt="2020-12-21T22:19:10.174" v="175" actId="207"/>
          <ac:spMkLst>
            <pc:docMk/>
            <pc:sldMk cId="289582352" sldId="285"/>
            <ac:spMk id="6" creationId="{10AAC806-B440-447D-8C30-4FE2EFE02AA4}"/>
          </ac:spMkLst>
        </pc:spChg>
        <pc:spChg chg="add mod">
          <ac:chgData name="majed Al-hakami" userId="c15e6e485a5a4051" providerId="LiveId" clId="{467FEC14-D1C5-4766-9639-AA077CD76A23}" dt="2020-12-21T22:33:27.230" v="345"/>
          <ac:spMkLst>
            <pc:docMk/>
            <pc:sldMk cId="289582352" sldId="285"/>
            <ac:spMk id="11" creationId="{F13B006D-C5BD-4EA0-93CB-A031D1EA121B}"/>
          </ac:spMkLst>
        </pc:spChg>
      </pc:sldChg>
      <pc:sldChg chg="addSp modSp mod ord">
        <pc:chgData name="majed Al-hakami" userId="c15e6e485a5a4051" providerId="LiveId" clId="{467FEC14-D1C5-4766-9639-AA077CD76A23}" dt="2020-12-21T22:33:31.776" v="348"/>
        <pc:sldMkLst>
          <pc:docMk/>
          <pc:sldMk cId="1025191940" sldId="287"/>
        </pc:sldMkLst>
        <pc:spChg chg="mod">
          <ac:chgData name="majed Al-hakami" userId="c15e6e485a5a4051" providerId="LiveId" clId="{467FEC14-D1C5-4766-9639-AA077CD76A23}" dt="2020-12-21T22:30:00.012" v="321" actId="20577"/>
          <ac:spMkLst>
            <pc:docMk/>
            <pc:sldMk cId="1025191940" sldId="287"/>
            <ac:spMk id="4" creationId="{A9D55CD0-E9FB-42C4-8F65-599B256870D8}"/>
          </ac:spMkLst>
        </pc:spChg>
        <pc:spChg chg="add mod">
          <ac:chgData name="majed Al-hakami" userId="c15e6e485a5a4051" providerId="LiveId" clId="{467FEC14-D1C5-4766-9639-AA077CD76A23}" dt="2020-12-21T22:33:31.776" v="348"/>
          <ac:spMkLst>
            <pc:docMk/>
            <pc:sldMk cId="1025191940" sldId="287"/>
            <ac:spMk id="13" creationId="{2E8F0776-CD2E-414B-85B7-45C1FD721FF0}"/>
          </ac:spMkLst>
        </pc:spChg>
      </pc:sldChg>
      <pc:sldChg chg="addSp modSp mod">
        <pc:chgData name="majed Al-hakami" userId="c15e6e485a5a4051" providerId="LiveId" clId="{467FEC14-D1C5-4766-9639-AA077CD76A23}" dt="2020-12-21T22:33:33.242" v="349"/>
        <pc:sldMkLst>
          <pc:docMk/>
          <pc:sldMk cId="38637431" sldId="288"/>
        </pc:sldMkLst>
        <pc:spChg chg="mod">
          <ac:chgData name="majed Al-hakami" userId="c15e6e485a5a4051" providerId="LiveId" clId="{467FEC14-D1C5-4766-9639-AA077CD76A23}" dt="2020-12-21T22:30:14.621" v="322" actId="20577"/>
          <ac:spMkLst>
            <pc:docMk/>
            <pc:sldMk cId="38637431" sldId="288"/>
            <ac:spMk id="4" creationId="{0A2106DE-F5B7-49E0-8FB8-FAB8614113A8}"/>
          </ac:spMkLst>
        </pc:spChg>
        <pc:spChg chg="mod">
          <ac:chgData name="majed Al-hakami" userId="c15e6e485a5a4051" providerId="LiveId" clId="{467FEC14-D1C5-4766-9639-AA077CD76A23}" dt="2020-12-21T22:19:05.659" v="174" actId="207"/>
          <ac:spMkLst>
            <pc:docMk/>
            <pc:sldMk cId="38637431" sldId="288"/>
            <ac:spMk id="6" creationId="{828E0221-384E-4370-B6FD-8182A6891E5D}"/>
          </ac:spMkLst>
        </pc:spChg>
        <pc:spChg chg="add mod">
          <ac:chgData name="majed Al-hakami" userId="c15e6e485a5a4051" providerId="LiveId" clId="{467FEC14-D1C5-4766-9639-AA077CD76A23}" dt="2020-12-21T22:33:33.242" v="349"/>
          <ac:spMkLst>
            <pc:docMk/>
            <pc:sldMk cId="38637431" sldId="288"/>
            <ac:spMk id="13" creationId="{5C8D0932-84A9-4E40-BFAC-3E941509FD2A}"/>
          </ac:spMkLst>
        </pc:spChg>
      </pc:sldChg>
      <pc:sldChg chg="addSp delSp modSp del mod">
        <pc:chgData name="majed Al-hakami" userId="c15e6e485a5a4051" providerId="LiveId" clId="{467FEC14-D1C5-4766-9639-AA077CD76A23}" dt="2020-12-21T22:32:16.620" v="330" actId="47"/>
        <pc:sldMkLst>
          <pc:docMk/>
          <pc:sldMk cId="2468194232" sldId="290"/>
        </pc:sldMkLst>
        <pc:spChg chg="add mod">
          <ac:chgData name="majed Al-hakami" userId="c15e6e485a5a4051" providerId="LiveId" clId="{467FEC14-D1C5-4766-9639-AA077CD76A23}" dt="2020-12-21T22:30:22.470" v="323" actId="20577"/>
          <ac:spMkLst>
            <pc:docMk/>
            <pc:sldMk cId="2468194232" sldId="290"/>
            <ac:spMk id="14" creationId="{85205275-5DB9-49F0-9A26-56D501BCABA7}"/>
          </ac:spMkLst>
        </pc:spChg>
        <pc:spChg chg="del">
          <ac:chgData name="majed Al-hakami" userId="c15e6e485a5a4051" providerId="LiveId" clId="{467FEC14-D1C5-4766-9639-AA077CD76A23}" dt="2020-12-21T06:24:54.180" v="7" actId="478"/>
          <ac:spMkLst>
            <pc:docMk/>
            <pc:sldMk cId="2468194232" sldId="290"/>
            <ac:spMk id="21" creationId="{C21002FA-FE46-4A00-B1E7-BDA44FA1B059}"/>
          </ac:spMkLst>
        </pc:spChg>
        <pc:picChg chg="del">
          <ac:chgData name="majed Al-hakami" userId="c15e6e485a5a4051" providerId="LiveId" clId="{467FEC14-D1C5-4766-9639-AA077CD76A23}" dt="2020-12-21T06:24:54.180" v="7" actId="478"/>
          <ac:picMkLst>
            <pc:docMk/>
            <pc:sldMk cId="2468194232" sldId="290"/>
            <ac:picMk id="31" creationId="{5E41CA06-163C-406F-BD44-C2BDD655B1A6}"/>
          </ac:picMkLst>
        </pc:picChg>
      </pc:sldChg>
      <pc:sldChg chg="addSp delSp modSp mod">
        <pc:chgData name="majed Al-hakami" userId="c15e6e485a5a4051" providerId="LiveId" clId="{467FEC14-D1C5-4766-9639-AA077CD76A23}" dt="2020-12-21T22:33:36.780" v="351"/>
        <pc:sldMkLst>
          <pc:docMk/>
          <pc:sldMk cId="2036791057" sldId="291"/>
        </pc:sldMkLst>
        <pc:spChg chg="add mod">
          <ac:chgData name="majed Al-hakami" userId="c15e6e485a5a4051" providerId="LiveId" clId="{467FEC14-D1C5-4766-9639-AA077CD76A23}" dt="2020-12-21T22:32:27.800" v="331" actId="20577"/>
          <ac:spMkLst>
            <pc:docMk/>
            <pc:sldMk cId="2036791057" sldId="291"/>
            <ac:spMk id="13" creationId="{A6C88E96-B721-4D1C-91B8-0A7BDF950A07}"/>
          </ac:spMkLst>
        </pc:spChg>
        <pc:spChg chg="add mod">
          <ac:chgData name="majed Al-hakami" userId="c15e6e485a5a4051" providerId="LiveId" clId="{467FEC14-D1C5-4766-9639-AA077CD76A23}" dt="2020-12-21T22:21:23.393" v="188" actId="1076"/>
          <ac:spMkLst>
            <pc:docMk/>
            <pc:sldMk cId="2036791057" sldId="291"/>
            <ac:spMk id="15" creationId="{C926CA72-B3B3-4714-BB0D-24CD579CAFAE}"/>
          </ac:spMkLst>
        </pc:spChg>
        <pc:spChg chg="add mod">
          <ac:chgData name="majed Al-hakami" userId="c15e6e485a5a4051" providerId="LiveId" clId="{467FEC14-D1C5-4766-9639-AA077CD76A23}" dt="2020-12-21T22:21:23.393" v="188" actId="1076"/>
          <ac:spMkLst>
            <pc:docMk/>
            <pc:sldMk cId="2036791057" sldId="291"/>
            <ac:spMk id="16" creationId="{32D52A6B-9066-43D9-A371-F8411CA2C842}"/>
          </ac:spMkLst>
        </pc:spChg>
        <pc:spChg chg="add mod">
          <ac:chgData name="majed Al-hakami" userId="c15e6e485a5a4051" providerId="LiveId" clId="{467FEC14-D1C5-4766-9639-AA077CD76A23}" dt="2020-12-21T22:21:23.393" v="188" actId="1076"/>
          <ac:spMkLst>
            <pc:docMk/>
            <pc:sldMk cId="2036791057" sldId="291"/>
            <ac:spMk id="17" creationId="{74E08EA3-C5A3-4461-B43C-A43C6ABA744F}"/>
          </ac:spMkLst>
        </pc:spChg>
        <pc:spChg chg="add mod">
          <ac:chgData name="majed Al-hakami" userId="c15e6e485a5a4051" providerId="LiveId" clId="{467FEC14-D1C5-4766-9639-AA077CD76A23}" dt="2020-12-21T22:21:23.393" v="188" actId="1076"/>
          <ac:spMkLst>
            <pc:docMk/>
            <pc:sldMk cId="2036791057" sldId="291"/>
            <ac:spMk id="18" creationId="{263297BF-5EAB-454E-A941-85D829C8AA59}"/>
          </ac:spMkLst>
        </pc:spChg>
        <pc:spChg chg="add mod">
          <ac:chgData name="majed Al-hakami" userId="c15e6e485a5a4051" providerId="LiveId" clId="{467FEC14-D1C5-4766-9639-AA077CD76A23}" dt="2020-12-21T22:21:23.393" v="188" actId="1076"/>
          <ac:spMkLst>
            <pc:docMk/>
            <pc:sldMk cId="2036791057" sldId="291"/>
            <ac:spMk id="19" creationId="{0FE6640D-05AC-496B-8AB0-74F546AAE6BD}"/>
          </ac:spMkLst>
        </pc:spChg>
        <pc:spChg chg="add mod">
          <ac:chgData name="majed Al-hakami" userId="c15e6e485a5a4051" providerId="LiveId" clId="{467FEC14-D1C5-4766-9639-AA077CD76A23}" dt="2020-12-21T22:21:23.393" v="188" actId="1076"/>
          <ac:spMkLst>
            <pc:docMk/>
            <pc:sldMk cId="2036791057" sldId="291"/>
            <ac:spMk id="20" creationId="{0AFF09A8-04BE-4464-944B-B56A02926302}"/>
          </ac:spMkLst>
        </pc:spChg>
        <pc:spChg chg="add mod">
          <ac:chgData name="majed Al-hakami" userId="c15e6e485a5a4051" providerId="LiveId" clId="{467FEC14-D1C5-4766-9639-AA077CD76A23}" dt="2020-12-21T22:21:23.393" v="188" actId="1076"/>
          <ac:spMkLst>
            <pc:docMk/>
            <pc:sldMk cId="2036791057" sldId="291"/>
            <ac:spMk id="21" creationId="{9C66DE9F-9A17-4CAB-9370-4CA0C8370B42}"/>
          </ac:spMkLst>
        </pc:spChg>
        <pc:spChg chg="add mod">
          <ac:chgData name="majed Al-hakami" userId="c15e6e485a5a4051" providerId="LiveId" clId="{467FEC14-D1C5-4766-9639-AA077CD76A23}" dt="2020-12-21T22:33:36.780" v="351"/>
          <ac:spMkLst>
            <pc:docMk/>
            <pc:sldMk cId="2036791057" sldId="291"/>
            <ac:spMk id="22" creationId="{2D127433-B38B-4F10-9531-84D0B5CA790B}"/>
          </ac:spMkLst>
        </pc:spChg>
        <pc:spChg chg="del">
          <ac:chgData name="majed Al-hakami" userId="c15e6e485a5a4051" providerId="LiveId" clId="{467FEC14-D1C5-4766-9639-AA077CD76A23}" dt="2020-12-21T22:21:18.849" v="186" actId="478"/>
          <ac:spMkLst>
            <pc:docMk/>
            <pc:sldMk cId="2036791057" sldId="291"/>
            <ac:spMk id="34" creationId="{E32480D0-8A7D-4544-8BCE-83BDAB913B1E}"/>
          </ac:spMkLst>
        </pc:spChg>
        <pc:spChg chg="del">
          <ac:chgData name="majed Al-hakami" userId="c15e6e485a5a4051" providerId="LiveId" clId="{467FEC14-D1C5-4766-9639-AA077CD76A23}" dt="2020-12-21T22:21:18.849" v="186" actId="478"/>
          <ac:spMkLst>
            <pc:docMk/>
            <pc:sldMk cId="2036791057" sldId="291"/>
            <ac:spMk id="36" creationId="{AF5FB810-4E8D-4C0A-8029-3B05C1FCB997}"/>
          </ac:spMkLst>
        </pc:spChg>
        <pc:spChg chg="del">
          <ac:chgData name="majed Al-hakami" userId="c15e6e485a5a4051" providerId="LiveId" clId="{467FEC14-D1C5-4766-9639-AA077CD76A23}" dt="2020-12-21T22:21:18.849" v="186" actId="478"/>
          <ac:spMkLst>
            <pc:docMk/>
            <pc:sldMk cId="2036791057" sldId="291"/>
            <ac:spMk id="38" creationId="{648DE8D4-1AC5-4091-8CE8-22B77A7A2117}"/>
          </ac:spMkLst>
        </pc:spChg>
        <pc:spChg chg="del">
          <ac:chgData name="majed Al-hakami" userId="c15e6e485a5a4051" providerId="LiveId" clId="{467FEC14-D1C5-4766-9639-AA077CD76A23}" dt="2020-12-21T22:21:18.849" v="186" actId="478"/>
          <ac:spMkLst>
            <pc:docMk/>
            <pc:sldMk cId="2036791057" sldId="291"/>
            <ac:spMk id="40" creationId="{87A889F5-9BB0-4488-BA64-95C976D57215}"/>
          </ac:spMkLst>
        </pc:spChg>
        <pc:spChg chg="del">
          <ac:chgData name="majed Al-hakami" userId="c15e6e485a5a4051" providerId="LiveId" clId="{467FEC14-D1C5-4766-9639-AA077CD76A23}" dt="2020-12-21T22:21:18.849" v="186" actId="478"/>
          <ac:spMkLst>
            <pc:docMk/>
            <pc:sldMk cId="2036791057" sldId="291"/>
            <ac:spMk id="42" creationId="{590F0794-91D8-4DC3-AB89-FD69793B7747}"/>
          </ac:spMkLst>
        </pc:spChg>
        <pc:spChg chg="del">
          <ac:chgData name="majed Al-hakami" userId="c15e6e485a5a4051" providerId="LiveId" clId="{467FEC14-D1C5-4766-9639-AA077CD76A23}" dt="2020-12-21T22:21:18.849" v="186" actId="478"/>
          <ac:spMkLst>
            <pc:docMk/>
            <pc:sldMk cId="2036791057" sldId="291"/>
            <ac:spMk id="48" creationId="{891F1349-1AB9-4D1F-BB04-544DD3F9AF66}"/>
          </ac:spMkLst>
        </pc:spChg>
        <pc:spChg chg="del">
          <ac:chgData name="majed Al-hakami" userId="c15e6e485a5a4051" providerId="LiveId" clId="{467FEC14-D1C5-4766-9639-AA077CD76A23}" dt="2020-12-21T22:21:18.849" v="186" actId="478"/>
          <ac:spMkLst>
            <pc:docMk/>
            <pc:sldMk cId="2036791057" sldId="291"/>
            <ac:spMk id="52" creationId="{E8E65CB3-0A33-4331-B29D-56586FFC3553}"/>
          </ac:spMkLst>
        </pc:spChg>
        <pc:picChg chg="add mod">
          <ac:chgData name="majed Al-hakami" userId="c15e6e485a5a4051" providerId="LiveId" clId="{467FEC14-D1C5-4766-9639-AA077CD76A23}" dt="2020-12-21T22:21:25.902" v="189" actId="14100"/>
          <ac:picMkLst>
            <pc:docMk/>
            <pc:sldMk cId="2036791057" sldId="291"/>
            <ac:picMk id="14" creationId="{7AB0AD33-B478-4A88-8868-38198F8836A1}"/>
          </ac:picMkLst>
        </pc:picChg>
        <pc:picChg chg="del">
          <ac:chgData name="majed Al-hakami" userId="c15e6e485a5a4051" providerId="LiveId" clId="{467FEC14-D1C5-4766-9639-AA077CD76A23}" dt="2020-12-21T22:21:18.849" v="186" actId="478"/>
          <ac:picMkLst>
            <pc:docMk/>
            <pc:sldMk cId="2036791057" sldId="291"/>
            <ac:picMk id="44" creationId="{FCBF8D86-7381-4C31-ACE7-65A2A90558AF}"/>
          </ac:picMkLst>
        </pc:picChg>
        <pc:picChg chg="del">
          <ac:chgData name="majed Al-hakami" userId="c15e6e485a5a4051" providerId="LiveId" clId="{467FEC14-D1C5-4766-9639-AA077CD76A23}" dt="2020-12-21T22:21:18.849" v="186" actId="478"/>
          <ac:picMkLst>
            <pc:docMk/>
            <pc:sldMk cId="2036791057" sldId="291"/>
            <ac:picMk id="46" creationId="{B67B21B7-9B0B-4275-BEA9-6F2005A9A494}"/>
          </ac:picMkLst>
        </pc:picChg>
      </pc:sldChg>
      <pc:sldChg chg="addSp delSp modSp mod">
        <pc:chgData name="majed Al-hakami" userId="c15e6e485a5a4051" providerId="LiveId" clId="{467FEC14-D1C5-4766-9639-AA077CD76A23}" dt="2020-12-21T22:33:38.582" v="352"/>
        <pc:sldMkLst>
          <pc:docMk/>
          <pc:sldMk cId="1479790899" sldId="292"/>
        </pc:sldMkLst>
        <pc:spChg chg="mod">
          <ac:chgData name="majed Al-hakami" userId="c15e6e485a5a4051" providerId="LiveId" clId="{467FEC14-D1C5-4766-9639-AA077CD76A23}" dt="2020-12-21T22:27:39.912" v="304" actId="1076"/>
          <ac:spMkLst>
            <pc:docMk/>
            <pc:sldMk cId="1479790899" sldId="292"/>
            <ac:spMk id="3" creationId="{E12B58C1-51AF-475B-BD68-82FE81D10E1E}"/>
          </ac:spMkLst>
        </pc:spChg>
        <pc:spChg chg="del">
          <ac:chgData name="majed Al-hakami" userId="c15e6e485a5a4051" providerId="LiveId" clId="{467FEC14-D1C5-4766-9639-AA077CD76A23}" dt="2020-12-21T22:27:32.068" v="301" actId="478"/>
          <ac:spMkLst>
            <pc:docMk/>
            <pc:sldMk cId="1479790899" sldId="292"/>
            <ac:spMk id="5" creationId="{F9E03722-20D4-44D3-9CD9-F389AFC84FF5}"/>
          </ac:spMkLst>
        </pc:spChg>
        <pc:spChg chg="add del mod">
          <ac:chgData name="majed Al-hakami" userId="c15e6e485a5a4051" providerId="LiveId" clId="{467FEC14-D1C5-4766-9639-AA077CD76A23}" dt="2020-12-21T22:32:32.576" v="332" actId="20577"/>
          <ac:spMkLst>
            <pc:docMk/>
            <pc:sldMk cId="1479790899" sldId="292"/>
            <ac:spMk id="12" creationId="{ED012072-DDA7-434A-A16C-B978D527B4E2}"/>
          </ac:spMkLst>
        </pc:spChg>
        <pc:spChg chg="add mod">
          <ac:chgData name="majed Al-hakami" userId="c15e6e485a5a4051" providerId="LiveId" clId="{467FEC14-D1C5-4766-9639-AA077CD76A23}" dt="2020-12-21T22:33:38.582" v="352"/>
          <ac:spMkLst>
            <pc:docMk/>
            <pc:sldMk cId="1479790899" sldId="292"/>
            <ac:spMk id="13" creationId="{BAB3B838-CF83-408A-A0A6-FCBF2E6A219C}"/>
          </ac:spMkLst>
        </pc:spChg>
        <pc:picChg chg="del">
          <ac:chgData name="majed Al-hakami" userId="c15e6e485a5a4051" providerId="LiveId" clId="{467FEC14-D1C5-4766-9639-AA077CD76A23}" dt="2020-12-21T22:27:32.068" v="301" actId="478"/>
          <ac:picMkLst>
            <pc:docMk/>
            <pc:sldMk cId="1479790899" sldId="292"/>
            <ac:picMk id="6" creationId="{BEB0CB5C-F836-4DE3-AFD7-E324CBEB3A72}"/>
          </ac:picMkLst>
        </pc:picChg>
      </pc:sldChg>
      <pc:sldChg chg="addSp delSp modSp add mod delAnim modAnim">
        <pc:chgData name="majed Al-hakami" userId="c15e6e485a5a4051" providerId="LiveId" clId="{467FEC14-D1C5-4766-9639-AA077CD76A23}" dt="2020-12-21T22:33:40.092" v="353"/>
        <pc:sldMkLst>
          <pc:docMk/>
          <pc:sldMk cId="663739458" sldId="293"/>
        </pc:sldMkLst>
        <pc:spChg chg="mod">
          <ac:chgData name="majed Al-hakami" userId="c15e6e485a5a4051" providerId="LiveId" clId="{467FEC14-D1C5-4766-9639-AA077CD76A23}" dt="2020-12-21T22:23:29.413" v="207" actId="207"/>
          <ac:spMkLst>
            <pc:docMk/>
            <pc:sldMk cId="663739458" sldId="293"/>
            <ac:spMk id="3" creationId="{E12B58C1-51AF-475B-BD68-82FE81D10E1E}"/>
          </ac:spMkLst>
        </pc:spChg>
        <pc:spChg chg="del">
          <ac:chgData name="majed Al-hakami" userId="c15e6e485a5a4051" providerId="LiveId" clId="{467FEC14-D1C5-4766-9639-AA077CD76A23}" dt="2020-12-21T22:22:25.617" v="192" actId="478"/>
          <ac:spMkLst>
            <pc:docMk/>
            <pc:sldMk cId="663739458" sldId="293"/>
            <ac:spMk id="5" creationId="{F9E03722-20D4-44D3-9CD9-F389AFC84FF5}"/>
          </ac:spMkLst>
        </pc:spChg>
        <pc:spChg chg="add mod">
          <ac:chgData name="majed Al-hakami" userId="c15e6e485a5a4051" providerId="LiveId" clId="{467FEC14-D1C5-4766-9639-AA077CD76A23}" dt="2020-12-21T22:24:14.990" v="209" actId="14100"/>
          <ac:spMkLst>
            <pc:docMk/>
            <pc:sldMk cId="663739458" sldId="293"/>
            <ac:spMk id="12" creationId="{1614C262-5257-41BE-9B89-7448DECADF3A}"/>
          </ac:spMkLst>
        </pc:spChg>
        <pc:spChg chg="add mod">
          <ac:chgData name="majed Al-hakami" userId="c15e6e485a5a4051" providerId="LiveId" clId="{467FEC14-D1C5-4766-9639-AA077CD76A23}" dt="2020-12-21T22:32:44.067" v="333" actId="403"/>
          <ac:spMkLst>
            <pc:docMk/>
            <pc:sldMk cId="663739458" sldId="293"/>
            <ac:spMk id="14" creationId="{5FC30972-6695-4928-8483-F1624615DC67}"/>
          </ac:spMkLst>
        </pc:spChg>
        <pc:spChg chg="add mod">
          <ac:chgData name="majed Al-hakami" userId="c15e6e485a5a4051" providerId="LiveId" clId="{467FEC14-D1C5-4766-9639-AA077CD76A23}" dt="2020-12-21T22:33:40.092" v="353"/>
          <ac:spMkLst>
            <pc:docMk/>
            <pc:sldMk cId="663739458" sldId="293"/>
            <ac:spMk id="16" creationId="{BDB691A1-02B8-437C-8559-3A9A7A8000D3}"/>
          </ac:spMkLst>
        </pc:spChg>
        <pc:spChg chg="del">
          <ac:chgData name="majed Al-hakami" userId="c15e6e485a5a4051" providerId="LiveId" clId="{467FEC14-D1C5-4766-9639-AA077CD76A23}" dt="2020-12-21T22:03:49.770" v="82" actId="478"/>
          <ac:spMkLst>
            <pc:docMk/>
            <pc:sldMk cId="663739458" sldId="293"/>
            <ac:spMk id="23" creationId="{D7A6F7FC-6E03-4E7E-87AE-2F24AEE8EC0F}"/>
          </ac:spMkLst>
        </pc:spChg>
        <pc:spChg chg="del">
          <ac:chgData name="majed Al-hakami" userId="c15e6e485a5a4051" providerId="LiveId" clId="{467FEC14-D1C5-4766-9639-AA077CD76A23}" dt="2020-12-21T22:03:49.770" v="82" actId="478"/>
          <ac:spMkLst>
            <pc:docMk/>
            <pc:sldMk cId="663739458" sldId="293"/>
            <ac:spMk id="24" creationId="{BF01F0EF-0D9A-4651-B492-F440054C1D33}"/>
          </ac:spMkLst>
        </pc:spChg>
        <pc:spChg chg="del">
          <ac:chgData name="majed Al-hakami" userId="c15e6e485a5a4051" providerId="LiveId" clId="{467FEC14-D1C5-4766-9639-AA077CD76A23}" dt="2020-12-21T22:03:49.770" v="82" actId="478"/>
          <ac:spMkLst>
            <pc:docMk/>
            <pc:sldMk cId="663739458" sldId="293"/>
            <ac:spMk id="25" creationId="{5B7CEA4F-E7F3-45F1-A0BA-CA4EE63463D5}"/>
          </ac:spMkLst>
        </pc:spChg>
        <pc:spChg chg="del">
          <ac:chgData name="majed Al-hakami" userId="c15e6e485a5a4051" providerId="LiveId" clId="{467FEC14-D1C5-4766-9639-AA077CD76A23}" dt="2020-12-21T22:03:49.770" v="82" actId="478"/>
          <ac:spMkLst>
            <pc:docMk/>
            <pc:sldMk cId="663739458" sldId="293"/>
            <ac:spMk id="26" creationId="{660AA880-3902-4B0E-9888-F257BA8AFF44}"/>
          </ac:spMkLst>
        </pc:spChg>
        <pc:graphicFrameChg chg="del">
          <ac:chgData name="majed Al-hakami" userId="c15e6e485a5a4051" providerId="LiveId" clId="{467FEC14-D1C5-4766-9639-AA077CD76A23}" dt="2020-12-21T22:03:49.770" v="82" actId="478"/>
          <ac:graphicFrameMkLst>
            <pc:docMk/>
            <pc:sldMk cId="663739458" sldId="293"/>
            <ac:graphicFrameMk id="7" creationId="{B14D4BC3-21C9-48D3-B315-9A896BE8D278}"/>
          </ac:graphicFrameMkLst>
        </pc:graphicFrameChg>
        <pc:picChg chg="del">
          <ac:chgData name="majed Al-hakami" userId="c15e6e485a5a4051" providerId="LiveId" clId="{467FEC14-D1C5-4766-9639-AA077CD76A23}" dt="2020-12-21T22:03:51.551" v="83" actId="478"/>
          <ac:picMkLst>
            <pc:docMk/>
            <pc:sldMk cId="663739458" sldId="293"/>
            <ac:picMk id="4" creationId="{976BD34C-BFF4-4823-8A12-77CF9581C86F}"/>
          </ac:picMkLst>
        </pc:picChg>
        <pc:picChg chg="del">
          <ac:chgData name="majed Al-hakami" userId="c15e6e485a5a4051" providerId="LiveId" clId="{467FEC14-D1C5-4766-9639-AA077CD76A23}" dt="2020-12-21T22:22:25.617" v="192" actId="478"/>
          <ac:picMkLst>
            <pc:docMk/>
            <pc:sldMk cId="663739458" sldId="293"/>
            <ac:picMk id="6" creationId="{BEB0CB5C-F836-4DE3-AFD7-E324CBEB3A72}"/>
          </ac:picMkLst>
        </pc:picChg>
        <pc:picChg chg="add mod">
          <ac:chgData name="majed Al-hakami" userId="c15e6e485a5a4051" providerId="LiveId" clId="{467FEC14-D1C5-4766-9639-AA077CD76A23}" dt="2020-12-21T22:27:13.089" v="299" actId="1076"/>
          <ac:picMkLst>
            <pc:docMk/>
            <pc:sldMk cId="663739458" sldId="293"/>
            <ac:picMk id="15" creationId="{D3C54413-CF27-436D-AB55-AE6B3A1C817B}"/>
          </ac:picMkLst>
        </pc:picChg>
      </pc:sldChg>
      <pc:sldChg chg="addSp modSp add">
        <pc:chgData name="majed Al-hakami" userId="c15e6e485a5a4051" providerId="LiveId" clId="{467FEC14-D1C5-4766-9639-AA077CD76A23}" dt="2020-12-21T22:33:41.865" v="354"/>
        <pc:sldMkLst>
          <pc:docMk/>
          <pc:sldMk cId="520304203" sldId="294"/>
        </pc:sldMkLst>
        <pc:spChg chg="add mod">
          <ac:chgData name="majed Al-hakami" userId="c15e6e485a5a4051" providerId="LiveId" clId="{467FEC14-D1C5-4766-9639-AA077CD76A23}" dt="2020-12-21T22:33:41.865" v="354"/>
          <ac:spMkLst>
            <pc:docMk/>
            <pc:sldMk cId="520304203" sldId="294"/>
            <ac:spMk id="7" creationId="{770EE351-3FC6-450E-987D-A42667D7C2BC}"/>
          </ac:spMkLst>
        </pc:spChg>
      </pc:sldChg>
      <pc:sldChg chg="modSp add mod">
        <pc:chgData name="majed Al-hakami" userId="c15e6e485a5a4051" providerId="LiveId" clId="{467FEC14-D1C5-4766-9639-AA077CD76A23}" dt="2020-12-21T22:29:17.451" v="318" actId="20577"/>
        <pc:sldMkLst>
          <pc:docMk/>
          <pc:sldMk cId="512736973" sldId="304"/>
        </pc:sldMkLst>
        <pc:spChg chg="mod">
          <ac:chgData name="majed Al-hakami" userId="c15e6e485a5a4051" providerId="LiveId" clId="{467FEC14-D1C5-4766-9639-AA077CD76A23}" dt="2020-12-21T22:29:17.451" v="318" actId="20577"/>
          <ac:spMkLst>
            <pc:docMk/>
            <pc:sldMk cId="512736973" sldId="304"/>
            <ac:spMk id="19" creationId="{EA6D929D-48F8-4DAF-A4FE-3BE268AF2D56}"/>
          </ac:spMkLst>
        </pc:spChg>
      </pc:sldChg>
      <pc:sldChg chg="add del">
        <pc:chgData name="majed Al-hakami" userId="c15e6e485a5a4051" providerId="LiveId" clId="{467FEC14-D1C5-4766-9639-AA077CD76A23}" dt="2020-12-21T22:30:52.369" v="328"/>
        <pc:sldMkLst>
          <pc:docMk/>
          <pc:sldMk cId="71789161" sldId="305"/>
        </pc:sldMkLst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9BF038A5-4BBC-460E-A9D8-8929DCDC682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وان فرعي 2">
            <a:extLst>
              <a:ext uri="{FF2B5EF4-FFF2-40B4-BE49-F238E27FC236}">
                <a16:creationId xmlns:a16="http://schemas.microsoft.com/office/drawing/2014/main" id="{0F524918-6B66-4047-9B8E-B95D54F305A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ar-SA"/>
              <a:t>انقر لتحرير نمط العنوان الفرعي للشكل الرئيسي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5B524B88-B51E-4E40-BC7B-6A275779A8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0387C1-AC6E-42AF-8B56-BCE79D8438EF}" type="datetimeFigureOut">
              <a:rPr lang="ar-SA" smtClean="0"/>
              <a:t>08/05/42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4D4D1637-F4CC-4473-B9A8-91A6D03742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449277BD-1E5F-45F5-9DD8-4981083856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D71788-8FFC-469A-9EA8-938AE23EC2DC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5834001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A17FB6B0-AF2D-4E8B-A61F-3059124545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عنوان العمودي 2">
            <a:extLst>
              <a:ext uri="{FF2B5EF4-FFF2-40B4-BE49-F238E27FC236}">
                <a16:creationId xmlns:a16="http://schemas.microsoft.com/office/drawing/2014/main" id="{3BBD51B6-12A1-4A6D-A49D-BE142844CF0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45A14E95-4D90-409E-9C8D-48083D1BCB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0387C1-AC6E-42AF-8B56-BCE79D8438EF}" type="datetimeFigureOut">
              <a:rPr lang="ar-SA" smtClean="0"/>
              <a:t>08/05/42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0D7994F5-BB7E-465B-9506-6BCC6F26AC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280A33F9-5235-49A0-AABB-AEE09207A9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D71788-8FFC-469A-9EA8-938AE23EC2DC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9171539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>
            <a:extLst>
              <a:ext uri="{FF2B5EF4-FFF2-40B4-BE49-F238E27FC236}">
                <a16:creationId xmlns:a16="http://schemas.microsoft.com/office/drawing/2014/main" id="{98E48F4D-B5AA-446E-AB43-C7A54896EC4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عنوان العمودي 2">
            <a:extLst>
              <a:ext uri="{FF2B5EF4-FFF2-40B4-BE49-F238E27FC236}">
                <a16:creationId xmlns:a16="http://schemas.microsoft.com/office/drawing/2014/main" id="{A93B4D44-24BE-4D2D-9961-C1F4AE53413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0638A5CA-B43B-44EE-AD58-E86298016D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0387C1-AC6E-42AF-8B56-BCE79D8438EF}" type="datetimeFigureOut">
              <a:rPr lang="ar-SA" smtClean="0"/>
              <a:t>08/05/42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EE778392-A130-47F2-8DF3-6961D5EF8B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E479EADD-FA86-4721-B100-AAE50E7033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D71788-8FFC-469A-9EA8-938AE23EC2DC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2171924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BB20C441-DB32-476D-84BD-E5E2699242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E8408371-4FE8-45B7-A334-4FEF029F5EB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B91EF5D0-F5F2-46A5-96C5-B858CD73EC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0387C1-AC6E-42AF-8B56-BCE79D8438EF}" type="datetimeFigureOut">
              <a:rPr lang="ar-SA" smtClean="0"/>
              <a:t>08/05/42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FCA91BDF-6307-4F06-8557-686E04E015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67895CE7-5404-4A13-8199-ED0C4B75D0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D71788-8FFC-469A-9EA8-938AE23EC2DC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3742220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446ADE0C-7CC8-4074-95BC-32CB3DEA4F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80023B5E-EF39-49CA-8512-E0E549CBFC0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2EBF1AF8-7580-4BC9-BD2C-FA9201AC89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0387C1-AC6E-42AF-8B56-BCE79D8438EF}" type="datetimeFigureOut">
              <a:rPr lang="ar-SA" smtClean="0"/>
              <a:t>08/05/42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736BF302-CAF9-4AFC-845D-192852E728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3E3CED8A-0198-4285-998B-6E59845128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D71788-8FFC-469A-9EA8-938AE23EC2DC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6015794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9751C8B2-D0A9-4850-AF0E-31AA9CAE5D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6919DF73-59BA-4838-8A9D-8B13D2A36F2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محتوى 3">
            <a:extLst>
              <a:ext uri="{FF2B5EF4-FFF2-40B4-BE49-F238E27FC236}">
                <a16:creationId xmlns:a16="http://schemas.microsoft.com/office/drawing/2014/main" id="{D4691A01-DC1F-4F5F-B2B2-3C17C8C1746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890752CB-946C-42ED-94D3-28F640614A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0387C1-AC6E-42AF-8B56-BCE79D8438EF}" type="datetimeFigureOut">
              <a:rPr lang="ar-SA" smtClean="0"/>
              <a:t>08/05/42</a:t>
            </a:fld>
            <a:endParaRPr lang="ar-SA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9ED22115-E1B1-499C-9AC0-80F443DED4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AF8FEF6A-B353-47E0-813D-5F369F28D3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D71788-8FFC-469A-9EA8-938AE23EC2DC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5720272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D4A3B990-69C2-44DA-89AB-7AF1F0317D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5275DF78-F8F8-49D6-BD1C-DCC6366154E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عنصر نائب للمحتوى 3">
            <a:extLst>
              <a:ext uri="{FF2B5EF4-FFF2-40B4-BE49-F238E27FC236}">
                <a16:creationId xmlns:a16="http://schemas.microsoft.com/office/drawing/2014/main" id="{26D0A238-D3B5-4BCF-BC77-22F29955B08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5" name="عنصر نائب للنص 4">
            <a:extLst>
              <a:ext uri="{FF2B5EF4-FFF2-40B4-BE49-F238E27FC236}">
                <a16:creationId xmlns:a16="http://schemas.microsoft.com/office/drawing/2014/main" id="{B466477D-4FEC-43A0-A8B0-58EDACA5E1D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6" name="عنصر نائب للمحتوى 5">
            <a:extLst>
              <a:ext uri="{FF2B5EF4-FFF2-40B4-BE49-F238E27FC236}">
                <a16:creationId xmlns:a16="http://schemas.microsoft.com/office/drawing/2014/main" id="{B10CAF2B-7891-4852-B431-2783B604DFE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7" name="عنصر نائب للتاريخ 6">
            <a:extLst>
              <a:ext uri="{FF2B5EF4-FFF2-40B4-BE49-F238E27FC236}">
                <a16:creationId xmlns:a16="http://schemas.microsoft.com/office/drawing/2014/main" id="{28C7C9F2-1C92-4207-8645-5652452031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0387C1-AC6E-42AF-8B56-BCE79D8438EF}" type="datetimeFigureOut">
              <a:rPr lang="ar-SA" smtClean="0"/>
              <a:t>08/05/42</a:t>
            </a:fld>
            <a:endParaRPr lang="ar-SA"/>
          </a:p>
        </p:txBody>
      </p:sp>
      <p:sp>
        <p:nvSpPr>
          <p:cNvPr id="8" name="عنصر نائب للتذييل 7">
            <a:extLst>
              <a:ext uri="{FF2B5EF4-FFF2-40B4-BE49-F238E27FC236}">
                <a16:creationId xmlns:a16="http://schemas.microsoft.com/office/drawing/2014/main" id="{D59106B0-070C-48C6-AB1D-6308B27D1E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9" name="عنصر نائب لرقم الشريحة 8">
            <a:extLst>
              <a:ext uri="{FF2B5EF4-FFF2-40B4-BE49-F238E27FC236}">
                <a16:creationId xmlns:a16="http://schemas.microsoft.com/office/drawing/2014/main" id="{FBCCDB0C-561A-49AF-A068-BEA6E6C780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D71788-8FFC-469A-9EA8-938AE23EC2DC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0569999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39EF011C-A13E-4839-8467-46A00135EF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تاريخ 2">
            <a:extLst>
              <a:ext uri="{FF2B5EF4-FFF2-40B4-BE49-F238E27FC236}">
                <a16:creationId xmlns:a16="http://schemas.microsoft.com/office/drawing/2014/main" id="{363C21DF-4EC3-46B0-A1D6-032D60B6D4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0387C1-AC6E-42AF-8B56-BCE79D8438EF}" type="datetimeFigureOut">
              <a:rPr lang="ar-SA" smtClean="0"/>
              <a:t>08/05/42</a:t>
            </a:fld>
            <a:endParaRPr lang="ar-SA"/>
          </a:p>
        </p:txBody>
      </p:sp>
      <p:sp>
        <p:nvSpPr>
          <p:cNvPr id="4" name="عنصر نائب للتذييل 3">
            <a:extLst>
              <a:ext uri="{FF2B5EF4-FFF2-40B4-BE49-F238E27FC236}">
                <a16:creationId xmlns:a16="http://schemas.microsoft.com/office/drawing/2014/main" id="{9BB151A1-BC94-4F42-9BE7-DE63D34DA7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عنصر نائب لرقم الشريحة 4">
            <a:extLst>
              <a:ext uri="{FF2B5EF4-FFF2-40B4-BE49-F238E27FC236}">
                <a16:creationId xmlns:a16="http://schemas.microsoft.com/office/drawing/2014/main" id="{77E38868-72B2-49D1-AE29-4C718166C4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D71788-8FFC-469A-9EA8-938AE23EC2DC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1708023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>
            <a:extLst>
              <a:ext uri="{FF2B5EF4-FFF2-40B4-BE49-F238E27FC236}">
                <a16:creationId xmlns:a16="http://schemas.microsoft.com/office/drawing/2014/main" id="{2B3F82D8-A8C0-4C27-8588-0A71C51065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0387C1-AC6E-42AF-8B56-BCE79D8438EF}" type="datetimeFigureOut">
              <a:rPr lang="ar-SA" smtClean="0"/>
              <a:t>08/05/42</a:t>
            </a:fld>
            <a:endParaRPr lang="ar-SA"/>
          </a:p>
        </p:txBody>
      </p:sp>
      <p:sp>
        <p:nvSpPr>
          <p:cNvPr id="3" name="عنصر نائب للتذييل 2">
            <a:extLst>
              <a:ext uri="{FF2B5EF4-FFF2-40B4-BE49-F238E27FC236}">
                <a16:creationId xmlns:a16="http://schemas.microsoft.com/office/drawing/2014/main" id="{B0BD2843-D859-4C6E-AE06-689222593D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AA5890C2-4FEF-4B5A-B0C0-97654CA21A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D71788-8FFC-469A-9EA8-938AE23EC2DC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9880330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3C7984EE-B94D-40AF-8F1D-8128C5721F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E19505C1-3457-47D2-82C8-D771EBCF67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نص 3">
            <a:extLst>
              <a:ext uri="{FF2B5EF4-FFF2-40B4-BE49-F238E27FC236}">
                <a16:creationId xmlns:a16="http://schemas.microsoft.com/office/drawing/2014/main" id="{3C0F66C7-5940-4EDE-B184-038D739EB34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06A0BD9C-5136-4A1F-8061-F8D47B231B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0387C1-AC6E-42AF-8B56-BCE79D8438EF}" type="datetimeFigureOut">
              <a:rPr lang="ar-SA" smtClean="0"/>
              <a:t>08/05/42</a:t>
            </a:fld>
            <a:endParaRPr lang="ar-SA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CCA8BADB-C0B4-43A1-923F-DCEC04FD85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98C5ADB6-D144-48DF-A1BE-040D14E47E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D71788-8FFC-469A-9EA8-938AE23EC2DC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40334566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10078E12-A793-4C50-8738-82986261FF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صورة 2">
            <a:extLst>
              <a:ext uri="{FF2B5EF4-FFF2-40B4-BE49-F238E27FC236}">
                <a16:creationId xmlns:a16="http://schemas.microsoft.com/office/drawing/2014/main" id="{C1D8916B-DD0F-45CA-9957-EC8AF94F382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SA"/>
          </a:p>
        </p:txBody>
      </p:sp>
      <p:sp>
        <p:nvSpPr>
          <p:cNvPr id="4" name="عنصر نائب للنص 3">
            <a:extLst>
              <a:ext uri="{FF2B5EF4-FFF2-40B4-BE49-F238E27FC236}">
                <a16:creationId xmlns:a16="http://schemas.microsoft.com/office/drawing/2014/main" id="{60006888-63E5-4FAF-B9E0-8F9595CCA5D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46ED8317-F0A8-429C-972C-1B14A37976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0387C1-AC6E-42AF-8B56-BCE79D8438EF}" type="datetimeFigureOut">
              <a:rPr lang="ar-SA" smtClean="0"/>
              <a:t>08/05/42</a:t>
            </a:fld>
            <a:endParaRPr lang="ar-SA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F1EF817C-3DC8-4175-9A11-EED1652D6E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662346F0-DB1C-49BF-9372-163A4A0D13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D71788-8FFC-469A-9EA8-938AE23EC2DC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0936862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>
            <a:extLst>
              <a:ext uri="{FF2B5EF4-FFF2-40B4-BE49-F238E27FC236}">
                <a16:creationId xmlns:a16="http://schemas.microsoft.com/office/drawing/2014/main" id="{CA473EBF-CF17-46DD-9B0C-66A1B3CAA1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ADFF124E-4486-4BFB-BE45-BBB2FD4F894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90CDA203-9F62-4628-AB02-B795A06BA9F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0387C1-AC6E-42AF-8B56-BCE79D8438EF}" type="datetimeFigureOut">
              <a:rPr lang="ar-SA" smtClean="0"/>
              <a:t>08/05/42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98C049C8-49BD-42D4-AC84-02DB1CDD4EA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3F4B605C-D24F-49C1-99FD-2F5F3F08029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D71788-8FFC-469A-9EA8-938AE23EC2DC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2858151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r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A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hyperlink" Target="//upload.wikimedia.org/wikipedia/commons/4/4e/Meniscus.jpg" TargetMode="Externa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jpeg"/><Relationship Id="rId3" Type="http://schemas.openxmlformats.org/officeDocument/2006/relationships/image" Target="../media/image21.png"/><Relationship Id="rId7" Type="http://schemas.openxmlformats.org/officeDocument/2006/relationships/image" Target="../media/image23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2.jpeg"/><Relationship Id="rId5" Type="http://schemas.openxmlformats.org/officeDocument/2006/relationships/hyperlink" Target="http://www.google.com/url?sa=i&amp;rct=j&amp;q=&amp;esrc=s&amp;source=images&amp;cd=&amp;cad=rja&amp;uact=8&amp;docid=wsai0Tiyp2H-xM&amp;tbnid=y95WB9WRHk9XBM:&amp;ved=0CAYQjRw&amp;url=http://facstaff.gpc.edu/~pgore/PhysicalScience/Liquids-solids.html&amp;ei=cGIlU5OfI83ooASKloHgBQ&amp;bvm=bv.62922401,d.cGU&amp;psig=AFQjCNHSugQjn3k7cA-jd0bHqEcEa0Ia-A&amp;ust=1395043837892908" TargetMode="External"/><Relationship Id="rId4" Type="http://schemas.microsoft.com/office/2007/relationships/hdphoto" Target="../media/hdphoto1.wdp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tmp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hyperlink" Target="http://www.google.com/url?sa=i&amp;rct=j&amp;q=&amp;esrc=s&amp;source=images&amp;cd=&amp;cad=rja&amp;uact=8&amp;docid=rAVWQel4Z8x18M&amp;tbnid=fP1PKs-7naFgzM:&amp;ved=0CAYQjRw&amp;url=http://www.geo.hunter.cuny.edu/~tbw/wc.notes/4.moisture.atm.stability/water/miracle_of_water.htm&amp;ei=omElU8bbMoXBoAT4oYCoBQ&amp;bvm=bv.62922401,d.cGU&amp;psig=AFQjCNHSugQjn3k7cA-jd0bHqEcEa0Ia-A&amp;ust=1395043837892908" TargetMode="Externa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commons.wikimedia.org/wiki/File:Interfacial_tension.jpg" TargetMode="Externa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hyperlink" Target="https://www.google.com.sa/url?sa=i&amp;rct=j&amp;q=&amp;esrc=s&amp;source=images&amp;cd=&amp;cad=rja&amp;uact=8&amp;ved=0ahUKEwjju8vBu77KAhWCWxQKHb01AvoQjRwIBw&amp;url=https://simple.wikipedia.org/wiki/Surface_tension&amp;psig=AFQjCNHY5kdmn2QB3q1T5_-Hzxg84j2Gzg&amp;ust=1453588018795888" TargetMode="Externa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hyperlink" Target="http://www.google.com.sa/url?sa=i&amp;rct=j&amp;q=&amp;esrc=s&amp;source=images&amp;cd=&amp;cad=rja&amp;uact=8&amp;ved=0ahUKEwi-kuO2vL7KAhVFQhQKHdnUA3sQjRwIBw&amp;url=http://www.biolinscientific.com/attension/applications/&amp;psig=AFQjCNHY5kdmn2QB3q1T5_-Hzxg84j2Gzg&amp;ust=1453588018795888" TargetMode="Externa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hyperlink" Target="http://www.google.com/url?sa=i&amp;rct=j&amp;q=&amp;esrc=s&amp;source=images&amp;cd=&amp;cad=rja&amp;uact=8&amp;docid=A1BdlalJqsxcQM&amp;tbnid=MX0o9oSZdeXp9M:&amp;ved=0CAYQjRw&amp;url=http://www.glogster.com/atennessen/properties-of-water/g-6l6qv6pt6ubmq358ilis1a0&amp;ei=LmAlU8y_G4j1oASC-4GYBQ&amp;bvm=bv.62922401,d.cGU&amp;psig=AFQjCNHSugQjn3k7cA-jd0bHqEcEa0Ia-A&amp;ust=1395043837892908" TargetMode="Externa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3">
            <a:extLst>
              <a:ext uri="{FF2B5EF4-FFF2-40B4-BE49-F238E27FC236}">
                <a16:creationId xmlns:a16="http://schemas.microsoft.com/office/drawing/2014/main" id="{4268E26B-AE6A-44CE-AEB3-9461599278B4}"/>
              </a:ext>
            </a:extLst>
          </p:cNvPr>
          <p:cNvSpPr/>
          <p:nvPr/>
        </p:nvSpPr>
        <p:spPr>
          <a:xfrm>
            <a:off x="2181225" y="2214563"/>
            <a:ext cx="5062538" cy="608012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solidFill>
              <a:schemeClr val="accent6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ar-SA" sz="2800" b="1" dirty="0">
                <a:solidFill>
                  <a:schemeClr val="tx1"/>
                </a:solidFill>
                <a:latin typeface="Sakkal Majalla" panose="02000000000000000000" pitchFamily="2" charset="-78"/>
                <a:cs typeface="+mj-cs"/>
              </a:rPr>
              <a:t>الثالث الثانوي  </a:t>
            </a:r>
            <a:endParaRPr lang="en-US" sz="2800" b="1" dirty="0">
              <a:solidFill>
                <a:schemeClr val="tx1"/>
              </a:solidFill>
              <a:latin typeface="Sakkal Majalla" panose="02000000000000000000" pitchFamily="2" charset="-78"/>
              <a:cs typeface="+mj-cs"/>
            </a:endParaRPr>
          </a:p>
        </p:txBody>
      </p:sp>
      <p:sp>
        <p:nvSpPr>
          <p:cNvPr id="9" name="TextBox 4">
            <a:extLst>
              <a:ext uri="{FF2B5EF4-FFF2-40B4-BE49-F238E27FC236}">
                <a16:creationId xmlns:a16="http://schemas.microsoft.com/office/drawing/2014/main" id="{951C5C37-E062-41A1-AE7A-28AF646211B7}"/>
              </a:ext>
            </a:extLst>
          </p:cNvPr>
          <p:cNvSpPr txBox="1"/>
          <p:nvPr/>
        </p:nvSpPr>
        <p:spPr>
          <a:xfrm>
            <a:off x="7221538" y="2290763"/>
            <a:ext cx="1700212" cy="46196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ar-SA" sz="24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الصف/ المرحلة</a:t>
            </a:r>
            <a:endParaRPr lang="en-US" sz="2400" b="1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1" name="TextBox 7">
            <a:extLst>
              <a:ext uri="{FF2B5EF4-FFF2-40B4-BE49-F238E27FC236}">
                <a16:creationId xmlns:a16="http://schemas.microsoft.com/office/drawing/2014/main" id="{53671F14-FA6A-47A0-81E0-E2FB7DDC0094}"/>
              </a:ext>
            </a:extLst>
          </p:cNvPr>
          <p:cNvSpPr txBox="1"/>
          <p:nvPr/>
        </p:nvSpPr>
        <p:spPr>
          <a:xfrm>
            <a:off x="7221538" y="3836988"/>
            <a:ext cx="1700212" cy="46196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ar-SA" sz="24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المـــــــــــــــــــــــــــــــــــــــــادة</a:t>
            </a:r>
            <a:endParaRPr lang="en-US" sz="2400" b="1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3" name="TextBox 8">
            <a:extLst>
              <a:ext uri="{FF2B5EF4-FFF2-40B4-BE49-F238E27FC236}">
                <a16:creationId xmlns:a16="http://schemas.microsoft.com/office/drawing/2014/main" id="{3C7ABF40-FC78-4D69-9EFC-59010F846AB2}"/>
              </a:ext>
            </a:extLst>
          </p:cNvPr>
          <p:cNvSpPr txBox="1"/>
          <p:nvPr/>
        </p:nvSpPr>
        <p:spPr>
          <a:xfrm>
            <a:off x="7221538" y="4576763"/>
            <a:ext cx="1700212" cy="4603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ar-SA" sz="24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موضوع الدرس</a:t>
            </a:r>
            <a:endParaRPr lang="en-US" sz="2400" b="1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5" name="TextBox 9">
            <a:extLst>
              <a:ext uri="{FF2B5EF4-FFF2-40B4-BE49-F238E27FC236}">
                <a16:creationId xmlns:a16="http://schemas.microsoft.com/office/drawing/2014/main" id="{C9CFECF2-DC0F-4FA6-ACEF-336D7587F426}"/>
              </a:ext>
            </a:extLst>
          </p:cNvPr>
          <p:cNvSpPr txBox="1"/>
          <p:nvPr/>
        </p:nvSpPr>
        <p:spPr>
          <a:xfrm>
            <a:off x="7221538" y="5376863"/>
            <a:ext cx="1700212" cy="46196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ar-SA" sz="24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اسم المعلم</a:t>
            </a:r>
            <a:endParaRPr lang="en-US" sz="2400" b="1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7" name="Rounded Rectangle 20">
            <a:extLst>
              <a:ext uri="{FF2B5EF4-FFF2-40B4-BE49-F238E27FC236}">
                <a16:creationId xmlns:a16="http://schemas.microsoft.com/office/drawing/2014/main" id="{4EECC26D-8E73-40AC-B85D-3EE46FB89FE6}"/>
              </a:ext>
            </a:extLst>
          </p:cNvPr>
          <p:cNvSpPr/>
          <p:nvPr/>
        </p:nvSpPr>
        <p:spPr>
          <a:xfrm>
            <a:off x="2181225" y="3763963"/>
            <a:ext cx="5062538" cy="608012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solidFill>
              <a:schemeClr val="accent6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ar-SA" sz="2800" b="1" dirty="0">
                <a:solidFill>
                  <a:schemeClr val="tx1"/>
                </a:solidFill>
                <a:latin typeface="Sakkal Majalla" panose="02000000000000000000" pitchFamily="2" charset="-78"/>
                <a:cs typeface="+mj-cs"/>
              </a:rPr>
              <a:t>كــــيــــــمـــيـــاء </a:t>
            </a:r>
            <a:r>
              <a:rPr lang="ar-SA" sz="2800" b="1" dirty="0">
                <a:solidFill>
                  <a:srgbClr val="FF0000"/>
                </a:solidFill>
                <a:latin typeface="Sakkal Majalla" panose="02000000000000000000" pitchFamily="2" charset="-78"/>
                <a:cs typeface="+mj-cs"/>
              </a:rPr>
              <a:t>3</a:t>
            </a:r>
            <a:endParaRPr lang="en-US" sz="2800" b="1" dirty="0">
              <a:solidFill>
                <a:srgbClr val="FF0000"/>
              </a:solidFill>
              <a:latin typeface="Sakkal Majalla" panose="02000000000000000000" pitchFamily="2" charset="-78"/>
              <a:cs typeface="+mj-cs"/>
            </a:endParaRPr>
          </a:p>
        </p:txBody>
      </p:sp>
      <p:sp>
        <p:nvSpPr>
          <p:cNvPr id="19" name="Rounded Rectangle 21">
            <a:extLst>
              <a:ext uri="{FF2B5EF4-FFF2-40B4-BE49-F238E27FC236}">
                <a16:creationId xmlns:a16="http://schemas.microsoft.com/office/drawing/2014/main" id="{EA6D929D-48F8-4DAF-A4FE-3BE268AF2D56}"/>
              </a:ext>
            </a:extLst>
          </p:cNvPr>
          <p:cNvSpPr/>
          <p:nvPr/>
        </p:nvSpPr>
        <p:spPr>
          <a:xfrm>
            <a:off x="2181225" y="4505325"/>
            <a:ext cx="5062538" cy="608013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solidFill>
              <a:schemeClr val="accent6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ar-SA" sz="2800" b="1" dirty="0">
                <a:solidFill>
                  <a:schemeClr val="tx1"/>
                </a:solidFill>
              </a:rPr>
              <a:t>المواد السائلة2 </a:t>
            </a:r>
            <a:r>
              <a:rPr lang="ar-SA" sz="2800" b="1" dirty="0">
                <a:solidFill>
                  <a:srgbClr val="FF0000"/>
                </a:solidFill>
              </a:rPr>
              <a:t>ص31</a:t>
            </a:r>
            <a:endParaRPr lang="en-US" sz="3200" b="1" dirty="0">
              <a:solidFill>
                <a:srgbClr val="FF0000"/>
              </a:solidFill>
              <a:latin typeface="Sakkal Majalla" panose="02000000000000000000" pitchFamily="2" charset="-78"/>
              <a:cs typeface="+mj-cs"/>
            </a:endParaRPr>
          </a:p>
        </p:txBody>
      </p:sp>
      <p:sp>
        <p:nvSpPr>
          <p:cNvPr id="21" name="Rounded Rectangle 22">
            <a:extLst>
              <a:ext uri="{FF2B5EF4-FFF2-40B4-BE49-F238E27FC236}">
                <a16:creationId xmlns:a16="http://schemas.microsoft.com/office/drawing/2014/main" id="{95657EE6-EFE5-46B2-886D-D925F291048F}"/>
              </a:ext>
            </a:extLst>
          </p:cNvPr>
          <p:cNvSpPr/>
          <p:nvPr/>
        </p:nvSpPr>
        <p:spPr>
          <a:xfrm>
            <a:off x="2181225" y="5283200"/>
            <a:ext cx="5062538" cy="608013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solidFill>
              <a:schemeClr val="accent6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ar-SA" sz="2800" b="1" dirty="0">
                <a:solidFill>
                  <a:schemeClr val="tx1"/>
                </a:solidFill>
                <a:latin typeface="Sakkal Majalla" panose="02000000000000000000" pitchFamily="2" charset="-78"/>
                <a:cs typeface="+mj-cs"/>
              </a:rPr>
              <a:t>مــاجـد الــحـكـــمي</a:t>
            </a:r>
            <a:endParaRPr lang="en-US" sz="2800" b="1" dirty="0">
              <a:solidFill>
                <a:schemeClr val="tx1"/>
              </a:solidFill>
              <a:latin typeface="Sakkal Majalla" panose="02000000000000000000" pitchFamily="2" charset="-78"/>
              <a:cs typeface="+mj-cs"/>
            </a:endParaRPr>
          </a:p>
        </p:txBody>
      </p:sp>
      <p:sp>
        <p:nvSpPr>
          <p:cNvPr id="23" name="TextBox 23">
            <a:extLst>
              <a:ext uri="{FF2B5EF4-FFF2-40B4-BE49-F238E27FC236}">
                <a16:creationId xmlns:a16="http://schemas.microsoft.com/office/drawing/2014/main" id="{63B9E28D-2401-41AC-92E8-9BACF61DF3A0}"/>
              </a:ext>
            </a:extLst>
          </p:cNvPr>
          <p:cNvSpPr txBox="1"/>
          <p:nvPr/>
        </p:nvSpPr>
        <p:spPr>
          <a:xfrm>
            <a:off x="7221538" y="3062288"/>
            <a:ext cx="1700212" cy="46196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ar-SA" sz="24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الفصل الدراسي</a:t>
            </a:r>
            <a:endParaRPr lang="en-US" sz="2400" b="1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25" name="Rounded Rectangle 24">
            <a:extLst>
              <a:ext uri="{FF2B5EF4-FFF2-40B4-BE49-F238E27FC236}">
                <a16:creationId xmlns:a16="http://schemas.microsoft.com/office/drawing/2014/main" id="{A7D01827-524E-41A7-B6F8-A9AA81C8CCBD}"/>
              </a:ext>
            </a:extLst>
          </p:cNvPr>
          <p:cNvSpPr/>
          <p:nvPr/>
        </p:nvSpPr>
        <p:spPr>
          <a:xfrm>
            <a:off x="2181225" y="2989263"/>
            <a:ext cx="5062538" cy="608012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solidFill>
              <a:schemeClr val="accent6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ar-SA" sz="2800" b="1" dirty="0">
                <a:solidFill>
                  <a:schemeClr val="tx1"/>
                </a:solidFill>
                <a:latin typeface="Sakkal Majalla" panose="02000000000000000000" pitchFamily="2" charset="-78"/>
                <a:cs typeface="+mj-cs"/>
              </a:rPr>
              <a:t>الثاني</a:t>
            </a:r>
            <a:endParaRPr lang="en-US" sz="2800" b="1" dirty="0">
              <a:solidFill>
                <a:schemeClr val="tx1"/>
              </a:solidFill>
              <a:latin typeface="Sakkal Majalla" panose="02000000000000000000" pitchFamily="2" charset="-78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51273697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>
            <a:extLst>
              <a:ext uri="{FF2B5EF4-FFF2-40B4-BE49-F238E27FC236}">
                <a16:creationId xmlns:a16="http://schemas.microsoft.com/office/drawing/2014/main" id="{EBCFFD35-F7BD-49BB-88D9-F59BC3EA1EFA}"/>
              </a:ext>
            </a:extLst>
          </p:cNvPr>
          <p:cNvSpPr txBox="1"/>
          <p:nvPr/>
        </p:nvSpPr>
        <p:spPr>
          <a:xfrm>
            <a:off x="2719388" y="1071563"/>
            <a:ext cx="5681662" cy="6477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ar-SA" sz="3600" b="1" dirty="0">
                <a:solidFill>
                  <a:schemeClr val="tx1"/>
                </a:solidFill>
                <a:latin typeface="Sakkal Majalla" panose="02000000000000000000" pitchFamily="2" charset="-78"/>
                <a:cs typeface="+mj-cs"/>
              </a:rPr>
              <a:t>الــمــواد الــســائـلـة	</a:t>
            </a:r>
            <a:endParaRPr lang="en-US" sz="3600" b="1" dirty="0">
              <a:solidFill>
                <a:schemeClr val="tx1"/>
              </a:solidFill>
              <a:latin typeface="Sakkal Majalla" panose="02000000000000000000" pitchFamily="2" charset="-78"/>
              <a:cs typeface="+mj-cs"/>
            </a:endParaRPr>
          </a:p>
        </p:txBody>
      </p:sp>
      <p:sp>
        <p:nvSpPr>
          <p:cNvPr id="5" name="مستطيل 4">
            <a:extLst>
              <a:ext uri="{FF2B5EF4-FFF2-40B4-BE49-F238E27FC236}">
                <a16:creationId xmlns:a16="http://schemas.microsoft.com/office/drawing/2014/main" id="{D7D8FFB7-8CFF-4FF7-98F9-5AE5E5DE0FC7}"/>
              </a:ext>
            </a:extLst>
          </p:cNvPr>
          <p:cNvSpPr/>
          <p:nvPr/>
        </p:nvSpPr>
        <p:spPr>
          <a:xfrm>
            <a:off x="6924541" y="1745693"/>
            <a:ext cx="5267459" cy="64633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>
            <a:spAutoFit/>
          </a:bodyPr>
          <a:lstStyle/>
          <a:p>
            <a:pPr lvl="0" algn="r" rtl="1"/>
            <a:r>
              <a:rPr lang="ar-SA" sz="3600" b="1" dirty="0">
                <a:solidFill>
                  <a:schemeClr val="bg2">
                    <a:lumMod val="10000"/>
                  </a:schemeClr>
                </a:solidFill>
              </a:rPr>
              <a:t>عوامل خافضه للتوتر السطحي </a:t>
            </a:r>
            <a:endParaRPr lang="en-US" sz="3600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20" name="مستطيل 19">
            <a:extLst>
              <a:ext uri="{FF2B5EF4-FFF2-40B4-BE49-F238E27FC236}">
                <a16:creationId xmlns:a16="http://schemas.microsoft.com/office/drawing/2014/main" id="{ECCC3432-5D98-45AB-9245-1B0905F2F6D1}"/>
              </a:ext>
            </a:extLst>
          </p:cNvPr>
          <p:cNvSpPr/>
          <p:nvPr/>
        </p:nvSpPr>
        <p:spPr>
          <a:xfrm>
            <a:off x="7366000" y="3429000"/>
            <a:ext cx="377403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rtl="1"/>
            <a:r>
              <a:rPr lang="ar-SA" sz="4800" b="1" dirty="0">
                <a:solidFill>
                  <a:srgbClr val="0000CC"/>
                </a:solidFill>
              </a:rPr>
              <a:t>المنظفات </a:t>
            </a:r>
            <a:endParaRPr lang="ar-SA" sz="4800" dirty="0">
              <a:solidFill>
                <a:srgbClr val="0000CC"/>
              </a:solidFill>
            </a:endParaRPr>
          </a:p>
        </p:txBody>
      </p:sp>
      <p:sp>
        <p:nvSpPr>
          <p:cNvPr id="11" name="TextBox 19">
            <a:extLst>
              <a:ext uri="{FF2B5EF4-FFF2-40B4-BE49-F238E27FC236}">
                <a16:creationId xmlns:a16="http://schemas.microsoft.com/office/drawing/2014/main" id="{D3EEA527-3F40-4476-A407-84C5B1232195}"/>
              </a:ext>
            </a:extLst>
          </p:cNvPr>
          <p:cNvSpPr txBox="1"/>
          <p:nvPr/>
        </p:nvSpPr>
        <p:spPr>
          <a:xfrm>
            <a:off x="11754118" y="6396335"/>
            <a:ext cx="4378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CAE64A04-C943-4489-B8B5-BE75028A46BC}" type="slidenum">
              <a:rPr lang="en-US" sz="2400" b="1" smtClean="0">
                <a:solidFill>
                  <a:schemeClr val="bg2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pPr algn="ctr"/>
              <a:t>10</a:t>
            </a:fld>
            <a:endParaRPr lang="en-US" sz="2400" b="1" dirty="0">
              <a:solidFill>
                <a:schemeClr val="bg2">
                  <a:lumMod val="50000"/>
                </a:schemeClr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3308838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>
            <a:extLst>
              <a:ext uri="{FF2B5EF4-FFF2-40B4-BE49-F238E27FC236}">
                <a16:creationId xmlns:a16="http://schemas.microsoft.com/office/drawing/2014/main" id="{EBCFFD35-F7BD-49BB-88D9-F59BC3EA1EFA}"/>
              </a:ext>
            </a:extLst>
          </p:cNvPr>
          <p:cNvSpPr txBox="1"/>
          <p:nvPr/>
        </p:nvSpPr>
        <p:spPr>
          <a:xfrm>
            <a:off x="2719388" y="1071563"/>
            <a:ext cx="5681662" cy="6477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ar-SA" sz="3600" b="1" dirty="0">
                <a:solidFill>
                  <a:schemeClr val="tx1"/>
                </a:solidFill>
                <a:latin typeface="Sakkal Majalla" panose="02000000000000000000" pitchFamily="2" charset="-78"/>
                <a:cs typeface="+mj-cs"/>
              </a:rPr>
              <a:t>الــمــواد الــســائـلـة	</a:t>
            </a:r>
            <a:endParaRPr lang="en-US" sz="3600" b="1" dirty="0">
              <a:solidFill>
                <a:schemeClr val="tx1"/>
              </a:solidFill>
              <a:latin typeface="Sakkal Majalla" panose="02000000000000000000" pitchFamily="2" charset="-78"/>
              <a:cs typeface="+mj-cs"/>
            </a:endParaRPr>
          </a:p>
        </p:txBody>
      </p:sp>
      <p:sp>
        <p:nvSpPr>
          <p:cNvPr id="3" name="مستطيل مستدير الزوايا 14">
            <a:extLst>
              <a:ext uri="{FF2B5EF4-FFF2-40B4-BE49-F238E27FC236}">
                <a16:creationId xmlns:a16="http://schemas.microsoft.com/office/drawing/2014/main" id="{9AF39BD7-A70A-4BB6-90C6-6A5CF1D105AF}"/>
              </a:ext>
            </a:extLst>
          </p:cNvPr>
          <p:cNvSpPr/>
          <p:nvPr/>
        </p:nvSpPr>
        <p:spPr>
          <a:xfrm>
            <a:off x="10616018" y="1810025"/>
            <a:ext cx="1575982" cy="655092"/>
          </a:xfrm>
          <a:prstGeom prst="roundRect">
            <a:avLst/>
          </a:prstGeom>
          <a:solidFill>
            <a:srgbClr val="FFFFCC"/>
          </a:solidFill>
          <a:ln w="28575">
            <a:noFill/>
          </a:ln>
          <a:effectLst>
            <a:glow rad="228600">
              <a:schemeClr val="accent6">
                <a:satMod val="175000"/>
                <a:alpha val="40000"/>
              </a:schemeClr>
            </a:glow>
          </a:effectLst>
          <a:scene3d>
            <a:camera prst="perspectiveLeft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1"/>
            <a:r>
              <a:rPr lang="ar-SA" sz="4000" b="1" dirty="0">
                <a:solidFill>
                  <a:srgbClr val="C00000"/>
                </a:solidFill>
              </a:rPr>
              <a:t>تدريب</a:t>
            </a:r>
            <a:r>
              <a:rPr lang="en-US" sz="4000" b="1" dirty="0">
                <a:solidFill>
                  <a:srgbClr val="C00000"/>
                </a:solidFill>
              </a:rPr>
              <a:t>1</a:t>
            </a:r>
            <a:endParaRPr lang="ar-SA" sz="4000" b="1" dirty="0">
              <a:solidFill>
                <a:srgbClr val="C00000"/>
              </a:solidFill>
            </a:endParaRPr>
          </a:p>
        </p:txBody>
      </p:sp>
      <p:sp>
        <p:nvSpPr>
          <p:cNvPr id="5" name="مستطيل 4">
            <a:extLst>
              <a:ext uri="{FF2B5EF4-FFF2-40B4-BE49-F238E27FC236}">
                <a16:creationId xmlns:a16="http://schemas.microsoft.com/office/drawing/2014/main" id="{D7D8FFB7-8CFF-4FF7-98F9-5AE5E5DE0FC7}"/>
              </a:ext>
            </a:extLst>
          </p:cNvPr>
          <p:cNvSpPr/>
          <p:nvPr/>
        </p:nvSpPr>
        <p:spPr>
          <a:xfrm>
            <a:off x="3756660" y="1810025"/>
            <a:ext cx="654754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r" rtl="1"/>
            <a:r>
              <a:rPr lang="ar-SA" sz="3600" b="1" dirty="0">
                <a:solidFill>
                  <a:schemeClr val="bg2">
                    <a:lumMod val="10000"/>
                  </a:schemeClr>
                </a:solidFill>
              </a:rPr>
              <a:t>سبب حدوثة التوتر السطحي هو</a:t>
            </a:r>
            <a:endParaRPr lang="en-US" sz="3600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20" name="مستطيل 19">
            <a:extLst>
              <a:ext uri="{FF2B5EF4-FFF2-40B4-BE49-F238E27FC236}">
                <a16:creationId xmlns:a16="http://schemas.microsoft.com/office/drawing/2014/main" id="{ECCC3432-5D98-45AB-9245-1B0905F2F6D1}"/>
              </a:ext>
            </a:extLst>
          </p:cNvPr>
          <p:cNvSpPr/>
          <p:nvPr/>
        </p:nvSpPr>
        <p:spPr>
          <a:xfrm>
            <a:off x="3428858" y="3221858"/>
            <a:ext cx="592033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rtl="1"/>
            <a:r>
              <a:rPr lang="ar-SA" sz="3200" b="1" dirty="0">
                <a:solidFill>
                  <a:srgbClr val="0000CC"/>
                </a:solidFill>
              </a:rPr>
              <a:t>وجود قوى </a:t>
            </a:r>
            <a:r>
              <a:rPr lang="ar-SA" sz="3200" b="1" dirty="0">
                <a:solidFill>
                  <a:srgbClr val="FF0000"/>
                </a:solidFill>
              </a:rPr>
              <a:t>ضعيفة</a:t>
            </a:r>
            <a:r>
              <a:rPr lang="ar-SA" sz="3200" b="1" dirty="0">
                <a:solidFill>
                  <a:srgbClr val="0000CC"/>
                </a:solidFill>
              </a:rPr>
              <a:t> بين جسيمات السائل</a:t>
            </a:r>
            <a:endParaRPr lang="ar-SA" sz="3200" dirty="0">
              <a:solidFill>
                <a:srgbClr val="0000CC"/>
              </a:solidFill>
            </a:endParaRPr>
          </a:p>
        </p:txBody>
      </p:sp>
      <p:sp>
        <p:nvSpPr>
          <p:cNvPr id="22" name="شكل بيضاوي 21">
            <a:extLst>
              <a:ext uri="{FF2B5EF4-FFF2-40B4-BE49-F238E27FC236}">
                <a16:creationId xmlns:a16="http://schemas.microsoft.com/office/drawing/2014/main" id="{03D5E2DF-9729-4B96-A4FB-3A4661D6D169}"/>
              </a:ext>
            </a:extLst>
          </p:cNvPr>
          <p:cNvSpPr/>
          <p:nvPr/>
        </p:nvSpPr>
        <p:spPr>
          <a:xfrm>
            <a:off x="9472025" y="3152996"/>
            <a:ext cx="746477" cy="756137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4" name="شكل بيضاوي 23">
            <a:extLst>
              <a:ext uri="{FF2B5EF4-FFF2-40B4-BE49-F238E27FC236}">
                <a16:creationId xmlns:a16="http://schemas.microsoft.com/office/drawing/2014/main" id="{060EA720-3066-452C-9067-CFB59A9FEB59}"/>
              </a:ext>
            </a:extLst>
          </p:cNvPr>
          <p:cNvSpPr/>
          <p:nvPr/>
        </p:nvSpPr>
        <p:spPr>
          <a:xfrm>
            <a:off x="9485673" y="4299427"/>
            <a:ext cx="746477" cy="756137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6" name="شكل بيضاوي 25">
            <a:extLst>
              <a:ext uri="{FF2B5EF4-FFF2-40B4-BE49-F238E27FC236}">
                <a16:creationId xmlns:a16="http://schemas.microsoft.com/office/drawing/2014/main" id="{060778F0-18DF-47A5-B7EF-6868468FC088}"/>
              </a:ext>
            </a:extLst>
          </p:cNvPr>
          <p:cNvSpPr/>
          <p:nvPr/>
        </p:nvSpPr>
        <p:spPr>
          <a:xfrm>
            <a:off x="9485673" y="5541395"/>
            <a:ext cx="746477" cy="756137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8" name="مستطيل 27">
            <a:extLst>
              <a:ext uri="{FF2B5EF4-FFF2-40B4-BE49-F238E27FC236}">
                <a16:creationId xmlns:a16="http://schemas.microsoft.com/office/drawing/2014/main" id="{2C15994F-3C07-4432-AACE-00EA1175B098}"/>
              </a:ext>
            </a:extLst>
          </p:cNvPr>
          <p:cNvSpPr/>
          <p:nvPr/>
        </p:nvSpPr>
        <p:spPr>
          <a:xfrm>
            <a:off x="3169550" y="4370562"/>
            <a:ext cx="618191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rtl="1"/>
            <a:r>
              <a:rPr lang="ar-SA" sz="3200" b="1" dirty="0">
                <a:solidFill>
                  <a:srgbClr val="0000CC"/>
                </a:solidFill>
              </a:rPr>
              <a:t>وجود قوى </a:t>
            </a:r>
            <a:r>
              <a:rPr lang="ar-SA" sz="3200" b="1" dirty="0">
                <a:solidFill>
                  <a:srgbClr val="FF0000"/>
                </a:solidFill>
              </a:rPr>
              <a:t>متوسطة</a:t>
            </a:r>
            <a:r>
              <a:rPr lang="ar-SA" sz="3200" b="1" dirty="0">
                <a:solidFill>
                  <a:srgbClr val="0000CC"/>
                </a:solidFill>
              </a:rPr>
              <a:t> بين جسيمات السائل</a:t>
            </a:r>
            <a:endParaRPr lang="ar-SA" sz="3200" dirty="0">
              <a:solidFill>
                <a:srgbClr val="0000CC"/>
              </a:solidFill>
            </a:endParaRPr>
          </a:p>
        </p:txBody>
      </p:sp>
      <p:sp>
        <p:nvSpPr>
          <p:cNvPr id="30" name="مستطيل 29">
            <a:extLst>
              <a:ext uri="{FF2B5EF4-FFF2-40B4-BE49-F238E27FC236}">
                <a16:creationId xmlns:a16="http://schemas.microsoft.com/office/drawing/2014/main" id="{698249F9-ECD6-4978-A2FD-610DEDF9F5C4}"/>
              </a:ext>
            </a:extLst>
          </p:cNvPr>
          <p:cNvSpPr/>
          <p:nvPr/>
        </p:nvSpPr>
        <p:spPr>
          <a:xfrm>
            <a:off x="4115790" y="5601154"/>
            <a:ext cx="526524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rtl="1"/>
            <a:r>
              <a:rPr lang="ar-SA" sz="3200" b="1" dirty="0">
                <a:solidFill>
                  <a:srgbClr val="0000CC"/>
                </a:solidFill>
              </a:rPr>
              <a:t>وجود قوى</a:t>
            </a:r>
            <a:r>
              <a:rPr lang="ar-SA" sz="3200" b="1" dirty="0">
                <a:solidFill>
                  <a:srgbClr val="FF0000"/>
                </a:solidFill>
              </a:rPr>
              <a:t> قوية </a:t>
            </a:r>
            <a:r>
              <a:rPr lang="ar-SA" sz="3200" b="1" dirty="0">
                <a:solidFill>
                  <a:srgbClr val="0000CC"/>
                </a:solidFill>
              </a:rPr>
              <a:t>بين جسيمات السائل</a:t>
            </a:r>
            <a:endParaRPr lang="ar-SA" sz="3200" dirty="0">
              <a:solidFill>
                <a:srgbClr val="0000CC"/>
              </a:solidFill>
            </a:endParaRPr>
          </a:p>
        </p:txBody>
      </p:sp>
      <p:sp>
        <p:nvSpPr>
          <p:cNvPr id="11" name="TextBox 19">
            <a:extLst>
              <a:ext uri="{FF2B5EF4-FFF2-40B4-BE49-F238E27FC236}">
                <a16:creationId xmlns:a16="http://schemas.microsoft.com/office/drawing/2014/main" id="{D3EEA527-3F40-4476-A407-84C5B1232195}"/>
              </a:ext>
            </a:extLst>
          </p:cNvPr>
          <p:cNvSpPr txBox="1"/>
          <p:nvPr/>
        </p:nvSpPr>
        <p:spPr>
          <a:xfrm>
            <a:off x="11754118" y="6396335"/>
            <a:ext cx="4378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CAE64A04-C943-4489-B8B5-BE75028A46BC}" type="slidenum">
              <a:rPr lang="en-US" sz="2400" b="1" smtClean="0">
                <a:solidFill>
                  <a:schemeClr val="bg2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pPr algn="ctr"/>
              <a:t>11</a:t>
            </a:fld>
            <a:endParaRPr lang="en-US" sz="2400" b="1" dirty="0">
              <a:solidFill>
                <a:schemeClr val="bg2">
                  <a:lumMod val="50000"/>
                </a:schemeClr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50728824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>
            <a:extLst>
              <a:ext uri="{FF2B5EF4-FFF2-40B4-BE49-F238E27FC236}">
                <a16:creationId xmlns:a16="http://schemas.microsoft.com/office/drawing/2014/main" id="{EBCFFD35-F7BD-49BB-88D9-F59BC3EA1EFA}"/>
              </a:ext>
            </a:extLst>
          </p:cNvPr>
          <p:cNvSpPr txBox="1"/>
          <p:nvPr/>
        </p:nvSpPr>
        <p:spPr>
          <a:xfrm>
            <a:off x="2719388" y="1071563"/>
            <a:ext cx="5681662" cy="6477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ar-SA" sz="3600" b="1" dirty="0">
                <a:solidFill>
                  <a:schemeClr val="tx1"/>
                </a:solidFill>
                <a:latin typeface="Sakkal Majalla" panose="02000000000000000000" pitchFamily="2" charset="-78"/>
                <a:cs typeface="+mj-cs"/>
              </a:rPr>
              <a:t>الــمــواد الــســائـلـة	</a:t>
            </a:r>
            <a:endParaRPr lang="en-US" sz="3600" b="1" dirty="0">
              <a:solidFill>
                <a:schemeClr val="tx1"/>
              </a:solidFill>
              <a:latin typeface="Sakkal Majalla" panose="02000000000000000000" pitchFamily="2" charset="-78"/>
              <a:cs typeface="+mj-cs"/>
            </a:endParaRPr>
          </a:p>
        </p:txBody>
      </p:sp>
      <p:sp>
        <p:nvSpPr>
          <p:cNvPr id="4" name="مستطيل مستدير الزوايا 14">
            <a:extLst>
              <a:ext uri="{FF2B5EF4-FFF2-40B4-BE49-F238E27FC236}">
                <a16:creationId xmlns:a16="http://schemas.microsoft.com/office/drawing/2014/main" id="{AB529FD9-B47A-40F1-95DE-2676EF369C9A}"/>
              </a:ext>
            </a:extLst>
          </p:cNvPr>
          <p:cNvSpPr/>
          <p:nvPr/>
        </p:nvSpPr>
        <p:spPr>
          <a:xfrm>
            <a:off x="10571078" y="1835947"/>
            <a:ext cx="1575982" cy="655092"/>
          </a:xfrm>
          <a:prstGeom prst="roundRect">
            <a:avLst/>
          </a:prstGeom>
          <a:solidFill>
            <a:srgbClr val="FFFFCC"/>
          </a:solidFill>
          <a:ln w="28575">
            <a:noFill/>
          </a:ln>
          <a:effectLst>
            <a:glow rad="228600">
              <a:schemeClr val="accent6">
                <a:satMod val="175000"/>
                <a:alpha val="40000"/>
              </a:schemeClr>
            </a:glow>
          </a:effectLst>
          <a:scene3d>
            <a:camera prst="perspectiveLeft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1"/>
            <a:r>
              <a:rPr lang="ar-SA" sz="4000" b="1" dirty="0">
                <a:solidFill>
                  <a:srgbClr val="C00000"/>
                </a:solidFill>
              </a:rPr>
              <a:t>تدريب</a:t>
            </a:r>
            <a:r>
              <a:rPr lang="en-US" sz="4000" b="1" dirty="0">
                <a:solidFill>
                  <a:srgbClr val="C00000"/>
                </a:solidFill>
              </a:rPr>
              <a:t>2</a:t>
            </a:r>
            <a:endParaRPr lang="ar-SA" sz="4000" b="1" dirty="0">
              <a:solidFill>
                <a:srgbClr val="C00000"/>
              </a:solidFill>
            </a:endParaRPr>
          </a:p>
        </p:txBody>
      </p:sp>
      <p:sp>
        <p:nvSpPr>
          <p:cNvPr id="6" name="مستطيل 5">
            <a:extLst>
              <a:ext uri="{FF2B5EF4-FFF2-40B4-BE49-F238E27FC236}">
                <a16:creationId xmlns:a16="http://schemas.microsoft.com/office/drawing/2014/main" id="{FA23EE8A-154A-456F-AA60-C4DCF3F7E2D8}"/>
              </a:ext>
            </a:extLst>
          </p:cNvPr>
          <p:cNvSpPr/>
          <p:nvPr/>
        </p:nvSpPr>
        <p:spPr>
          <a:xfrm>
            <a:off x="4013436" y="1884585"/>
            <a:ext cx="607740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r" rtl="1"/>
            <a:r>
              <a:rPr lang="ar-SA" sz="3600" b="1" dirty="0">
                <a:solidFill>
                  <a:schemeClr val="bg2">
                    <a:lumMod val="10000"/>
                  </a:schemeClr>
                </a:solidFill>
              </a:rPr>
              <a:t>التوتر السطحي </a:t>
            </a:r>
            <a:r>
              <a:rPr lang="ar-SA" sz="3600" b="1" dirty="0">
                <a:solidFill>
                  <a:srgbClr val="FF0000"/>
                </a:solidFill>
              </a:rPr>
              <a:t>للماء</a:t>
            </a:r>
            <a:r>
              <a:rPr lang="ar-SA" sz="3600" b="1" dirty="0">
                <a:solidFill>
                  <a:schemeClr val="bg2">
                    <a:lumMod val="10000"/>
                  </a:schemeClr>
                </a:solidFill>
              </a:rPr>
              <a:t> عالي بسبب ...</a:t>
            </a:r>
            <a:endParaRPr lang="en-US" sz="3600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8" name="مستطيل 7">
            <a:extLst>
              <a:ext uri="{FF2B5EF4-FFF2-40B4-BE49-F238E27FC236}">
                <a16:creationId xmlns:a16="http://schemas.microsoft.com/office/drawing/2014/main" id="{1FF77875-A6D5-4170-858F-9DDE96FBA56E}"/>
              </a:ext>
            </a:extLst>
          </p:cNvPr>
          <p:cNvSpPr/>
          <p:nvPr/>
        </p:nvSpPr>
        <p:spPr>
          <a:xfrm>
            <a:off x="2266532" y="3193283"/>
            <a:ext cx="743523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r" rtl="1"/>
            <a:r>
              <a:rPr lang="ar-SA" sz="3200" b="1" dirty="0">
                <a:solidFill>
                  <a:srgbClr val="0000CC"/>
                </a:solidFill>
              </a:rPr>
              <a:t>قدرة جسيماته على تكوين رابط </a:t>
            </a:r>
            <a:r>
              <a:rPr lang="ar-SA" sz="3200" b="1" dirty="0">
                <a:solidFill>
                  <a:srgbClr val="FF0000"/>
                </a:solidFill>
              </a:rPr>
              <a:t>تساهمية</a:t>
            </a:r>
            <a:r>
              <a:rPr lang="ar-SA" sz="3200" b="1" dirty="0">
                <a:solidFill>
                  <a:srgbClr val="0000CC"/>
                </a:solidFill>
              </a:rPr>
              <a:t> متعددة</a:t>
            </a:r>
            <a:endParaRPr lang="en-US" sz="3200" dirty="0">
              <a:solidFill>
                <a:srgbClr val="0000CC"/>
              </a:solidFill>
            </a:endParaRPr>
          </a:p>
        </p:txBody>
      </p:sp>
      <p:sp>
        <p:nvSpPr>
          <p:cNvPr id="10" name="شكل بيضاوي 9">
            <a:extLst>
              <a:ext uri="{FF2B5EF4-FFF2-40B4-BE49-F238E27FC236}">
                <a16:creationId xmlns:a16="http://schemas.microsoft.com/office/drawing/2014/main" id="{27A6A0C4-263E-4C93-9D8A-B84C934D229F}"/>
              </a:ext>
            </a:extLst>
          </p:cNvPr>
          <p:cNvSpPr/>
          <p:nvPr/>
        </p:nvSpPr>
        <p:spPr>
          <a:xfrm>
            <a:off x="9824601" y="3124421"/>
            <a:ext cx="746477" cy="756137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2" name="شكل بيضاوي 11">
            <a:extLst>
              <a:ext uri="{FF2B5EF4-FFF2-40B4-BE49-F238E27FC236}">
                <a16:creationId xmlns:a16="http://schemas.microsoft.com/office/drawing/2014/main" id="{B40EF93C-C375-4A68-8BD9-6113A64C6F83}"/>
              </a:ext>
            </a:extLst>
          </p:cNvPr>
          <p:cNvSpPr/>
          <p:nvPr/>
        </p:nvSpPr>
        <p:spPr>
          <a:xfrm>
            <a:off x="9838249" y="4270852"/>
            <a:ext cx="746477" cy="756137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4" name="شكل بيضاوي 13">
            <a:extLst>
              <a:ext uri="{FF2B5EF4-FFF2-40B4-BE49-F238E27FC236}">
                <a16:creationId xmlns:a16="http://schemas.microsoft.com/office/drawing/2014/main" id="{EF97D658-46BF-4ECF-AF7E-A9952847F14F}"/>
              </a:ext>
            </a:extLst>
          </p:cNvPr>
          <p:cNvSpPr/>
          <p:nvPr/>
        </p:nvSpPr>
        <p:spPr>
          <a:xfrm>
            <a:off x="9838249" y="5512820"/>
            <a:ext cx="746477" cy="756137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6" name="مستطيل 15">
            <a:extLst>
              <a:ext uri="{FF2B5EF4-FFF2-40B4-BE49-F238E27FC236}">
                <a16:creationId xmlns:a16="http://schemas.microsoft.com/office/drawing/2014/main" id="{B9286C77-4529-415D-84D1-A2CE3AAEA8DA}"/>
              </a:ext>
            </a:extLst>
          </p:cNvPr>
          <p:cNvSpPr/>
          <p:nvPr/>
        </p:nvSpPr>
        <p:spPr>
          <a:xfrm>
            <a:off x="2282452" y="4355635"/>
            <a:ext cx="743523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r" rtl="1"/>
            <a:r>
              <a:rPr lang="ar-SA" sz="3200" b="1" dirty="0">
                <a:solidFill>
                  <a:srgbClr val="0000CC"/>
                </a:solidFill>
              </a:rPr>
              <a:t>قدرة جسيماته على تكوين رابط </a:t>
            </a:r>
            <a:r>
              <a:rPr lang="ar-SA" sz="3200" b="1" dirty="0">
                <a:solidFill>
                  <a:srgbClr val="FF0000"/>
                </a:solidFill>
              </a:rPr>
              <a:t>هيدروجينية</a:t>
            </a:r>
            <a:r>
              <a:rPr lang="ar-SA" sz="3200" b="1" dirty="0">
                <a:solidFill>
                  <a:srgbClr val="0000CC"/>
                </a:solidFill>
              </a:rPr>
              <a:t> متعددة</a:t>
            </a:r>
            <a:endParaRPr lang="en-US" sz="3200" dirty="0">
              <a:solidFill>
                <a:srgbClr val="0000CC"/>
              </a:solidFill>
            </a:endParaRPr>
          </a:p>
        </p:txBody>
      </p:sp>
      <p:sp>
        <p:nvSpPr>
          <p:cNvPr id="18" name="مستطيل 17">
            <a:extLst>
              <a:ext uri="{FF2B5EF4-FFF2-40B4-BE49-F238E27FC236}">
                <a16:creationId xmlns:a16="http://schemas.microsoft.com/office/drawing/2014/main" id="{1264E19D-DAA8-4292-AF36-C150968541EB}"/>
              </a:ext>
            </a:extLst>
          </p:cNvPr>
          <p:cNvSpPr/>
          <p:nvPr/>
        </p:nvSpPr>
        <p:spPr>
          <a:xfrm>
            <a:off x="2325668" y="5586227"/>
            <a:ext cx="743523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r" rtl="1"/>
            <a:r>
              <a:rPr lang="ar-SA" sz="3200" b="1" dirty="0">
                <a:solidFill>
                  <a:srgbClr val="0000CC"/>
                </a:solidFill>
              </a:rPr>
              <a:t>قدرة جسيماته على تكوين رابط </a:t>
            </a:r>
            <a:r>
              <a:rPr lang="ar-SA" sz="3200" b="1" dirty="0">
                <a:solidFill>
                  <a:srgbClr val="FF0000"/>
                </a:solidFill>
              </a:rPr>
              <a:t>أيونية</a:t>
            </a:r>
            <a:r>
              <a:rPr lang="ar-SA" sz="3200" b="1" dirty="0">
                <a:solidFill>
                  <a:srgbClr val="0000CC"/>
                </a:solidFill>
              </a:rPr>
              <a:t> متعددة</a:t>
            </a:r>
            <a:endParaRPr lang="en-US" sz="3200" dirty="0">
              <a:solidFill>
                <a:srgbClr val="0000CC"/>
              </a:solidFill>
            </a:endParaRPr>
          </a:p>
        </p:txBody>
      </p:sp>
      <p:sp>
        <p:nvSpPr>
          <p:cNvPr id="11" name="TextBox 19">
            <a:extLst>
              <a:ext uri="{FF2B5EF4-FFF2-40B4-BE49-F238E27FC236}">
                <a16:creationId xmlns:a16="http://schemas.microsoft.com/office/drawing/2014/main" id="{F41B4116-B2F9-4BE2-9AE9-274196F84E47}"/>
              </a:ext>
            </a:extLst>
          </p:cNvPr>
          <p:cNvSpPr txBox="1"/>
          <p:nvPr/>
        </p:nvSpPr>
        <p:spPr>
          <a:xfrm>
            <a:off x="11754118" y="6396335"/>
            <a:ext cx="4378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CAE64A04-C943-4489-B8B5-BE75028A46BC}" type="slidenum">
              <a:rPr lang="en-US" sz="2400" b="1" smtClean="0">
                <a:solidFill>
                  <a:schemeClr val="bg2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pPr algn="ctr"/>
              <a:t>12</a:t>
            </a:fld>
            <a:endParaRPr lang="en-US" sz="2400" b="1" dirty="0">
              <a:solidFill>
                <a:schemeClr val="bg2">
                  <a:lumMod val="50000"/>
                </a:schemeClr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99307871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>
            <a:extLst>
              <a:ext uri="{FF2B5EF4-FFF2-40B4-BE49-F238E27FC236}">
                <a16:creationId xmlns:a16="http://schemas.microsoft.com/office/drawing/2014/main" id="{EBCFFD35-F7BD-49BB-88D9-F59BC3EA1EFA}"/>
              </a:ext>
            </a:extLst>
          </p:cNvPr>
          <p:cNvSpPr txBox="1"/>
          <p:nvPr/>
        </p:nvSpPr>
        <p:spPr>
          <a:xfrm>
            <a:off x="2719388" y="1071563"/>
            <a:ext cx="5681662" cy="6477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ar-SA" sz="3600" b="1" dirty="0">
                <a:solidFill>
                  <a:schemeClr val="tx1"/>
                </a:solidFill>
                <a:latin typeface="Sakkal Majalla" panose="02000000000000000000" pitchFamily="2" charset="-78"/>
                <a:cs typeface="+mj-cs"/>
              </a:rPr>
              <a:t>الــمــواد الــســائـلـة	</a:t>
            </a:r>
            <a:endParaRPr lang="en-US" sz="3600" b="1" dirty="0">
              <a:solidFill>
                <a:schemeClr val="tx1"/>
              </a:solidFill>
              <a:latin typeface="Sakkal Majalla" panose="02000000000000000000" pitchFamily="2" charset="-78"/>
              <a:cs typeface="+mj-cs"/>
            </a:endParaRPr>
          </a:p>
        </p:txBody>
      </p:sp>
      <p:sp>
        <p:nvSpPr>
          <p:cNvPr id="4" name="مستطيل مستدير الزوايا 14">
            <a:extLst>
              <a:ext uri="{FF2B5EF4-FFF2-40B4-BE49-F238E27FC236}">
                <a16:creationId xmlns:a16="http://schemas.microsoft.com/office/drawing/2014/main" id="{D6C589B5-7419-4768-AF03-95AD5171E670}"/>
              </a:ext>
            </a:extLst>
          </p:cNvPr>
          <p:cNvSpPr/>
          <p:nvPr/>
        </p:nvSpPr>
        <p:spPr>
          <a:xfrm>
            <a:off x="10616018" y="1800055"/>
            <a:ext cx="1575982" cy="655092"/>
          </a:xfrm>
          <a:prstGeom prst="roundRect">
            <a:avLst/>
          </a:prstGeom>
          <a:solidFill>
            <a:srgbClr val="FFFFCC"/>
          </a:solidFill>
          <a:ln w="28575">
            <a:noFill/>
          </a:ln>
          <a:effectLst>
            <a:glow rad="228600">
              <a:schemeClr val="accent6">
                <a:satMod val="175000"/>
                <a:alpha val="40000"/>
              </a:schemeClr>
            </a:glow>
          </a:effectLst>
          <a:scene3d>
            <a:camera prst="perspectiveLeft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1"/>
            <a:r>
              <a:rPr lang="ar-SA" sz="4000" b="1" dirty="0">
                <a:solidFill>
                  <a:srgbClr val="C00000"/>
                </a:solidFill>
              </a:rPr>
              <a:t>تدريب</a:t>
            </a:r>
            <a:r>
              <a:rPr lang="en-US" sz="4000" b="1" dirty="0">
                <a:solidFill>
                  <a:srgbClr val="C00000"/>
                </a:solidFill>
              </a:rPr>
              <a:t>3</a:t>
            </a:r>
            <a:endParaRPr lang="ar-SA" sz="4000" b="1" dirty="0">
              <a:solidFill>
                <a:srgbClr val="C00000"/>
              </a:solidFill>
            </a:endParaRPr>
          </a:p>
        </p:txBody>
      </p:sp>
      <p:sp>
        <p:nvSpPr>
          <p:cNvPr id="6" name="مستطيل 5">
            <a:extLst>
              <a:ext uri="{FF2B5EF4-FFF2-40B4-BE49-F238E27FC236}">
                <a16:creationId xmlns:a16="http://schemas.microsoft.com/office/drawing/2014/main" id="{10AAC806-B440-447D-8C30-4FE2EFE02AA4}"/>
              </a:ext>
            </a:extLst>
          </p:cNvPr>
          <p:cNvSpPr/>
          <p:nvPr/>
        </p:nvSpPr>
        <p:spPr>
          <a:xfrm>
            <a:off x="4184251" y="1825832"/>
            <a:ext cx="607740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r" rtl="1"/>
            <a:r>
              <a:rPr lang="ar-SA" sz="3600" b="1" dirty="0"/>
              <a:t>قطرة الماء تتخذ أشكال ....</a:t>
            </a:r>
            <a:endParaRPr lang="en-US" sz="3600" dirty="0"/>
          </a:p>
        </p:txBody>
      </p:sp>
      <p:sp>
        <p:nvSpPr>
          <p:cNvPr id="8" name="مستطيل 7">
            <a:extLst>
              <a:ext uri="{FF2B5EF4-FFF2-40B4-BE49-F238E27FC236}">
                <a16:creationId xmlns:a16="http://schemas.microsoft.com/office/drawing/2014/main" id="{BAEB1F43-2F5B-4FB5-ADA5-EEEDE9631BB8}"/>
              </a:ext>
            </a:extLst>
          </p:cNvPr>
          <p:cNvSpPr/>
          <p:nvPr/>
        </p:nvSpPr>
        <p:spPr>
          <a:xfrm>
            <a:off x="7527584" y="3631433"/>
            <a:ext cx="170318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r" rtl="1"/>
            <a:r>
              <a:rPr lang="ar-SA" sz="3200" b="1" dirty="0">
                <a:solidFill>
                  <a:srgbClr val="0000CC"/>
                </a:solidFill>
              </a:rPr>
              <a:t>كروية</a:t>
            </a:r>
            <a:endParaRPr lang="en-US" sz="3200" dirty="0">
              <a:solidFill>
                <a:srgbClr val="0000CC"/>
              </a:solidFill>
            </a:endParaRPr>
          </a:p>
        </p:txBody>
      </p:sp>
      <p:sp>
        <p:nvSpPr>
          <p:cNvPr id="10" name="شكل بيضاوي 9">
            <a:extLst>
              <a:ext uri="{FF2B5EF4-FFF2-40B4-BE49-F238E27FC236}">
                <a16:creationId xmlns:a16="http://schemas.microsoft.com/office/drawing/2014/main" id="{DCB1471D-9885-401B-9F6C-1D56641ACC9B}"/>
              </a:ext>
            </a:extLst>
          </p:cNvPr>
          <p:cNvSpPr/>
          <p:nvPr/>
        </p:nvSpPr>
        <p:spPr>
          <a:xfrm>
            <a:off x="9353602" y="3562571"/>
            <a:ext cx="746477" cy="756137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2" name="شكل بيضاوي 11">
            <a:extLst>
              <a:ext uri="{FF2B5EF4-FFF2-40B4-BE49-F238E27FC236}">
                <a16:creationId xmlns:a16="http://schemas.microsoft.com/office/drawing/2014/main" id="{B4638966-95A7-4CAE-BFD8-476F8041D0DA}"/>
              </a:ext>
            </a:extLst>
          </p:cNvPr>
          <p:cNvSpPr/>
          <p:nvPr/>
        </p:nvSpPr>
        <p:spPr>
          <a:xfrm>
            <a:off x="9367250" y="4709002"/>
            <a:ext cx="746477" cy="756137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4" name="مستطيل 13">
            <a:extLst>
              <a:ext uri="{FF2B5EF4-FFF2-40B4-BE49-F238E27FC236}">
                <a16:creationId xmlns:a16="http://schemas.microsoft.com/office/drawing/2014/main" id="{25A85CD9-1A2B-4650-945E-86BC274B326F}"/>
              </a:ext>
            </a:extLst>
          </p:cNvPr>
          <p:cNvSpPr/>
          <p:nvPr/>
        </p:nvSpPr>
        <p:spPr>
          <a:xfrm>
            <a:off x="7527584" y="4793785"/>
            <a:ext cx="171910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r" rtl="1"/>
            <a:r>
              <a:rPr lang="ar-SA" sz="3200" b="1" dirty="0">
                <a:solidFill>
                  <a:srgbClr val="0000CC"/>
                </a:solidFill>
              </a:rPr>
              <a:t>بيضاوية</a:t>
            </a:r>
            <a:endParaRPr lang="en-US" sz="3200" dirty="0">
              <a:solidFill>
                <a:srgbClr val="0000CC"/>
              </a:solidFill>
            </a:endParaRPr>
          </a:p>
        </p:txBody>
      </p:sp>
      <p:sp>
        <p:nvSpPr>
          <p:cNvPr id="16" name="مستطيل 15">
            <a:extLst>
              <a:ext uri="{FF2B5EF4-FFF2-40B4-BE49-F238E27FC236}">
                <a16:creationId xmlns:a16="http://schemas.microsoft.com/office/drawing/2014/main" id="{6779E492-8BFC-4D85-9BB4-F425F91B7E89}"/>
              </a:ext>
            </a:extLst>
          </p:cNvPr>
          <p:cNvSpPr/>
          <p:nvPr/>
        </p:nvSpPr>
        <p:spPr>
          <a:xfrm>
            <a:off x="8032551" y="6024377"/>
            <a:ext cx="125735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r" rtl="1"/>
            <a:r>
              <a:rPr lang="ar-SA" sz="3200" b="1" dirty="0">
                <a:solidFill>
                  <a:srgbClr val="0000CC"/>
                </a:solidFill>
              </a:rPr>
              <a:t>دائرية</a:t>
            </a:r>
            <a:endParaRPr lang="en-US" sz="3200" dirty="0">
              <a:solidFill>
                <a:srgbClr val="0000CC"/>
              </a:solidFill>
            </a:endParaRPr>
          </a:p>
        </p:txBody>
      </p:sp>
      <p:sp>
        <p:nvSpPr>
          <p:cNvPr id="18" name="شكل بيضاوي 17">
            <a:extLst>
              <a:ext uri="{FF2B5EF4-FFF2-40B4-BE49-F238E27FC236}">
                <a16:creationId xmlns:a16="http://schemas.microsoft.com/office/drawing/2014/main" id="{1D5967F0-0D5B-4278-AB18-A1B1EDEE1282}"/>
              </a:ext>
            </a:extLst>
          </p:cNvPr>
          <p:cNvSpPr/>
          <p:nvPr/>
        </p:nvSpPr>
        <p:spPr>
          <a:xfrm>
            <a:off x="9391989" y="5863883"/>
            <a:ext cx="746477" cy="756137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1" name="TextBox 19">
            <a:extLst>
              <a:ext uri="{FF2B5EF4-FFF2-40B4-BE49-F238E27FC236}">
                <a16:creationId xmlns:a16="http://schemas.microsoft.com/office/drawing/2014/main" id="{F13B006D-C5BD-4EA0-93CB-A031D1EA121B}"/>
              </a:ext>
            </a:extLst>
          </p:cNvPr>
          <p:cNvSpPr txBox="1"/>
          <p:nvPr/>
        </p:nvSpPr>
        <p:spPr>
          <a:xfrm>
            <a:off x="11754118" y="6396335"/>
            <a:ext cx="4378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CAE64A04-C943-4489-B8B5-BE75028A46BC}" type="slidenum">
              <a:rPr lang="en-US" sz="2400" b="1" smtClean="0">
                <a:solidFill>
                  <a:schemeClr val="bg2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pPr algn="ctr"/>
              <a:t>13</a:t>
            </a:fld>
            <a:endParaRPr lang="en-US" sz="2400" b="1" dirty="0">
              <a:solidFill>
                <a:schemeClr val="bg2">
                  <a:lumMod val="50000"/>
                </a:schemeClr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8958235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>
            <a:extLst>
              <a:ext uri="{FF2B5EF4-FFF2-40B4-BE49-F238E27FC236}">
                <a16:creationId xmlns:a16="http://schemas.microsoft.com/office/drawing/2014/main" id="{EBCFFD35-F7BD-49BB-88D9-F59BC3EA1EFA}"/>
              </a:ext>
            </a:extLst>
          </p:cNvPr>
          <p:cNvSpPr txBox="1"/>
          <p:nvPr/>
        </p:nvSpPr>
        <p:spPr>
          <a:xfrm>
            <a:off x="2719388" y="1071563"/>
            <a:ext cx="5681662" cy="6477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ar-SA" sz="3600" b="1" dirty="0">
                <a:solidFill>
                  <a:schemeClr val="tx1"/>
                </a:solidFill>
                <a:latin typeface="Sakkal Majalla" panose="02000000000000000000" pitchFamily="2" charset="-78"/>
                <a:cs typeface="+mj-cs"/>
              </a:rPr>
              <a:t>الــمــواد الــســائـلـة	</a:t>
            </a:r>
            <a:endParaRPr lang="en-US" sz="3600" b="1" dirty="0">
              <a:solidFill>
                <a:schemeClr val="tx1"/>
              </a:solidFill>
              <a:latin typeface="Sakkal Majalla" panose="02000000000000000000" pitchFamily="2" charset="-78"/>
              <a:cs typeface="+mj-cs"/>
            </a:endParaRPr>
          </a:p>
        </p:txBody>
      </p:sp>
      <p:pic>
        <p:nvPicPr>
          <p:cNvPr id="9" name="Picture 3">
            <a:extLst>
              <a:ext uri="{FF2B5EF4-FFF2-40B4-BE49-F238E27FC236}">
                <a16:creationId xmlns:a16="http://schemas.microsoft.com/office/drawing/2014/main" id="{EFA3671E-5DB9-4A32-A87B-1EE4CC42C8E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095" y="2877836"/>
            <a:ext cx="5518150" cy="15606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مستطيل 11">
            <a:extLst>
              <a:ext uri="{FF2B5EF4-FFF2-40B4-BE49-F238E27FC236}">
                <a16:creationId xmlns:a16="http://schemas.microsoft.com/office/drawing/2014/main" id="{811FF89A-64E1-4F1D-8D4A-6A8BC5D6F336}"/>
              </a:ext>
            </a:extLst>
          </p:cNvPr>
          <p:cNvSpPr/>
          <p:nvPr/>
        </p:nvSpPr>
        <p:spPr>
          <a:xfrm>
            <a:off x="9063598" y="2569974"/>
            <a:ext cx="278473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SA" sz="3600" b="1" dirty="0">
                <a:solidFill>
                  <a:srgbClr val="FF0000"/>
                </a:solidFill>
              </a:rPr>
              <a:t>بماذا يتميز </a:t>
            </a:r>
            <a:r>
              <a:rPr lang="ar-SA" sz="3600" b="1" dirty="0">
                <a:solidFill>
                  <a:schemeClr val="tx2">
                    <a:lumMod val="50000"/>
                  </a:schemeClr>
                </a:solidFill>
              </a:rPr>
              <a:t>الماء</a:t>
            </a:r>
            <a:r>
              <a:rPr lang="ar-SA" sz="3600" b="1" dirty="0"/>
              <a:t>؟</a:t>
            </a:r>
            <a:endParaRPr lang="ar-SA" sz="3600" dirty="0"/>
          </a:p>
        </p:txBody>
      </p:sp>
      <p:pic>
        <p:nvPicPr>
          <p:cNvPr id="13" name="Picture 2" descr="نتيجة بحث الصور عن ‪Fluid properties‬‏">
            <a:extLst>
              <a:ext uri="{FF2B5EF4-FFF2-40B4-BE49-F238E27FC236}">
                <a16:creationId xmlns:a16="http://schemas.microsoft.com/office/drawing/2014/main" id="{FDA21E9E-ACFB-4D35-BF1F-13C401B299A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4220" y="5163097"/>
            <a:ext cx="4232696" cy="13942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مستطيل 13">
            <a:extLst>
              <a:ext uri="{FF2B5EF4-FFF2-40B4-BE49-F238E27FC236}">
                <a16:creationId xmlns:a16="http://schemas.microsoft.com/office/drawing/2014/main" id="{603587A2-2DED-4E6D-AC75-C730147457CF}"/>
              </a:ext>
            </a:extLst>
          </p:cNvPr>
          <p:cNvSpPr/>
          <p:nvPr/>
        </p:nvSpPr>
        <p:spPr>
          <a:xfrm>
            <a:off x="9430803" y="3486319"/>
            <a:ext cx="241753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r" rtl="1"/>
            <a:r>
              <a:rPr lang="ar-SA" sz="3200" b="1" dirty="0">
                <a:solidFill>
                  <a:schemeClr val="tx2">
                    <a:lumMod val="50000"/>
                  </a:schemeClr>
                </a:solidFill>
                <a:sym typeface="Wingdings"/>
              </a:rPr>
              <a:t>1) قوة التماسك</a:t>
            </a:r>
            <a:endParaRPr lang="en-US" sz="3200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15" name="مستطيل 14">
            <a:extLst>
              <a:ext uri="{FF2B5EF4-FFF2-40B4-BE49-F238E27FC236}">
                <a16:creationId xmlns:a16="http://schemas.microsoft.com/office/drawing/2014/main" id="{6486D8EF-70D1-43D2-B643-5C0D527B4733}"/>
              </a:ext>
            </a:extLst>
          </p:cNvPr>
          <p:cNvSpPr/>
          <p:nvPr/>
        </p:nvSpPr>
        <p:spPr>
          <a:xfrm>
            <a:off x="9430803" y="5108096"/>
            <a:ext cx="241753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r" rtl="1"/>
            <a:r>
              <a:rPr lang="ar-SA" sz="3200" b="1" dirty="0">
                <a:solidFill>
                  <a:schemeClr val="tx2">
                    <a:lumMod val="50000"/>
                  </a:schemeClr>
                </a:solidFill>
                <a:sym typeface="Wingdings"/>
              </a:rPr>
              <a:t>2) قوة التلاصق</a:t>
            </a:r>
            <a:endParaRPr lang="en-US" sz="3200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16" name="مستطيل 15">
            <a:extLst>
              <a:ext uri="{FF2B5EF4-FFF2-40B4-BE49-F238E27FC236}">
                <a16:creationId xmlns:a16="http://schemas.microsoft.com/office/drawing/2014/main" id="{BCEB1D14-1D7F-486D-ACBC-BFEE5C59D2DC}"/>
              </a:ext>
            </a:extLst>
          </p:cNvPr>
          <p:cNvSpPr/>
          <p:nvPr/>
        </p:nvSpPr>
        <p:spPr>
          <a:xfrm>
            <a:off x="5934704" y="4276538"/>
            <a:ext cx="591363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r" rtl="1"/>
            <a:r>
              <a:rPr lang="ar-SA" sz="3200" b="1" dirty="0">
                <a:solidFill>
                  <a:srgbClr val="0000CC"/>
                </a:solidFill>
                <a:sym typeface="Wingdings"/>
              </a:rPr>
              <a:t>تصف قوة الترابط بين الجسيمات </a:t>
            </a:r>
            <a:r>
              <a:rPr lang="ar-SA" sz="3200" b="1" dirty="0">
                <a:solidFill>
                  <a:srgbClr val="FF0000"/>
                </a:solidFill>
                <a:sym typeface="Wingdings"/>
              </a:rPr>
              <a:t>المتماثلة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17" name="مستطيل 16">
            <a:extLst>
              <a:ext uri="{FF2B5EF4-FFF2-40B4-BE49-F238E27FC236}">
                <a16:creationId xmlns:a16="http://schemas.microsoft.com/office/drawing/2014/main" id="{9A17B0D1-9F54-4291-B535-0818846F2733}"/>
              </a:ext>
            </a:extLst>
          </p:cNvPr>
          <p:cNvSpPr/>
          <p:nvPr/>
        </p:nvSpPr>
        <p:spPr>
          <a:xfrm>
            <a:off x="5696803" y="5856977"/>
            <a:ext cx="625709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r" rtl="1"/>
            <a:r>
              <a:rPr lang="ar-SA" sz="3200" b="1" dirty="0">
                <a:solidFill>
                  <a:srgbClr val="0000CC"/>
                </a:solidFill>
                <a:sym typeface="Wingdings"/>
              </a:rPr>
              <a:t>تصف قوة الترابط بين الجسيمات </a:t>
            </a:r>
            <a:r>
              <a:rPr lang="ar-SA" sz="3200" b="1" dirty="0">
                <a:solidFill>
                  <a:srgbClr val="FF0000"/>
                </a:solidFill>
                <a:sym typeface="Wingdings"/>
              </a:rPr>
              <a:t>المختلفة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18" name="مربع نص 17">
            <a:extLst>
              <a:ext uri="{FF2B5EF4-FFF2-40B4-BE49-F238E27FC236}">
                <a16:creationId xmlns:a16="http://schemas.microsoft.com/office/drawing/2014/main" id="{D6501024-88BF-49EF-B199-384547D1EB04}"/>
              </a:ext>
            </a:extLst>
          </p:cNvPr>
          <p:cNvSpPr txBox="1"/>
          <p:nvPr/>
        </p:nvSpPr>
        <p:spPr>
          <a:xfrm>
            <a:off x="568799" y="2783027"/>
            <a:ext cx="1255594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1">
            <a:spAutoFit/>
          </a:bodyPr>
          <a:lstStyle/>
          <a:p>
            <a:pPr algn="ctr"/>
            <a:r>
              <a:rPr lang="ar-SA" sz="2800" b="1" dirty="0">
                <a:solidFill>
                  <a:srgbClr val="0000CC"/>
                </a:solidFill>
              </a:rPr>
              <a:t>تلاصق</a:t>
            </a:r>
          </a:p>
        </p:txBody>
      </p:sp>
      <p:sp>
        <p:nvSpPr>
          <p:cNvPr id="19" name="مربع نص 18">
            <a:extLst>
              <a:ext uri="{FF2B5EF4-FFF2-40B4-BE49-F238E27FC236}">
                <a16:creationId xmlns:a16="http://schemas.microsoft.com/office/drawing/2014/main" id="{7DBFCD20-459D-4BDF-B3F9-FF8FA6D74DAD}"/>
              </a:ext>
            </a:extLst>
          </p:cNvPr>
          <p:cNvSpPr txBox="1"/>
          <p:nvPr/>
        </p:nvSpPr>
        <p:spPr>
          <a:xfrm>
            <a:off x="3678263" y="2631530"/>
            <a:ext cx="1255594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1">
            <a:spAutoFit/>
          </a:bodyPr>
          <a:lstStyle/>
          <a:p>
            <a:pPr algn="ctr"/>
            <a:r>
              <a:rPr lang="ar-SA" sz="2800" b="1" dirty="0">
                <a:solidFill>
                  <a:srgbClr val="0000CC"/>
                </a:solidFill>
              </a:rPr>
              <a:t>تلاصق</a:t>
            </a:r>
          </a:p>
        </p:txBody>
      </p:sp>
      <p:sp>
        <p:nvSpPr>
          <p:cNvPr id="20" name="مربع نص 19">
            <a:extLst>
              <a:ext uri="{FF2B5EF4-FFF2-40B4-BE49-F238E27FC236}">
                <a16:creationId xmlns:a16="http://schemas.microsoft.com/office/drawing/2014/main" id="{1EAAC420-8AA3-4100-931D-F4853B509596}"/>
              </a:ext>
            </a:extLst>
          </p:cNvPr>
          <p:cNvSpPr txBox="1"/>
          <p:nvPr/>
        </p:nvSpPr>
        <p:spPr>
          <a:xfrm>
            <a:off x="1885288" y="2737795"/>
            <a:ext cx="1255594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1">
            <a:spAutoFit/>
          </a:bodyPr>
          <a:lstStyle/>
          <a:p>
            <a:pPr algn="ctr"/>
            <a:r>
              <a:rPr lang="ar-SA" sz="2800" b="1" dirty="0">
                <a:solidFill>
                  <a:srgbClr val="0000CC"/>
                </a:solidFill>
              </a:rPr>
              <a:t>تماسك</a:t>
            </a:r>
          </a:p>
        </p:txBody>
      </p:sp>
      <p:sp>
        <p:nvSpPr>
          <p:cNvPr id="21" name="مربع نص 20">
            <a:extLst>
              <a:ext uri="{FF2B5EF4-FFF2-40B4-BE49-F238E27FC236}">
                <a16:creationId xmlns:a16="http://schemas.microsoft.com/office/drawing/2014/main" id="{1352744E-28E0-4FA6-9C80-FA1B07413305}"/>
              </a:ext>
            </a:extLst>
          </p:cNvPr>
          <p:cNvSpPr txBox="1"/>
          <p:nvPr/>
        </p:nvSpPr>
        <p:spPr>
          <a:xfrm>
            <a:off x="1824393" y="4010039"/>
            <a:ext cx="1853870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1">
            <a:spAutoFit/>
          </a:bodyPr>
          <a:lstStyle/>
          <a:p>
            <a:pPr algn="ctr"/>
            <a:r>
              <a:rPr lang="ar-SA" sz="2800" b="1" dirty="0">
                <a:solidFill>
                  <a:srgbClr val="0000CC"/>
                </a:solidFill>
              </a:rPr>
              <a:t>ماء</a:t>
            </a:r>
          </a:p>
        </p:txBody>
      </p:sp>
      <p:sp>
        <p:nvSpPr>
          <p:cNvPr id="22" name="مستطيل 21">
            <a:extLst>
              <a:ext uri="{FF2B5EF4-FFF2-40B4-BE49-F238E27FC236}">
                <a16:creationId xmlns:a16="http://schemas.microsoft.com/office/drawing/2014/main" id="{8532107E-C983-44AD-8E62-588286DDC215}"/>
              </a:ext>
            </a:extLst>
          </p:cNvPr>
          <p:cNvSpPr/>
          <p:nvPr/>
        </p:nvSpPr>
        <p:spPr>
          <a:xfrm>
            <a:off x="8303569" y="1743375"/>
            <a:ext cx="3888431" cy="584775"/>
          </a:xfrm>
          <a:prstGeom prst="rect">
            <a:avLst/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</p:spPr>
        <p:txBody>
          <a:bodyPr wrap="square">
            <a:spAutoFit/>
          </a:bodyPr>
          <a:lstStyle/>
          <a:p>
            <a:pPr algn="ctr" rtl="1"/>
            <a:r>
              <a:rPr lang="ar-SA" sz="3200" b="1" dirty="0"/>
              <a:t>التماسك والتلاصق</a:t>
            </a:r>
            <a:endParaRPr lang="en-US" sz="3200" dirty="0"/>
          </a:p>
        </p:txBody>
      </p:sp>
      <p:sp>
        <p:nvSpPr>
          <p:cNvPr id="23" name="TextBox 19">
            <a:extLst>
              <a:ext uri="{FF2B5EF4-FFF2-40B4-BE49-F238E27FC236}">
                <a16:creationId xmlns:a16="http://schemas.microsoft.com/office/drawing/2014/main" id="{56816895-8300-4784-BB5D-4D7DEC01A151}"/>
              </a:ext>
            </a:extLst>
          </p:cNvPr>
          <p:cNvSpPr txBox="1"/>
          <p:nvPr/>
        </p:nvSpPr>
        <p:spPr>
          <a:xfrm>
            <a:off x="11754118" y="6396335"/>
            <a:ext cx="4378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CAE64A04-C943-4489-B8B5-BE75028A46BC}" type="slidenum">
              <a:rPr lang="en-US" sz="2400" b="1" smtClean="0">
                <a:solidFill>
                  <a:schemeClr val="bg2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pPr algn="ctr"/>
              <a:t>14</a:t>
            </a:fld>
            <a:endParaRPr lang="en-US" sz="2400" b="1" dirty="0">
              <a:solidFill>
                <a:schemeClr val="bg2">
                  <a:lumMod val="50000"/>
                </a:schemeClr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2169276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4" grpId="0"/>
      <p:bldP spid="15" grpId="0"/>
      <p:bldP spid="16" grpId="0"/>
      <p:bldP spid="17" grpId="0"/>
      <p:bldP spid="18" grpId="0" animBg="1"/>
      <p:bldP spid="19" grpId="0" animBg="1"/>
      <p:bldP spid="20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>
            <a:extLst>
              <a:ext uri="{FF2B5EF4-FFF2-40B4-BE49-F238E27FC236}">
                <a16:creationId xmlns:a16="http://schemas.microsoft.com/office/drawing/2014/main" id="{EBCFFD35-F7BD-49BB-88D9-F59BC3EA1EFA}"/>
              </a:ext>
            </a:extLst>
          </p:cNvPr>
          <p:cNvSpPr txBox="1"/>
          <p:nvPr/>
        </p:nvSpPr>
        <p:spPr>
          <a:xfrm>
            <a:off x="2719388" y="1071563"/>
            <a:ext cx="5681662" cy="6477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ar-SA" sz="3600" b="1" dirty="0">
                <a:solidFill>
                  <a:schemeClr val="tx1"/>
                </a:solidFill>
                <a:latin typeface="Sakkal Majalla" panose="02000000000000000000" pitchFamily="2" charset="-78"/>
                <a:cs typeface="+mj-cs"/>
              </a:rPr>
              <a:t>الــمــواد الــســائـلـة	</a:t>
            </a:r>
            <a:endParaRPr lang="en-US" sz="3600" b="1" dirty="0">
              <a:solidFill>
                <a:schemeClr val="tx1"/>
              </a:solidFill>
              <a:latin typeface="Sakkal Majalla" panose="02000000000000000000" pitchFamily="2" charset="-78"/>
              <a:cs typeface="+mj-cs"/>
            </a:endParaRPr>
          </a:p>
        </p:txBody>
      </p:sp>
      <p:sp>
        <p:nvSpPr>
          <p:cNvPr id="10" name="مستطيل 9">
            <a:extLst>
              <a:ext uri="{FF2B5EF4-FFF2-40B4-BE49-F238E27FC236}">
                <a16:creationId xmlns:a16="http://schemas.microsoft.com/office/drawing/2014/main" id="{5478D7A8-F53A-4DAB-94B4-345AFA6174C0}"/>
              </a:ext>
            </a:extLst>
          </p:cNvPr>
          <p:cNvSpPr/>
          <p:nvPr/>
        </p:nvSpPr>
        <p:spPr>
          <a:xfrm>
            <a:off x="8303569" y="1743375"/>
            <a:ext cx="3888431" cy="584775"/>
          </a:xfrm>
          <a:prstGeom prst="rect">
            <a:avLst/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</p:spPr>
        <p:txBody>
          <a:bodyPr wrap="square">
            <a:spAutoFit/>
          </a:bodyPr>
          <a:lstStyle/>
          <a:p>
            <a:pPr algn="ctr" rtl="1"/>
            <a:r>
              <a:rPr lang="ar-SA" sz="3200" b="1" dirty="0"/>
              <a:t>التماسك والتلاصق</a:t>
            </a:r>
            <a:endParaRPr lang="en-US" sz="3200" dirty="0"/>
          </a:p>
        </p:txBody>
      </p:sp>
      <p:sp>
        <p:nvSpPr>
          <p:cNvPr id="11" name="مستطيل 10">
            <a:extLst>
              <a:ext uri="{FF2B5EF4-FFF2-40B4-BE49-F238E27FC236}">
                <a16:creationId xmlns:a16="http://schemas.microsoft.com/office/drawing/2014/main" id="{71C32266-8422-4DDF-BA8F-53D246B7DC86}"/>
              </a:ext>
            </a:extLst>
          </p:cNvPr>
          <p:cNvSpPr/>
          <p:nvPr/>
        </p:nvSpPr>
        <p:spPr>
          <a:xfrm>
            <a:off x="6860698" y="5235755"/>
            <a:ext cx="4792243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rtl="1"/>
            <a:r>
              <a:rPr lang="ar-SA" sz="2800" b="1" dirty="0">
                <a:solidFill>
                  <a:srgbClr val="FF0000"/>
                </a:solidFill>
                <a:sym typeface="Wingdings"/>
              </a:rPr>
              <a:t>لأن</a:t>
            </a:r>
            <a:r>
              <a:rPr lang="ar-SA" sz="2800" b="1" dirty="0">
                <a:solidFill>
                  <a:schemeClr val="tx2">
                    <a:lumMod val="50000"/>
                  </a:schemeClr>
                </a:solidFill>
                <a:sym typeface="Wingdings"/>
              </a:rPr>
              <a:t> قوة </a:t>
            </a:r>
            <a:r>
              <a:rPr lang="ar-SA" sz="2800" b="1" dirty="0">
                <a:solidFill>
                  <a:srgbClr val="FF0000"/>
                </a:solidFill>
                <a:sym typeface="Wingdings"/>
              </a:rPr>
              <a:t>التلاصق</a:t>
            </a:r>
            <a:r>
              <a:rPr lang="ar-SA" sz="2800" b="1" dirty="0">
                <a:solidFill>
                  <a:schemeClr val="tx2">
                    <a:lumMod val="50000"/>
                  </a:schemeClr>
                </a:solidFill>
                <a:sym typeface="Wingdings"/>
              </a:rPr>
              <a:t> بين جسيمات </a:t>
            </a:r>
            <a:r>
              <a:rPr lang="ar-SA" sz="2800" b="1" dirty="0">
                <a:solidFill>
                  <a:srgbClr val="FF0000"/>
                </a:solidFill>
                <a:sym typeface="Wingdings"/>
              </a:rPr>
              <a:t>الماء</a:t>
            </a:r>
            <a:r>
              <a:rPr lang="ar-SA" sz="2800" b="1" dirty="0">
                <a:solidFill>
                  <a:schemeClr val="tx2">
                    <a:lumMod val="50000"/>
                  </a:schemeClr>
                </a:solidFill>
                <a:sym typeface="Wingdings"/>
              </a:rPr>
              <a:t> وثاني أكسيد السليكون في الزجاج </a:t>
            </a:r>
            <a:r>
              <a:rPr lang="ar-SA" sz="2800" b="1" dirty="0">
                <a:solidFill>
                  <a:srgbClr val="FF0000"/>
                </a:solidFill>
                <a:sym typeface="Wingdings"/>
              </a:rPr>
              <a:t>أكبر</a:t>
            </a:r>
            <a:r>
              <a:rPr lang="ar-SA" sz="2800" b="1" dirty="0">
                <a:solidFill>
                  <a:schemeClr val="tx2">
                    <a:lumMod val="50000"/>
                  </a:schemeClr>
                </a:solidFill>
                <a:sym typeface="Wingdings"/>
              </a:rPr>
              <a:t> من قوة التماسك بين جسيمات الماء. </a:t>
            </a:r>
            <a:endParaRPr lang="en-US" sz="2800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12" name="مستطيل 11">
            <a:extLst>
              <a:ext uri="{FF2B5EF4-FFF2-40B4-BE49-F238E27FC236}">
                <a16:creationId xmlns:a16="http://schemas.microsoft.com/office/drawing/2014/main" id="{6EAA7870-6CF1-4EF7-A5C1-98CF27CD5768}"/>
              </a:ext>
            </a:extLst>
          </p:cNvPr>
          <p:cNvSpPr/>
          <p:nvPr/>
        </p:nvSpPr>
        <p:spPr>
          <a:xfrm>
            <a:off x="6765165" y="3151413"/>
            <a:ext cx="4983311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r" rtl="1"/>
            <a:r>
              <a:rPr lang="ar-SA" sz="3200" b="1" dirty="0">
                <a:solidFill>
                  <a:srgbClr val="0000CC"/>
                </a:solidFill>
                <a:sym typeface="Wingdings"/>
              </a:rPr>
              <a:t>لماذا يرتفع الماء على طول الجدران الداخلية للأنابيب </a:t>
            </a:r>
            <a:r>
              <a:rPr lang="ar-SA" sz="3200" b="1" dirty="0">
                <a:solidFill>
                  <a:srgbClr val="FF0000"/>
                </a:solidFill>
                <a:sym typeface="Wingdings"/>
              </a:rPr>
              <a:t>الأسطوانية.</a:t>
            </a:r>
            <a:endParaRPr lang="en-US" sz="3200" dirty="0">
              <a:solidFill>
                <a:srgbClr val="FF0000"/>
              </a:solidFill>
            </a:endParaRPr>
          </a:p>
        </p:txBody>
      </p:sp>
      <p:pic>
        <p:nvPicPr>
          <p:cNvPr id="13" name="Picture 5">
            <a:extLst>
              <a:ext uri="{FF2B5EF4-FFF2-40B4-BE49-F238E27FC236}">
                <a16:creationId xmlns:a16="http://schemas.microsoft.com/office/drawing/2014/main" id="{9E79EDE3-BE74-4D89-824E-E884B658BC1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265" t="26679" r="13044" b="21456"/>
          <a:stretch/>
        </p:blipFill>
        <p:spPr bwMode="auto">
          <a:xfrm>
            <a:off x="282881" y="2352263"/>
            <a:ext cx="5554639" cy="37940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مستطيل 13">
            <a:extLst>
              <a:ext uri="{FF2B5EF4-FFF2-40B4-BE49-F238E27FC236}">
                <a16:creationId xmlns:a16="http://schemas.microsoft.com/office/drawing/2014/main" id="{4ABEE563-EDD5-4466-8706-7C66CCDEBDDD}"/>
              </a:ext>
            </a:extLst>
          </p:cNvPr>
          <p:cNvSpPr/>
          <p:nvPr/>
        </p:nvSpPr>
        <p:spPr>
          <a:xfrm>
            <a:off x="3101144" y="5775949"/>
            <a:ext cx="1766985" cy="461665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lvl="0" algn="ctr" rtl="1"/>
            <a:r>
              <a:rPr lang="ar-SA" sz="2400" b="1" dirty="0">
                <a:solidFill>
                  <a:schemeClr val="tx2">
                    <a:lumMod val="50000"/>
                  </a:schemeClr>
                </a:solidFill>
                <a:sym typeface="Wingdings"/>
              </a:rPr>
              <a:t>قوة التماسك</a:t>
            </a:r>
            <a:endParaRPr lang="en-US" sz="2400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15" name="مستطيل 14">
            <a:extLst>
              <a:ext uri="{FF2B5EF4-FFF2-40B4-BE49-F238E27FC236}">
                <a16:creationId xmlns:a16="http://schemas.microsoft.com/office/drawing/2014/main" id="{F9C610FA-F250-4DA1-BEA6-B4445C6F2157}"/>
              </a:ext>
            </a:extLst>
          </p:cNvPr>
          <p:cNvSpPr/>
          <p:nvPr/>
        </p:nvSpPr>
        <p:spPr>
          <a:xfrm>
            <a:off x="1033106" y="5775950"/>
            <a:ext cx="1692311" cy="461665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lvl="0" algn="r" rtl="1"/>
            <a:r>
              <a:rPr lang="ar-SA" sz="2400" b="1" dirty="0">
                <a:solidFill>
                  <a:schemeClr val="tx2">
                    <a:lumMod val="50000"/>
                  </a:schemeClr>
                </a:solidFill>
                <a:sym typeface="Wingdings"/>
              </a:rPr>
              <a:t>قوة التلاصق</a:t>
            </a:r>
            <a:endParaRPr lang="en-US" sz="2400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9" name="TextBox 19">
            <a:extLst>
              <a:ext uri="{FF2B5EF4-FFF2-40B4-BE49-F238E27FC236}">
                <a16:creationId xmlns:a16="http://schemas.microsoft.com/office/drawing/2014/main" id="{D30D83A3-461D-4E33-B047-51D48E935A98}"/>
              </a:ext>
            </a:extLst>
          </p:cNvPr>
          <p:cNvSpPr txBox="1"/>
          <p:nvPr/>
        </p:nvSpPr>
        <p:spPr>
          <a:xfrm>
            <a:off x="11754118" y="6396335"/>
            <a:ext cx="4378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CAE64A04-C943-4489-B8B5-BE75028A46BC}" type="slidenum">
              <a:rPr lang="en-US" sz="2400" b="1" smtClean="0">
                <a:solidFill>
                  <a:schemeClr val="bg2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pPr algn="ctr"/>
              <a:t>15</a:t>
            </a:fld>
            <a:endParaRPr lang="en-US" sz="2400" b="1" dirty="0">
              <a:solidFill>
                <a:schemeClr val="bg2">
                  <a:lumMod val="50000"/>
                </a:schemeClr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9108459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4" grpId="0" animBg="1"/>
      <p:bldP spid="15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>
            <a:extLst>
              <a:ext uri="{FF2B5EF4-FFF2-40B4-BE49-F238E27FC236}">
                <a16:creationId xmlns:a16="http://schemas.microsoft.com/office/drawing/2014/main" id="{EBCFFD35-F7BD-49BB-88D9-F59BC3EA1EFA}"/>
              </a:ext>
            </a:extLst>
          </p:cNvPr>
          <p:cNvSpPr txBox="1"/>
          <p:nvPr/>
        </p:nvSpPr>
        <p:spPr>
          <a:xfrm>
            <a:off x="2719388" y="1071563"/>
            <a:ext cx="5681662" cy="6477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ar-SA" sz="3600" b="1" dirty="0">
                <a:solidFill>
                  <a:schemeClr val="tx1"/>
                </a:solidFill>
                <a:latin typeface="Sakkal Majalla" panose="02000000000000000000" pitchFamily="2" charset="-78"/>
                <a:cs typeface="+mj-cs"/>
              </a:rPr>
              <a:t>الــمــواد الــســائـلـة	</a:t>
            </a:r>
            <a:endParaRPr lang="en-US" sz="3600" b="1" dirty="0">
              <a:solidFill>
                <a:schemeClr val="tx1"/>
              </a:solidFill>
              <a:latin typeface="Sakkal Majalla" panose="02000000000000000000" pitchFamily="2" charset="-78"/>
              <a:cs typeface="+mj-cs"/>
            </a:endParaRPr>
          </a:p>
        </p:txBody>
      </p:sp>
      <p:sp>
        <p:nvSpPr>
          <p:cNvPr id="3" name="مستطيل 2">
            <a:extLst>
              <a:ext uri="{FF2B5EF4-FFF2-40B4-BE49-F238E27FC236}">
                <a16:creationId xmlns:a16="http://schemas.microsoft.com/office/drawing/2014/main" id="{E12B58C1-51AF-475B-BD68-82FE81D10E1E}"/>
              </a:ext>
            </a:extLst>
          </p:cNvPr>
          <p:cNvSpPr/>
          <p:nvPr/>
        </p:nvSpPr>
        <p:spPr>
          <a:xfrm>
            <a:off x="3329378" y="1743001"/>
            <a:ext cx="6323065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ar-SA" sz="3200" b="1" u="sng" dirty="0">
                <a:solidFill>
                  <a:srgbClr val="FF0000"/>
                </a:solidFill>
              </a:rPr>
              <a:t>استنتج</a:t>
            </a:r>
            <a:r>
              <a:rPr lang="ar-SA" sz="3200" b="1" dirty="0"/>
              <a:t>  سبب تكون سطح الزئبق في المخبار المدرج على صورة سطح محدب.</a:t>
            </a:r>
            <a:endParaRPr lang="en-US" sz="3200" b="1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12" name="TextBox 19">
            <a:extLst>
              <a:ext uri="{FF2B5EF4-FFF2-40B4-BE49-F238E27FC236}">
                <a16:creationId xmlns:a16="http://schemas.microsoft.com/office/drawing/2014/main" id="{1614C262-5257-41BE-9B89-7448DECADF3A}"/>
              </a:ext>
            </a:extLst>
          </p:cNvPr>
          <p:cNvSpPr txBox="1"/>
          <p:nvPr/>
        </p:nvSpPr>
        <p:spPr>
          <a:xfrm>
            <a:off x="9733280" y="1920917"/>
            <a:ext cx="2200046" cy="52322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pPr algn="r"/>
            <a:r>
              <a:rPr lang="ar-SA" sz="2800" b="1" dirty="0">
                <a:solidFill>
                  <a:srgbClr val="C00000"/>
                </a:solidFill>
                <a:latin typeface="Sakkal Majalla" panose="02000000000000000000" pitchFamily="2" charset="-78"/>
                <a:cs typeface="+mj-cs"/>
              </a:rPr>
              <a:t>تدريب 24ص36</a:t>
            </a:r>
            <a:endParaRPr lang="en-US" sz="2800" b="1" dirty="0">
              <a:solidFill>
                <a:srgbClr val="C00000"/>
              </a:solidFill>
              <a:latin typeface="Sakkal Majalla" panose="02000000000000000000" pitchFamily="2" charset="-78"/>
              <a:cs typeface="+mj-cs"/>
            </a:endParaRPr>
          </a:p>
        </p:txBody>
      </p:sp>
      <p:sp>
        <p:nvSpPr>
          <p:cNvPr id="14" name="مربع نص 13">
            <a:extLst>
              <a:ext uri="{FF2B5EF4-FFF2-40B4-BE49-F238E27FC236}">
                <a16:creationId xmlns:a16="http://schemas.microsoft.com/office/drawing/2014/main" id="{5FC30972-6695-4928-8483-F1624615DC67}"/>
              </a:ext>
            </a:extLst>
          </p:cNvPr>
          <p:cNvSpPr txBox="1"/>
          <p:nvPr/>
        </p:nvSpPr>
        <p:spPr>
          <a:xfrm>
            <a:off x="5466080" y="4135735"/>
            <a:ext cx="6096000" cy="18158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ar-SA" sz="2800" b="1" dirty="0">
                <a:solidFill>
                  <a:srgbClr val="0000CC"/>
                </a:solidFill>
              </a:rPr>
              <a:t>لأن قوى </a:t>
            </a:r>
            <a:r>
              <a:rPr lang="ar-SA" sz="2800" b="1" dirty="0">
                <a:solidFill>
                  <a:srgbClr val="FF0000"/>
                </a:solidFill>
              </a:rPr>
              <a:t>التلاصق</a:t>
            </a:r>
            <a:r>
              <a:rPr lang="ar-SA" sz="2800" b="1" dirty="0">
                <a:solidFill>
                  <a:srgbClr val="0000CC"/>
                </a:solidFill>
              </a:rPr>
              <a:t> بين جزيئات الماء وثاني أكسيد السليكون في الزجاج أكبر من قوى التماسك بين جزيئات الماء. لذا، سيصعد الماء على الحواف الداخلية  للمخبار المدرج. </a:t>
            </a:r>
          </a:p>
        </p:txBody>
      </p:sp>
      <p:pic>
        <p:nvPicPr>
          <p:cNvPr id="15" name="Picture 7" descr="نتيجة بحث الصور عن الخاصية الشعرية">
            <a:extLst>
              <a:ext uri="{FF2B5EF4-FFF2-40B4-BE49-F238E27FC236}">
                <a16:creationId xmlns:a16="http://schemas.microsoft.com/office/drawing/2014/main" id="{D3C54413-CF27-436D-AB55-AE6B3A1C817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754"/>
          <a:stretch/>
        </p:blipFill>
        <p:spPr bwMode="auto">
          <a:xfrm>
            <a:off x="1896160" y="2574290"/>
            <a:ext cx="1433218" cy="39250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TextBox 19">
            <a:extLst>
              <a:ext uri="{FF2B5EF4-FFF2-40B4-BE49-F238E27FC236}">
                <a16:creationId xmlns:a16="http://schemas.microsoft.com/office/drawing/2014/main" id="{BDB691A1-02B8-437C-8559-3A9A7A8000D3}"/>
              </a:ext>
            </a:extLst>
          </p:cNvPr>
          <p:cNvSpPr txBox="1"/>
          <p:nvPr/>
        </p:nvSpPr>
        <p:spPr>
          <a:xfrm>
            <a:off x="11754118" y="6396335"/>
            <a:ext cx="4378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CAE64A04-C943-4489-B8B5-BE75028A46BC}" type="slidenum">
              <a:rPr lang="en-US" sz="2400" b="1" smtClean="0">
                <a:solidFill>
                  <a:schemeClr val="bg2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pPr algn="ctr"/>
              <a:t>16</a:t>
            </a:fld>
            <a:endParaRPr lang="en-US" sz="2400" b="1" dirty="0">
              <a:solidFill>
                <a:schemeClr val="bg2">
                  <a:lumMod val="50000"/>
                </a:schemeClr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6637394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>
            <a:extLst>
              <a:ext uri="{FF2B5EF4-FFF2-40B4-BE49-F238E27FC236}">
                <a16:creationId xmlns:a16="http://schemas.microsoft.com/office/drawing/2014/main" id="{EBCFFD35-F7BD-49BB-88D9-F59BC3EA1EFA}"/>
              </a:ext>
            </a:extLst>
          </p:cNvPr>
          <p:cNvSpPr txBox="1"/>
          <p:nvPr/>
        </p:nvSpPr>
        <p:spPr>
          <a:xfrm>
            <a:off x="2719388" y="1071563"/>
            <a:ext cx="5681662" cy="6477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ar-SA" sz="3600" b="1" dirty="0">
                <a:solidFill>
                  <a:schemeClr val="tx1"/>
                </a:solidFill>
                <a:latin typeface="Sakkal Majalla" panose="02000000000000000000" pitchFamily="2" charset="-78"/>
                <a:cs typeface="+mj-cs"/>
              </a:rPr>
              <a:t>الــمــواد الــســائـلـة	</a:t>
            </a:r>
            <a:endParaRPr lang="en-US" sz="3600" b="1" dirty="0">
              <a:solidFill>
                <a:schemeClr val="tx1"/>
              </a:solidFill>
              <a:latin typeface="Sakkal Majalla" panose="02000000000000000000" pitchFamily="2" charset="-78"/>
              <a:cs typeface="+mj-cs"/>
            </a:endParaRPr>
          </a:p>
        </p:txBody>
      </p:sp>
      <p:sp>
        <p:nvSpPr>
          <p:cNvPr id="4" name="مستطيل مستدير الزوايا 14">
            <a:extLst>
              <a:ext uri="{FF2B5EF4-FFF2-40B4-BE49-F238E27FC236}">
                <a16:creationId xmlns:a16="http://schemas.microsoft.com/office/drawing/2014/main" id="{A9D55CD0-E9FB-42C4-8F65-599B256870D8}"/>
              </a:ext>
            </a:extLst>
          </p:cNvPr>
          <p:cNvSpPr/>
          <p:nvPr/>
        </p:nvSpPr>
        <p:spPr>
          <a:xfrm>
            <a:off x="10616018" y="1719263"/>
            <a:ext cx="1575982" cy="655092"/>
          </a:xfrm>
          <a:prstGeom prst="roundRect">
            <a:avLst/>
          </a:prstGeom>
          <a:solidFill>
            <a:srgbClr val="FFFFCC"/>
          </a:solidFill>
          <a:ln w="28575">
            <a:noFill/>
          </a:ln>
          <a:effectLst>
            <a:glow rad="228600">
              <a:schemeClr val="accent6">
                <a:satMod val="175000"/>
                <a:alpha val="40000"/>
              </a:schemeClr>
            </a:glow>
          </a:effectLst>
          <a:scene3d>
            <a:camera prst="perspectiveLeft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1"/>
            <a:r>
              <a:rPr lang="ar-SA" sz="4000" b="1" dirty="0">
                <a:solidFill>
                  <a:srgbClr val="C00000"/>
                </a:solidFill>
              </a:rPr>
              <a:t>تدريب</a:t>
            </a:r>
            <a:r>
              <a:rPr lang="en-US" sz="4000" b="1" dirty="0">
                <a:solidFill>
                  <a:srgbClr val="C00000"/>
                </a:solidFill>
              </a:rPr>
              <a:t>4</a:t>
            </a:r>
            <a:endParaRPr lang="ar-SA" sz="4000" b="1" dirty="0">
              <a:solidFill>
                <a:srgbClr val="C00000"/>
              </a:solidFill>
            </a:endParaRPr>
          </a:p>
        </p:txBody>
      </p:sp>
      <p:pic>
        <p:nvPicPr>
          <p:cNvPr id="6" name="Picture 4" descr="File:Meniscus.jpg">
            <a:hlinkClick r:id="rId2"/>
            <a:extLst>
              <a:ext uri="{FF2B5EF4-FFF2-40B4-BE49-F238E27FC236}">
                <a16:creationId xmlns:a16="http://schemas.microsoft.com/office/drawing/2014/main" id="{89C86955-7062-44B5-B16A-F0B7CDD4AE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255" y="2578147"/>
            <a:ext cx="2260837" cy="38077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مستطيل 7">
            <a:extLst>
              <a:ext uri="{FF2B5EF4-FFF2-40B4-BE49-F238E27FC236}">
                <a16:creationId xmlns:a16="http://schemas.microsoft.com/office/drawing/2014/main" id="{8BFE1D57-5219-413E-A599-2150FCA2A371}"/>
              </a:ext>
            </a:extLst>
          </p:cNvPr>
          <p:cNvSpPr/>
          <p:nvPr/>
        </p:nvSpPr>
        <p:spPr>
          <a:xfrm>
            <a:off x="6972100" y="3506819"/>
            <a:ext cx="309082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r" rtl="1"/>
            <a:r>
              <a:rPr lang="ar-SA" sz="3600" b="1" dirty="0">
                <a:solidFill>
                  <a:srgbClr val="0000CC"/>
                </a:solidFill>
                <a:sym typeface="Wingdings"/>
              </a:rPr>
              <a:t>الخاصية الشعرية</a:t>
            </a:r>
            <a:endParaRPr lang="en-US" sz="3600" dirty="0">
              <a:solidFill>
                <a:srgbClr val="0000CC"/>
              </a:solidFill>
            </a:endParaRPr>
          </a:p>
        </p:txBody>
      </p:sp>
      <p:sp>
        <p:nvSpPr>
          <p:cNvPr id="10" name="شكل بيضاوي 9">
            <a:extLst>
              <a:ext uri="{FF2B5EF4-FFF2-40B4-BE49-F238E27FC236}">
                <a16:creationId xmlns:a16="http://schemas.microsoft.com/office/drawing/2014/main" id="{F3AD2E96-7362-42F5-BCC3-5EE38C0179EB}"/>
              </a:ext>
            </a:extLst>
          </p:cNvPr>
          <p:cNvSpPr/>
          <p:nvPr/>
        </p:nvSpPr>
        <p:spPr>
          <a:xfrm>
            <a:off x="10062920" y="3397013"/>
            <a:ext cx="746477" cy="756137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2" name="مستطيل 11">
            <a:extLst>
              <a:ext uri="{FF2B5EF4-FFF2-40B4-BE49-F238E27FC236}">
                <a16:creationId xmlns:a16="http://schemas.microsoft.com/office/drawing/2014/main" id="{88B78CA3-7B74-47DA-BC50-D31239594514}"/>
              </a:ext>
            </a:extLst>
          </p:cNvPr>
          <p:cNvSpPr/>
          <p:nvPr/>
        </p:nvSpPr>
        <p:spPr>
          <a:xfrm>
            <a:off x="7028964" y="4696467"/>
            <a:ext cx="309082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r" rtl="1"/>
            <a:r>
              <a:rPr lang="ar-SA" sz="3600" b="1" dirty="0">
                <a:solidFill>
                  <a:srgbClr val="0000CC"/>
                </a:solidFill>
                <a:sym typeface="Wingdings"/>
              </a:rPr>
              <a:t>التماسك والتلاصق</a:t>
            </a:r>
            <a:endParaRPr lang="en-US" sz="3600" dirty="0">
              <a:solidFill>
                <a:srgbClr val="0000CC"/>
              </a:solidFill>
            </a:endParaRPr>
          </a:p>
        </p:txBody>
      </p:sp>
      <p:sp>
        <p:nvSpPr>
          <p:cNvPr id="14" name="شكل بيضاوي 13">
            <a:extLst>
              <a:ext uri="{FF2B5EF4-FFF2-40B4-BE49-F238E27FC236}">
                <a16:creationId xmlns:a16="http://schemas.microsoft.com/office/drawing/2014/main" id="{48F72E85-DD79-449A-A23C-787832F68AC7}"/>
              </a:ext>
            </a:extLst>
          </p:cNvPr>
          <p:cNvSpPr/>
          <p:nvPr/>
        </p:nvSpPr>
        <p:spPr>
          <a:xfrm>
            <a:off x="10119784" y="4586661"/>
            <a:ext cx="746477" cy="756137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6" name="مستطيل 15">
            <a:extLst>
              <a:ext uri="{FF2B5EF4-FFF2-40B4-BE49-F238E27FC236}">
                <a16:creationId xmlns:a16="http://schemas.microsoft.com/office/drawing/2014/main" id="{2131EB8F-38F3-45A0-BEFB-EE963245CA28}"/>
              </a:ext>
            </a:extLst>
          </p:cNvPr>
          <p:cNvSpPr/>
          <p:nvPr/>
        </p:nvSpPr>
        <p:spPr>
          <a:xfrm>
            <a:off x="7003940" y="5954355"/>
            <a:ext cx="309082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r" rtl="1"/>
            <a:r>
              <a:rPr lang="ar-SA" sz="3600" b="1" dirty="0">
                <a:solidFill>
                  <a:srgbClr val="0000CC"/>
                </a:solidFill>
                <a:sym typeface="Wingdings"/>
              </a:rPr>
              <a:t>اللزوجة.</a:t>
            </a:r>
            <a:endParaRPr lang="en-US" sz="3600" dirty="0">
              <a:solidFill>
                <a:srgbClr val="0000CC"/>
              </a:solidFill>
            </a:endParaRPr>
          </a:p>
        </p:txBody>
      </p:sp>
      <p:sp>
        <p:nvSpPr>
          <p:cNvPr id="18" name="شكل بيضاوي 17">
            <a:extLst>
              <a:ext uri="{FF2B5EF4-FFF2-40B4-BE49-F238E27FC236}">
                <a16:creationId xmlns:a16="http://schemas.microsoft.com/office/drawing/2014/main" id="{FC130132-477E-463B-A8DD-848146A7FC45}"/>
              </a:ext>
            </a:extLst>
          </p:cNvPr>
          <p:cNvSpPr/>
          <p:nvPr/>
        </p:nvSpPr>
        <p:spPr>
          <a:xfrm>
            <a:off x="10094760" y="5844549"/>
            <a:ext cx="746477" cy="756137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0" name="مستطيل 19">
            <a:extLst>
              <a:ext uri="{FF2B5EF4-FFF2-40B4-BE49-F238E27FC236}">
                <a16:creationId xmlns:a16="http://schemas.microsoft.com/office/drawing/2014/main" id="{4737D79E-FF2A-41A3-A78B-7DAA7257E40D}"/>
              </a:ext>
            </a:extLst>
          </p:cNvPr>
          <p:cNvSpPr/>
          <p:nvPr/>
        </p:nvSpPr>
        <p:spPr>
          <a:xfrm>
            <a:off x="4015285" y="1894110"/>
            <a:ext cx="591363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r" rtl="1"/>
            <a:r>
              <a:rPr lang="ar-SA" sz="3600" b="1" dirty="0">
                <a:solidFill>
                  <a:schemeClr val="bg2">
                    <a:lumMod val="10000"/>
                  </a:schemeClr>
                </a:solidFill>
                <a:sym typeface="Wingdings"/>
              </a:rPr>
              <a:t>تُعَّرَفْ الظاهرة التالية </a:t>
            </a:r>
            <a:r>
              <a:rPr lang="ar-SA" sz="3600" b="1" dirty="0">
                <a:solidFill>
                  <a:srgbClr val="FF0000"/>
                </a:solidFill>
                <a:sym typeface="Wingdings"/>
              </a:rPr>
              <a:t>بـ....</a:t>
            </a:r>
            <a:endParaRPr lang="en-US" sz="3600" dirty="0">
              <a:solidFill>
                <a:srgbClr val="FF0000"/>
              </a:solidFill>
            </a:endParaRPr>
          </a:p>
        </p:txBody>
      </p:sp>
      <p:sp>
        <p:nvSpPr>
          <p:cNvPr id="13" name="TextBox 19">
            <a:extLst>
              <a:ext uri="{FF2B5EF4-FFF2-40B4-BE49-F238E27FC236}">
                <a16:creationId xmlns:a16="http://schemas.microsoft.com/office/drawing/2014/main" id="{2E8F0776-CD2E-414B-85B7-45C1FD721FF0}"/>
              </a:ext>
            </a:extLst>
          </p:cNvPr>
          <p:cNvSpPr txBox="1"/>
          <p:nvPr/>
        </p:nvSpPr>
        <p:spPr>
          <a:xfrm>
            <a:off x="11754118" y="6396335"/>
            <a:ext cx="4378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CAE64A04-C943-4489-B8B5-BE75028A46BC}" type="slidenum">
              <a:rPr lang="en-US" sz="2400" b="1" smtClean="0">
                <a:solidFill>
                  <a:schemeClr val="bg2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pPr algn="ctr"/>
              <a:t>17</a:t>
            </a:fld>
            <a:endParaRPr lang="en-US" sz="2400" b="1" dirty="0">
              <a:solidFill>
                <a:schemeClr val="bg2">
                  <a:lumMod val="50000"/>
                </a:schemeClr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02519194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>
            <a:extLst>
              <a:ext uri="{FF2B5EF4-FFF2-40B4-BE49-F238E27FC236}">
                <a16:creationId xmlns:a16="http://schemas.microsoft.com/office/drawing/2014/main" id="{EBCFFD35-F7BD-49BB-88D9-F59BC3EA1EFA}"/>
              </a:ext>
            </a:extLst>
          </p:cNvPr>
          <p:cNvSpPr txBox="1"/>
          <p:nvPr/>
        </p:nvSpPr>
        <p:spPr>
          <a:xfrm>
            <a:off x="2719388" y="1071563"/>
            <a:ext cx="5681662" cy="6477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ar-SA" sz="3600" b="1" dirty="0">
                <a:solidFill>
                  <a:schemeClr val="tx1"/>
                </a:solidFill>
                <a:latin typeface="Sakkal Majalla" panose="02000000000000000000" pitchFamily="2" charset="-78"/>
                <a:cs typeface="+mj-cs"/>
              </a:rPr>
              <a:t>الــمــواد الــســائـلـة	</a:t>
            </a:r>
            <a:endParaRPr lang="en-US" sz="3600" b="1" dirty="0">
              <a:solidFill>
                <a:schemeClr val="tx1"/>
              </a:solidFill>
              <a:latin typeface="Sakkal Majalla" panose="02000000000000000000" pitchFamily="2" charset="-78"/>
              <a:cs typeface="+mj-cs"/>
            </a:endParaRPr>
          </a:p>
        </p:txBody>
      </p:sp>
      <p:sp>
        <p:nvSpPr>
          <p:cNvPr id="4" name="مستطيل مستدير الزوايا 14">
            <a:extLst>
              <a:ext uri="{FF2B5EF4-FFF2-40B4-BE49-F238E27FC236}">
                <a16:creationId xmlns:a16="http://schemas.microsoft.com/office/drawing/2014/main" id="{0A2106DE-F5B7-49E0-8FB8-FAB8614113A8}"/>
              </a:ext>
            </a:extLst>
          </p:cNvPr>
          <p:cNvSpPr/>
          <p:nvPr/>
        </p:nvSpPr>
        <p:spPr>
          <a:xfrm>
            <a:off x="10616018" y="1792880"/>
            <a:ext cx="1575982" cy="655092"/>
          </a:xfrm>
          <a:prstGeom prst="roundRect">
            <a:avLst/>
          </a:prstGeom>
          <a:solidFill>
            <a:srgbClr val="FFFFCC"/>
          </a:solidFill>
          <a:ln w="28575">
            <a:noFill/>
          </a:ln>
          <a:effectLst>
            <a:glow rad="228600">
              <a:schemeClr val="accent6">
                <a:satMod val="175000"/>
                <a:alpha val="40000"/>
              </a:schemeClr>
            </a:glow>
          </a:effectLst>
          <a:scene3d>
            <a:camera prst="perspectiveLeft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1"/>
            <a:r>
              <a:rPr lang="ar-SA" sz="4000" b="1" dirty="0">
                <a:solidFill>
                  <a:srgbClr val="C00000"/>
                </a:solidFill>
              </a:rPr>
              <a:t>تدريب</a:t>
            </a:r>
            <a:r>
              <a:rPr lang="en-US" sz="4000" b="1" dirty="0">
                <a:solidFill>
                  <a:srgbClr val="C00000"/>
                </a:solidFill>
              </a:rPr>
              <a:t>5</a:t>
            </a:r>
            <a:endParaRPr lang="ar-SA" sz="4000" b="1" dirty="0">
              <a:solidFill>
                <a:srgbClr val="C00000"/>
              </a:solidFill>
            </a:endParaRPr>
          </a:p>
        </p:txBody>
      </p:sp>
      <p:sp>
        <p:nvSpPr>
          <p:cNvPr id="6" name="مستطيل 5">
            <a:extLst>
              <a:ext uri="{FF2B5EF4-FFF2-40B4-BE49-F238E27FC236}">
                <a16:creationId xmlns:a16="http://schemas.microsoft.com/office/drawing/2014/main" id="{828E0221-384E-4370-B6FD-8182A6891E5D}"/>
              </a:ext>
            </a:extLst>
          </p:cNvPr>
          <p:cNvSpPr/>
          <p:nvPr/>
        </p:nvSpPr>
        <p:spPr>
          <a:xfrm>
            <a:off x="1218936" y="1855958"/>
            <a:ext cx="921252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r" rtl="1"/>
            <a:r>
              <a:rPr lang="ar-SA" sz="3600" b="1" dirty="0"/>
              <a:t>حدد الرمز الصحيح  الذي على الأنبوب على التالي ....</a:t>
            </a:r>
            <a:endParaRPr lang="en-US" sz="3600" dirty="0"/>
          </a:p>
        </p:txBody>
      </p:sp>
      <p:sp>
        <p:nvSpPr>
          <p:cNvPr id="8" name="مستطيل 7">
            <a:extLst>
              <a:ext uri="{FF2B5EF4-FFF2-40B4-BE49-F238E27FC236}">
                <a16:creationId xmlns:a16="http://schemas.microsoft.com/office/drawing/2014/main" id="{5EEE750E-E5FB-4B28-A67C-5EFABDAB92DF}"/>
              </a:ext>
            </a:extLst>
          </p:cNvPr>
          <p:cNvSpPr/>
          <p:nvPr/>
        </p:nvSpPr>
        <p:spPr>
          <a:xfrm>
            <a:off x="7902766" y="5203028"/>
            <a:ext cx="170318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r" rtl="1"/>
            <a:r>
              <a:rPr lang="ar-SA" sz="3200" b="1" dirty="0">
                <a:solidFill>
                  <a:srgbClr val="0000CC"/>
                </a:solidFill>
              </a:rPr>
              <a:t>زئبق</a:t>
            </a:r>
            <a:endParaRPr lang="en-US" sz="3200" dirty="0">
              <a:solidFill>
                <a:srgbClr val="0000CC"/>
              </a:solidFill>
            </a:endParaRPr>
          </a:p>
        </p:txBody>
      </p:sp>
      <p:sp>
        <p:nvSpPr>
          <p:cNvPr id="10" name="شكل بيضاوي 9">
            <a:extLst>
              <a:ext uri="{FF2B5EF4-FFF2-40B4-BE49-F238E27FC236}">
                <a16:creationId xmlns:a16="http://schemas.microsoft.com/office/drawing/2014/main" id="{84D60EEB-4043-4978-8D4B-34A49DA9D933}"/>
              </a:ext>
            </a:extLst>
          </p:cNvPr>
          <p:cNvSpPr/>
          <p:nvPr/>
        </p:nvSpPr>
        <p:spPr>
          <a:xfrm>
            <a:off x="9671340" y="3940473"/>
            <a:ext cx="746477" cy="756137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2" name="شكل بيضاوي 11">
            <a:extLst>
              <a:ext uri="{FF2B5EF4-FFF2-40B4-BE49-F238E27FC236}">
                <a16:creationId xmlns:a16="http://schemas.microsoft.com/office/drawing/2014/main" id="{766C0807-6CA6-4884-BA8D-27794F53112C}"/>
              </a:ext>
            </a:extLst>
          </p:cNvPr>
          <p:cNvSpPr/>
          <p:nvPr/>
        </p:nvSpPr>
        <p:spPr>
          <a:xfrm>
            <a:off x="9684988" y="5086904"/>
            <a:ext cx="746477" cy="756137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4" name="مستطيل 13">
            <a:extLst>
              <a:ext uri="{FF2B5EF4-FFF2-40B4-BE49-F238E27FC236}">
                <a16:creationId xmlns:a16="http://schemas.microsoft.com/office/drawing/2014/main" id="{3B42682F-A6D1-4E03-83DE-1978319A29E3}"/>
              </a:ext>
            </a:extLst>
          </p:cNvPr>
          <p:cNvSpPr/>
          <p:nvPr/>
        </p:nvSpPr>
        <p:spPr>
          <a:xfrm>
            <a:off x="8350288" y="4026153"/>
            <a:ext cx="121413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r" rtl="1"/>
            <a:r>
              <a:rPr lang="ar-SA" sz="3200" b="1" dirty="0">
                <a:solidFill>
                  <a:srgbClr val="0000CC"/>
                </a:solidFill>
              </a:rPr>
              <a:t>ماء</a:t>
            </a:r>
            <a:endParaRPr lang="en-US" sz="3200" dirty="0">
              <a:solidFill>
                <a:srgbClr val="0000CC"/>
              </a:solidFill>
            </a:endParaRPr>
          </a:p>
        </p:txBody>
      </p:sp>
      <p:pic>
        <p:nvPicPr>
          <p:cNvPr id="16" name="Picture 5">
            <a:extLst>
              <a:ext uri="{FF2B5EF4-FFF2-40B4-BE49-F238E27FC236}">
                <a16:creationId xmlns:a16="http://schemas.microsoft.com/office/drawing/2014/main" id="{6B9E2D02-C2B5-4917-9CB9-5BF7031E458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963" t="31462" r="32002" b="39823"/>
          <a:stretch/>
        </p:blipFill>
        <p:spPr bwMode="auto">
          <a:xfrm>
            <a:off x="492431" y="3020601"/>
            <a:ext cx="6005005" cy="27672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8" name="مستطيل 17">
            <a:extLst>
              <a:ext uri="{FF2B5EF4-FFF2-40B4-BE49-F238E27FC236}">
                <a16:creationId xmlns:a16="http://schemas.microsoft.com/office/drawing/2014/main" id="{024074C0-EA6A-4A83-A863-B439CB35C326}"/>
              </a:ext>
            </a:extLst>
          </p:cNvPr>
          <p:cNvSpPr/>
          <p:nvPr/>
        </p:nvSpPr>
        <p:spPr>
          <a:xfrm>
            <a:off x="3631016" y="5413527"/>
            <a:ext cx="2638820" cy="584775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txBody>
          <a:bodyPr wrap="square">
            <a:spAutoFit/>
          </a:bodyPr>
          <a:lstStyle/>
          <a:p>
            <a:pPr algn="ctr" rtl="1"/>
            <a:r>
              <a:rPr lang="en-US" sz="3200" b="1" dirty="0">
                <a:solidFill>
                  <a:srgbClr val="0000CC"/>
                </a:solidFill>
              </a:rPr>
              <a:t>A</a:t>
            </a:r>
            <a:endParaRPr lang="ar-SA" sz="3200" dirty="0">
              <a:solidFill>
                <a:srgbClr val="0000CC"/>
              </a:solidFill>
            </a:endParaRPr>
          </a:p>
        </p:txBody>
      </p:sp>
      <p:sp>
        <p:nvSpPr>
          <p:cNvPr id="20" name="مستطيل 19">
            <a:extLst>
              <a:ext uri="{FF2B5EF4-FFF2-40B4-BE49-F238E27FC236}">
                <a16:creationId xmlns:a16="http://schemas.microsoft.com/office/drawing/2014/main" id="{1E6C1AAF-F43B-420C-9C90-049694EAC474}"/>
              </a:ext>
            </a:extLst>
          </p:cNvPr>
          <p:cNvSpPr/>
          <p:nvPr/>
        </p:nvSpPr>
        <p:spPr>
          <a:xfrm>
            <a:off x="737690" y="5413526"/>
            <a:ext cx="2552132" cy="58477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 rtl="1"/>
            <a:r>
              <a:rPr lang="en-US" sz="3200" b="1" dirty="0">
                <a:solidFill>
                  <a:srgbClr val="0000CC"/>
                </a:solidFill>
              </a:rPr>
              <a:t>B</a:t>
            </a:r>
            <a:endParaRPr lang="ar-SA" sz="3200" dirty="0">
              <a:solidFill>
                <a:srgbClr val="0000CC"/>
              </a:solidFill>
            </a:endParaRPr>
          </a:p>
        </p:txBody>
      </p:sp>
      <p:sp>
        <p:nvSpPr>
          <p:cNvPr id="13" name="TextBox 19">
            <a:extLst>
              <a:ext uri="{FF2B5EF4-FFF2-40B4-BE49-F238E27FC236}">
                <a16:creationId xmlns:a16="http://schemas.microsoft.com/office/drawing/2014/main" id="{5C8D0932-84A9-4E40-BFAC-3E941509FD2A}"/>
              </a:ext>
            </a:extLst>
          </p:cNvPr>
          <p:cNvSpPr txBox="1"/>
          <p:nvPr/>
        </p:nvSpPr>
        <p:spPr>
          <a:xfrm>
            <a:off x="11754118" y="6396335"/>
            <a:ext cx="4378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CAE64A04-C943-4489-B8B5-BE75028A46BC}" type="slidenum">
              <a:rPr lang="en-US" sz="2400" b="1" smtClean="0">
                <a:solidFill>
                  <a:schemeClr val="bg2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pPr algn="ctr"/>
              <a:t>18</a:t>
            </a:fld>
            <a:endParaRPr lang="en-US" sz="2400" b="1" dirty="0">
              <a:solidFill>
                <a:schemeClr val="bg2">
                  <a:lumMod val="50000"/>
                </a:schemeClr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863743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>
            <a:extLst>
              <a:ext uri="{FF2B5EF4-FFF2-40B4-BE49-F238E27FC236}">
                <a16:creationId xmlns:a16="http://schemas.microsoft.com/office/drawing/2014/main" id="{EBCFFD35-F7BD-49BB-88D9-F59BC3EA1EFA}"/>
              </a:ext>
            </a:extLst>
          </p:cNvPr>
          <p:cNvSpPr txBox="1"/>
          <p:nvPr/>
        </p:nvSpPr>
        <p:spPr>
          <a:xfrm>
            <a:off x="2719388" y="1071563"/>
            <a:ext cx="5681662" cy="6477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ar-SA" sz="3600" b="1" dirty="0">
                <a:solidFill>
                  <a:schemeClr val="tx1"/>
                </a:solidFill>
                <a:latin typeface="Sakkal Majalla" panose="02000000000000000000" pitchFamily="2" charset="-78"/>
                <a:cs typeface="+mj-cs"/>
              </a:rPr>
              <a:t>الــمــواد الــســائـلـة	</a:t>
            </a:r>
            <a:endParaRPr lang="en-US" sz="3600" b="1" dirty="0">
              <a:solidFill>
                <a:schemeClr val="tx1"/>
              </a:solidFill>
              <a:latin typeface="Sakkal Majalla" panose="02000000000000000000" pitchFamily="2" charset="-78"/>
              <a:cs typeface="+mj-cs"/>
            </a:endParaRPr>
          </a:p>
        </p:txBody>
      </p:sp>
      <p:sp>
        <p:nvSpPr>
          <p:cNvPr id="3" name="مستطيل 2">
            <a:extLst>
              <a:ext uri="{FF2B5EF4-FFF2-40B4-BE49-F238E27FC236}">
                <a16:creationId xmlns:a16="http://schemas.microsoft.com/office/drawing/2014/main" id="{E12B58C1-51AF-475B-BD68-82FE81D10E1E}"/>
              </a:ext>
            </a:extLst>
          </p:cNvPr>
          <p:cNvSpPr/>
          <p:nvPr/>
        </p:nvSpPr>
        <p:spPr>
          <a:xfrm>
            <a:off x="4118297" y="1849373"/>
            <a:ext cx="632306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r" rtl="1"/>
            <a:r>
              <a:rPr lang="ar-SA" sz="3200" b="1" dirty="0">
                <a:solidFill>
                  <a:srgbClr val="0000CC"/>
                </a:solidFill>
              </a:rPr>
              <a:t>حدد الأعلى قوة تماسك وتلاصق بين جزيئاته</a:t>
            </a:r>
            <a:endParaRPr lang="en-US" sz="3200" dirty="0">
              <a:solidFill>
                <a:schemeClr val="bg2">
                  <a:lumMod val="10000"/>
                </a:schemeClr>
              </a:solidFill>
            </a:endParaRPr>
          </a:p>
        </p:txBody>
      </p:sp>
      <p:pic>
        <p:nvPicPr>
          <p:cNvPr id="4" name="Picture 7" descr="نتيجة بحث الصور عن الخاصية الشعرية">
            <a:extLst>
              <a:ext uri="{FF2B5EF4-FFF2-40B4-BE49-F238E27FC236}">
                <a16:creationId xmlns:a16="http://schemas.microsoft.com/office/drawing/2014/main" id="{976BD34C-BFF4-4823-8A12-77CF9581C86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5986" y="2838450"/>
            <a:ext cx="3474832" cy="39250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7" name="جدول 6">
            <a:extLst>
              <a:ext uri="{FF2B5EF4-FFF2-40B4-BE49-F238E27FC236}">
                <a16:creationId xmlns:a16="http://schemas.microsoft.com/office/drawing/2014/main" id="{B14D4BC3-21C9-48D3-B315-9A896BE8D27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7811577"/>
              </p:ext>
            </p:extLst>
          </p:nvPr>
        </p:nvGraphicFramePr>
        <p:xfrm>
          <a:off x="5452138" y="3579749"/>
          <a:ext cx="6316563" cy="2773680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210552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0552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10552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 rtl="1"/>
                      <a:r>
                        <a:rPr lang="ar-SA" sz="3200" dirty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المواد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800" dirty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قوة</a:t>
                      </a:r>
                      <a:r>
                        <a:rPr lang="ar-SA" sz="2800" baseline="0" dirty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 تلاصق</a:t>
                      </a:r>
                      <a:endParaRPr lang="ar-SA" sz="2800" dirty="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FFFF00">
                            <a:tint val="66000"/>
                            <a:satMod val="160000"/>
                          </a:srgbClr>
                        </a:gs>
                        <a:gs pos="50000">
                          <a:srgbClr val="FFFF00">
                            <a:tint val="44500"/>
                            <a:satMod val="160000"/>
                          </a:srgbClr>
                        </a:gs>
                        <a:gs pos="100000">
                          <a:srgbClr val="FFFF00">
                            <a:tint val="23500"/>
                            <a:satMod val="160000"/>
                          </a:srgbClr>
                        </a:gs>
                      </a:gsLst>
                      <a:path path="circle">
                        <a:fillToRect l="100000" t="100000"/>
                      </a:path>
                      <a:tileRect r="-100000" b="-100000"/>
                    </a:gra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800" dirty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قوة تماسك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FFFF00">
                            <a:tint val="66000"/>
                            <a:satMod val="160000"/>
                          </a:srgbClr>
                        </a:gs>
                        <a:gs pos="50000">
                          <a:srgbClr val="FFFF00">
                            <a:tint val="44500"/>
                            <a:satMod val="160000"/>
                          </a:srgbClr>
                        </a:gs>
                        <a:gs pos="100000">
                          <a:srgbClr val="FFFF00">
                            <a:tint val="23500"/>
                            <a:satMod val="160000"/>
                          </a:srgbClr>
                        </a:gs>
                      </a:gsLst>
                      <a:path path="circle">
                        <a:fillToRect l="100000" t="100000"/>
                      </a:path>
                      <a:tileRect r="-100000" b="-100000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4800" b="1" dirty="0">
                          <a:solidFill>
                            <a:srgbClr val="0000CC"/>
                          </a:solidFill>
                        </a:rPr>
                        <a:t>H</a:t>
                      </a:r>
                      <a:r>
                        <a:rPr lang="en-US" sz="2800" b="1" dirty="0">
                          <a:solidFill>
                            <a:srgbClr val="0000CC"/>
                          </a:solidFill>
                        </a:rPr>
                        <a:t>2</a:t>
                      </a:r>
                      <a:r>
                        <a:rPr lang="en-US" sz="4800" b="1" dirty="0">
                          <a:solidFill>
                            <a:srgbClr val="0000CC"/>
                          </a:solidFill>
                        </a:rPr>
                        <a:t>O</a:t>
                      </a:r>
                      <a:endParaRPr lang="en-US" sz="4800" dirty="0">
                        <a:solidFill>
                          <a:srgbClr val="0000CC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 sz="6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 sz="6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rtl="1"/>
                      <a:r>
                        <a:rPr lang="en-US" sz="4800" b="1" dirty="0">
                          <a:solidFill>
                            <a:srgbClr val="0000CC"/>
                          </a:solidFill>
                        </a:rPr>
                        <a:t>Hg</a:t>
                      </a:r>
                      <a:endParaRPr lang="ar-SA" sz="4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 sz="6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 sz="6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23" name="مربع نص 22">
            <a:extLst>
              <a:ext uri="{FF2B5EF4-FFF2-40B4-BE49-F238E27FC236}">
                <a16:creationId xmlns:a16="http://schemas.microsoft.com/office/drawing/2014/main" id="{D7A6F7FC-6E03-4E7E-87AE-2F24AEE8EC0F}"/>
              </a:ext>
            </a:extLst>
          </p:cNvPr>
          <p:cNvSpPr txBox="1"/>
          <p:nvPr/>
        </p:nvSpPr>
        <p:spPr>
          <a:xfrm>
            <a:off x="8103624" y="5463271"/>
            <a:ext cx="1064526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solidFill>
                  <a:srgbClr val="0000CC"/>
                </a:solidFill>
              </a:rPr>
              <a:t>أقل</a:t>
            </a:r>
          </a:p>
        </p:txBody>
      </p:sp>
      <p:sp>
        <p:nvSpPr>
          <p:cNvPr id="24" name="مربع نص 23">
            <a:extLst>
              <a:ext uri="{FF2B5EF4-FFF2-40B4-BE49-F238E27FC236}">
                <a16:creationId xmlns:a16="http://schemas.microsoft.com/office/drawing/2014/main" id="{BF01F0EF-0D9A-4651-B492-F440054C1D33}"/>
              </a:ext>
            </a:extLst>
          </p:cNvPr>
          <p:cNvSpPr txBox="1"/>
          <p:nvPr/>
        </p:nvSpPr>
        <p:spPr>
          <a:xfrm>
            <a:off x="5917704" y="5446303"/>
            <a:ext cx="1064526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solidFill>
                  <a:srgbClr val="0000CC"/>
                </a:solidFill>
              </a:rPr>
              <a:t>أعلى</a:t>
            </a:r>
          </a:p>
        </p:txBody>
      </p:sp>
      <p:sp>
        <p:nvSpPr>
          <p:cNvPr id="25" name="مربع نص 24">
            <a:extLst>
              <a:ext uri="{FF2B5EF4-FFF2-40B4-BE49-F238E27FC236}">
                <a16:creationId xmlns:a16="http://schemas.microsoft.com/office/drawing/2014/main" id="{5B7CEA4F-E7F3-45F1-A0BA-CA4EE63463D5}"/>
              </a:ext>
            </a:extLst>
          </p:cNvPr>
          <p:cNvSpPr txBox="1"/>
          <p:nvPr/>
        </p:nvSpPr>
        <p:spPr>
          <a:xfrm>
            <a:off x="8101347" y="4277326"/>
            <a:ext cx="1064526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solidFill>
                  <a:srgbClr val="0000CC"/>
                </a:solidFill>
              </a:rPr>
              <a:t>أعلى</a:t>
            </a:r>
          </a:p>
        </p:txBody>
      </p:sp>
      <p:sp>
        <p:nvSpPr>
          <p:cNvPr id="26" name="مربع نص 25">
            <a:extLst>
              <a:ext uri="{FF2B5EF4-FFF2-40B4-BE49-F238E27FC236}">
                <a16:creationId xmlns:a16="http://schemas.microsoft.com/office/drawing/2014/main" id="{660AA880-3902-4B0E-9888-F257BA8AFF44}"/>
              </a:ext>
            </a:extLst>
          </p:cNvPr>
          <p:cNvSpPr txBox="1"/>
          <p:nvPr/>
        </p:nvSpPr>
        <p:spPr>
          <a:xfrm>
            <a:off x="5958648" y="4277326"/>
            <a:ext cx="1064526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solidFill>
                  <a:srgbClr val="0000CC"/>
                </a:solidFill>
              </a:rPr>
              <a:t>أقل</a:t>
            </a:r>
          </a:p>
        </p:txBody>
      </p:sp>
      <p:sp>
        <p:nvSpPr>
          <p:cNvPr id="12" name="مستطيل مستدير الزوايا 14">
            <a:extLst>
              <a:ext uri="{FF2B5EF4-FFF2-40B4-BE49-F238E27FC236}">
                <a16:creationId xmlns:a16="http://schemas.microsoft.com/office/drawing/2014/main" id="{ED012072-DDA7-434A-A16C-B978D527B4E2}"/>
              </a:ext>
            </a:extLst>
          </p:cNvPr>
          <p:cNvSpPr/>
          <p:nvPr/>
        </p:nvSpPr>
        <p:spPr>
          <a:xfrm>
            <a:off x="10616018" y="1719263"/>
            <a:ext cx="1575982" cy="655092"/>
          </a:xfrm>
          <a:prstGeom prst="roundRect">
            <a:avLst/>
          </a:prstGeom>
          <a:solidFill>
            <a:srgbClr val="FFFFCC"/>
          </a:solidFill>
          <a:ln w="28575">
            <a:noFill/>
          </a:ln>
          <a:effectLst>
            <a:glow rad="228600">
              <a:schemeClr val="accent6">
                <a:satMod val="175000"/>
                <a:alpha val="40000"/>
              </a:schemeClr>
            </a:glow>
          </a:effectLst>
          <a:scene3d>
            <a:camera prst="perspectiveLeft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rtl="1"/>
            <a:r>
              <a:rPr lang="ar-SA" sz="4000" b="1" dirty="0">
                <a:solidFill>
                  <a:srgbClr val="C00000"/>
                </a:solidFill>
              </a:rPr>
              <a:t>تدريب</a:t>
            </a:r>
            <a:r>
              <a:rPr lang="en-US" sz="4000" b="1" dirty="0">
                <a:solidFill>
                  <a:srgbClr val="C00000"/>
                </a:solidFill>
              </a:rPr>
              <a:t>6</a:t>
            </a:r>
            <a:endParaRPr lang="ar-SA" sz="4000" b="1" dirty="0">
              <a:solidFill>
                <a:srgbClr val="C00000"/>
              </a:solidFill>
            </a:endParaRPr>
          </a:p>
        </p:txBody>
      </p:sp>
      <p:sp>
        <p:nvSpPr>
          <p:cNvPr id="13" name="TextBox 19">
            <a:extLst>
              <a:ext uri="{FF2B5EF4-FFF2-40B4-BE49-F238E27FC236}">
                <a16:creationId xmlns:a16="http://schemas.microsoft.com/office/drawing/2014/main" id="{BAB3B838-CF83-408A-A0A6-FCBF2E6A219C}"/>
              </a:ext>
            </a:extLst>
          </p:cNvPr>
          <p:cNvSpPr txBox="1"/>
          <p:nvPr/>
        </p:nvSpPr>
        <p:spPr>
          <a:xfrm>
            <a:off x="11754118" y="6396335"/>
            <a:ext cx="4378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CAE64A04-C943-4489-B8B5-BE75028A46BC}" type="slidenum">
              <a:rPr lang="en-US" sz="2400" b="1" smtClean="0">
                <a:solidFill>
                  <a:schemeClr val="bg2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pPr algn="ctr"/>
              <a:t>19</a:t>
            </a:fld>
            <a:endParaRPr lang="en-US" sz="2400" b="1" dirty="0">
              <a:solidFill>
                <a:schemeClr val="bg2">
                  <a:lumMod val="50000"/>
                </a:schemeClr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4797908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24" grpId="0"/>
      <p:bldP spid="25" grpId="0"/>
      <p:bldP spid="2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2">
            <a:extLst>
              <a:ext uri="{FF2B5EF4-FFF2-40B4-BE49-F238E27FC236}">
                <a16:creationId xmlns:a16="http://schemas.microsoft.com/office/drawing/2014/main" id="{88C3C5FE-7C4B-45C5-A6B3-325CDE2E3587}"/>
              </a:ext>
            </a:extLst>
          </p:cNvPr>
          <p:cNvSpPr txBox="1"/>
          <p:nvPr/>
        </p:nvSpPr>
        <p:spPr>
          <a:xfrm>
            <a:off x="2719388" y="1071563"/>
            <a:ext cx="5681662" cy="6477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ar-SA" sz="3600" b="1" dirty="0">
                <a:solidFill>
                  <a:schemeClr val="tx1"/>
                </a:solidFill>
                <a:latin typeface="Sakkal Majalla" panose="02000000000000000000" pitchFamily="2" charset="-78"/>
                <a:cs typeface="+mj-cs"/>
              </a:rPr>
              <a:t>الــمــواد الــســائـلـة	</a:t>
            </a:r>
            <a:endParaRPr lang="en-US" sz="3600" b="1" dirty="0">
              <a:solidFill>
                <a:schemeClr val="tx1"/>
              </a:solidFill>
              <a:latin typeface="Sakkal Majalla" panose="02000000000000000000" pitchFamily="2" charset="-78"/>
              <a:cs typeface="+mj-cs"/>
            </a:endParaRPr>
          </a:p>
        </p:txBody>
      </p:sp>
      <p:sp>
        <p:nvSpPr>
          <p:cNvPr id="6" name="مربع نص 5">
            <a:extLst>
              <a:ext uri="{FF2B5EF4-FFF2-40B4-BE49-F238E27FC236}">
                <a16:creationId xmlns:a16="http://schemas.microsoft.com/office/drawing/2014/main" id="{939775F6-2929-4F54-812B-9B558F8988C1}"/>
              </a:ext>
            </a:extLst>
          </p:cNvPr>
          <p:cNvSpPr txBox="1"/>
          <p:nvPr/>
        </p:nvSpPr>
        <p:spPr>
          <a:xfrm>
            <a:off x="4758246" y="1784990"/>
            <a:ext cx="526288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ar-SA" sz="3600" b="1" dirty="0"/>
              <a:t>صف العوامل المؤثرة في اللزوجة.</a:t>
            </a:r>
          </a:p>
        </p:txBody>
      </p:sp>
      <p:sp>
        <p:nvSpPr>
          <p:cNvPr id="9" name="TextBox 19">
            <a:extLst>
              <a:ext uri="{FF2B5EF4-FFF2-40B4-BE49-F238E27FC236}">
                <a16:creationId xmlns:a16="http://schemas.microsoft.com/office/drawing/2014/main" id="{CEB68275-25DA-4333-BD36-3DBD6D32A0F6}"/>
              </a:ext>
            </a:extLst>
          </p:cNvPr>
          <p:cNvSpPr txBox="1"/>
          <p:nvPr/>
        </p:nvSpPr>
        <p:spPr>
          <a:xfrm>
            <a:off x="11754118" y="6396335"/>
            <a:ext cx="4378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CAE64A04-C943-4489-B8B5-BE75028A46BC}" type="slidenum">
              <a:rPr lang="en-US" sz="2400" b="1" smtClean="0">
                <a:solidFill>
                  <a:schemeClr val="bg2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pPr algn="ctr"/>
              <a:t>2</a:t>
            </a:fld>
            <a:endParaRPr lang="en-US" sz="2400" b="1" dirty="0">
              <a:solidFill>
                <a:schemeClr val="bg2">
                  <a:lumMod val="50000"/>
                </a:schemeClr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0" name="TextBox 19">
            <a:extLst>
              <a:ext uri="{FF2B5EF4-FFF2-40B4-BE49-F238E27FC236}">
                <a16:creationId xmlns:a16="http://schemas.microsoft.com/office/drawing/2014/main" id="{94A6D2B6-6C8A-40F2-BF3F-FC5407637E15}"/>
              </a:ext>
            </a:extLst>
          </p:cNvPr>
          <p:cNvSpPr txBox="1"/>
          <p:nvPr/>
        </p:nvSpPr>
        <p:spPr>
          <a:xfrm>
            <a:off x="10054973" y="1806895"/>
            <a:ext cx="130107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SA" sz="3600" b="1" dirty="0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تقويم:</a:t>
            </a:r>
            <a:endParaRPr lang="en-US" sz="3600" b="1" dirty="0">
              <a:solidFill>
                <a:srgbClr val="C0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pic>
        <p:nvPicPr>
          <p:cNvPr id="11" name="Picture 20">
            <a:extLst>
              <a:ext uri="{FF2B5EF4-FFF2-40B4-BE49-F238E27FC236}">
                <a16:creationId xmlns:a16="http://schemas.microsoft.com/office/drawing/2014/main" id="{ACFB34E2-C6AB-4938-8D85-6830C9546B5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23737" y="1806895"/>
            <a:ext cx="768263" cy="731520"/>
          </a:xfrm>
          <a:prstGeom prst="rect">
            <a:avLst/>
          </a:prstGeom>
        </p:spPr>
      </p:pic>
      <p:sp>
        <p:nvSpPr>
          <p:cNvPr id="12" name="TextBox 19">
            <a:extLst>
              <a:ext uri="{FF2B5EF4-FFF2-40B4-BE49-F238E27FC236}">
                <a16:creationId xmlns:a16="http://schemas.microsoft.com/office/drawing/2014/main" id="{81E83873-2715-44A0-9E86-4966290BA233}"/>
              </a:ext>
            </a:extLst>
          </p:cNvPr>
          <p:cNvSpPr txBox="1"/>
          <p:nvPr/>
        </p:nvSpPr>
        <p:spPr>
          <a:xfrm>
            <a:off x="10037490" y="2714180"/>
            <a:ext cx="2154510" cy="584775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pPr algn="r"/>
            <a:r>
              <a:rPr lang="ar-SA" sz="3200" b="1" dirty="0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تدريب 19ص 36</a:t>
            </a:r>
            <a:endParaRPr lang="en-US" sz="3200" b="1" dirty="0">
              <a:solidFill>
                <a:srgbClr val="C0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3" name="مربع نص 12">
            <a:extLst>
              <a:ext uri="{FF2B5EF4-FFF2-40B4-BE49-F238E27FC236}">
                <a16:creationId xmlns:a16="http://schemas.microsoft.com/office/drawing/2014/main" id="{1B8CAFEA-3EB9-46C2-8E0D-166864052A3E}"/>
              </a:ext>
            </a:extLst>
          </p:cNvPr>
          <p:cNvSpPr txBox="1"/>
          <p:nvPr/>
        </p:nvSpPr>
        <p:spPr>
          <a:xfrm>
            <a:off x="2103120" y="4426680"/>
            <a:ext cx="9570719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ar-SA" sz="3600" b="1" dirty="0">
                <a:solidFill>
                  <a:srgbClr val="0000CC"/>
                </a:solidFill>
              </a:rPr>
              <a:t>تتحدد لزوجة السائل بنوع </a:t>
            </a:r>
            <a:r>
              <a:rPr lang="ar-SA" sz="3600" b="1" dirty="0">
                <a:solidFill>
                  <a:srgbClr val="FF0000"/>
                </a:solidFill>
              </a:rPr>
              <a:t>قوى</a:t>
            </a:r>
            <a:r>
              <a:rPr lang="ar-SA" sz="3600" b="1" dirty="0">
                <a:solidFill>
                  <a:srgbClr val="0000CC"/>
                </a:solidFill>
              </a:rPr>
              <a:t> التجاذب بين الجزيئات في السائل، </a:t>
            </a:r>
            <a:r>
              <a:rPr lang="ar-SA" sz="3600" b="1" dirty="0">
                <a:solidFill>
                  <a:srgbClr val="FF0000"/>
                </a:solidFill>
              </a:rPr>
              <a:t>وحجوم</a:t>
            </a:r>
            <a:r>
              <a:rPr lang="ar-SA" sz="3600" b="1" dirty="0">
                <a:solidFill>
                  <a:srgbClr val="0000CC"/>
                </a:solidFill>
              </a:rPr>
              <a:t> الجسيمات </a:t>
            </a:r>
            <a:r>
              <a:rPr lang="ar-SA" sz="3600" b="1" dirty="0">
                <a:solidFill>
                  <a:srgbClr val="FF0000"/>
                </a:solidFill>
              </a:rPr>
              <a:t>وأشكالها</a:t>
            </a:r>
            <a:r>
              <a:rPr lang="ar-SA" sz="3600" b="1" dirty="0">
                <a:solidFill>
                  <a:srgbClr val="0000CC"/>
                </a:solidFill>
              </a:rPr>
              <a:t>، </a:t>
            </a:r>
            <a:r>
              <a:rPr lang="ar-SA" sz="3600" b="1" dirty="0">
                <a:solidFill>
                  <a:srgbClr val="FF0000"/>
                </a:solidFill>
              </a:rPr>
              <a:t>ودرجة</a:t>
            </a:r>
            <a:r>
              <a:rPr lang="ar-SA" sz="3600" b="1" dirty="0">
                <a:solidFill>
                  <a:srgbClr val="0000CC"/>
                </a:solidFill>
              </a:rPr>
              <a:t> الحرارة.</a:t>
            </a:r>
          </a:p>
        </p:txBody>
      </p:sp>
    </p:spTree>
    <p:extLst>
      <p:ext uri="{BB962C8B-B14F-4D97-AF65-F5344CB8AC3E}">
        <p14:creationId xmlns:p14="http://schemas.microsoft.com/office/powerpoint/2010/main" val="6785149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>
            <a:extLst>
              <a:ext uri="{FF2B5EF4-FFF2-40B4-BE49-F238E27FC236}">
                <a16:creationId xmlns:a16="http://schemas.microsoft.com/office/drawing/2014/main" id="{EBCFFD35-F7BD-49BB-88D9-F59BC3EA1EFA}"/>
              </a:ext>
            </a:extLst>
          </p:cNvPr>
          <p:cNvSpPr txBox="1"/>
          <p:nvPr/>
        </p:nvSpPr>
        <p:spPr>
          <a:xfrm>
            <a:off x="2719388" y="1071563"/>
            <a:ext cx="5681662" cy="6477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ar-SA" sz="3600" b="1" dirty="0">
                <a:solidFill>
                  <a:schemeClr val="tx1"/>
                </a:solidFill>
                <a:latin typeface="Sakkal Majalla" panose="02000000000000000000" pitchFamily="2" charset="-78"/>
                <a:cs typeface="+mj-cs"/>
              </a:rPr>
              <a:t>الــمــواد الــســائـلـة	</a:t>
            </a:r>
            <a:endParaRPr lang="en-US" sz="3600" b="1" dirty="0">
              <a:solidFill>
                <a:schemeClr val="tx1"/>
              </a:solidFill>
              <a:latin typeface="Sakkal Majalla" panose="02000000000000000000" pitchFamily="2" charset="-78"/>
              <a:cs typeface="+mj-cs"/>
            </a:endParaRPr>
          </a:p>
        </p:txBody>
      </p:sp>
      <p:sp>
        <p:nvSpPr>
          <p:cNvPr id="6" name="مستطيل 5">
            <a:extLst>
              <a:ext uri="{FF2B5EF4-FFF2-40B4-BE49-F238E27FC236}">
                <a16:creationId xmlns:a16="http://schemas.microsoft.com/office/drawing/2014/main" id="{44F5487F-FB14-4F4C-BE56-AB914E33E0EB}"/>
              </a:ext>
            </a:extLst>
          </p:cNvPr>
          <p:cNvSpPr/>
          <p:nvPr/>
        </p:nvSpPr>
        <p:spPr>
          <a:xfrm>
            <a:off x="5588000" y="3358841"/>
            <a:ext cx="6265122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ar-SA" sz="3600" b="1" dirty="0">
                <a:latin typeface="ae_AlMateen" panose="02060803050605020204" pitchFamily="18" charset="-78"/>
                <a:cs typeface="ae_AlMateen" panose="02060803050605020204" pitchFamily="18" charset="-78"/>
              </a:rPr>
              <a:t>هي حركة </a:t>
            </a:r>
            <a:r>
              <a:rPr lang="ar-SA" sz="3600" b="1" dirty="0">
                <a:solidFill>
                  <a:srgbClr val="FF0000"/>
                </a:solidFill>
                <a:latin typeface="ae_AlMateen" panose="02060803050605020204" pitchFamily="18" charset="-78"/>
                <a:cs typeface="ae_AlMateen" panose="02060803050605020204" pitchFamily="18" charset="-78"/>
              </a:rPr>
              <a:t>ارتفاع</a:t>
            </a:r>
            <a:r>
              <a:rPr lang="ar-SA" sz="3600" b="1" dirty="0">
                <a:latin typeface="ae_AlMateen" panose="02060803050605020204" pitchFamily="18" charset="-78"/>
                <a:cs typeface="ae_AlMateen" panose="02060803050605020204" pitchFamily="18" charset="-78"/>
              </a:rPr>
              <a:t> الماء داخل الانابيب الرفيعة .</a:t>
            </a:r>
            <a:endParaRPr lang="en-US" sz="3600" dirty="0">
              <a:latin typeface="ae_AlMateen" panose="02060803050605020204" pitchFamily="18" charset="-78"/>
              <a:cs typeface="ae_AlMateen" panose="02060803050605020204" pitchFamily="18" charset="-78"/>
            </a:endParaRPr>
          </a:p>
        </p:txBody>
      </p:sp>
      <p:pic>
        <p:nvPicPr>
          <p:cNvPr id="1026" name="Picture 2" descr="الدرس الرابع : الخاصية الشعرية | smasm1990">
            <a:extLst>
              <a:ext uri="{FF2B5EF4-FFF2-40B4-BE49-F238E27FC236}">
                <a16:creationId xmlns:a16="http://schemas.microsoft.com/office/drawing/2014/main" id="{675DBF4A-FD94-4F53-906C-4773B0E854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3744" y="2629288"/>
            <a:ext cx="3684270" cy="35458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مستطيل 6">
            <a:extLst>
              <a:ext uri="{FF2B5EF4-FFF2-40B4-BE49-F238E27FC236}">
                <a16:creationId xmlns:a16="http://schemas.microsoft.com/office/drawing/2014/main" id="{E495DFD3-D3B8-438D-B7C6-3DF390B5FB48}"/>
              </a:ext>
            </a:extLst>
          </p:cNvPr>
          <p:cNvSpPr/>
          <p:nvPr/>
        </p:nvSpPr>
        <p:spPr>
          <a:xfrm>
            <a:off x="8154825" y="1851110"/>
            <a:ext cx="3888431" cy="646331"/>
          </a:xfrm>
          <a:prstGeom prst="rect">
            <a:avLst/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ar-SA" sz="3600" b="1" dirty="0">
                <a:solidFill>
                  <a:schemeClr val="bg2">
                    <a:lumMod val="10000"/>
                  </a:schemeClr>
                </a:solidFill>
              </a:rPr>
              <a:t>الخاصية الشعرية</a:t>
            </a:r>
            <a:endParaRPr lang="en-US" sz="3600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8" name="TextBox 19">
            <a:extLst>
              <a:ext uri="{FF2B5EF4-FFF2-40B4-BE49-F238E27FC236}">
                <a16:creationId xmlns:a16="http://schemas.microsoft.com/office/drawing/2014/main" id="{4EEDCC55-CB1A-449B-B82C-CCEE94AFC450}"/>
              </a:ext>
            </a:extLst>
          </p:cNvPr>
          <p:cNvSpPr txBox="1"/>
          <p:nvPr/>
        </p:nvSpPr>
        <p:spPr>
          <a:xfrm>
            <a:off x="11754118" y="6396335"/>
            <a:ext cx="4378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CAE64A04-C943-4489-B8B5-BE75028A46BC}" type="slidenum">
              <a:rPr lang="en-US" sz="2400" b="1" smtClean="0">
                <a:solidFill>
                  <a:schemeClr val="bg2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pPr algn="ctr"/>
              <a:t>20</a:t>
            </a:fld>
            <a:endParaRPr lang="en-US" sz="2400" b="1" dirty="0">
              <a:solidFill>
                <a:schemeClr val="bg2">
                  <a:lumMod val="50000"/>
                </a:schemeClr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9" name="مستطيل 8">
            <a:extLst>
              <a:ext uri="{FF2B5EF4-FFF2-40B4-BE49-F238E27FC236}">
                <a16:creationId xmlns:a16="http://schemas.microsoft.com/office/drawing/2014/main" id="{26657AD0-D958-4C0C-80BA-C3D26D8B9E52}"/>
              </a:ext>
            </a:extLst>
          </p:cNvPr>
          <p:cNvSpPr/>
          <p:nvPr/>
        </p:nvSpPr>
        <p:spPr>
          <a:xfrm>
            <a:off x="7152639" y="5154587"/>
            <a:ext cx="4380971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ar-SA" sz="3600" b="1" dirty="0">
                <a:solidFill>
                  <a:srgbClr val="FF0000"/>
                </a:solidFill>
                <a:latin typeface="ae_AlMateen" panose="02060803050605020204" pitchFamily="18" charset="-78"/>
                <a:cs typeface="ae_AlMateen" panose="02060803050605020204" pitchFamily="18" charset="-78"/>
              </a:rPr>
              <a:t>مثال : </a:t>
            </a:r>
            <a:r>
              <a:rPr lang="ar-SA" sz="3600" b="1" dirty="0">
                <a:latin typeface="ae_AlMateen" panose="02060803050605020204" pitchFamily="18" charset="-78"/>
                <a:cs typeface="ae_AlMateen" panose="02060803050605020204" pitchFamily="18" charset="-78"/>
              </a:rPr>
              <a:t>المناديل الورقية </a:t>
            </a:r>
            <a:endParaRPr lang="en-US" sz="3600" dirty="0">
              <a:latin typeface="ae_AlMateen" panose="02060803050605020204" pitchFamily="18" charset="-78"/>
              <a:cs typeface="ae_AlMateen" panose="02060803050605020204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5721576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9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>
            <a:extLst>
              <a:ext uri="{FF2B5EF4-FFF2-40B4-BE49-F238E27FC236}">
                <a16:creationId xmlns:a16="http://schemas.microsoft.com/office/drawing/2014/main" id="{EBCFFD35-F7BD-49BB-88D9-F59BC3EA1EFA}"/>
              </a:ext>
            </a:extLst>
          </p:cNvPr>
          <p:cNvSpPr txBox="1"/>
          <p:nvPr/>
        </p:nvSpPr>
        <p:spPr>
          <a:xfrm>
            <a:off x="2719388" y="1071563"/>
            <a:ext cx="5681662" cy="6477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ar-SA" sz="3600" b="1" dirty="0">
                <a:solidFill>
                  <a:schemeClr val="tx1"/>
                </a:solidFill>
                <a:latin typeface="Sakkal Majalla" panose="02000000000000000000" pitchFamily="2" charset="-78"/>
                <a:cs typeface="+mj-cs"/>
              </a:rPr>
              <a:t>الــمــواد الــســائـلـة	</a:t>
            </a:r>
            <a:endParaRPr lang="en-US" sz="3600" b="1" dirty="0">
              <a:solidFill>
                <a:schemeClr val="tx1"/>
              </a:solidFill>
              <a:latin typeface="Sakkal Majalla" panose="02000000000000000000" pitchFamily="2" charset="-78"/>
              <a:cs typeface="+mj-cs"/>
            </a:endParaRPr>
          </a:p>
        </p:txBody>
      </p:sp>
      <p:sp>
        <p:nvSpPr>
          <p:cNvPr id="50" name="مستطيل 49">
            <a:extLst>
              <a:ext uri="{FF2B5EF4-FFF2-40B4-BE49-F238E27FC236}">
                <a16:creationId xmlns:a16="http://schemas.microsoft.com/office/drawing/2014/main" id="{28EE7334-43A1-4C40-8739-038E47802B0A}"/>
              </a:ext>
            </a:extLst>
          </p:cNvPr>
          <p:cNvSpPr/>
          <p:nvPr/>
        </p:nvSpPr>
        <p:spPr>
          <a:xfrm>
            <a:off x="2181054" y="5786437"/>
            <a:ext cx="147117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rtl="1"/>
            <a:r>
              <a:rPr lang="en-US" sz="3200" b="1" dirty="0">
                <a:solidFill>
                  <a:srgbClr val="0000CC"/>
                </a:solidFill>
              </a:rPr>
              <a:t>A</a:t>
            </a:r>
            <a:endParaRPr lang="ar-SA" sz="3200" dirty="0">
              <a:solidFill>
                <a:srgbClr val="0000CC"/>
              </a:solidFill>
            </a:endParaRPr>
          </a:p>
        </p:txBody>
      </p:sp>
      <p:sp>
        <p:nvSpPr>
          <p:cNvPr id="13" name="مستطيل مستدير الزوايا 14">
            <a:extLst>
              <a:ext uri="{FF2B5EF4-FFF2-40B4-BE49-F238E27FC236}">
                <a16:creationId xmlns:a16="http://schemas.microsoft.com/office/drawing/2014/main" id="{A6C88E96-B721-4D1C-91B8-0A7BDF950A07}"/>
              </a:ext>
            </a:extLst>
          </p:cNvPr>
          <p:cNvSpPr/>
          <p:nvPr/>
        </p:nvSpPr>
        <p:spPr>
          <a:xfrm>
            <a:off x="10616018" y="1719263"/>
            <a:ext cx="1575982" cy="655092"/>
          </a:xfrm>
          <a:prstGeom prst="roundRect">
            <a:avLst/>
          </a:prstGeom>
          <a:solidFill>
            <a:srgbClr val="FFFFCC"/>
          </a:solidFill>
          <a:ln w="28575">
            <a:noFill/>
          </a:ln>
          <a:effectLst>
            <a:glow rad="228600">
              <a:schemeClr val="accent6">
                <a:satMod val="175000"/>
                <a:alpha val="40000"/>
              </a:schemeClr>
            </a:glow>
          </a:effectLst>
          <a:scene3d>
            <a:camera prst="perspectiveLeft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rtl="1"/>
            <a:r>
              <a:rPr lang="ar-SA" sz="4000" b="1" dirty="0">
                <a:solidFill>
                  <a:srgbClr val="C00000"/>
                </a:solidFill>
              </a:rPr>
              <a:t>تدريب</a:t>
            </a:r>
            <a:r>
              <a:rPr lang="en-US" sz="4000" b="1" dirty="0">
                <a:solidFill>
                  <a:srgbClr val="C00000"/>
                </a:solidFill>
              </a:rPr>
              <a:t>7</a:t>
            </a:r>
            <a:endParaRPr lang="ar-SA" sz="4000" b="1" dirty="0">
              <a:solidFill>
                <a:srgbClr val="C00000"/>
              </a:solidFill>
            </a:endParaRPr>
          </a:p>
        </p:txBody>
      </p:sp>
      <p:pic>
        <p:nvPicPr>
          <p:cNvPr id="14" name="Picture 2">
            <a:extLst>
              <a:ext uri="{FF2B5EF4-FFF2-40B4-BE49-F238E27FC236}">
                <a16:creationId xmlns:a16="http://schemas.microsoft.com/office/drawing/2014/main" id="{7AB0AD33-B478-4A88-8868-38198F8836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874" y="2452662"/>
            <a:ext cx="3511412" cy="41230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مستطيل 14">
            <a:extLst>
              <a:ext uri="{FF2B5EF4-FFF2-40B4-BE49-F238E27FC236}">
                <a16:creationId xmlns:a16="http://schemas.microsoft.com/office/drawing/2014/main" id="{C926CA72-B3B3-4714-BB0D-24CD579CAFAE}"/>
              </a:ext>
            </a:extLst>
          </p:cNvPr>
          <p:cNvSpPr/>
          <p:nvPr/>
        </p:nvSpPr>
        <p:spPr>
          <a:xfrm>
            <a:off x="7245713" y="3419041"/>
            <a:ext cx="3090820" cy="646331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r" rtl="1"/>
            <a:r>
              <a:rPr lang="ar-SA" sz="3600" b="1" dirty="0">
                <a:solidFill>
                  <a:srgbClr val="0000CC"/>
                </a:solidFill>
                <a:sym typeface="Wingdings"/>
              </a:rPr>
              <a:t>الخاصية الشعرية</a:t>
            </a:r>
            <a:endParaRPr lang="en-US" sz="3600" dirty="0">
              <a:solidFill>
                <a:srgbClr val="0000CC"/>
              </a:solidFill>
            </a:endParaRPr>
          </a:p>
        </p:txBody>
      </p:sp>
      <p:sp>
        <p:nvSpPr>
          <p:cNvPr id="16" name="شكل بيضاوي 15">
            <a:extLst>
              <a:ext uri="{FF2B5EF4-FFF2-40B4-BE49-F238E27FC236}">
                <a16:creationId xmlns:a16="http://schemas.microsoft.com/office/drawing/2014/main" id="{32D52A6B-9066-43D9-A371-F8411CA2C842}"/>
              </a:ext>
            </a:extLst>
          </p:cNvPr>
          <p:cNvSpPr/>
          <p:nvPr/>
        </p:nvSpPr>
        <p:spPr>
          <a:xfrm>
            <a:off x="10336533" y="3309235"/>
            <a:ext cx="746477" cy="756137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ar-SA"/>
          </a:p>
        </p:txBody>
      </p:sp>
      <p:sp>
        <p:nvSpPr>
          <p:cNvPr id="17" name="مستطيل 16">
            <a:extLst>
              <a:ext uri="{FF2B5EF4-FFF2-40B4-BE49-F238E27FC236}">
                <a16:creationId xmlns:a16="http://schemas.microsoft.com/office/drawing/2014/main" id="{74E08EA3-C5A3-4461-B43C-A43C6ABA744F}"/>
              </a:ext>
            </a:extLst>
          </p:cNvPr>
          <p:cNvSpPr/>
          <p:nvPr/>
        </p:nvSpPr>
        <p:spPr>
          <a:xfrm>
            <a:off x="7302577" y="4608689"/>
            <a:ext cx="3090820" cy="646331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r" rtl="1"/>
            <a:r>
              <a:rPr lang="ar-SA" sz="3600" b="1" dirty="0">
                <a:solidFill>
                  <a:srgbClr val="0000CC"/>
                </a:solidFill>
                <a:sym typeface="Wingdings"/>
              </a:rPr>
              <a:t>التماسك والتلاصق</a:t>
            </a:r>
            <a:endParaRPr lang="en-US" sz="3600" dirty="0">
              <a:solidFill>
                <a:srgbClr val="0000CC"/>
              </a:solidFill>
            </a:endParaRPr>
          </a:p>
        </p:txBody>
      </p:sp>
      <p:sp>
        <p:nvSpPr>
          <p:cNvPr id="18" name="شكل بيضاوي 17">
            <a:extLst>
              <a:ext uri="{FF2B5EF4-FFF2-40B4-BE49-F238E27FC236}">
                <a16:creationId xmlns:a16="http://schemas.microsoft.com/office/drawing/2014/main" id="{263297BF-5EAB-454E-A941-85D829C8AA59}"/>
              </a:ext>
            </a:extLst>
          </p:cNvPr>
          <p:cNvSpPr/>
          <p:nvPr/>
        </p:nvSpPr>
        <p:spPr>
          <a:xfrm>
            <a:off x="10393397" y="4498883"/>
            <a:ext cx="746477" cy="756137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ar-SA"/>
          </a:p>
        </p:txBody>
      </p:sp>
      <p:sp>
        <p:nvSpPr>
          <p:cNvPr id="19" name="مستطيل 18">
            <a:extLst>
              <a:ext uri="{FF2B5EF4-FFF2-40B4-BE49-F238E27FC236}">
                <a16:creationId xmlns:a16="http://schemas.microsoft.com/office/drawing/2014/main" id="{0FE6640D-05AC-496B-8AB0-74F546AAE6BD}"/>
              </a:ext>
            </a:extLst>
          </p:cNvPr>
          <p:cNvSpPr/>
          <p:nvPr/>
        </p:nvSpPr>
        <p:spPr>
          <a:xfrm>
            <a:off x="7277553" y="5866577"/>
            <a:ext cx="3090820" cy="646331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r" rtl="1"/>
            <a:r>
              <a:rPr lang="ar-SA" sz="3600" b="1" dirty="0">
                <a:solidFill>
                  <a:srgbClr val="0000CC"/>
                </a:solidFill>
                <a:sym typeface="Wingdings"/>
              </a:rPr>
              <a:t>اللزوجة.</a:t>
            </a:r>
            <a:endParaRPr lang="en-US" sz="3600" dirty="0">
              <a:solidFill>
                <a:srgbClr val="0000CC"/>
              </a:solidFill>
            </a:endParaRPr>
          </a:p>
        </p:txBody>
      </p:sp>
      <p:sp>
        <p:nvSpPr>
          <p:cNvPr id="20" name="شكل بيضاوي 19">
            <a:extLst>
              <a:ext uri="{FF2B5EF4-FFF2-40B4-BE49-F238E27FC236}">
                <a16:creationId xmlns:a16="http://schemas.microsoft.com/office/drawing/2014/main" id="{0AFF09A8-04BE-4464-944B-B56A02926302}"/>
              </a:ext>
            </a:extLst>
          </p:cNvPr>
          <p:cNvSpPr/>
          <p:nvPr/>
        </p:nvSpPr>
        <p:spPr>
          <a:xfrm>
            <a:off x="10368373" y="5756771"/>
            <a:ext cx="746477" cy="756137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ar-SA"/>
          </a:p>
        </p:txBody>
      </p:sp>
      <p:sp>
        <p:nvSpPr>
          <p:cNvPr id="21" name="مستطيل 20">
            <a:extLst>
              <a:ext uri="{FF2B5EF4-FFF2-40B4-BE49-F238E27FC236}">
                <a16:creationId xmlns:a16="http://schemas.microsoft.com/office/drawing/2014/main" id="{9C66DE9F-9A17-4CAB-9370-4CA0C8370B42}"/>
              </a:ext>
            </a:extLst>
          </p:cNvPr>
          <p:cNvSpPr/>
          <p:nvPr/>
        </p:nvSpPr>
        <p:spPr>
          <a:xfrm>
            <a:off x="4288898" y="1806332"/>
            <a:ext cx="5913631" cy="646331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r" rtl="1"/>
            <a:r>
              <a:rPr lang="ar-SA" sz="3600" b="1" dirty="0">
                <a:solidFill>
                  <a:schemeClr val="bg2">
                    <a:lumMod val="10000"/>
                  </a:schemeClr>
                </a:solidFill>
                <a:sym typeface="Wingdings"/>
              </a:rPr>
              <a:t>تُعَّرفْ الظاهرة التالية </a:t>
            </a:r>
            <a:r>
              <a:rPr lang="ar-SA" sz="3600" b="1" dirty="0">
                <a:solidFill>
                  <a:srgbClr val="FF0000"/>
                </a:solidFill>
                <a:sym typeface="Wingdings"/>
              </a:rPr>
              <a:t>بـ....</a:t>
            </a:r>
            <a:endParaRPr lang="en-US" sz="3600" dirty="0">
              <a:solidFill>
                <a:srgbClr val="FF0000"/>
              </a:solidFill>
            </a:endParaRPr>
          </a:p>
        </p:txBody>
      </p:sp>
      <p:sp>
        <p:nvSpPr>
          <p:cNvPr id="22" name="TextBox 19">
            <a:extLst>
              <a:ext uri="{FF2B5EF4-FFF2-40B4-BE49-F238E27FC236}">
                <a16:creationId xmlns:a16="http://schemas.microsoft.com/office/drawing/2014/main" id="{2D127433-B38B-4F10-9531-84D0B5CA790B}"/>
              </a:ext>
            </a:extLst>
          </p:cNvPr>
          <p:cNvSpPr txBox="1"/>
          <p:nvPr/>
        </p:nvSpPr>
        <p:spPr>
          <a:xfrm>
            <a:off x="11754118" y="6396335"/>
            <a:ext cx="4378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CAE64A04-C943-4489-B8B5-BE75028A46BC}" type="slidenum">
              <a:rPr lang="en-US" sz="2400" b="1" smtClean="0">
                <a:solidFill>
                  <a:schemeClr val="bg2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pPr algn="ctr"/>
              <a:t>21</a:t>
            </a:fld>
            <a:endParaRPr lang="en-US" sz="2400" b="1" dirty="0">
              <a:solidFill>
                <a:schemeClr val="bg2">
                  <a:lumMod val="50000"/>
                </a:schemeClr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03679105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>
            <a:extLst>
              <a:ext uri="{FF2B5EF4-FFF2-40B4-BE49-F238E27FC236}">
                <a16:creationId xmlns:a16="http://schemas.microsoft.com/office/drawing/2014/main" id="{EBCFFD35-F7BD-49BB-88D9-F59BC3EA1EFA}"/>
              </a:ext>
            </a:extLst>
          </p:cNvPr>
          <p:cNvSpPr txBox="1"/>
          <p:nvPr/>
        </p:nvSpPr>
        <p:spPr>
          <a:xfrm>
            <a:off x="2719388" y="1071563"/>
            <a:ext cx="5681662" cy="6477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ar-SA" sz="3600" b="1" dirty="0">
                <a:solidFill>
                  <a:schemeClr val="tx1"/>
                </a:solidFill>
                <a:latin typeface="Sakkal Majalla" panose="02000000000000000000" pitchFamily="2" charset="-78"/>
                <a:cs typeface="+mj-cs"/>
              </a:rPr>
              <a:t>الــمــواد الــســائـلـة	</a:t>
            </a:r>
            <a:endParaRPr lang="en-US" sz="3600" b="1" dirty="0">
              <a:solidFill>
                <a:schemeClr val="tx1"/>
              </a:solidFill>
              <a:latin typeface="Sakkal Majalla" panose="02000000000000000000" pitchFamily="2" charset="-78"/>
              <a:cs typeface="+mj-cs"/>
            </a:endParaRPr>
          </a:p>
        </p:txBody>
      </p:sp>
      <p:sp>
        <p:nvSpPr>
          <p:cNvPr id="3" name="مستطيل 2">
            <a:extLst>
              <a:ext uri="{FF2B5EF4-FFF2-40B4-BE49-F238E27FC236}">
                <a16:creationId xmlns:a16="http://schemas.microsoft.com/office/drawing/2014/main" id="{E12B58C1-51AF-475B-BD68-82FE81D10E1E}"/>
              </a:ext>
            </a:extLst>
          </p:cNvPr>
          <p:cNvSpPr/>
          <p:nvPr/>
        </p:nvSpPr>
        <p:spPr>
          <a:xfrm>
            <a:off x="3329378" y="1743001"/>
            <a:ext cx="6323065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r" rtl="1"/>
            <a:r>
              <a:rPr lang="ar-SA" sz="3200" b="1" u="sng" dirty="0">
                <a:solidFill>
                  <a:srgbClr val="FF0000"/>
                </a:solidFill>
              </a:rPr>
              <a:t>فسر</a:t>
            </a:r>
            <a:r>
              <a:rPr lang="ar-SA" sz="3200" b="1" dirty="0"/>
              <a:t> سبب استخدام الماء والصابون معا لتنظيف الملابس، وليس الماء وحده.</a:t>
            </a:r>
            <a:endParaRPr lang="en-US" sz="3200" b="1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5" name="TextBox 19">
            <a:extLst>
              <a:ext uri="{FF2B5EF4-FFF2-40B4-BE49-F238E27FC236}">
                <a16:creationId xmlns:a16="http://schemas.microsoft.com/office/drawing/2014/main" id="{F9E03722-20D4-44D3-9CD9-F389AFC84FF5}"/>
              </a:ext>
            </a:extLst>
          </p:cNvPr>
          <p:cNvSpPr txBox="1"/>
          <p:nvPr/>
        </p:nvSpPr>
        <p:spPr>
          <a:xfrm>
            <a:off x="9914669" y="1761858"/>
            <a:ext cx="135018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SA" sz="3600" b="1" dirty="0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تقويم:</a:t>
            </a:r>
            <a:endParaRPr lang="en-US" sz="3600" b="1" dirty="0">
              <a:solidFill>
                <a:srgbClr val="C0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pic>
        <p:nvPicPr>
          <p:cNvPr id="6" name="Picture 20">
            <a:extLst>
              <a:ext uri="{FF2B5EF4-FFF2-40B4-BE49-F238E27FC236}">
                <a16:creationId xmlns:a16="http://schemas.microsoft.com/office/drawing/2014/main" id="{BEB0CB5C-F836-4DE3-AFD7-E324CBEB3A7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65036" y="1719263"/>
            <a:ext cx="768263" cy="731520"/>
          </a:xfrm>
          <a:prstGeom prst="rect">
            <a:avLst/>
          </a:prstGeom>
        </p:spPr>
      </p:pic>
      <p:sp>
        <p:nvSpPr>
          <p:cNvPr id="12" name="TextBox 19">
            <a:extLst>
              <a:ext uri="{FF2B5EF4-FFF2-40B4-BE49-F238E27FC236}">
                <a16:creationId xmlns:a16="http://schemas.microsoft.com/office/drawing/2014/main" id="{1614C262-5257-41BE-9B89-7448DECADF3A}"/>
              </a:ext>
            </a:extLst>
          </p:cNvPr>
          <p:cNvSpPr txBox="1"/>
          <p:nvPr/>
        </p:nvSpPr>
        <p:spPr>
          <a:xfrm>
            <a:off x="10014642" y="2347637"/>
            <a:ext cx="1918684" cy="46166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pPr algn="r"/>
            <a:r>
              <a:rPr lang="ar-SA" sz="2400" b="1" dirty="0">
                <a:solidFill>
                  <a:srgbClr val="C00000"/>
                </a:solidFill>
                <a:latin typeface="Sakkal Majalla" panose="02000000000000000000" pitchFamily="2" charset="-78"/>
                <a:cs typeface="+mj-cs"/>
              </a:rPr>
              <a:t>تدريب 20ص36</a:t>
            </a:r>
            <a:endParaRPr lang="en-US" sz="2400" b="1" dirty="0">
              <a:solidFill>
                <a:srgbClr val="C00000"/>
              </a:solidFill>
              <a:latin typeface="Sakkal Majalla" panose="02000000000000000000" pitchFamily="2" charset="-78"/>
              <a:cs typeface="+mj-cs"/>
            </a:endParaRPr>
          </a:p>
        </p:txBody>
      </p:sp>
      <p:sp>
        <p:nvSpPr>
          <p:cNvPr id="7" name="TextBox 19">
            <a:extLst>
              <a:ext uri="{FF2B5EF4-FFF2-40B4-BE49-F238E27FC236}">
                <a16:creationId xmlns:a16="http://schemas.microsoft.com/office/drawing/2014/main" id="{770EE351-3FC6-450E-987D-A42667D7C2BC}"/>
              </a:ext>
            </a:extLst>
          </p:cNvPr>
          <p:cNvSpPr txBox="1"/>
          <p:nvPr/>
        </p:nvSpPr>
        <p:spPr>
          <a:xfrm>
            <a:off x="11754118" y="6396335"/>
            <a:ext cx="4378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CAE64A04-C943-4489-B8B5-BE75028A46BC}" type="slidenum">
              <a:rPr lang="en-US" sz="2400" b="1" smtClean="0">
                <a:solidFill>
                  <a:schemeClr val="bg2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pPr algn="ctr"/>
              <a:t>22</a:t>
            </a:fld>
            <a:endParaRPr lang="en-US" sz="2400" b="1" dirty="0">
              <a:solidFill>
                <a:schemeClr val="bg2">
                  <a:lumMod val="50000"/>
                </a:schemeClr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52030420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>
            <a:extLst>
              <a:ext uri="{FF2B5EF4-FFF2-40B4-BE49-F238E27FC236}">
                <a16:creationId xmlns:a16="http://schemas.microsoft.com/office/drawing/2014/main" id="{EBCFFD35-F7BD-49BB-88D9-F59BC3EA1EFA}"/>
              </a:ext>
            </a:extLst>
          </p:cNvPr>
          <p:cNvSpPr txBox="1"/>
          <p:nvPr/>
        </p:nvSpPr>
        <p:spPr>
          <a:xfrm>
            <a:off x="2719388" y="1071563"/>
            <a:ext cx="5681662" cy="6477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ar-SA" sz="3600" b="1" dirty="0">
                <a:solidFill>
                  <a:schemeClr val="tx1"/>
                </a:solidFill>
                <a:latin typeface="Sakkal Majalla" panose="02000000000000000000" pitchFamily="2" charset="-78"/>
                <a:cs typeface="+mj-cs"/>
              </a:rPr>
              <a:t>الــمــواد الــســائـلـة	</a:t>
            </a:r>
            <a:endParaRPr lang="en-US" sz="3600" b="1" dirty="0">
              <a:solidFill>
                <a:schemeClr val="tx1"/>
              </a:solidFill>
              <a:latin typeface="Sakkal Majalla" panose="02000000000000000000" pitchFamily="2" charset="-78"/>
              <a:cs typeface="+mj-cs"/>
            </a:endParaRPr>
          </a:p>
        </p:txBody>
      </p:sp>
      <p:pic>
        <p:nvPicPr>
          <p:cNvPr id="5" name="Picture 19">
            <a:extLst>
              <a:ext uri="{FF2B5EF4-FFF2-40B4-BE49-F238E27FC236}">
                <a16:creationId xmlns:a16="http://schemas.microsoft.com/office/drawing/2014/main" id="{CAF1126A-B3D8-4F03-AB63-AB356FA95D4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47763" y="1874561"/>
            <a:ext cx="742686" cy="469757"/>
          </a:xfrm>
          <a:prstGeom prst="rect">
            <a:avLst/>
          </a:prstGeom>
        </p:spPr>
      </p:pic>
      <p:sp>
        <p:nvSpPr>
          <p:cNvPr id="6" name="TextBox 20">
            <a:extLst>
              <a:ext uri="{FF2B5EF4-FFF2-40B4-BE49-F238E27FC236}">
                <a16:creationId xmlns:a16="http://schemas.microsoft.com/office/drawing/2014/main" id="{A8D7D912-311B-4B7D-897A-8021F531D041}"/>
              </a:ext>
            </a:extLst>
          </p:cNvPr>
          <p:cNvSpPr txBox="1"/>
          <p:nvPr/>
        </p:nvSpPr>
        <p:spPr>
          <a:xfrm>
            <a:off x="9429079" y="1786275"/>
            <a:ext cx="19186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SA" sz="3600" b="1" dirty="0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تعلمنا اليوم:</a:t>
            </a:r>
            <a:endParaRPr lang="en-US" sz="3600" b="1" dirty="0">
              <a:solidFill>
                <a:srgbClr val="C0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pic>
        <p:nvPicPr>
          <p:cNvPr id="7" name="Picture 17">
            <a:extLst>
              <a:ext uri="{FF2B5EF4-FFF2-40B4-BE49-F238E27FC236}">
                <a16:creationId xmlns:a16="http://schemas.microsoft.com/office/drawing/2014/main" id="{C278DEC3-4E13-46F1-8381-4C9C82DAAE74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27798"/>
          <a:stretch/>
        </p:blipFill>
        <p:spPr>
          <a:xfrm>
            <a:off x="378131" y="6526321"/>
            <a:ext cx="962263" cy="249219"/>
          </a:xfrm>
          <a:prstGeom prst="rect">
            <a:avLst/>
          </a:prstGeom>
        </p:spPr>
      </p:pic>
      <p:sp>
        <p:nvSpPr>
          <p:cNvPr id="8" name="سهم إلى اليمين 2">
            <a:extLst>
              <a:ext uri="{FF2B5EF4-FFF2-40B4-BE49-F238E27FC236}">
                <a16:creationId xmlns:a16="http://schemas.microsoft.com/office/drawing/2014/main" id="{95DA775E-53A4-45D4-A5F0-B4C8640178BD}"/>
              </a:ext>
            </a:extLst>
          </p:cNvPr>
          <p:cNvSpPr/>
          <p:nvPr/>
        </p:nvSpPr>
        <p:spPr>
          <a:xfrm rot="1463707">
            <a:off x="7812004" y="2260744"/>
            <a:ext cx="939056" cy="379824"/>
          </a:xfrm>
          <a:prstGeom prst="rightArrow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9" name="سهم إلى اليمين 35">
            <a:extLst>
              <a:ext uri="{FF2B5EF4-FFF2-40B4-BE49-F238E27FC236}">
                <a16:creationId xmlns:a16="http://schemas.microsoft.com/office/drawing/2014/main" id="{7ADD5E54-168F-494A-9E5A-F3132907DC41}"/>
              </a:ext>
            </a:extLst>
          </p:cNvPr>
          <p:cNvSpPr/>
          <p:nvPr/>
        </p:nvSpPr>
        <p:spPr>
          <a:xfrm rot="9777845">
            <a:off x="3313633" y="2093266"/>
            <a:ext cx="1146718" cy="379824"/>
          </a:xfrm>
          <a:prstGeom prst="rightArrow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0" name="مستطيل مستدير الزوايا 49">
            <a:extLst>
              <a:ext uri="{FF2B5EF4-FFF2-40B4-BE49-F238E27FC236}">
                <a16:creationId xmlns:a16="http://schemas.microsoft.com/office/drawing/2014/main" id="{3038B871-5D79-4499-A113-C5638D886BF2}"/>
              </a:ext>
            </a:extLst>
          </p:cNvPr>
          <p:cNvSpPr/>
          <p:nvPr/>
        </p:nvSpPr>
        <p:spPr>
          <a:xfrm>
            <a:off x="8401050" y="4177607"/>
            <a:ext cx="3689399" cy="796056"/>
          </a:xfrm>
          <a:prstGeom prst="roundRect">
            <a:avLst/>
          </a:prstGeom>
          <a:noFill/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 rtl="1"/>
            <a:r>
              <a:rPr lang="ar-SA" sz="2400" b="1" dirty="0">
                <a:solidFill>
                  <a:srgbClr val="0000CC"/>
                </a:solidFill>
              </a:rPr>
              <a:t>هي الطاقة اللازمة لزيادة </a:t>
            </a:r>
            <a:r>
              <a:rPr lang="ar-SA" sz="2400" b="1" dirty="0">
                <a:solidFill>
                  <a:srgbClr val="FF0000"/>
                </a:solidFill>
              </a:rPr>
              <a:t>مساحة سطح </a:t>
            </a:r>
            <a:r>
              <a:rPr lang="ar-SA" sz="2400" b="1" dirty="0">
                <a:solidFill>
                  <a:srgbClr val="0000CC"/>
                </a:solidFill>
              </a:rPr>
              <a:t>السائل بمقدار معين </a:t>
            </a:r>
            <a:endParaRPr lang="en-US" sz="2400" dirty="0">
              <a:solidFill>
                <a:srgbClr val="0000CC"/>
              </a:solidFill>
            </a:endParaRPr>
          </a:p>
        </p:txBody>
      </p:sp>
      <p:sp>
        <p:nvSpPr>
          <p:cNvPr id="11" name="شكل بيضاوي 10">
            <a:extLst>
              <a:ext uri="{FF2B5EF4-FFF2-40B4-BE49-F238E27FC236}">
                <a16:creationId xmlns:a16="http://schemas.microsoft.com/office/drawing/2014/main" id="{8F038909-B8BC-4751-AC0C-03C0660243B3}"/>
              </a:ext>
            </a:extLst>
          </p:cNvPr>
          <p:cNvSpPr/>
          <p:nvPr/>
        </p:nvSpPr>
        <p:spPr>
          <a:xfrm>
            <a:off x="8907585" y="2674468"/>
            <a:ext cx="1618729" cy="811646"/>
          </a:xfrm>
          <a:prstGeom prst="ellipse">
            <a:avLst/>
          </a:prstGeom>
          <a:solidFill>
            <a:schemeClr val="bg1"/>
          </a:solidFill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b="1" dirty="0">
                <a:solidFill>
                  <a:schemeClr val="tx2">
                    <a:lumMod val="50000"/>
                  </a:schemeClr>
                </a:solidFill>
              </a:rPr>
              <a:t>التوتر السطحي</a:t>
            </a:r>
            <a:endParaRPr lang="en-US" sz="2400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12" name="شكل بيضاوي 11">
            <a:extLst>
              <a:ext uri="{FF2B5EF4-FFF2-40B4-BE49-F238E27FC236}">
                <a16:creationId xmlns:a16="http://schemas.microsoft.com/office/drawing/2014/main" id="{DC10EC1D-465E-4F44-A837-7A35AD51A3B0}"/>
              </a:ext>
            </a:extLst>
          </p:cNvPr>
          <p:cNvSpPr/>
          <p:nvPr/>
        </p:nvSpPr>
        <p:spPr>
          <a:xfrm>
            <a:off x="1180030" y="2432607"/>
            <a:ext cx="1723914" cy="811646"/>
          </a:xfrm>
          <a:prstGeom prst="ellipse">
            <a:avLst/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path path="circle">
              <a:fillToRect l="100000" t="100000"/>
            </a:path>
            <a:tileRect r="-100000" b="-100000"/>
          </a:gradFill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b="1" dirty="0">
                <a:solidFill>
                  <a:schemeClr val="tx2">
                    <a:lumMod val="50000"/>
                  </a:schemeClr>
                </a:solidFill>
              </a:rPr>
              <a:t>الخاصية الشعرية</a:t>
            </a:r>
            <a:endParaRPr lang="en-US" sz="2400" dirty="0">
              <a:solidFill>
                <a:schemeClr val="tx2">
                  <a:lumMod val="50000"/>
                </a:schemeClr>
              </a:solidFill>
            </a:endParaRPr>
          </a:p>
        </p:txBody>
      </p:sp>
      <p:pic>
        <p:nvPicPr>
          <p:cNvPr id="13" name="Picture 10" descr="http://facstaff.gpc.edu/~pgore/PhysicalScience/image1S3.JPG">
            <a:hlinkClick r:id="rId5"/>
            <a:extLst>
              <a:ext uri="{FF2B5EF4-FFF2-40B4-BE49-F238E27FC236}">
                <a16:creationId xmlns:a16="http://schemas.microsoft.com/office/drawing/2014/main" id="{2861EE51-24BD-4471-9774-9789E2054A2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15" t="-5162" r="5512" b="-1"/>
          <a:stretch/>
        </p:blipFill>
        <p:spPr bwMode="auto">
          <a:xfrm>
            <a:off x="859262" y="4973663"/>
            <a:ext cx="2205232" cy="13265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مستطيل 13">
            <a:extLst>
              <a:ext uri="{FF2B5EF4-FFF2-40B4-BE49-F238E27FC236}">
                <a16:creationId xmlns:a16="http://schemas.microsoft.com/office/drawing/2014/main" id="{590AC12A-E760-422B-8170-E1DDE236FD34}"/>
              </a:ext>
            </a:extLst>
          </p:cNvPr>
          <p:cNvSpPr/>
          <p:nvPr/>
        </p:nvSpPr>
        <p:spPr>
          <a:xfrm>
            <a:off x="717594" y="3552646"/>
            <a:ext cx="2110049" cy="1200329"/>
          </a:xfrm>
          <a:prstGeom prst="rect">
            <a:avLst/>
          </a:prstGeom>
          <a:ln>
            <a:solidFill>
              <a:schemeClr val="tx2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ar-SA" sz="2400" b="1" dirty="0">
                <a:solidFill>
                  <a:srgbClr val="0000CC"/>
                </a:solidFill>
              </a:rPr>
              <a:t>هي حركة ارتفاع </a:t>
            </a:r>
            <a:r>
              <a:rPr lang="ar-SA" sz="2400" b="1" dirty="0">
                <a:solidFill>
                  <a:srgbClr val="FF0000"/>
                </a:solidFill>
              </a:rPr>
              <a:t>الماء </a:t>
            </a:r>
            <a:r>
              <a:rPr lang="ar-SA" sz="2400" b="1" dirty="0">
                <a:solidFill>
                  <a:srgbClr val="0000CC"/>
                </a:solidFill>
              </a:rPr>
              <a:t>داخل </a:t>
            </a:r>
            <a:r>
              <a:rPr lang="ar-SA" sz="2400" b="1" dirty="0">
                <a:solidFill>
                  <a:srgbClr val="FF0000"/>
                </a:solidFill>
              </a:rPr>
              <a:t>الانابيب الرفيعة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15" name="شكل بيضاوي 14">
            <a:extLst>
              <a:ext uri="{FF2B5EF4-FFF2-40B4-BE49-F238E27FC236}">
                <a16:creationId xmlns:a16="http://schemas.microsoft.com/office/drawing/2014/main" id="{0A784F3B-0FD9-43D9-9B0C-90B3A29B1B31}"/>
              </a:ext>
            </a:extLst>
          </p:cNvPr>
          <p:cNvSpPr/>
          <p:nvPr/>
        </p:nvSpPr>
        <p:spPr>
          <a:xfrm>
            <a:off x="5512570" y="2985139"/>
            <a:ext cx="1747711" cy="729960"/>
          </a:xfrm>
          <a:prstGeom prst="ellipse">
            <a:avLst/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path path="circle">
              <a:fillToRect l="100000" t="100000"/>
            </a:path>
            <a:tileRect r="-100000" b="-100000"/>
          </a:gradFill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b="1" dirty="0">
                <a:solidFill>
                  <a:schemeClr val="tx2">
                    <a:lumMod val="50000"/>
                  </a:schemeClr>
                </a:solidFill>
              </a:rPr>
              <a:t>التماسك والتلاصق</a:t>
            </a:r>
            <a:endParaRPr lang="en-US" sz="2400" dirty="0">
              <a:solidFill>
                <a:schemeClr val="tx2">
                  <a:lumMod val="50000"/>
                </a:schemeClr>
              </a:solidFill>
            </a:endParaRPr>
          </a:p>
        </p:txBody>
      </p:sp>
      <p:pic>
        <p:nvPicPr>
          <p:cNvPr id="16" name="Picture 5">
            <a:extLst>
              <a:ext uri="{FF2B5EF4-FFF2-40B4-BE49-F238E27FC236}">
                <a16:creationId xmlns:a16="http://schemas.microsoft.com/office/drawing/2014/main" id="{BB5E1A78-156B-4C35-B82F-6D07F3A3E64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265" t="26679" r="13044" b="21456"/>
          <a:stretch/>
        </p:blipFill>
        <p:spPr bwMode="auto">
          <a:xfrm>
            <a:off x="5338748" y="5908131"/>
            <a:ext cx="1732646" cy="748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7" name="مستطيل 16">
            <a:extLst>
              <a:ext uri="{FF2B5EF4-FFF2-40B4-BE49-F238E27FC236}">
                <a16:creationId xmlns:a16="http://schemas.microsoft.com/office/drawing/2014/main" id="{12FDF8D5-D31B-4B4A-B085-D7315E81DE9A}"/>
              </a:ext>
            </a:extLst>
          </p:cNvPr>
          <p:cNvSpPr/>
          <p:nvPr/>
        </p:nvSpPr>
        <p:spPr>
          <a:xfrm>
            <a:off x="5047018" y="4078425"/>
            <a:ext cx="2267087" cy="646331"/>
          </a:xfrm>
          <a:prstGeom prst="rect">
            <a:avLst/>
          </a:prstGeom>
          <a:ln>
            <a:solidFill>
              <a:schemeClr val="tx2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pPr lvl="0" algn="ctr" rtl="1"/>
            <a:r>
              <a:rPr lang="ar-SA" b="1" dirty="0" err="1">
                <a:solidFill>
                  <a:srgbClr val="0000CC"/>
                </a:solidFill>
                <a:sym typeface="Wingdings"/>
              </a:rPr>
              <a:t>ا</a:t>
            </a:r>
            <a:r>
              <a:rPr lang="ar-SA" b="1" dirty="0" err="1">
                <a:solidFill>
                  <a:srgbClr val="FF0000"/>
                </a:solidFill>
                <a:sym typeface="Wingdings"/>
              </a:rPr>
              <a:t>لتماسك</a:t>
            </a:r>
            <a:r>
              <a:rPr lang="ar-SA" b="1" dirty="0" err="1">
                <a:solidFill>
                  <a:srgbClr val="0000CC"/>
                </a:solidFill>
                <a:sym typeface="Wingdings"/>
              </a:rPr>
              <a:t>:تصف</a:t>
            </a:r>
            <a:r>
              <a:rPr lang="ar-SA" b="1" dirty="0">
                <a:solidFill>
                  <a:srgbClr val="0000CC"/>
                </a:solidFill>
                <a:sym typeface="Wingdings"/>
              </a:rPr>
              <a:t> قوة الترابط بين الجسيمات </a:t>
            </a:r>
            <a:r>
              <a:rPr lang="ar-SA" b="1" dirty="0">
                <a:solidFill>
                  <a:srgbClr val="FF0000"/>
                </a:solidFill>
                <a:sym typeface="Wingdings"/>
              </a:rPr>
              <a:t>المتماثلة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8" name="مستطيل 17">
            <a:extLst>
              <a:ext uri="{FF2B5EF4-FFF2-40B4-BE49-F238E27FC236}">
                <a16:creationId xmlns:a16="http://schemas.microsoft.com/office/drawing/2014/main" id="{446CC7DD-5A61-491C-BB1B-4F075A539FAC}"/>
              </a:ext>
            </a:extLst>
          </p:cNvPr>
          <p:cNvSpPr/>
          <p:nvPr/>
        </p:nvSpPr>
        <p:spPr>
          <a:xfrm>
            <a:off x="5101171" y="4993278"/>
            <a:ext cx="2158782" cy="646331"/>
          </a:xfrm>
          <a:prstGeom prst="rect">
            <a:avLst/>
          </a:prstGeom>
          <a:ln>
            <a:solidFill>
              <a:schemeClr val="tx2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pPr lvl="0" algn="ctr" rtl="1"/>
            <a:r>
              <a:rPr lang="ar-SA" b="1" dirty="0" err="1">
                <a:solidFill>
                  <a:srgbClr val="FF0000"/>
                </a:solidFill>
                <a:sym typeface="Wingdings"/>
              </a:rPr>
              <a:t>التلاصق</a:t>
            </a:r>
            <a:r>
              <a:rPr lang="ar-SA" b="1" dirty="0" err="1">
                <a:solidFill>
                  <a:srgbClr val="0000CC"/>
                </a:solidFill>
                <a:sym typeface="Wingdings"/>
              </a:rPr>
              <a:t>:تصف</a:t>
            </a:r>
            <a:r>
              <a:rPr lang="ar-SA" b="1" dirty="0">
                <a:solidFill>
                  <a:srgbClr val="0000CC"/>
                </a:solidFill>
                <a:sym typeface="Wingdings"/>
              </a:rPr>
              <a:t> قوة الترابط بين الجسيمات </a:t>
            </a:r>
            <a:r>
              <a:rPr lang="ar-SA" b="1" dirty="0">
                <a:solidFill>
                  <a:srgbClr val="FF0000"/>
                </a:solidFill>
                <a:sym typeface="Wingdings"/>
              </a:rPr>
              <a:t>المختلفة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9" name="سهم إلى اليمين 60">
            <a:extLst>
              <a:ext uri="{FF2B5EF4-FFF2-40B4-BE49-F238E27FC236}">
                <a16:creationId xmlns:a16="http://schemas.microsoft.com/office/drawing/2014/main" id="{D434B222-3850-48A7-82ED-51EE86769FCE}"/>
              </a:ext>
            </a:extLst>
          </p:cNvPr>
          <p:cNvSpPr/>
          <p:nvPr/>
        </p:nvSpPr>
        <p:spPr>
          <a:xfrm rot="5557344">
            <a:off x="6194769" y="2479695"/>
            <a:ext cx="383310" cy="600502"/>
          </a:xfrm>
          <a:prstGeom prst="rightArrow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0" name="شكل بيضاوي 19">
            <a:extLst>
              <a:ext uri="{FF2B5EF4-FFF2-40B4-BE49-F238E27FC236}">
                <a16:creationId xmlns:a16="http://schemas.microsoft.com/office/drawing/2014/main" id="{2242E1DA-C7E0-4511-82AF-0DCAADC34D52}"/>
              </a:ext>
            </a:extLst>
          </p:cNvPr>
          <p:cNvSpPr/>
          <p:nvPr/>
        </p:nvSpPr>
        <p:spPr>
          <a:xfrm>
            <a:off x="4991144" y="1759905"/>
            <a:ext cx="2690209" cy="647700"/>
          </a:xfrm>
          <a:prstGeom prst="ellipse">
            <a:avLst/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path path="circle">
              <a:fillToRect l="100000" t="100000"/>
            </a:path>
            <a:tileRect r="-100000" b="-100000"/>
          </a:gradFill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4800" b="1" dirty="0">
                <a:solidFill>
                  <a:srgbClr val="0000CC"/>
                </a:solidFill>
              </a:rPr>
              <a:t>السوائل</a:t>
            </a:r>
          </a:p>
        </p:txBody>
      </p:sp>
      <p:pic>
        <p:nvPicPr>
          <p:cNvPr id="21" name="Picture 2" descr="صورة ذات صلة">
            <a:extLst>
              <a:ext uri="{FF2B5EF4-FFF2-40B4-BE49-F238E27FC236}">
                <a16:creationId xmlns:a16="http://schemas.microsoft.com/office/drawing/2014/main" id="{A7F416F8-53B2-4E0F-91E8-CC6E67139D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15798" y="5398883"/>
            <a:ext cx="2379700" cy="10184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TextBox 19">
            <a:extLst>
              <a:ext uri="{FF2B5EF4-FFF2-40B4-BE49-F238E27FC236}">
                <a16:creationId xmlns:a16="http://schemas.microsoft.com/office/drawing/2014/main" id="{068CE2BA-EC19-4679-B088-7E74CA3B0A1C}"/>
              </a:ext>
            </a:extLst>
          </p:cNvPr>
          <p:cNvSpPr txBox="1"/>
          <p:nvPr/>
        </p:nvSpPr>
        <p:spPr>
          <a:xfrm>
            <a:off x="11754118" y="6396335"/>
            <a:ext cx="4378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CAE64A04-C943-4489-B8B5-BE75028A46BC}" type="slidenum">
              <a:rPr lang="en-US" sz="2400" b="1" smtClean="0">
                <a:solidFill>
                  <a:schemeClr val="bg2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pPr algn="ctr"/>
              <a:t>23</a:t>
            </a:fld>
            <a:endParaRPr lang="en-US" sz="2400" b="1" dirty="0">
              <a:solidFill>
                <a:schemeClr val="bg2">
                  <a:lumMod val="50000"/>
                </a:schemeClr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1572596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  <p:bldP spid="12" grpId="0" animBg="1"/>
      <p:bldP spid="14" grpId="0" animBg="1"/>
      <p:bldP spid="15" grpId="0" animBg="1"/>
      <p:bldP spid="17" grpId="0" animBg="1"/>
      <p:bldP spid="18" grpId="0" animBg="1"/>
      <p:bldP spid="19" grpId="0" animBg="1"/>
      <p:bldP spid="20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9">
            <a:extLst>
              <a:ext uri="{FF2B5EF4-FFF2-40B4-BE49-F238E27FC236}">
                <a16:creationId xmlns:a16="http://schemas.microsoft.com/office/drawing/2014/main" id="{E74F5A55-5693-41B2-9077-B6D98CFC4F20}"/>
              </a:ext>
            </a:extLst>
          </p:cNvPr>
          <p:cNvSpPr txBox="1"/>
          <p:nvPr/>
        </p:nvSpPr>
        <p:spPr>
          <a:xfrm>
            <a:off x="8608834" y="1869300"/>
            <a:ext cx="26600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SA" sz="3600" b="1" dirty="0">
                <a:solidFill>
                  <a:srgbClr val="C00000"/>
                </a:solidFill>
                <a:latin typeface="Sakkal Majalla" panose="02000000000000000000" pitchFamily="2" charset="-78"/>
              </a:rPr>
              <a:t>المــــراجـــــــــع:</a:t>
            </a:r>
            <a:endParaRPr lang="en-US" sz="3600" b="1" dirty="0">
              <a:solidFill>
                <a:srgbClr val="C00000"/>
              </a:solidFill>
              <a:latin typeface="Sakkal Majalla" panose="02000000000000000000" pitchFamily="2" charset="-78"/>
            </a:endParaRPr>
          </a:p>
        </p:txBody>
      </p:sp>
      <p:pic>
        <p:nvPicPr>
          <p:cNvPr id="6" name="Picture 20">
            <a:extLst>
              <a:ext uri="{FF2B5EF4-FFF2-40B4-BE49-F238E27FC236}">
                <a16:creationId xmlns:a16="http://schemas.microsoft.com/office/drawing/2014/main" id="{B672A4F0-906B-49BD-A8C8-0CC15EE1F9A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96698" y="1822133"/>
            <a:ext cx="740664" cy="740664"/>
          </a:xfrm>
          <a:prstGeom prst="rect">
            <a:avLst/>
          </a:prstGeom>
        </p:spPr>
      </p:pic>
      <p:sp>
        <p:nvSpPr>
          <p:cNvPr id="8" name="مستطيل 7">
            <a:extLst>
              <a:ext uri="{FF2B5EF4-FFF2-40B4-BE49-F238E27FC236}">
                <a16:creationId xmlns:a16="http://schemas.microsoft.com/office/drawing/2014/main" id="{592F7DB0-8B0C-4D13-B0AF-9CCCDB155D0B}"/>
              </a:ext>
            </a:extLst>
          </p:cNvPr>
          <p:cNvSpPr/>
          <p:nvPr/>
        </p:nvSpPr>
        <p:spPr>
          <a:xfrm>
            <a:off x="3098800" y="3295803"/>
            <a:ext cx="8500680" cy="267965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600" b="1" dirty="0">
                <a:solidFill>
                  <a:schemeClr val="bg2">
                    <a:lumMod val="10000"/>
                  </a:schemeClr>
                </a:solidFill>
              </a:rPr>
              <a:t>كتاب </a:t>
            </a:r>
            <a:r>
              <a:rPr lang="ar-SA" sz="3600" b="1" dirty="0">
                <a:solidFill>
                  <a:srgbClr val="FF0000"/>
                </a:solidFill>
              </a:rPr>
              <a:t>كيمياء3</a:t>
            </a:r>
            <a:r>
              <a:rPr lang="ar-SA" sz="3600" b="1" dirty="0">
                <a:solidFill>
                  <a:schemeClr val="bg2">
                    <a:lumMod val="10000"/>
                  </a:schemeClr>
                </a:solidFill>
              </a:rPr>
              <a:t> التعليم الثانوي نظام المقررات</a:t>
            </a:r>
          </a:p>
          <a:p>
            <a:pPr algn="ctr"/>
            <a:r>
              <a:rPr lang="ar-SA" sz="3600" b="1" dirty="0">
                <a:solidFill>
                  <a:schemeClr val="bg2">
                    <a:lumMod val="10000"/>
                  </a:schemeClr>
                </a:solidFill>
              </a:rPr>
              <a:t> (مسار العلوم الطبيعية)</a:t>
            </a:r>
          </a:p>
          <a:p>
            <a:pPr algn="ctr"/>
            <a:r>
              <a:rPr lang="ar-SA" sz="3600" b="1" dirty="0">
                <a:solidFill>
                  <a:schemeClr val="bg2">
                    <a:lumMod val="10000"/>
                  </a:schemeClr>
                </a:solidFill>
              </a:rPr>
              <a:t>طبعة 1442 – 2020م</a:t>
            </a:r>
          </a:p>
          <a:p>
            <a:pPr algn="ctr"/>
            <a:r>
              <a:rPr lang="ar-SA" sz="3600" b="1" dirty="0">
                <a:solidFill>
                  <a:schemeClr val="bg2">
                    <a:lumMod val="10000"/>
                  </a:schemeClr>
                </a:solidFill>
              </a:rPr>
              <a:t>الفصل الدراسي الثاني</a:t>
            </a:r>
          </a:p>
        </p:txBody>
      </p:sp>
      <p:pic>
        <p:nvPicPr>
          <p:cNvPr id="10" name="صورة 9" descr="صورة تحتوي على لقطة شاشة&#10;&#10;تم إنشاء الوصف تلقائياً">
            <a:extLst>
              <a:ext uri="{FF2B5EF4-FFF2-40B4-BE49-F238E27FC236}">
                <a16:creationId xmlns:a16="http://schemas.microsoft.com/office/drawing/2014/main" id="{3932B043-151C-46C0-AA1B-F2CB55F650B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101" t="23977" r="28433" b="18469"/>
          <a:stretch/>
        </p:blipFill>
        <p:spPr>
          <a:xfrm>
            <a:off x="403379" y="2576732"/>
            <a:ext cx="2778369" cy="42812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378255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9">
            <a:extLst>
              <a:ext uri="{FF2B5EF4-FFF2-40B4-BE49-F238E27FC236}">
                <a16:creationId xmlns:a16="http://schemas.microsoft.com/office/drawing/2014/main" id="{ACB84788-9536-4D3B-AC06-2AC773D1EE3F}"/>
              </a:ext>
            </a:extLst>
          </p:cNvPr>
          <p:cNvSpPr txBox="1"/>
          <p:nvPr/>
        </p:nvSpPr>
        <p:spPr>
          <a:xfrm>
            <a:off x="8905473" y="1947785"/>
            <a:ext cx="233080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SA" sz="3600" b="1" dirty="0">
                <a:solidFill>
                  <a:srgbClr val="C00000"/>
                </a:solidFill>
                <a:latin typeface="Sakkal Majalla" panose="02000000000000000000" pitchFamily="2" charset="-78"/>
              </a:rPr>
              <a:t>سنتعلم اليوم</a:t>
            </a:r>
            <a:r>
              <a:rPr lang="ar-SA" sz="3600" b="1" dirty="0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:</a:t>
            </a:r>
            <a:endParaRPr lang="en-US" sz="3600" b="1" dirty="0">
              <a:solidFill>
                <a:srgbClr val="C0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pic>
        <p:nvPicPr>
          <p:cNvPr id="6" name="Picture 1">
            <a:extLst>
              <a:ext uri="{FF2B5EF4-FFF2-40B4-BE49-F238E27FC236}">
                <a16:creationId xmlns:a16="http://schemas.microsoft.com/office/drawing/2014/main" id="{C54F3F8D-B05C-4C2E-AF6D-77C8E5C0F88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36280" y="1900618"/>
            <a:ext cx="740664" cy="740664"/>
          </a:xfrm>
          <a:prstGeom prst="rect">
            <a:avLst/>
          </a:prstGeom>
        </p:spPr>
      </p:pic>
      <p:sp>
        <p:nvSpPr>
          <p:cNvPr id="8" name="مربع نص 7">
            <a:extLst>
              <a:ext uri="{FF2B5EF4-FFF2-40B4-BE49-F238E27FC236}">
                <a16:creationId xmlns:a16="http://schemas.microsoft.com/office/drawing/2014/main" id="{C3298D60-315D-4D2A-BCF8-5003425A0FE8}"/>
              </a:ext>
            </a:extLst>
          </p:cNvPr>
          <p:cNvSpPr txBox="1"/>
          <p:nvPr/>
        </p:nvSpPr>
        <p:spPr>
          <a:xfrm>
            <a:off x="5080405" y="2768966"/>
            <a:ext cx="6083718" cy="2955746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r>
              <a:rPr lang="ar-SA" sz="3200" b="1" dirty="0">
                <a:solidFill>
                  <a:srgbClr val="FF0000"/>
                </a:solidFill>
                <a:latin typeface="ae_AlMateen" panose="02060803050605020204" pitchFamily="18" charset="-78"/>
                <a:cs typeface="ae_AlMateen" panose="02060803050605020204" pitchFamily="18" charset="-78"/>
              </a:rPr>
              <a:t>تُفسر</a:t>
            </a:r>
            <a:r>
              <a:rPr lang="ar-SA" sz="3200" b="1" dirty="0">
                <a:latin typeface="ae_AlMateen" panose="02060803050605020204" pitchFamily="18" charset="-78"/>
                <a:cs typeface="ae_AlMateen" panose="02060803050605020204" pitchFamily="18" charset="-78"/>
              </a:rPr>
              <a:t> مفهوم التوتر السطحي.</a:t>
            </a:r>
            <a:endParaRPr lang="ar-SA" sz="3200" dirty="0">
              <a:latin typeface="ae_AlMateen" panose="02060803050605020204" pitchFamily="18" charset="-78"/>
              <a:cs typeface="ae_AlMateen" panose="02060803050605020204" pitchFamily="18" charset="-78"/>
            </a:endParaRPr>
          </a:p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r>
              <a:rPr lang="ar-SA" sz="3200" b="1" dirty="0">
                <a:solidFill>
                  <a:srgbClr val="FF0000"/>
                </a:solidFill>
                <a:latin typeface="ae_AlMateen" panose="02060803050605020204" pitchFamily="18" charset="-78"/>
                <a:cs typeface="ae_AlMateen" panose="02060803050605020204" pitchFamily="18" charset="-78"/>
              </a:rPr>
              <a:t>تُوضح</a:t>
            </a:r>
            <a:r>
              <a:rPr lang="ar-SA" sz="3200" b="1" dirty="0">
                <a:latin typeface="ae_AlMateen" panose="02060803050605020204" pitchFamily="18" charset="-78"/>
                <a:cs typeface="ae_AlMateen" panose="02060803050605020204" pitchFamily="18" charset="-78"/>
              </a:rPr>
              <a:t> كيف يتكون التوتر السطحي.</a:t>
            </a:r>
            <a:endParaRPr lang="en-US" sz="3200" dirty="0">
              <a:latin typeface="ae_AlMateen" panose="02060803050605020204" pitchFamily="18" charset="-78"/>
              <a:cs typeface="ae_AlMateen" panose="02060803050605020204" pitchFamily="18" charset="-78"/>
            </a:endParaRPr>
          </a:p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r>
              <a:rPr lang="ar-SA" sz="3200" b="1" dirty="0">
                <a:latin typeface="ae_AlMateen" panose="02060803050605020204" pitchFamily="18" charset="-78"/>
                <a:cs typeface="ae_AlMateen" panose="02060803050605020204" pitchFamily="18" charset="-78"/>
              </a:rPr>
              <a:t> </a:t>
            </a:r>
            <a:r>
              <a:rPr lang="ar-SA" sz="3200" b="1" dirty="0">
                <a:solidFill>
                  <a:srgbClr val="FF0000"/>
                </a:solidFill>
                <a:latin typeface="ae_AlMateen" panose="02060803050605020204" pitchFamily="18" charset="-78"/>
                <a:cs typeface="ae_AlMateen" panose="02060803050605020204" pitchFamily="18" charset="-78"/>
              </a:rPr>
              <a:t>تتعرف</a:t>
            </a:r>
            <a:r>
              <a:rPr lang="ar-SA" sz="3200" b="1" dirty="0">
                <a:latin typeface="ae_AlMateen" panose="02060803050605020204" pitchFamily="18" charset="-78"/>
                <a:cs typeface="ae_AlMateen" panose="02060803050605020204" pitchFamily="18" charset="-78"/>
              </a:rPr>
              <a:t> على خاصيتي التماسك والتلاصق</a:t>
            </a:r>
            <a:endParaRPr lang="en-US" sz="3200" b="1" dirty="0">
              <a:latin typeface="ae_AlMateen" panose="02060803050605020204" pitchFamily="18" charset="-78"/>
              <a:cs typeface="ae_AlMateen" panose="02060803050605020204" pitchFamily="18" charset="-78"/>
            </a:endParaRPr>
          </a:p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r>
              <a:rPr lang="ar-SA" sz="3200" b="1" dirty="0">
                <a:solidFill>
                  <a:srgbClr val="FF0000"/>
                </a:solidFill>
                <a:latin typeface="ae_AlMateen" panose="02060803050605020204" pitchFamily="18" charset="-78"/>
                <a:cs typeface="ae_AlMateen" panose="02060803050605020204" pitchFamily="18" charset="-78"/>
              </a:rPr>
              <a:t>تُفسر</a:t>
            </a:r>
            <a:r>
              <a:rPr lang="ar-SA" sz="3200" b="1" dirty="0">
                <a:latin typeface="ae_AlMateen" panose="02060803050605020204" pitchFamily="18" charset="-78"/>
                <a:cs typeface="ae_AlMateen" panose="02060803050605020204" pitchFamily="18" charset="-78"/>
              </a:rPr>
              <a:t> معنى الخاصية الشعرية.</a:t>
            </a:r>
            <a:endParaRPr lang="ar-SA" sz="3200" dirty="0">
              <a:latin typeface="ae_AlMateen" panose="02060803050605020204" pitchFamily="18" charset="-78"/>
              <a:cs typeface="ae_AlMateen" panose="02060803050605020204" pitchFamily="18" charset="-78"/>
            </a:endParaRPr>
          </a:p>
        </p:txBody>
      </p:sp>
      <p:sp>
        <p:nvSpPr>
          <p:cNvPr id="10" name="TextBox 2">
            <a:extLst>
              <a:ext uri="{FF2B5EF4-FFF2-40B4-BE49-F238E27FC236}">
                <a16:creationId xmlns:a16="http://schemas.microsoft.com/office/drawing/2014/main" id="{706288B6-B96A-4C95-8590-7C5D8A4FFBE1}"/>
              </a:ext>
            </a:extLst>
          </p:cNvPr>
          <p:cNvSpPr txBox="1"/>
          <p:nvPr/>
        </p:nvSpPr>
        <p:spPr>
          <a:xfrm>
            <a:off x="2719388" y="1071563"/>
            <a:ext cx="5681662" cy="6477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ar-SA" sz="3600" b="1" dirty="0">
                <a:solidFill>
                  <a:schemeClr val="tx1"/>
                </a:solidFill>
                <a:latin typeface="Sakkal Majalla" panose="02000000000000000000" pitchFamily="2" charset="-78"/>
                <a:cs typeface="+mj-cs"/>
              </a:rPr>
              <a:t>الــمــواد الــســائـلـة	</a:t>
            </a:r>
            <a:endParaRPr lang="en-US" sz="3600" b="1" dirty="0">
              <a:solidFill>
                <a:schemeClr val="tx1"/>
              </a:solidFill>
              <a:latin typeface="Sakkal Majalla" panose="02000000000000000000" pitchFamily="2" charset="-78"/>
              <a:cs typeface="+mj-cs"/>
            </a:endParaRPr>
          </a:p>
        </p:txBody>
      </p:sp>
      <p:sp>
        <p:nvSpPr>
          <p:cNvPr id="7" name="TextBox 19">
            <a:extLst>
              <a:ext uri="{FF2B5EF4-FFF2-40B4-BE49-F238E27FC236}">
                <a16:creationId xmlns:a16="http://schemas.microsoft.com/office/drawing/2014/main" id="{4D975A1B-C5CE-409B-AB93-1E1093AD07C0}"/>
              </a:ext>
            </a:extLst>
          </p:cNvPr>
          <p:cNvSpPr txBox="1"/>
          <p:nvPr/>
        </p:nvSpPr>
        <p:spPr>
          <a:xfrm>
            <a:off x="11754118" y="6396335"/>
            <a:ext cx="4378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CAE64A04-C943-4489-B8B5-BE75028A46BC}" type="slidenum">
              <a:rPr lang="en-US" sz="2400" b="1" smtClean="0">
                <a:solidFill>
                  <a:schemeClr val="bg2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pPr algn="ctr"/>
              <a:t>3</a:t>
            </a:fld>
            <a:endParaRPr lang="en-US" sz="2400" b="1" dirty="0">
              <a:solidFill>
                <a:schemeClr val="bg2">
                  <a:lumMod val="50000"/>
                </a:schemeClr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9001445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>
            <a:extLst>
              <a:ext uri="{FF2B5EF4-FFF2-40B4-BE49-F238E27FC236}">
                <a16:creationId xmlns:a16="http://schemas.microsoft.com/office/drawing/2014/main" id="{EBCFFD35-F7BD-49BB-88D9-F59BC3EA1EFA}"/>
              </a:ext>
            </a:extLst>
          </p:cNvPr>
          <p:cNvSpPr txBox="1"/>
          <p:nvPr/>
        </p:nvSpPr>
        <p:spPr>
          <a:xfrm>
            <a:off x="2719388" y="1071563"/>
            <a:ext cx="5681662" cy="6477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ar-SA" sz="3600" b="1" dirty="0">
                <a:solidFill>
                  <a:schemeClr val="tx1"/>
                </a:solidFill>
                <a:latin typeface="Sakkal Majalla" panose="02000000000000000000" pitchFamily="2" charset="-78"/>
                <a:cs typeface="+mj-cs"/>
              </a:rPr>
              <a:t>الــمــواد الــســائـلـة	</a:t>
            </a:r>
            <a:endParaRPr lang="en-US" sz="3600" b="1" dirty="0">
              <a:solidFill>
                <a:schemeClr val="tx1"/>
              </a:solidFill>
              <a:latin typeface="Sakkal Majalla" panose="02000000000000000000" pitchFamily="2" charset="-78"/>
              <a:cs typeface="+mj-cs"/>
            </a:endParaRPr>
          </a:p>
        </p:txBody>
      </p:sp>
      <p:pic>
        <p:nvPicPr>
          <p:cNvPr id="6" name="صورة 5">
            <a:extLst>
              <a:ext uri="{FF2B5EF4-FFF2-40B4-BE49-F238E27FC236}">
                <a16:creationId xmlns:a16="http://schemas.microsoft.com/office/drawing/2014/main" id="{6467153E-3AAB-4CB9-B631-DAB2FB52DA0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7232" y="2930207"/>
            <a:ext cx="4500563" cy="3076575"/>
          </a:xfrm>
          <a:prstGeom prst="rect">
            <a:avLst/>
          </a:prstGeom>
        </p:spPr>
      </p:pic>
      <p:sp>
        <p:nvSpPr>
          <p:cNvPr id="5" name="TextBox 19">
            <a:extLst>
              <a:ext uri="{FF2B5EF4-FFF2-40B4-BE49-F238E27FC236}">
                <a16:creationId xmlns:a16="http://schemas.microsoft.com/office/drawing/2014/main" id="{3C1DFDC8-5017-4AE6-B2B8-7DD12D169545}"/>
              </a:ext>
            </a:extLst>
          </p:cNvPr>
          <p:cNvSpPr txBox="1"/>
          <p:nvPr/>
        </p:nvSpPr>
        <p:spPr>
          <a:xfrm>
            <a:off x="10452144" y="1758812"/>
            <a:ext cx="1739855" cy="70788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ar-SA" sz="4000" b="1" dirty="0">
                <a:solidFill>
                  <a:srgbClr val="C00000"/>
                </a:solidFill>
                <a:latin typeface="Sakkal Majalla" panose="02000000000000000000" pitchFamily="2" charset="-78"/>
                <a:cs typeface="+mj-cs"/>
              </a:rPr>
              <a:t>التهيئة </a:t>
            </a:r>
            <a:endParaRPr lang="en-US" sz="4000" b="1" dirty="0">
              <a:solidFill>
                <a:srgbClr val="C00000"/>
              </a:solidFill>
              <a:latin typeface="Sakkal Majalla" panose="02000000000000000000" pitchFamily="2" charset="-78"/>
              <a:cs typeface="+mj-cs"/>
            </a:endParaRPr>
          </a:p>
        </p:txBody>
      </p:sp>
      <p:sp>
        <p:nvSpPr>
          <p:cNvPr id="10" name="مستطيل 9">
            <a:extLst>
              <a:ext uri="{FF2B5EF4-FFF2-40B4-BE49-F238E27FC236}">
                <a16:creationId xmlns:a16="http://schemas.microsoft.com/office/drawing/2014/main" id="{460F1A34-CA00-40C7-8E37-08F26CEAD7F3}"/>
              </a:ext>
            </a:extLst>
          </p:cNvPr>
          <p:cNvSpPr/>
          <p:nvPr/>
        </p:nvSpPr>
        <p:spPr>
          <a:xfrm>
            <a:off x="6974207" y="3335050"/>
            <a:ext cx="4347865" cy="1664879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50000"/>
              </a:lnSpc>
            </a:pPr>
            <a:r>
              <a:rPr lang="ar-SA" sz="3600" b="1" dirty="0"/>
              <a:t>ل</a:t>
            </a:r>
            <a:r>
              <a:rPr lang="ar-SA" sz="3600" b="1" dirty="0">
                <a:solidFill>
                  <a:schemeClr val="bg2">
                    <a:lumMod val="10000"/>
                  </a:schemeClr>
                </a:solidFill>
              </a:rPr>
              <a:t>ماذا </a:t>
            </a:r>
            <a:r>
              <a:rPr lang="ar-SA" sz="3600" b="1" dirty="0">
                <a:solidFill>
                  <a:srgbClr val="FF0000"/>
                </a:solidFill>
              </a:rPr>
              <a:t>الحشرات </a:t>
            </a:r>
            <a:r>
              <a:rPr lang="ar-SA" sz="3600" b="1" dirty="0">
                <a:solidFill>
                  <a:schemeClr val="tx2">
                    <a:lumMod val="50000"/>
                  </a:schemeClr>
                </a:solidFill>
              </a:rPr>
              <a:t>تستطيع </a:t>
            </a:r>
            <a:r>
              <a:rPr lang="ar-SA" sz="3600" b="1" dirty="0">
                <a:solidFill>
                  <a:srgbClr val="FF0000"/>
                </a:solidFill>
              </a:rPr>
              <a:t>السير</a:t>
            </a:r>
            <a:r>
              <a:rPr lang="ar-SA" sz="3600" b="1" dirty="0">
                <a:solidFill>
                  <a:schemeClr val="tx2">
                    <a:lumMod val="50000"/>
                  </a:schemeClr>
                </a:solidFill>
              </a:rPr>
              <a:t> على سطح الماء</a:t>
            </a:r>
            <a:r>
              <a:rPr lang="ar-SA" sz="3600" b="1" dirty="0"/>
              <a:t>؟</a:t>
            </a:r>
            <a:endParaRPr lang="en-US" sz="3600" dirty="0"/>
          </a:p>
        </p:txBody>
      </p:sp>
      <p:sp>
        <p:nvSpPr>
          <p:cNvPr id="11" name="TextBox 19">
            <a:extLst>
              <a:ext uri="{FF2B5EF4-FFF2-40B4-BE49-F238E27FC236}">
                <a16:creationId xmlns:a16="http://schemas.microsoft.com/office/drawing/2014/main" id="{4175C69A-4D86-48B4-907F-9A07038EC165}"/>
              </a:ext>
            </a:extLst>
          </p:cNvPr>
          <p:cNvSpPr txBox="1"/>
          <p:nvPr/>
        </p:nvSpPr>
        <p:spPr>
          <a:xfrm>
            <a:off x="11754118" y="6396335"/>
            <a:ext cx="4378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CAE64A04-C943-4489-B8B5-BE75028A46BC}" type="slidenum">
              <a:rPr lang="en-US" sz="2400" b="1" smtClean="0">
                <a:solidFill>
                  <a:schemeClr val="bg2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pPr algn="ctr"/>
              <a:t>4</a:t>
            </a:fld>
            <a:endParaRPr lang="en-US" sz="2400" b="1" dirty="0">
              <a:solidFill>
                <a:schemeClr val="bg2">
                  <a:lumMod val="50000"/>
                </a:schemeClr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85550945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>
            <a:extLst>
              <a:ext uri="{FF2B5EF4-FFF2-40B4-BE49-F238E27FC236}">
                <a16:creationId xmlns:a16="http://schemas.microsoft.com/office/drawing/2014/main" id="{EBCFFD35-F7BD-49BB-88D9-F59BC3EA1EFA}"/>
              </a:ext>
            </a:extLst>
          </p:cNvPr>
          <p:cNvSpPr txBox="1"/>
          <p:nvPr/>
        </p:nvSpPr>
        <p:spPr>
          <a:xfrm>
            <a:off x="2719388" y="1071563"/>
            <a:ext cx="5681662" cy="6477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ar-SA" sz="3600" b="1" dirty="0">
                <a:solidFill>
                  <a:schemeClr val="tx1"/>
                </a:solidFill>
                <a:latin typeface="Sakkal Majalla" panose="02000000000000000000" pitchFamily="2" charset="-78"/>
                <a:cs typeface="+mj-cs"/>
              </a:rPr>
              <a:t>الــمــواد الــســائـلـة	</a:t>
            </a:r>
            <a:endParaRPr lang="en-US" sz="3600" b="1" dirty="0">
              <a:solidFill>
                <a:schemeClr val="tx1"/>
              </a:solidFill>
              <a:latin typeface="Sakkal Majalla" panose="02000000000000000000" pitchFamily="2" charset="-78"/>
              <a:cs typeface="+mj-cs"/>
            </a:endParaRPr>
          </a:p>
        </p:txBody>
      </p:sp>
      <p:sp>
        <p:nvSpPr>
          <p:cNvPr id="4" name="مستطيل 3">
            <a:extLst>
              <a:ext uri="{FF2B5EF4-FFF2-40B4-BE49-F238E27FC236}">
                <a16:creationId xmlns:a16="http://schemas.microsoft.com/office/drawing/2014/main" id="{5BB1A5DB-81FD-40CC-9819-0F02158452E2}"/>
              </a:ext>
            </a:extLst>
          </p:cNvPr>
          <p:cNvSpPr/>
          <p:nvPr/>
        </p:nvSpPr>
        <p:spPr>
          <a:xfrm>
            <a:off x="9478731" y="1796991"/>
            <a:ext cx="2601291" cy="64633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>
            <a:spAutoFit/>
          </a:bodyPr>
          <a:lstStyle/>
          <a:p>
            <a:r>
              <a:rPr lang="ar-SA" sz="3600" b="1" dirty="0">
                <a:solidFill>
                  <a:srgbClr val="FF0000"/>
                </a:solidFill>
                <a:latin typeface="ae_AlMateen" panose="02060803050605020204" pitchFamily="18" charset="-78"/>
                <a:cs typeface="ae_AlMateen" panose="02060803050605020204" pitchFamily="18" charset="-78"/>
              </a:rPr>
              <a:t>التوتر السطحي</a:t>
            </a:r>
            <a:endParaRPr lang="en-US" sz="3600" dirty="0">
              <a:solidFill>
                <a:srgbClr val="FF0000"/>
              </a:solidFill>
              <a:latin typeface="ae_AlMateen" panose="02060803050605020204" pitchFamily="18" charset="-78"/>
              <a:cs typeface="ae_AlMateen" panose="02060803050605020204" pitchFamily="18" charset="-78"/>
            </a:endParaRPr>
          </a:p>
        </p:txBody>
      </p:sp>
      <p:pic>
        <p:nvPicPr>
          <p:cNvPr id="6" name="Picture 4" descr="http://www.geo.hunter.cuny.edu/~tbw/wc.notes/4.moisture.atm.stability/water/meniscus-on-water-surface-tension-supporting-steel-paperclip-in-drinking-glass-tumbler-beaker-8-AJHD.jpg">
            <a:hlinkClick r:id="rId2"/>
            <a:extLst>
              <a:ext uri="{FF2B5EF4-FFF2-40B4-BE49-F238E27FC236}">
                <a16:creationId xmlns:a16="http://schemas.microsoft.com/office/drawing/2014/main" id="{72D7744E-A6A1-4E3C-8919-AE8DEC3881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594" y="4665231"/>
            <a:ext cx="3456540" cy="1856450"/>
          </a:xfrm>
          <a:prstGeom prst="rect">
            <a:avLst/>
          </a:prstGeom>
          <a:noFill/>
        </p:spPr>
      </p:pic>
      <p:sp>
        <p:nvSpPr>
          <p:cNvPr id="8" name="مستطيل مستدير الزوايا 18">
            <a:extLst>
              <a:ext uri="{FF2B5EF4-FFF2-40B4-BE49-F238E27FC236}">
                <a16:creationId xmlns:a16="http://schemas.microsoft.com/office/drawing/2014/main" id="{0152253D-F38F-4034-998E-7EAC889475F2}"/>
              </a:ext>
            </a:extLst>
          </p:cNvPr>
          <p:cNvSpPr/>
          <p:nvPr/>
        </p:nvSpPr>
        <p:spPr>
          <a:xfrm>
            <a:off x="4043680" y="2928007"/>
            <a:ext cx="7975936" cy="936104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ar-SA" sz="3200" b="1" dirty="0">
                <a:solidFill>
                  <a:srgbClr val="0000CC"/>
                </a:solidFill>
                <a:latin typeface="ae_AlMateen" panose="02060803050605020204" pitchFamily="18" charset="-78"/>
                <a:cs typeface="ae_AlMateen" panose="02060803050605020204" pitchFamily="18" charset="-78"/>
              </a:rPr>
              <a:t>هي الطاقة اللازمة </a:t>
            </a:r>
            <a:r>
              <a:rPr lang="ar-SA" sz="3200" b="1" dirty="0">
                <a:solidFill>
                  <a:srgbClr val="FF0000"/>
                </a:solidFill>
                <a:latin typeface="ae_AlMateen" panose="02060803050605020204" pitchFamily="18" charset="-78"/>
                <a:cs typeface="ae_AlMateen" panose="02060803050605020204" pitchFamily="18" charset="-78"/>
              </a:rPr>
              <a:t>لزيادة</a:t>
            </a:r>
            <a:r>
              <a:rPr lang="ar-SA" sz="3200" b="1" dirty="0">
                <a:solidFill>
                  <a:srgbClr val="0000CC"/>
                </a:solidFill>
                <a:latin typeface="ae_AlMateen" panose="02060803050605020204" pitchFamily="18" charset="-78"/>
                <a:cs typeface="ae_AlMateen" panose="02060803050605020204" pitchFamily="18" charset="-78"/>
              </a:rPr>
              <a:t> مساحة سطح السائل بمقدار معين </a:t>
            </a:r>
            <a:endParaRPr lang="en-US" sz="3200" dirty="0">
              <a:solidFill>
                <a:srgbClr val="0000CC"/>
              </a:solidFill>
              <a:latin typeface="ae_AlMateen" panose="02060803050605020204" pitchFamily="18" charset="-78"/>
              <a:cs typeface="ae_AlMateen" panose="02060803050605020204" pitchFamily="18" charset="-78"/>
            </a:endParaRPr>
          </a:p>
        </p:txBody>
      </p:sp>
      <p:sp>
        <p:nvSpPr>
          <p:cNvPr id="10" name="مربع نص 9">
            <a:extLst>
              <a:ext uri="{FF2B5EF4-FFF2-40B4-BE49-F238E27FC236}">
                <a16:creationId xmlns:a16="http://schemas.microsoft.com/office/drawing/2014/main" id="{BAB4A3A4-0FA7-4818-93FA-39735A10B687}"/>
              </a:ext>
            </a:extLst>
          </p:cNvPr>
          <p:cNvSpPr txBox="1"/>
          <p:nvPr/>
        </p:nvSpPr>
        <p:spPr>
          <a:xfrm>
            <a:off x="8747759" y="4120093"/>
            <a:ext cx="2995059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3600" b="1" dirty="0">
                <a:solidFill>
                  <a:srgbClr val="FF0000"/>
                </a:solidFill>
                <a:latin typeface="ae_AlMateen" panose="02060803050605020204" pitchFamily="18" charset="-78"/>
                <a:cs typeface="ae_AlMateen" panose="02060803050605020204" pitchFamily="18" charset="-78"/>
              </a:rPr>
              <a:t>شرط حدوثة ؟</a:t>
            </a:r>
          </a:p>
        </p:txBody>
      </p:sp>
      <p:sp>
        <p:nvSpPr>
          <p:cNvPr id="12" name="مستطيل 11">
            <a:extLst>
              <a:ext uri="{FF2B5EF4-FFF2-40B4-BE49-F238E27FC236}">
                <a16:creationId xmlns:a16="http://schemas.microsoft.com/office/drawing/2014/main" id="{ECE17BD1-96FA-4B15-8761-FDFEE73245FF}"/>
              </a:ext>
            </a:extLst>
          </p:cNvPr>
          <p:cNvSpPr/>
          <p:nvPr/>
        </p:nvSpPr>
        <p:spPr>
          <a:xfrm>
            <a:off x="5560219" y="4960850"/>
            <a:ext cx="6104041" cy="14784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ar-SA" sz="3200" b="1" dirty="0">
                <a:solidFill>
                  <a:srgbClr val="0000CC"/>
                </a:solidFill>
                <a:latin typeface="ae_AlMateen" panose="02060803050605020204" pitchFamily="18" charset="-78"/>
                <a:cs typeface="ae_AlMateen" panose="02060803050605020204" pitchFamily="18" charset="-78"/>
              </a:rPr>
              <a:t>لكي يحدث التوتر السطحي يشترط وجود </a:t>
            </a:r>
            <a:r>
              <a:rPr lang="ar-SA" sz="3200" b="1" dirty="0">
                <a:solidFill>
                  <a:srgbClr val="FF0000"/>
                </a:solidFill>
                <a:latin typeface="ae_AlMateen" panose="02060803050605020204" pitchFamily="18" charset="-78"/>
                <a:cs typeface="ae_AlMateen" panose="02060803050605020204" pitchFamily="18" charset="-78"/>
              </a:rPr>
              <a:t>قوى</a:t>
            </a:r>
            <a:r>
              <a:rPr lang="ar-SA" sz="3200" b="1" dirty="0">
                <a:solidFill>
                  <a:srgbClr val="0000CC"/>
                </a:solidFill>
                <a:latin typeface="ae_AlMateen" panose="02060803050605020204" pitchFamily="18" charset="-78"/>
                <a:cs typeface="ae_AlMateen" panose="02060803050605020204" pitchFamily="18" charset="-78"/>
              </a:rPr>
              <a:t> قوية بين جسيمات السائل.</a:t>
            </a:r>
            <a:endParaRPr lang="en-US" sz="3200" dirty="0">
              <a:solidFill>
                <a:srgbClr val="0000CC"/>
              </a:solidFill>
              <a:latin typeface="ae_AlMateen" panose="02060803050605020204" pitchFamily="18" charset="-78"/>
              <a:cs typeface="ae_AlMateen" panose="02060803050605020204" pitchFamily="18" charset="-78"/>
            </a:endParaRPr>
          </a:p>
        </p:txBody>
      </p:sp>
      <p:pic>
        <p:nvPicPr>
          <p:cNvPr id="9" name="Picture 4" descr="نتيجة بحث الصور عن ‪Surface tension‬‏">
            <a:extLst>
              <a:ext uri="{FF2B5EF4-FFF2-40B4-BE49-F238E27FC236}">
                <a16:creationId xmlns:a16="http://schemas.microsoft.com/office/drawing/2014/main" id="{342F1892-7575-460B-B425-0A35CDB0228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594" y="2405301"/>
            <a:ext cx="3498960" cy="17147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9">
            <a:extLst>
              <a:ext uri="{FF2B5EF4-FFF2-40B4-BE49-F238E27FC236}">
                <a16:creationId xmlns:a16="http://schemas.microsoft.com/office/drawing/2014/main" id="{6EEEA140-EDC2-42FE-B3BB-A90801BDE87A}"/>
              </a:ext>
            </a:extLst>
          </p:cNvPr>
          <p:cNvSpPr txBox="1"/>
          <p:nvPr/>
        </p:nvSpPr>
        <p:spPr>
          <a:xfrm>
            <a:off x="11754118" y="6396335"/>
            <a:ext cx="4378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CAE64A04-C943-4489-B8B5-BE75028A46BC}" type="slidenum">
              <a:rPr lang="en-US" sz="2400" b="1" smtClean="0">
                <a:solidFill>
                  <a:schemeClr val="bg2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pPr algn="ctr"/>
              <a:t>5</a:t>
            </a:fld>
            <a:endParaRPr lang="en-US" sz="2400" b="1" dirty="0">
              <a:solidFill>
                <a:schemeClr val="bg2">
                  <a:lumMod val="50000"/>
                </a:schemeClr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0735703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>
            <a:extLst>
              <a:ext uri="{FF2B5EF4-FFF2-40B4-BE49-F238E27FC236}">
                <a16:creationId xmlns:a16="http://schemas.microsoft.com/office/drawing/2014/main" id="{EBCFFD35-F7BD-49BB-88D9-F59BC3EA1EFA}"/>
              </a:ext>
            </a:extLst>
          </p:cNvPr>
          <p:cNvSpPr txBox="1"/>
          <p:nvPr/>
        </p:nvSpPr>
        <p:spPr>
          <a:xfrm>
            <a:off x="2719388" y="1071563"/>
            <a:ext cx="5681662" cy="6477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ar-SA" sz="3600" b="1" dirty="0">
                <a:solidFill>
                  <a:schemeClr val="tx1"/>
                </a:solidFill>
                <a:latin typeface="Sakkal Majalla" panose="02000000000000000000" pitchFamily="2" charset="-78"/>
                <a:cs typeface="+mj-cs"/>
              </a:rPr>
              <a:t>الــمــواد الــســائـلـة	</a:t>
            </a:r>
            <a:endParaRPr lang="en-US" sz="3600" b="1" dirty="0">
              <a:solidFill>
                <a:schemeClr val="tx1"/>
              </a:solidFill>
              <a:latin typeface="Sakkal Majalla" panose="02000000000000000000" pitchFamily="2" charset="-78"/>
              <a:cs typeface="+mj-cs"/>
            </a:endParaRPr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15FC963D-08F3-40F1-9AC5-0F44BA9646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2" y="4779794"/>
            <a:ext cx="3877596" cy="17625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مستطيل 7">
            <a:extLst>
              <a:ext uri="{FF2B5EF4-FFF2-40B4-BE49-F238E27FC236}">
                <a16:creationId xmlns:a16="http://schemas.microsoft.com/office/drawing/2014/main" id="{3D85FE8D-A092-43C0-99B6-7FCFC4375F19}"/>
              </a:ext>
            </a:extLst>
          </p:cNvPr>
          <p:cNvSpPr/>
          <p:nvPr/>
        </p:nvSpPr>
        <p:spPr>
          <a:xfrm>
            <a:off x="6562725" y="3825687"/>
            <a:ext cx="525578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SA" sz="3600" b="1" dirty="0">
                <a:latin typeface="ae_AlMateen" panose="02060803050605020204" pitchFamily="18" charset="-78"/>
                <a:cs typeface="+mj-cs"/>
              </a:rPr>
              <a:t>1- تنجذب الجسيمات الموجودة داخل الإناء إلى </a:t>
            </a:r>
            <a:r>
              <a:rPr lang="ar-SA" sz="3600" b="1" dirty="0">
                <a:solidFill>
                  <a:srgbClr val="FF0000"/>
                </a:solidFill>
                <a:latin typeface="ae_AlMateen" panose="02060803050605020204" pitchFamily="18" charset="-78"/>
                <a:cs typeface="+mj-cs"/>
              </a:rPr>
              <a:t>جميع</a:t>
            </a:r>
            <a:r>
              <a:rPr lang="ar-SA" sz="3600" b="1" dirty="0">
                <a:latin typeface="ae_AlMateen" panose="02060803050605020204" pitchFamily="18" charset="-78"/>
                <a:cs typeface="+mj-cs"/>
              </a:rPr>
              <a:t> الاتجاهات.</a:t>
            </a:r>
            <a:endParaRPr lang="en-US" sz="3600" b="1" dirty="0">
              <a:latin typeface="ae_AlMateen" panose="02060803050605020204" pitchFamily="18" charset="-78"/>
              <a:cs typeface="+mj-cs"/>
            </a:endParaRPr>
          </a:p>
        </p:txBody>
      </p:sp>
      <p:pic>
        <p:nvPicPr>
          <p:cNvPr id="10" name="Picture 2" descr="https://upload.wikimedia.org/wikipedia/commons/b/b1/Interfacial_tension.jpg">
            <a:hlinkClick r:id="rId3"/>
            <a:extLst>
              <a:ext uri="{FF2B5EF4-FFF2-40B4-BE49-F238E27FC236}">
                <a16:creationId xmlns:a16="http://schemas.microsoft.com/office/drawing/2014/main" id="{AB62DB02-5E7B-46FB-9F48-AEE6F6B4AB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2" y="2618932"/>
            <a:ext cx="3954420" cy="19886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مستطيل مستدير الزوايا 14">
            <a:extLst>
              <a:ext uri="{FF2B5EF4-FFF2-40B4-BE49-F238E27FC236}">
                <a16:creationId xmlns:a16="http://schemas.microsoft.com/office/drawing/2014/main" id="{61CFB0BD-1532-44E4-81F9-0381F3B90567}"/>
              </a:ext>
            </a:extLst>
          </p:cNvPr>
          <p:cNvSpPr/>
          <p:nvPr/>
        </p:nvSpPr>
        <p:spPr>
          <a:xfrm>
            <a:off x="7866666" y="1793409"/>
            <a:ext cx="4220908" cy="751376"/>
          </a:xfrm>
          <a:prstGeom prst="roundRect">
            <a:avLst/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ar-SA" sz="3200" b="1" dirty="0">
                <a:solidFill>
                  <a:srgbClr val="002060"/>
                </a:solidFill>
              </a:rPr>
              <a:t>كيف يتكون التوتر السطحي</a:t>
            </a:r>
            <a:endParaRPr lang="en-US" sz="3200" dirty="0">
              <a:solidFill>
                <a:srgbClr val="002060"/>
              </a:solidFill>
            </a:endParaRPr>
          </a:p>
        </p:txBody>
      </p:sp>
      <p:sp>
        <p:nvSpPr>
          <p:cNvPr id="17" name="TextBox 19">
            <a:extLst>
              <a:ext uri="{FF2B5EF4-FFF2-40B4-BE49-F238E27FC236}">
                <a16:creationId xmlns:a16="http://schemas.microsoft.com/office/drawing/2014/main" id="{158BCE6F-AA6D-4DE7-A08D-1B8001552319}"/>
              </a:ext>
            </a:extLst>
          </p:cNvPr>
          <p:cNvSpPr txBox="1"/>
          <p:nvPr/>
        </p:nvSpPr>
        <p:spPr>
          <a:xfrm>
            <a:off x="11754118" y="6396335"/>
            <a:ext cx="4378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CAE64A04-C943-4489-B8B5-BE75028A46BC}" type="slidenum">
              <a:rPr lang="en-US" sz="2400" b="1" smtClean="0">
                <a:solidFill>
                  <a:schemeClr val="bg2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pPr algn="ctr"/>
              <a:t>6</a:t>
            </a:fld>
            <a:endParaRPr lang="en-US" sz="2400" b="1" dirty="0">
              <a:solidFill>
                <a:schemeClr val="bg2">
                  <a:lumMod val="50000"/>
                </a:schemeClr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6542697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>
            <a:extLst>
              <a:ext uri="{FF2B5EF4-FFF2-40B4-BE49-F238E27FC236}">
                <a16:creationId xmlns:a16="http://schemas.microsoft.com/office/drawing/2014/main" id="{EBCFFD35-F7BD-49BB-88D9-F59BC3EA1EFA}"/>
              </a:ext>
            </a:extLst>
          </p:cNvPr>
          <p:cNvSpPr txBox="1"/>
          <p:nvPr/>
        </p:nvSpPr>
        <p:spPr>
          <a:xfrm>
            <a:off x="2719388" y="1071563"/>
            <a:ext cx="5681662" cy="6477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ar-SA" sz="3600" b="1" dirty="0">
                <a:solidFill>
                  <a:schemeClr val="tx1"/>
                </a:solidFill>
                <a:latin typeface="Sakkal Majalla" panose="02000000000000000000" pitchFamily="2" charset="-78"/>
                <a:cs typeface="+mj-cs"/>
              </a:rPr>
              <a:t>الــمــواد الــســائـلـة	</a:t>
            </a:r>
            <a:endParaRPr lang="en-US" sz="3600" b="1" dirty="0">
              <a:solidFill>
                <a:schemeClr val="tx1"/>
              </a:solidFill>
              <a:latin typeface="Sakkal Majalla" panose="02000000000000000000" pitchFamily="2" charset="-78"/>
              <a:cs typeface="+mj-cs"/>
            </a:endParaRPr>
          </a:p>
        </p:txBody>
      </p:sp>
      <p:sp>
        <p:nvSpPr>
          <p:cNvPr id="10" name="مستطيل 9">
            <a:extLst>
              <a:ext uri="{FF2B5EF4-FFF2-40B4-BE49-F238E27FC236}">
                <a16:creationId xmlns:a16="http://schemas.microsoft.com/office/drawing/2014/main" id="{FA0E6BA7-D5AE-44E7-A1D3-2B4A7BB46467}"/>
              </a:ext>
            </a:extLst>
          </p:cNvPr>
          <p:cNvSpPr/>
          <p:nvPr/>
        </p:nvSpPr>
        <p:spPr>
          <a:xfrm>
            <a:off x="5821681" y="3336012"/>
            <a:ext cx="5809614" cy="22170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ar-SA" sz="3200" b="1" dirty="0">
                <a:latin typeface="ae_AlMateen" panose="02060803050605020204" pitchFamily="18" charset="-78"/>
                <a:cs typeface="ae_AlMateen" panose="02060803050605020204" pitchFamily="18" charset="-78"/>
              </a:rPr>
              <a:t>2- الجسيمات في أعلى السطح يوجد قوة جذب للأعلى لذلك المحصلة النهائية أن الجسيمات على السطح تنجذب للأسفل.</a:t>
            </a:r>
            <a:endParaRPr lang="en-US" sz="3200" b="1" dirty="0">
              <a:latin typeface="ae_AlMateen" panose="02060803050605020204" pitchFamily="18" charset="-78"/>
              <a:cs typeface="ae_AlMateen" panose="02060803050605020204" pitchFamily="18" charset="-78"/>
            </a:endParaRPr>
          </a:p>
        </p:txBody>
      </p:sp>
      <p:pic>
        <p:nvPicPr>
          <p:cNvPr id="14" name="Picture 2" descr="https://upload.wikimedia.org/wikipedia/commons/thumb/f/f9/Wassermolek%C3%BCleInTr%C3%B6pfchen.svg/2000px-Wassermolek%C3%BCleInTr%C3%B6pfchen.svg.png">
            <a:hlinkClick r:id="rId2"/>
            <a:extLst>
              <a:ext uri="{FF2B5EF4-FFF2-40B4-BE49-F238E27FC236}">
                <a16:creationId xmlns:a16="http://schemas.microsoft.com/office/drawing/2014/main" id="{7F40601C-8073-4AC2-A238-66202F4655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790" y="2901571"/>
            <a:ext cx="3121050" cy="32121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مستطيل مستدير الزوايا 14">
            <a:extLst>
              <a:ext uri="{FF2B5EF4-FFF2-40B4-BE49-F238E27FC236}">
                <a16:creationId xmlns:a16="http://schemas.microsoft.com/office/drawing/2014/main" id="{F19EC5BC-95EB-4A3B-9EF1-394EFE335C76}"/>
              </a:ext>
            </a:extLst>
          </p:cNvPr>
          <p:cNvSpPr/>
          <p:nvPr/>
        </p:nvSpPr>
        <p:spPr>
          <a:xfrm>
            <a:off x="7866666" y="1793409"/>
            <a:ext cx="4220908" cy="751376"/>
          </a:xfrm>
          <a:prstGeom prst="roundRect">
            <a:avLst/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ar-SA" sz="3200" b="1" dirty="0">
                <a:solidFill>
                  <a:srgbClr val="002060"/>
                </a:solidFill>
              </a:rPr>
              <a:t>كيف يتكون التوتر السطحي</a:t>
            </a:r>
            <a:endParaRPr lang="en-US" sz="3200" dirty="0">
              <a:solidFill>
                <a:srgbClr val="002060"/>
              </a:solidFill>
            </a:endParaRPr>
          </a:p>
        </p:txBody>
      </p:sp>
      <p:sp>
        <p:nvSpPr>
          <p:cNvPr id="8" name="TextBox 19">
            <a:extLst>
              <a:ext uri="{FF2B5EF4-FFF2-40B4-BE49-F238E27FC236}">
                <a16:creationId xmlns:a16="http://schemas.microsoft.com/office/drawing/2014/main" id="{7A0070E9-03F8-43A2-A033-47545A66334C}"/>
              </a:ext>
            </a:extLst>
          </p:cNvPr>
          <p:cNvSpPr txBox="1"/>
          <p:nvPr/>
        </p:nvSpPr>
        <p:spPr>
          <a:xfrm>
            <a:off x="11754118" y="6396335"/>
            <a:ext cx="4378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CAE64A04-C943-4489-B8B5-BE75028A46BC}" type="slidenum">
              <a:rPr lang="en-US" sz="2400" b="1" smtClean="0">
                <a:solidFill>
                  <a:schemeClr val="bg2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pPr algn="ctr"/>
              <a:t>7</a:t>
            </a:fld>
            <a:endParaRPr lang="en-US" sz="2400" b="1" dirty="0">
              <a:solidFill>
                <a:schemeClr val="bg2">
                  <a:lumMod val="50000"/>
                </a:schemeClr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13836801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>
            <a:extLst>
              <a:ext uri="{FF2B5EF4-FFF2-40B4-BE49-F238E27FC236}">
                <a16:creationId xmlns:a16="http://schemas.microsoft.com/office/drawing/2014/main" id="{EBCFFD35-F7BD-49BB-88D9-F59BC3EA1EFA}"/>
              </a:ext>
            </a:extLst>
          </p:cNvPr>
          <p:cNvSpPr txBox="1"/>
          <p:nvPr/>
        </p:nvSpPr>
        <p:spPr>
          <a:xfrm>
            <a:off x="2719388" y="1071563"/>
            <a:ext cx="5681662" cy="6477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ar-SA" sz="3600" b="1" dirty="0">
                <a:solidFill>
                  <a:schemeClr val="tx1"/>
                </a:solidFill>
                <a:latin typeface="Sakkal Majalla" panose="02000000000000000000" pitchFamily="2" charset="-78"/>
                <a:cs typeface="+mj-cs"/>
              </a:rPr>
              <a:t>الــمــواد الــســائـلـة	</a:t>
            </a:r>
            <a:endParaRPr lang="en-US" sz="3600" b="1" dirty="0">
              <a:solidFill>
                <a:schemeClr val="tx1"/>
              </a:solidFill>
              <a:latin typeface="Sakkal Majalla" panose="02000000000000000000" pitchFamily="2" charset="-78"/>
              <a:cs typeface="+mj-cs"/>
            </a:endParaRPr>
          </a:p>
        </p:txBody>
      </p:sp>
      <p:sp>
        <p:nvSpPr>
          <p:cNvPr id="4" name="مستطيل 3">
            <a:extLst>
              <a:ext uri="{FF2B5EF4-FFF2-40B4-BE49-F238E27FC236}">
                <a16:creationId xmlns:a16="http://schemas.microsoft.com/office/drawing/2014/main" id="{26110E05-5E62-408C-8536-6F10EB1EE7B7}"/>
              </a:ext>
            </a:extLst>
          </p:cNvPr>
          <p:cNvSpPr/>
          <p:nvPr/>
        </p:nvSpPr>
        <p:spPr>
          <a:xfrm>
            <a:off x="6543292" y="3862388"/>
            <a:ext cx="5458208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SA" sz="3200" b="1" dirty="0">
                <a:latin typeface="ae_AlMateen" panose="02060803050605020204" pitchFamily="18" charset="-78"/>
                <a:cs typeface="ae_AlMateen" panose="02060803050605020204" pitchFamily="18" charset="-78"/>
              </a:rPr>
              <a:t>3- السطح يحتل أقل قدر ممكن من المساحة ، بحيث يبدو كأنه وتر مشدود .</a:t>
            </a:r>
          </a:p>
        </p:txBody>
      </p:sp>
      <p:pic>
        <p:nvPicPr>
          <p:cNvPr id="6" name="Picture 2" descr="http://www.biolinscientific.com/zafepress.php?url=/images/Attension/Illustration%20%26%20Graphs/Surface%20tension/AT_SurfaceTensionIllustration.jpg">
            <a:hlinkClick r:id="rId2"/>
            <a:extLst>
              <a:ext uri="{FF2B5EF4-FFF2-40B4-BE49-F238E27FC236}">
                <a16:creationId xmlns:a16="http://schemas.microsoft.com/office/drawing/2014/main" id="{8EDA1EFB-6FCB-42CC-911B-2B249CCBC28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2356" y="2776284"/>
            <a:ext cx="3593898" cy="30101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مستطيل مستدير الزوايا 14">
            <a:extLst>
              <a:ext uri="{FF2B5EF4-FFF2-40B4-BE49-F238E27FC236}">
                <a16:creationId xmlns:a16="http://schemas.microsoft.com/office/drawing/2014/main" id="{F91FEF2E-BFEF-4096-9429-D244C97D0891}"/>
              </a:ext>
            </a:extLst>
          </p:cNvPr>
          <p:cNvSpPr/>
          <p:nvPr/>
        </p:nvSpPr>
        <p:spPr>
          <a:xfrm>
            <a:off x="7866666" y="1793409"/>
            <a:ext cx="4220908" cy="751376"/>
          </a:xfrm>
          <a:prstGeom prst="roundRect">
            <a:avLst/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ar-SA" sz="3200" b="1" dirty="0">
                <a:solidFill>
                  <a:srgbClr val="002060"/>
                </a:solidFill>
              </a:rPr>
              <a:t>كيف يتكون التوتر السطحي</a:t>
            </a:r>
            <a:endParaRPr lang="en-US" sz="3200" dirty="0">
              <a:solidFill>
                <a:srgbClr val="002060"/>
              </a:solidFill>
            </a:endParaRPr>
          </a:p>
        </p:txBody>
      </p:sp>
      <p:sp>
        <p:nvSpPr>
          <p:cNvPr id="9" name="TextBox 19">
            <a:extLst>
              <a:ext uri="{FF2B5EF4-FFF2-40B4-BE49-F238E27FC236}">
                <a16:creationId xmlns:a16="http://schemas.microsoft.com/office/drawing/2014/main" id="{C1AB4D31-DAF3-4C18-B68B-67929BD71A67}"/>
              </a:ext>
            </a:extLst>
          </p:cNvPr>
          <p:cNvSpPr txBox="1"/>
          <p:nvPr/>
        </p:nvSpPr>
        <p:spPr>
          <a:xfrm>
            <a:off x="11754118" y="6396335"/>
            <a:ext cx="4378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CAE64A04-C943-4489-B8B5-BE75028A46BC}" type="slidenum">
              <a:rPr lang="en-US" sz="2400" b="1" smtClean="0">
                <a:solidFill>
                  <a:schemeClr val="bg2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pPr algn="ctr"/>
              <a:t>8</a:t>
            </a:fld>
            <a:endParaRPr lang="en-US" sz="2400" b="1" dirty="0">
              <a:solidFill>
                <a:schemeClr val="bg2">
                  <a:lumMod val="50000"/>
                </a:schemeClr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66300918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>
            <a:extLst>
              <a:ext uri="{FF2B5EF4-FFF2-40B4-BE49-F238E27FC236}">
                <a16:creationId xmlns:a16="http://schemas.microsoft.com/office/drawing/2014/main" id="{EBCFFD35-F7BD-49BB-88D9-F59BC3EA1EFA}"/>
              </a:ext>
            </a:extLst>
          </p:cNvPr>
          <p:cNvSpPr txBox="1"/>
          <p:nvPr/>
        </p:nvSpPr>
        <p:spPr>
          <a:xfrm>
            <a:off x="2719388" y="1071563"/>
            <a:ext cx="5681662" cy="6477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ar-SA" sz="3600" b="1" dirty="0">
                <a:solidFill>
                  <a:schemeClr val="tx1"/>
                </a:solidFill>
                <a:latin typeface="Sakkal Majalla" panose="02000000000000000000" pitchFamily="2" charset="-78"/>
                <a:cs typeface="+mj-cs"/>
              </a:rPr>
              <a:t>الــمــواد الــســائـلـة	</a:t>
            </a:r>
            <a:endParaRPr lang="en-US" sz="3600" b="1" dirty="0">
              <a:solidFill>
                <a:schemeClr val="tx1"/>
              </a:solidFill>
              <a:latin typeface="Sakkal Majalla" panose="02000000000000000000" pitchFamily="2" charset="-78"/>
              <a:cs typeface="+mj-cs"/>
            </a:endParaRPr>
          </a:p>
        </p:txBody>
      </p:sp>
      <p:sp>
        <p:nvSpPr>
          <p:cNvPr id="4" name="مستطيل 3">
            <a:extLst>
              <a:ext uri="{FF2B5EF4-FFF2-40B4-BE49-F238E27FC236}">
                <a16:creationId xmlns:a16="http://schemas.microsoft.com/office/drawing/2014/main" id="{C2CFFBA9-56A4-48CE-B8F9-D51B300F28E0}"/>
              </a:ext>
            </a:extLst>
          </p:cNvPr>
          <p:cNvSpPr/>
          <p:nvPr/>
        </p:nvSpPr>
        <p:spPr>
          <a:xfrm>
            <a:off x="6484988" y="1719263"/>
            <a:ext cx="5707012" cy="584775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txBody>
          <a:bodyPr wrap="none">
            <a:spAutoFit/>
          </a:bodyPr>
          <a:lstStyle/>
          <a:p>
            <a:r>
              <a:rPr lang="ar-SA" sz="3200" b="1" dirty="0">
                <a:solidFill>
                  <a:srgbClr val="FF0000"/>
                </a:solidFill>
                <a:latin typeface="ae_AlMateen" panose="02060803050605020204" pitchFamily="18" charset="-78"/>
                <a:cs typeface="ae_AlMateen" panose="02060803050605020204" pitchFamily="18" charset="-78"/>
              </a:rPr>
              <a:t>العلاقة بين قوى التجاذب والتوتر السطحي</a:t>
            </a:r>
            <a:endParaRPr lang="en-US" sz="3200" dirty="0">
              <a:solidFill>
                <a:srgbClr val="FF0000"/>
              </a:solidFill>
              <a:latin typeface="ae_AlMateen" panose="02060803050605020204" pitchFamily="18" charset="-78"/>
              <a:cs typeface="ae_AlMateen" panose="02060803050605020204" pitchFamily="18" charset="-78"/>
            </a:endParaRPr>
          </a:p>
        </p:txBody>
      </p:sp>
      <p:pic>
        <p:nvPicPr>
          <p:cNvPr id="8" name="Picture 2" descr="http://www.yellowtang.org/images/cohesion_c_ph_784.jpg">
            <a:hlinkClick r:id="rId2"/>
            <a:extLst>
              <a:ext uri="{FF2B5EF4-FFF2-40B4-BE49-F238E27FC236}">
                <a16:creationId xmlns:a16="http://schemas.microsoft.com/office/drawing/2014/main" id="{382A3A63-6732-4DBE-A307-7389DA03A64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241" y="2139151"/>
            <a:ext cx="3816580" cy="45166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مستطيل 6">
            <a:extLst>
              <a:ext uri="{FF2B5EF4-FFF2-40B4-BE49-F238E27FC236}">
                <a16:creationId xmlns:a16="http://schemas.microsoft.com/office/drawing/2014/main" id="{232FF7A9-56BF-488A-A830-1D4C8C10B5AE}"/>
              </a:ext>
            </a:extLst>
          </p:cNvPr>
          <p:cNvSpPr/>
          <p:nvPr/>
        </p:nvSpPr>
        <p:spPr>
          <a:xfrm>
            <a:off x="7500163" y="2527076"/>
            <a:ext cx="4490112" cy="1077218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r" rtl="1"/>
            <a:r>
              <a:rPr lang="ar-SA" sz="3200" b="1" dirty="0">
                <a:solidFill>
                  <a:srgbClr val="0000CC"/>
                </a:solidFill>
                <a:sym typeface="Wingdings"/>
              </a:rPr>
              <a:t></a:t>
            </a:r>
            <a:r>
              <a:rPr lang="ar-SA" sz="3200" b="1" dirty="0">
                <a:solidFill>
                  <a:srgbClr val="0000CC"/>
                </a:solidFill>
              </a:rPr>
              <a:t>كلما </a:t>
            </a:r>
            <a:r>
              <a:rPr lang="ar-SA" sz="3200" b="1" dirty="0">
                <a:solidFill>
                  <a:srgbClr val="FF0000"/>
                </a:solidFill>
              </a:rPr>
              <a:t>زاد قوى </a:t>
            </a:r>
            <a:r>
              <a:rPr lang="ar-SA" sz="3200" b="1" dirty="0">
                <a:solidFill>
                  <a:srgbClr val="0000CC"/>
                </a:solidFill>
              </a:rPr>
              <a:t>التجاذب بين الجسيمات يزداد التوتر السطحي.</a:t>
            </a:r>
            <a:endParaRPr lang="en-US" sz="3200" dirty="0">
              <a:solidFill>
                <a:srgbClr val="0000CC"/>
              </a:solidFill>
            </a:endParaRPr>
          </a:p>
        </p:txBody>
      </p:sp>
      <p:sp>
        <p:nvSpPr>
          <p:cNvPr id="9" name="مستطيل 8">
            <a:extLst>
              <a:ext uri="{FF2B5EF4-FFF2-40B4-BE49-F238E27FC236}">
                <a16:creationId xmlns:a16="http://schemas.microsoft.com/office/drawing/2014/main" id="{11A8D08F-8E52-455B-81C1-CA787442322B}"/>
              </a:ext>
            </a:extLst>
          </p:cNvPr>
          <p:cNvSpPr/>
          <p:nvPr/>
        </p:nvSpPr>
        <p:spPr>
          <a:xfrm>
            <a:off x="6929710" y="3942609"/>
            <a:ext cx="5171049" cy="584775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r" rtl="1"/>
            <a:r>
              <a:rPr lang="ar-SA" sz="3200" b="1" dirty="0">
                <a:solidFill>
                  <a:srgbClr val="0000CC"/>
                </a:solidFill>
                <a:sym typeface="Wingdings"/>
              </a:rPr>
              <a:t></a:t>
            </a:r>
            <a:r>
              <a:rPr lang="ar-SA" sz="3200" b="1" dirty="0">
                <a:solidFill>
                  <a:srgbClr val="0000CC"/>
                </a:solidFill>
              </a:rPr>
              <a:t>التوتر السطحي للماء </a:t>
            </a:r>
            <a:r>
              <a:rPr lang="ar-SA" sz="3200" b="1" dirty="0">
                <a:solidFill>
                  <a:srgbClr val="FF0000"/>
                </a:solidFill>
              </a:rPr>
              <a:t>عالي</a:t>
            </a:r>
            <a:r>
              <a:rPr lang="ar-SA" sz="3200" b="1" dirty="0">
                <a:solidFill>
                  <a:srgbClr val="0000CC"/>
                </a:solidFill>
              </a:rPr>
              <a:t>(</a:t>
            </a:r>
            <a:r>
              <a:rPr lang="ar-SA" sz="3200" b="1" u="sng" dirty="0">
                <a:solidFill>
                  <a:srgbClr val="FF0000"/>
                </a:solidFill>
              </a:rPr>
              <a:t>فسر</a:t>
            </a:r>
            <a:r>
              <a:rPr lang="ar-SA" sz="3200" b="1" dirty="0">
                <a:solidFill>
                  <a:srgbClr val="0000CC"/>
                </a:solidFill>
              </a:rPr>
              <a:t>)</a:t>
            </a:r>
            <a:endParaRPr lang="en-US" sz="3200" dirty="0">
              <a:solidFill>
                <a:srgbClr val="0000CC"/>
              </a:solidFill>
            </a:endParaRPr>
          </a:p>
        </p:txBody>
      </p:sp>
      <p:sp>
        <p:nvSpPr>
          <p:cNvPr id="10" name="مستطيل 9">
            <a:extLst>
              <a:ext uri="{FF2B5EF4-FFF2-40B4-BE49-F238E27FC236}">
                <a16:creationId xmlns:a16="http://schemas.microsoft.com/office/drawing/2014/main" id="{E4DC9F9D-3F49-46CF-97CC-BB302E86F7E2}"/>
              </a:ext>
            </a:extLst>
          </p:cNvPr>
          <p:cNvSpPr/>
          <p:nvPr/>
        </p:nvSpPr>
        <p:spPr>
          <a:xfrm>
            <a:off x="6765935" y="5373253"/>
            <a:ext cx="5171049" cy="584775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r" rtl="1"/>
            <a:r>
              <a:rPr lang="ar-SA" sz="3200" b="1" dirty="0">
                <a:solidFill>
                  <a:srgbClr val="0000CC"/>
                </a:solidFill>
                <a:sym typeface="Wingdings"/>
              </a:rPr>
              <a:t></a:t>
            </a:r>
            <a:r>
              <a:rPr lang="ar-SA" sz="3200" b="1" dirty="0">
                <a:solidFill>
                  <a:srgbClr val="0000CC"/>
                </a:solidFill>
              </a:rPr>
              <a:t>قطرة الماء تتخذ أشكال </a:t>
            </a:r>
            <a:r>
              <a:rPr lang="ar-SA" sz="3200" b="1" dirty="0">
                <a:solidFill>
                  <a:srgbClr val="FF0000"/>
                </a:solidFill>
              </a:rPr>
              <a:t>كروية</a:t>
            </a:r>
            <a:r>
              <a:rPr lang="ar-SA" sz="3200" b="1" dirty="0">
                <a:solidFill>
                  <a:srgbClr val="0000CC"/>
                </a:solidFill>
              </a:rPr>
              <a:t>(</a:t>
            </a:r>
            <a:r>
              <a:rPr lang="ar-SA" sz="3200" b="1" u="sng" dirty="0">
                <a:solidFill>
                  <a:srgbClr val="FF0000"/>
                </a:solidFill>
              </a:rPr>
              <a:t>فسر</a:t>
            </a:r>
            <a:r>
              <a:rPr lang="ar-SA" sz="3200" b="1" dirty="0">
                <a:solidFill>
                  <a:srgbClr val="0000CC"/>
                </a:solidFill>
              </a:rPr>
              <a:t>)</a:t>
            </a:r>
            <a:endParaRPr lang="en-US" sz="3200" dirty="0">
              <a:solidFill>
                <a:srgbClr val="0000CC"/>
              </a:solidFill>
            </a:endParaRPr>
          </a:p>
        </p:txBody>
      </p:sp>
      <p:sp>
        <p:nvSpPr>
          <p:cNvPr id="11" name="مستطيل 10">
            <a:extLst>
              <a:ext uri="{FF2B5EF4-FFF2-40B4-BE49-F238E27FC236}">
                <a16:creationId xmlns:a16="http://schemas.microsoft.com/office/drawing/2014/main" id="{C38B9E8B-DE5C-48B6-812B-6948CCCFFFD4}"/>
              </a:ext>
            </a:extLst>
          </p:cNvPr>
          <p:cNvSpPr/>
          <p:nvPr/>
        </p:nvSpPr>
        <p:spPr>
          <a:xfrm>
            <a:off x="6217270" y="4695521"/>
            <a:ext cx="5735634" cy="461665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r" rtl="1"/>
            <a:r>
              <a:rPr lang="ar-SA" sz="2400" b="1" dirty="0">
                <a:solidFill>
                  <a:schemeClr val="bg2">
                    <a:lumMod val="10000"/>
                  </a:schemeClr>
                </a:solidFill>
                <a:sym typeface="Wingdings"/>
              </a:rPr>
              <a:t>لأن </a:t>
            </a:r>
            <a:r>
              <a:rPr lang="ar-SA" sz="2400" b="1" dirty="0">
                <a:solidFill>
                  <a:schemeClr val="bg2">
                    <a:lumMod val="10000"/>
                  </a:schemeClr>
                </a:solidFill>
              </a:rPr>
              <a:t>قدرة جسيماته على تكوين رابط هيدروجينية متعددة</a:t>
            </a:r>
            <a:endParaRPr lang="en-US" sz="2400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12" name="مستطيل 11">
            <a:extLst>
              <a:ext uri="{FF2B5EF4-FFF2-40B4-BE49-F238E27FC236}">
                <a16:creationId xmlns:a16="http://schemas.microsoft.com/office/drawing/2014/main" id="{D90245B5-F724-408B-A641-23DB81D361D1}"/>
              </a:ext>
            </a:extLst>
          </p:cNvPr>
          <p:cNvSpPr/>
          <p:nvPr/>
        </p:nvSpPr>
        <p:spPr>
          <a:xfrm>
            <a:off x="7145318" y="6027003"/>
            <a:ext cx="4712047" cy="830997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r" rtl="1"/>
            <a:r>
              <a:rPr lang="ar-SA" sz="2400" b="1" dirty="0">
                <a:solidFill>
                  <a:schemeClr val="bg2">
                    <a:lumMod val="10000"/>
                  </a:schemeClr>
                </a:solidFill>
              </a:rPr>
              <a:t>لأن مساحة سطح القطرة الكروية أصغر من مساحة سطح أي شكل آخر له الحجم نفسه.</a:t>
            </a:r>
            <a:endParaRPr lang="en-US" sz="2400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13" name="TextBox 19">
            <a:extLst>
              <a:ext uri="{FF2B5EF4-FFF2-40B4-BE49-F238E27FC236}">
                <a16:creationId xmlns:a16="http://schemas.microsoft.com/office/drawing/2014/main" id="{8989AD52-DFC5-4F33-9D9E-E6887B0C4374}"/>
              </a:ext>
            </a:extLst>
          </p:cNvPr>
          <p:cNvSpPr txBox="1"/>
          <p:nvPr/>
        </p:nvSpPr>
        <p:spPr>
          <a:xfrm>
            <a:off x="11754118" y="6396335"/>
            <a:ext cx="4378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CAE64A04-C943-4489-B8B5-BE75028A46BC}" type="slidenum">
              <a:rPr lang="en-US" sz="2400" b="1" smtClean="0">
                <a:solidFill>
                  <a:schemeClr val="bg2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pPr algn="ctr"/>
              <a:t>9</a:t>
            </a:fld>
            <a:endParaRPr lang="en-US" sz="2400" b="1" dirty="0">
              <a:solidFill>
                <a:schemeClr val="bg2">
                  <a:lumMod val="50000"/>
                </a:schemeClr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3800729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  <p:bldP spid="10" grpId="0"/>
      <p:bldP spid="11" grpId="0"/>
      <p:bldP spid="12" grpId="0"/>
    </p:bldLst>
  </p:timing>
</p:sld>
</file>

<file path=ppt/theme/theme1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4880</TotalTime>
  <Words>648</Words>
  <Application>Microsoft Office PowerPoint</Application>
  <PresentationFormat>شاشة عريضة</PresentationFormat>
  <Paragraphs>164</Paragraphs>
  <Slides>24</Slides>
  <Notes>0</Notes>
  <HiddenSlides>0</HiddenSlides>
  <MMClips>0</MMClips>
  <ScaleCrop>false</ScaleCrop>
  <HeadingPairs>
    <vt:vector size="6" baseType="variant">
      <vt:variant>
        <vt:lpstr>الخطوط المستخدمة</vt:lpstr>
      </vt:variant>
      <vt:variant>
        <vt:i4>5</vt:i4>
      </vt:variant>
      <vt:variant>
        <vt:lpstr>نسق</vt:lpstr>
      </vt:variant>
      <vt:variant>
        <vt:i4>1</vt:i4>
      </vt:variant>
      <vt:variant>
        <vt:lpstr>عناوين الشرائح</vt:lpstr>
      </vt:variant>
      <vt:variant>
        <vt:i4>24</vt:i4>
      </vt:variant>
    </vt:vector>
  </HeadingPairs>
  <TitlesOfParts>
    <vt:vector size="30" baseType="lpstr">
      <vt:lpstr>ae_AlMateen</vt:lpstr>
      <vt:lpstr>Arial</vt:lpstr>
      <vt:lpstr>Calibri</vt:lpstr>
      <vt:lpstr>Calibri Light</vt:lpstr>
      <vt:lpstr>Sakkal Majalla</vt:lpstr>
      <vt:lpstr>نسق Office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عرض تقديمي في PowerPoint</dc:title>
  <dc:creator>سلطان المطيري</dc:creator>
  <cp:lastModifiedBy>majed Al-hakami</cp:lastModifiedBy>
  <cp:revision>9</cp:revision>
  <dcterms:created xsi:type="dcterms:W3CDTF">2020-09-01T14:46:23Z</dcterms:created>
  <dcterms:modified xsi:type="dcterms:W3CDTF">2020-12-22T12:22:41Z</dcterms:modified>
</cp:coreProperties>
</file>