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310" r:id="rId2"/>
    <p:sldId id="311" r:id="rId3"/>
    <p:sldId id="287" r:id="rId4"/>
    <p:sldId id="288" r:id="rId5"/>
    <p:sldId id="289" r:id="rId6"/>
    <p:sldId id="290" r:id="rId7"/>
    <p:sldId id="291" r:id="rId8"/>
    <p:sldId id="292" r:id="rId9"/>
    <p:sldId id="293" r:id="rId10"/>
    <p:sldId id="317" r:id="rId11"/>
    <p:sldId id="294" r:id="rId12"/>
    <p:sldId id="308" r:id="rId13"/>
    <p:sldId id="318" r:id="rId14"/>
    <p:sldId id="319" r:id="rId15"/>
    <p:sldId id="320" r:id="rId16"/>
    <p:sldId id="295" r:id="rId17"/>
    <p:sldId id="313" r:id="rId18"/>
    <p:sldId id="296" r:id="rId19"/>
    <p:sldId id="312" r:id="rId20"/>
    <p:sldId id="297" r:id="rId21"/>
    <p:sldId id="314" r:id="rId22"/>
    <p:sldId id="315" r:id="rId23"/>
    <p:sldId id="316" r:id="rId24"/>
    <p:sldId id="321" r:id="rId25"/>
    <p:sldId id="323" r:id="rId26"/>
    <p:sldId id="322" r:id="rId27"/>
    <p:sldId id="309" r:id="rId28"/>
    <p:sldId id="281" r:id="rId29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D617918-73E3-472F-9415-AAC065E9085D}" v="16" dt="2020-12-23T10:08:06.115"/>
    <p1510:client id="{6637CA17-6896-4320-9F2F-5A1DCBFC1B68}" v="238" dt="2020-12-23T13:43:37.2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6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jed Al-hakami" userId="c15e6e485a5a4051" providerId="LiveId" clId="{4D617918-73E3-472F-9415-AAC065E9085D}"/>
    <pc:docChg chg="custSel modSld">
      <pc:chgData name="majed Al-hakami" userId="c15e6e485a5a4051" providerId="LiveId" clId="{4D617918-73E3-472F-9415-AAC065E9085D}" dt="2020-12-23T10:08:39.934" v="21" actId="1076"/>
      <pc:docMkLst>
        <pc:docMk/>
      </pc:docMkLst>
      <pc:sldChg chg="modSp mod">
        <pc:chgData name="majed Al-hakami" userId="c15e6e485a5a4051" providerId="LiveId" clId="{4D617918-73E3-472F-9415-AAC065E9085D}" dt="2020-12-23T10:04:13.319" v="1" actId="2711"/>
        <pc:sldMkLst>
          <pc:docMk/>
          <pc:sldMk cId="3535819652" sldId="288"/>
        </pc:sldMkLst>
        <pc:spChg chg="mod">
          <ac:chgData name="majed Al-hakami" userId="c15e6e485a5a4051" providerId="LiveId" clId="{4D617918-73E3-472F-9415-AAC065E9085D}" dt="2020-12-23T10:04:13.319" v="1" actId="2711"/>
          <ac:spMkLst>
            <pc:docMk/>
            <pc:sldMk cId="3535819652" sldId="288"/>
            <ac:spMk id="10" creationId="{F3E46774-A64D-40D8-AF04-64829FB2E08B}"/>
          </ac:spMkLst>
        </pc:spChg>
      </pc:sldChg>
      <pc:sldChg chg="addSp delSp modSp mod">
        <pc:chgData name="majed Al-hakami" userId="c15e6e485a5a4051" providerId="LiveId" clId="{4D617918-73E3-472F-9415-AAC065E9085D}" dt="2020-12-23T10:07:22.384" v="14" actId="1076"/>
        <pc:sldMkLst>
          <pc:docMk/>
          <pc:sldMk cId="130729495" sldId="291"/>
        </pc:sldMkLst>
        <pc:spChg chg="mod">
          <ac:chgData name="majed Al-hakami" userId="c15e6e485a5a4051" providerId="LiveId" clId="{4D617918-73E3-472F-9415-AAC065E9085D}" dt="2020-12-23T10:04:41.406" v="2" actId="20577"/>
          <ac:spMkLst>
            <pc:docMk/>
            <pc:sldMk cId="130729495" sldId="291"/>
            <ac:spMk id="15" creationId="{4737D064-0311-4699-8BEB-93AD7C8C29A4}"/>
          </ac:spMkLst>
        </pc:spChg>
        <pc:picChg chg="del mod">
          <ac:chgData name="majed Al-hakami" userId="c15e6e485a5a4051" providerId="LiveId" clId="{4D617918-73E3-472F-9415-AAC065E9085D}" dt="2020-12-23T10:07:11.498" v="10" actId="478"/>
          <ac:picMkLst>
            <pc:docMk/>
            <pc:sldMk cId="130729495" sldId="291"/>
            <ac:picMk id="13" creationId="{DD2ABF87-E8FF-42FD-9C19-44F56E629ECE}"/>
          </ac:picMkLst>
        </pc:picChg>
        <pc:picChg chg="add mod">
          <ac:chgData name="majed Al-hakami" userId="c15e6e485a5a4051" providerId="LiveId" clId="{4D617918-73E3-472F-9415-AAC065E9085D}" dt="2020-12-23T10:07:22.384" v="14" actId="1076"/>
          <ac:picMkLst>
            <pc:docMk/>
            <pc:sldMk cId="130729495" sldId="291"/>
            <ac:picMk id="1026" creationId="{1A64D249-87C9-4A35-989A-FFB0D77754E5}"/>
          </ac:picMkLst>
        </pc:picChg>
      </pc:sldChg>
      <pc:sldChg chg="modSp">
        <pc:chgData name="majed Al-hakami" userId="c15e6e485a5a4051" providerId="LiveId" clId="{4D617918-73E3-472F-9415-AAC065E9085D}" dt="2020-12-23T10:07:45.034" v="16" actId="20577"/>
        <pc:sldMkLst>
          <pc:docMk/>
          <pc:sldMk cId="2738261648" sldId="292"/>
        </pc:sldMkLst>
        <pc:spChg chg="mod">
          <ac:chgData name="majed Al-hakami" userId="c15e6e485a5a4051" providerId="LiveId" clId="{4D617918-73E3-472F-9415-AAC065E9085D}" dt="2020-12-23T10:07:45.034" v="16" actId="20577"/>
          <ac:spMkLst>
            <pc:docMk/>
            <pc:sldMk cId="2738261648" sldId="292"/>
            <ac:spMk id="6" creationId="{8E8E2449-9D31-41A4-8E76-1208156068BD}"/>
          </ac:spMkLst>
        </pc:spChg>
      </pc:sldChg>
      <pc:sldChg chg="modSp mod">
        <pc:chgData name="majed Al-hakami" userId="c15e6e485a5a4051" providerId="LiveId" clId="{4D617918-73E3-472F-9415-AAC065E9085D}" dt="2020-12-23T10:08:14.929" v="20" actId="207"/>
        <pc:sldMkLst>
          <pc:docMk/>
          <pc:sldMk cId="2189869869" sldId="294"/>
        </pc:sldMkLst>
        <pc:spChg chg="mod">
          <ac:chgData name="majed Al-hakami" userId="c15e6e485a5a4051" providerId="LiveId" clId="{4D617918-73E3-472F-9415-AAC065E9085D}" dt="2020-12-23T10:08:14.929" v="20" actId="207"/>
          <ac:spMkLst>
            <pc:docMk/>
            <pc:sldMk cId="2189869869" sldId="294"/>
            <ac:spMk id="4" creationId="{66EA7669-B7C5-4B21-B968-5584799C3D82}"/>
          </ac:spMkLst>
        </pc:spChg>
      </pc:sldChg>
      <pc:sldChg chg="modSp mod">
        <pc:chgData name="majed Al-hakami" userId="c15e6e485a5a4051" providerId="LiveId" clId="{4D617918-73E3-472F-9415-AAC065E9085D}" dt="2020-12-23T10:08:39.934" v="21" actId="1076"/>
        <pc:sldMkLst>
          <pc:docMk/>
          <pc:sldMk cId="1681318863" sldId="295"/>
        </pc:sldMkLst>
        <pc:spChg chg="mod">
          <ac:chgData name="majed Al-hakami" userId="c15e6e485a5a4051" providerId="LiveId" clId="{4D617918-73E3-472F-9415-AAC065E9085D}" dt="2020-12-23T10:08:39.934" v="21" actId="1076"/>
          <ac:spMkLst>
            <pc:docMk/>
            <pc:sldMk cId="1681318863" sldId="295"/>
            <ac:spMk id="2" creationId="{1A88F51A-F5FB-45CC-9144-53E4A681E864}"/>
          </ac:spMkLst>
        </pc:spChg>
      </pc:sldChg>
    </pc:docChg>
  </pc:docChgLst>
  <pc:docChgLst>
    <pc:chgData name="majed Al-hakami" userId="c15e6e485a5a4051" providerId="LiveId" clId="{6637CA17-6896-4320-9F2F-5A1DCBFC1B68}"/>
    <pc:docChg chg="undo custSel addSld delSld modSld sldOrd">
      <pc:chgData name="majed Al-hakami" userId="c15e6e485a5a4051" providerId="LiveId" clId="{6637CA17-6896-4320-9F2F-5A1DCBFC1B68}" dt="2020-12-23T13:43:56.753" v="918" actId="20577"/>
      <pc:docMkLst>
        <pc:docMk/>
      </pc:docMkLst>
      <pc:sldChg chg="delSp mod">
        <pc:chgData name="majed Al-hakami" userId="c15e6e485a5a4051" providerId="LiveId" clId="{6637CA17-6896-4320-9F2F-5A1DCBFC1B68}" dt="2020-12-23T11:33:46.116" v="618" actId="478"/>
        <pc:sldMkLst>
          <pc:docMk/>
          <pc:sldMk cId="3103782558" sldId="281"/>
        </pc:sldMkLst>
        <pc:spChg chg="del">
          <ac:chgData name="majed Al-hakami" userId="c15e6e485a5a4051" providerId="LiveId" clId="{6637CA17-6896-4320-9F2F-5A1DCBFC1B68}" dt="2020-12-23T11:33:46.116" v="618" actId="478"/>
          <ac:spMkLst>
            <pc:docMk/>
            <pc:sldMk cId="3103782558" sldId="281"/>
            <ac:spMk id="3" creationId="{749A0EA9-CB70-4AD8-9DAC-8C4FD049537F}"/>
          </ac:spMkLst>
        </pc:spChg>
      </pc:sldChg>
      <pc:sldChg chg="addSp modSp">
        <pc:chgData name="majed Al-hakami" userId="c15e6e485a5a4051" providerId="LiveId" clId="{6637CA17-6896-4320-9F2F-5A1DCBFC1B68}" dt="2020-12-23T11:33:00.583" v="596"/>
        <pc:sldMkLst>
          <pc:docMk/>
          <pc:sldMk cId="2712208567" sldId="287"/>
        </pc:sldMkLst>
        <pc:spChg chg="add mod">
          <ac:chgData name="majed Al-hakami" userId="c15e6e485a5a4051" providerId="LiveId" clId="{6637CA17-6896-4320-9F2F-5A1DCBFC1B68}" dt="2020-12-23T11:33:00.583" v="596"/>
          <ac:spMkLst>
            <pc:docMk/>
            <pc:sldMk cId="2712208567" sldId="287"/>
            <ac:spMk id="8" creationId="{0E187929-BA50-4025-AFCC-A38D70E33626}"/>
          </ac:spMkLst>
        </pc:spChg>
      </pc:sldChg>
      <pc:sldChg chg="addSp delSp modSp mod">
        <pc:chgData name="majed Al-hakami" userId="c15e6e485a5a4051" providerId="LiveId" clId="{6637CA17-6896-4320-9F2F-5A1DCBFC1B68}" dt="2020-12-23T13:26:31.185" v="668" actId="20577"/>
        <pc:sldMkLst>
          <pc:docMk/>
          <pc:sldMk cId="3535819652" sldId="288"/>
        </pc:sldMkLst>
        <pc:spChg chg="add mod">
          <ac:chgData name="majed Al-hakami" userId="c15e6e485a5a4051" providerId="LiveId" clId="{6637CA17-6896-4320-9F2F-5A1DCBFC1B68}" dt="2020-12-23T11:33:04.068" v="597"/>
          <ac:spMkLst>
            <pc:docMk/>
            <pc:sldMk cId="3535819652" sldId="288"/>
            <ac:spMk id="7" creationId="{FC94E373-8096-4074-A4EB-62FD5BDDE9CA}"/>
          </ac:spMkLst>
        </pc:spChg>
        <pc:spChg chg="add mod">
          <ac:chgData name="majed Al-hakami" userId="c15e6e485a5a4051" providerId="LiveId" clId="{6637CA17-6896-4320-9F2F-5A1DCBFC1B68}" dt="2020-12-23T13:25:43.728" v="658"/>
          <ac:spMkLst>
            <pc:docMk/>
            <pc:sldMk cId="3535819652" sldId="288"/>
            <ac:spMk id="9" creationId="{A9F62730-4057-4162-B2E3-E65477511634}"/>
          </ac:spMkLst>
        </pc:spChg>
        <pc:spChg chg="mod">
          <ac:chgData name="majed Al-hakami" userId="c15e6e485a5a4051" providerId="LiveId" clId="{6637CA17-6896-4320-9F2F-5A1DCBFC1B68}" dt="2020-12-23T13:24:03.329" v="655" actId="207"/>
          <ac:spMkLst>
            <pc:docMk/>
            <pc:sldMk cId="3535819652" sldId="288"/>
            <ac:spMk id="10" creationId="{F3E46774-A64D-40D8-AF04-64829FB2E08B}"/>
          </ac:spMkLst>
        </pc:spChg>
        <pc:spChg chg="mod">
          <ac:chgData name="majed Al-hakami" userId="c15e6e485a5a4051" providerId="LiveId" clId="{6637CA17-6896-4320-9F2F-5A1DCBFC1B68}" dt="2020-12-23T13:26:31.185" v="668" actId="20577"/>
          <ac:spMkLst>
            <pc:docMk/>
            <pc:sldMk cId="3535819652" sldId="288"/>
            <ac:spMk id="13" creationId="{17D836B7-FF39-4473-986B-73AC7E0BCA69}"/>
          </ac:spMkLst>
        </pc:spChg>
        <pc:grpChg chg="add mod">
          <ac:chgData name="majed Al-hakami" userId="c15e6e485a5a4051" providerId="LiveId" clId="{6637CA17-6896-4320-9F2F-5A1DCBFC1B68}" dt="2020-12-23T13:25:59.199" v="660" actId="1076"/>
          <ac:grpSpMkLst>
            <pc:docMk/>
            <pc:sldMk cId="3535819652" sldId="288"/>
            <ac:grpSpMk id="11" creationId="{DD28BEC4-78DA-4E14-9676-F78053A38182}"/>
          </ac:grpSpMkLst>
        </pc:grpChg>
        <pc:picChg chg="del">
          <ac:chgData name="majed Al-hakami" userId="c15e6e485a5a4051" providerId="LiveId" clId="{6637CA17-6896-4320-9F2F-5A1DCBFC1B68}" dt="2020-12-23T13:26:01.191" v="661" actId="478"/>
          <ac:picMkLst>
            <pc:docMk/>
            <pc:sldMk cId="3535819652" sldId="288"/>
            <ac:picMk id="6" creationId="{161B64FC-4122-4C9E-9176-601C3E08CBA1}"/>
          </ac:picMkLst>
        </pc:picChg>
        <pc:picChg chg="del mod">
          <ac:chgData name="majed Al-hakami" userId="c15e6e485a5a4051" providerId="LiveId" clId="{6637CA17-6896-4320-9F2F-5A1DCBFC1B68}" dt="2020-12-23T13:25:42.695" v="657" actId="478"/>
          <ac:picMkLst>
            <pc:docMk/>
            <pc:sldMk cId="3535819652" sldId="288"/>
            <ac:picMk id="8" creationId="{E4DE0BE3-DF9D-4FC4-94A4-40D07EC381CE}"/>
          </ac:picMkLst>
        </pc:picChg>
        <pc:picChg chg="mod">
          <ac:chgData name="majed Al-hakami" userId="c15e6e485a5a4051" providerId="LiveId" clId="{6637CA17-6896-4320-9F2F-5A1DCBFC1B68}" dt="2020-12-23T13:25:53.206" v="659"/>
          <ac:picMkLst>
            <pc:docMk/>
            <pc:sldMk cId="3535819652" sldId="288"/>
            <ac:picMk id="12" creationId="{9D62DC3F-DA6C-4068-A662-12858279ACDB}"/>
          </ac:picMkLst>
        </pc:picChg>
      </pc:sldChg>
      <pc:sldChg chg="addSp modSp mod">
        <pc:chgData name="majed Al-hakami" userId="c15e6e485a5a4051" providerId="LiveId" clId="{6637CA17-6896-4320-9F2F-5A1DCBFC1B68}" dt="2020-12-23T13:26:49.138" v="669" actId="14100"/>
        <pc:sldMkLst>
          <pc:docMk/>
          <pc:sldMk cId="2660527160" sldId="289"/>
        </pc:sldMkLst>
        <pc:spChg chg="mod">
          <ac:chgData name="majed Al-hakami" userId="c15e6e485a5a4051" providerId="LiveId" clId="{6637CA17-6896-4320-9F2F-5A1DCBFC1B68}" dt="2020-12-23T10:37:18.699" v="98" actId="1076"/>
          <ac:spMkLst>
            <pc:docMk/>
            <pc:sldMk cId="2660527160" sldId="289"/>
            <ac:spMk id="6" creationId="{EBC1B8A4-4662-427E-A873-64CF9DB4C26B}"/>
          </ac:spMkLst>
        </pc:spChg>
        <pc:spChg chg="add mod">
          <ac:chgData name="majed Al-hakami" userId="c15e6e485a5a4051" providerId="LiveId" clId="{6637CA17-6896-4320-9F2F-5A1DCBFC1B68}" dt="2020-12-23T11:33:07.365" v="598"/>
          <ac:spMkLst>
            <pc:docMk/>
            <pc:sldMk cId="2660527160" sldId="289"/>
            <ac:spMk id="9" creationId="{A4175E7F-BCCD-4653-AC2F-CE2290FB181E}"/>
          </ac:spMkLst>
        </pc:spChg>
        <pc:picChg chg="mod">
          <ac:chgData name="majed Al-hakami" userId="c15e6e485a5a4051" providerId="LiveId" clId="{6637CA17-6896-4320-9F2F-5A1DCBFC1B68}" dt="2020-12-23T13:26:49.138" v="669" actId="14100"/>
          <ac:picMkLst>
            <pc:docMk/>
            <pc:sldMk cId="2660527160" sldId="289"/>
            <ac:picMk id="8" creationId="{43D0CEF6-0E02-44C9-A896-D5BDDC4D49F5}"/>
          </ac:picMkLst>
        </pc:picChg>
      </pc:sldChg>
      <pc:sldChg chg="addSp modSp mod">
        <pc:chgData name="majed Al-hakami" userId="c15e6e485a5a4051" providerId="LiveId" clId="{6637CA17-6896-4320-9F2F-5A1DCBFC1B68}" dt="2020-12-23T13:23:07.197" v="620" actId="207"/>
        <pc:sldMkLst>
          <pc:docMk/>
          <pc:sldMk cId="108767496" sldId="290"/>
        </pc:sldMkLst>
        <pc:spChg chg="mod">
          <ac:chgData name="majed Al-hakami" userId="c15e6e485a5a4051" providerId="LiveId" clId="{6637CA17-6896-4320-9F2F-5A1DCBFC1B68}" dt="2020-12-23T13:23:07.197" v="620" actId="207"/>
          <ac:spMkLst>
            <pc:docMk/>
            <pc:sldMk cId="108767496" sldId="290"/>
            <ac:spMk id="6" creationId="{A3DC88FC-5796-407D-8F15-2D114596C176}"/>
          </ac:spMkLst>
        </pc:spChg>
        <pc:spChg chg="add mod">
          <ac:chgData name="majed Al-hakami" userId="c15e6e485a5a4051" providerId="LiveId" clId="{6637CA17-6896-4320-9F2F-5A1DCBFC1B68}" dt="2020-12-23T11:33:10.117" v="599"/>
          <ac:spMkLst>
            <pc:docMk/>
            <pc:sldMk cId="108767496" sldId="290"/>
            <ac:spMk id="10" creationId="{3F630F72-65F0-4F5D-B9F6-91620DA2A8E0}"/>
          </ac:spMkLst>
        </pc:spChg>
      </pc:sldChg>
      <pc:sldChg chg="addSp modSp mod">
        <pc:chgData name="majed Al-hakami" userId="c15e6e485a5a4051" providerId="LiveId" clId="{6637CA17-6896-4320-9F2F-5A1DCBFC1B68}" dt="2020-12-23T13:28:37.233" v="674" actId="1076"/>
        <pc:sldMkLst>
          <pc:docMk/>
          <pc:sldMk cId="130729495" sldId="291"/>
        </pc:sldMkLst>
        <pc:spChg chg="add mod">
          <ac:chgData name="majed Al-hakami" userId="c15e6e485a5a4051" providerId="LiveId" clId="{6637CA17-6896-4320-9F2F-5A1DCBFC1B68}" dt="2020-12-23T11:33:12.044" v="600"/>
          <ac:spMkLst>
            <pc:docMk/>
            <pc:sldMk cId="130729495" sldId="291"/>
            <ac:spMk id="9" creationId="{5DDBFE76-0AA8-47BE-99EA-EC50F4C27B38}"/>
          </ac:spMkLst>
        </pc:spChg>
        <pc:spChg chg="mod">
          <ac:chgData name="majed Al-hakami" userId="c15e6e485a5a4051" providerId="LiveId" clId="{6637CA17-6896-4320-9F2F-5A1DCBFC1B68}" dt="2020-12-23T13:28:30.052" v="672" actId="14100"/>
          <ac:spMkLst>
            <pc:docMk/>
            <pc:sldMk cId="130729495" sldId="291"/>
            <ac:spMk id="10" creationId="{688669C4-332B-4415-8515-911A8CF357AA}"/>
          </ac:spMkLst>
        </pc:spChg>
        <pc:spChg chg="mod">
          <ac:chgData name="majed Al-hakami" userId="c15e6e485a5a4051" providerId="LiveId" clId="{6637CA17-6896-4320-9F2F-5A1DCBFC1B68}" dt="2020-12-23T13:28:37.233" v="674" actId="1076"/>
          <ac:spMkLst>
            <pc:docMk/>
            <pc:sldMk cId="130729495" sldId="291"/>
            <ac:spMk id="11" creationId="{C3128E83-2721-4295-B421-5F9F6CF8A352}"/>
          </ac:spMkLst>
        </pc:spChg>
        <pc:spChg chg="mod">
          <ac:chgData name="majed Al-hakami" userId="c15e6e485a5a4051" providerId="LiveId" clId="{6637CA17-6896-4320-9F2F-5A1DCBFC1B68}" dt="2020-12-23T13:27:40.902" v="670" actId="20577"/>
          <ac:spMkLst>
            <pc:docMk/>
            <pc:sldMk cId="130729495" sldId="291"/>
            <ac:spMk id="15" creationId="{4737D064-0311-4699-8BEB-93AD7C8C29A4}"/>
          </ac:spMkLst>
        </pc:spChg>
        <pc:picChg chg="mod">
          <ac:chgData name="majed Al-hakami" userId="c15e6e485a5a4051" providerId="LiveId" clId="{6637CA17-6896-4320-9F2F-5A1DCBFC1B68}" dt="2020-12-23T13:28:07.086" v="671" actId="14100"/>
          <ac:picMkLst>
            <pc:docMk/>
            <pc:sldMk cId="130729495" sldId="291"/>
            <ac:picMk id="1026" creationId="{1A64D249-87C9-4A35-989A-FFB0D77754E5}"/>
          </ac:picMkLst>
        </pc:picChg>
      </pc:sldChg>
      <pc:sldChg chg="addSp modSp">
        <pc:chgData name="majed Al-hakami" userId="c15e6e485a5a4051" providerId="LiveId" clId="{6637CA17-6896-4320-9F2F-5A1DCBFC1B68}" dt="2020-12-23T11:33:13.829" v="601"/>
        <pc:sldMkLst>
          <pc:docMk/>
          <pc:sldMk cId="2738261648" sldId="292"/>
        </pc:sldMkLst>
        <pc:spChg chg="add mod">
          <ac:chgData name="majed Al-hakami" userId="c15e6e485a5a4051" providerId="LiveId" clId="{6637CA17-6896-4320-9F2F-5A1DCBFC1B68}" dt="2020-12-23T11:33:13.829" v="601"/>
          <ac:spMkLst>
            <pc:docMk/>
            <pc:sldMk cId="2738261648" sldId="292"/>
            <ac:spMk id="7" creationId="{51F95853-3D53-490A-9CD9-846B890E132D}"/>
          </ac:spMkLst>
        </pc:spChg>
      </pc:sldChg>
      <pc:sldChg chg="addSp delSp modSp mod">
        <pc:chgData name="majed Al-hakami" userId="c15e6e485a5a4051" providerId="LiveId" clId="{6637CA17-6896-4320-9F2F-5A1DCBFC1B68}" dt="2020-12-23T13:30:32.574" v="693" actId="1076"/>
        <pc:sldMkLst>
          <pc:docMk/>
          <pc:sldMk cId="1091945696" sldId="293"/>
        </pc:sldMkLst>
        <pc:spChg chg="mod">
          <ac:chgData name="majed Al-hakami" userId="c15e6e485a5a4051" providerId="LiveId" clId="{6637CA17-6896-4320-9F2F-5A1DCBFC1B68}" dt="2020-12-23T11:26:53.023" v="543" actId="1076"/>
          <ac:spMkLst>
            <pc:docMk/>
            <pc:sldMk cId="1091945696" sldId="293"/>
            <ac:spMk id="11" creationId="{557BC59C-6FC1-4B97-A6D0-54EE3BE3E4BB}"/>
          </ac:spMkLst>
        </pc:spChg>
        <pc:spChg chg="mod">
          <ac:chgData name="majed Al-hakami" userId="c15e6e485a5a4051" providerId="LiveId" clId="{6637CA17-6896-4320-9F2F-5A1DCBFC1B68}" dt="2020-12-23T13:30:27.985" v="692" actId="1037"/>
          <ac:spMkLst>
            <pc:docMk/>
            <pc:sldMk cId="1091945696" sldId="293"/>
            <ac:spMk id="12" creationId="{4B8CF97D-8199-4CEA-BD0D-0E768931128E}"/>
          </ac:spMkLst>
        </pc:spChg>
        <pc:spChg chg="mod">
          <ac:chgData name="majed Al-hakami" userId="c15e6e485a5a4051" providerId="LiveId" clId="{6637CA17-6896-4320-9F2F-5A1DCBFC1B68}" dt="2020-12-23T13:30:32.574" v="693" actId="1076"/>
          <ac:spMkLst>
            <pc:docMk/>
            <pc:sldMk cId="1091945696" sldId="293"/>
            <ac:spMk id="13" creationId="{62AABEDC-B4A3-4FA1-9F41-FA571FB9B996}"/>
          </ac:spMkLst>
        </pc:spChg>
        <pc:spChg chg="add del">
          <ac:chgData name="majed Al-hakami" userId="c15e6e485a5a4051" providerId="LiveId" clId="{6637CA17-6896-4320-9F2F-5A1DCBFC1B68}" dt="2020-12-23T11:26:43.784" v="542" actId="478"/>
          <ac:spMkLst>
            <pc:docMk/>
            <pc:sldMk cId="1091945696" sldId="293"/>
            <ac:spMk id="14" creationId="{E227BB49-A7A2-4C43-B6DB-F777F60D45D0}"/>
          </ac:spMkLst>
        </pc:spChg>
        <pc:spChg chg="add mod">
          <ac:chgData name="majed Al-hakami" userId="c15e6e485a5a4051" providerId="LiveId" clId="{6637CA17-6896-4320-9F2F-5A1DCBFC1B68}" dt="2020-12-23T11:33:15.318" v="602"/>
          <ac:spMkLst>
            <pc:docMk/>
            <pc:sldMk cId="1091945696" sldId="293"/>
            <ac:spMk id="15" creationId="{B6E58EBA-2AFC-4B0B-826E-3F9CEB4023DA}"/>
          </ac:spMkLst>
        </pc:spChg>
      </pc:sldChg>
      <pc:sldChg chg="addSp modSp mod">
        <pc:chgData name="majed Al-hakami" userId="c15e6e485a5a4051" providerId="LiveId" clId="{6637CA17-6896-4320-9F2F-5A1DCBFC1B68}" dt="2020-12-23T11:33:18.044" v="604"/>
        <pc:sldMkLst>
          <pc:docMk/>
          <pc:sldMk cId="2189869869" sldId="294"/>
        </pc:sldMkLst>
        <pc:spChg chg="mod">
          <ac:chgData name="majed Al-hakami" userId="c15e6e485a5a4051" providerId="LiveId" clId="{6637CA17-6896-4320-9F2F-5A1DCBFC1B68}" dt="2020-12-23T10:54:05.611" v="225" actId="207"/>
          <ac:spMkLst>
            <pc:docMk/>
            <pc:sldMk cId="2189869869" sldId="294"/>
            <ac:spMk id="4" creationId="{66EA7669-B7C5-4B21-B968-5584799C3D82}"/>
          </ac:spMkLst>
        </pc:spChg>
        <pc:spChg chg="add mod">
          <ac:chgData name="majed Al-hakami" userId="c15e6e485a5a4051" providerId="LiveId" clId="{6637CA17-6896-4320-9F2F-5A1DCBFC1B68}" dt="2020-12-23T11:33:18.044" v="604"/>
          <ac:spMkLst>
            <pc:docMk/>
            <pc:sldMk cId="2189869869" sldId="294"/>
            <ac:spMk id="8" creationId="{62C4C666-355C-41C7-8639-E87396692867}"/>
          </ac:spMkLst>
        </pc:spChg>
      </pc:sldChg>
      <pc:sldChg chg="addSp modSp mod">
        <pc:chgData name="majed Al-hakami" userId="c15e6e485a5a4051" providerId="LiveId" clId="{6637CA17-6896-4320-9F2F-5A1DCBFC1B68}" dt="2020-12-23T11:33:23.086" v="607"/>
        <pc:sldMkLst>
          <pc:docMk/>
          <pc:sldMk cId="1681318863" sldId="295"/>
        </pc:sldMkLst>
        <pc:spChg chg="mod">
          <ac:chgData name="majed Al-hakami" userId="c15e6e485a5a4051" providerId="LiveId" clId="{6637CA17-6896-4320-9F2F-5A1DCBFC1B68}" dt="2020-12-23T10:54:24.951" v="228" actId="20577"/>
          <ac:spMkLst>
            <pc:docMk/>
            <pc:sldMk cId="1681318863" sldId="295"/>
            <ac:spMk id="2" creationId="{1A88F51A-F5FB-45CC-9144-53E4A681E864}"/>
          </ac:spMkLst>
        </pc:spChg>
        <pc:spChg chg="mod">
          <ac:chgData name="majed Al-hakami" userId="c15e6e485a5a4051" providerId="LiveId" clId="{6637CA17-6896-4320-9F2F-5A1DCBFC1B68}" dt="2020-12-23T10:54:19.572" v="227" actId="207"/>
          <ac:spMkLst>
            <pc:docMk/>
            <pc:sldMk cId="1681318863" sldId="295"/>
            <ac:spMk id="6" creationId="{035BC0E8-F404-40DF-AB35-1590F251571A}"/>
          </ac:spMkLst>
        </pc:spChg>
        <pc:spChg chg="add mod">
          <ac:chgData name="majed Al-hakami" userId="c15e6e485a5a4051" providerId="LiveId" clId="{6637CA17-6896-4320-9F2F-5A1DCBFC1B68}" dt="2020-12-23T11:33:23.086" v="607"/>
          <ac:spMkLst>
            <pc:docMk/>
            <pc:sldMk cId="1681318863" sldId="295"/>
            <ac:spMk id="7" creationId="{F03D4393-0E08-4256-A5F8-6151F5FAFFE0}"/>
          </ac:spMkLst>
        </pc:spChg>
      </pc:sldChg>
      <pc:sldChg chg="addSp delSp modSp mod modAnim">
        <pc:chgData name="majed Al-hakami" userId="c15e6e485a5a4051" providerId="LiveId" clId="{6637CA17-6896-4320-9F2F-5A1DCBFC1B68}" dt="2020-12-23T11:33:31.348" v="610"/>
        <pc:sldMkLst>
          <pc:docMk/>
          <pc:sldMk cId="34802669" sldId="296"/>
        </pc:sldMkLst>
        <pc:spChg chg="del">
          <ac:chgData name="majed Al-hakami" userId="c15e6e485a5a4051" providerId="LiveId" clId="{6637CA17-6896-4320-9F2F-5A1DCBFC1B68}" dt="2020-12-23T10:14:45.211" v="18" actId="478"/>
          <ac:spMkLst>
            <pc:docMk/>
            <pc:sldMk cId="34802669" sldId="296"/>
            <ac:spMk id="7" creationId="{85718950-4486-4A51-8743-8E8E6F744EDD}"/>
          </ac:spMkLst>
        </pc:spChg>
        <pc:spChg chg="mod">
          <ac:chgData name="majed Al-hakami" userId="c15e6e485a5a4051" providerId="LiveId" clId="{6637CA17-6896-4320-9F2F-5A1DCBFC1B68}" dt="2020-12-23T10:15:16.099" v="23" actId="1076"/>
          <ac:spMkLst>
            <pc:docMk/>
            <pc:sldMk cId="34802669" sldId="296"/>
            <ac:spMk id="8" creationId="{46DF130F-47DD-487A-971E-5BADB60E52B5}"/>
          </ac:spMkLst>
        </pc:spChg>
        <pc:spChg chg="del">
          <ac:chgData name="majed Al-hakami" userId="c15e6e485a5a4051" providerId="LiveId" clId="{6637CA17-6896-4320-9F2F-5A1DCBFC1B68}" dt="2020-12-23T10:14:45.211" v="18" actId="478"/>
          <ac:spMkLst>
            <pc:docMk/>
            <pc:sldMk cId="34802669" sldId="296"/>
            <ac:spMk id="9" creationId="{DF437B5E-252C-446A-86C8-54A618B93716}"/>
          </ac:spMkLst>
        </pc:spChg>
        <pc:spChg chg="add mod">
          <ac:chgData name="majed Al-hakami" userId="c15e6e485a5a4051" providerId="LiveId" clId="{6637CA17-6896-4320-9F2F-5A1DCBFC1B68}" dt="2020-12-23T11:33:31.348" v="610"/>
          <ac:spMkLst>
            <pc:docMk/>
            <pc:sldMk cId="34802669" sldId="296"/>
            <ac:spMk id="11" creationId="{3BE07B89-B9C4-4F17-AF5F-805AE32EF0C5}"/>
          </ac:spMkLst>
        </pc:spChg>
        <pc:picChg chg="mod">
          <ac:chgData name="majed Al-hakami" userId="c15e6e485a5a4051" providerId="LiveId" clId="{6637CA17-6896-4320-9F2F-5A1DCBFC1B68}" dt="2020-12-23T10:15:06.399" v="21" actId="1076"/>
          <ac:picMkLst>
            <pc:docMk/>
            <pc:sldMk cId="34802669" sldId="296"/>
            <ac:picMk id="4" creationId="{89D370C6-1E9A-4AC2-A843-C18B3D066A28}"/>
          </ac:picMkLst>
        </pc:picChg>
      </pc:sldChg>
      <pc:sldChg chg="addSp delSp modSp mod modAnim">
        <pc:chgData name="majed Al-hakami" userId="c15e6e485a5a4051" providerId="LiveId" clId="{6637CA17-6896-4320-9F2F-5A1DCBFC1B68}" dt="2020-12-23T13:38:50.334" v="812" actId="1076"/>
        <pc:sldMkLst>
          <pc:docMk/>
          <pc:sldMk cId="3122235958" sldId="297"/>
        </pc:sldMkLst>
        <pc:spChg chg="add mod">
          <ac:chgData name="majed Al-hakami" userId="c15e6e485a5a4051" providerId="LiveId" clId="{6637CA17-6896-4320-9F2F-5A1DCBFC1B68}" dt="2020-12-23T11:33:35.700" v="612"/>
          <ac:spMkLst>
            <pc:docMk/>
            <pc:sldMk cId="3122235958" sldId="297"/>
            <ac:spMk id="12" creationId="{B4984E39-B86A-4618-A107-68F3B8414058}"/>
          </ac:spMkLst>
        </pc:spChg>
        <pc:spChg chg="mod">
          <ac:chgData name="majed Al-hakami" userId="c15e6e485a5a4051" providerId="LiveId" clId="{6637CA17-6896-4320-9F2F-5A1DCBFC1B68}" dt="2020-12-23T13:38:50.334" v="812" actId="1076"/>
          <ac:spMkLst>
            <pc:docMk/>
            <pc:sldMk cId="3122235958" sldId="297"/>
            <ac:spMk id="13" creationId="{A030C099-CB3D-40D5-90C7-C176FF117F47}"/>
          </ac:spMkLst>
        </pc:spChg>
        <pc:spChg chg="del">
          <ac:chgData name="majed Al-hakami" userId="c15e6e485a5a4051" providerId="LiveId" clId="{6637CA17-6896-4320-9F2F-5A1DCBFC1B68}" dt="2020-12-23T10:16:47.556" v="33" actId="478"/>
          <ac:spMkLst>
            <pc:docMk/>
            <pc:sldMk cId="3122235958" sldId="297"/>
            <ac:spMk id="15" creationId="{93A2CA60-D563-4D88-BC2B-326D2147E2D7}"/>
          </ac:spMkLst>
        </pc:spChg>
        <pc:spChg chg="del">
          <ac:chgData name="majed Al-hakami" userId="c15e6e485a5a4051" providerId="LiveId" clId="{6637CA17-6896-4320-9F2F-5A1DCBFC1B68}" dt="2020-12-23T10:16:47.556" v="33" actId="478"/>
          <ac:spMkLst>
            <pc:docMk/>
            <pc:sldMk cId="3122235958" sldId="297"/>
            <ac:spMk id="17" creationId="{66BD3111-D7AE-43FA-980E-812A57E67DA1}"/>
          </ac:spMkLst>
        </pc:spChg>
        <pc:spChg chg="del">
          <ac:chgData name="majed Al-hakami" userId="c15e6e485a5a4051" providerId="LiveId" clId="{6637CA17-6896-4320-9F2F-5A1DCBFC1B68}" dt="2020-12-23T10:16:47.556" v="33" actId="478"/>
          <ac:spMkLst>
            <pc:docMk/>
            <pc:sldMk cId="3122235958" sldId="297"/>
            <ac:spMk id="19" creationId="{F0850707-8B84-4568-9E35-0EEA385986D5}"/>
          </ac:spMkLst>
        </pc:spChg>
        <pc:picChg chg="mod">
          <ac:chgData name="majed Al-hakami" userId="c15e6e485a5a4051" providerId="LiveId" clId="{6637CA17-6896-4320-9F2F-5A1DCBFC1B68}" dt="2020-12-23T10:17:02.960" v="37" actId="1076"/>
          <ac:picMkLst>
            <pc:docMk/>
            <pc:sldMk cId="3122235958" sldId="297"/>
            <ac:picMk id="2" creationId="{85581108-5712-4088-B519-9571A19C0270}"/>
          </ac:picMkLst>
        </pc:picChg>
      </pc:sldChg>
      <pc:sldChg chg="del">
        <pc:chgData name="majed Al-hakami" userId="c15e6e485a5a4051" providerId="LiveId" clId="{6637CA17-6896-4320-9F2F-5A1DCBFC1B68}" dt="2020-12-23T10:22:21.493" v="93" actId="47"/>
        <pc:sldMkLst>
          <pc:docMk/>
          <pc:sldMk cId="2548746753" sldId="298"/>
        </pc:sldMkLst>
      </pc:sldChg>
      <pc:sldChg chg="del">
        <pc:chgData name="majed Al-hakami" userId="c15e6e485a5a4051" providerId="LiveId" clId="{6637CA17-6896-4320-9F2F-5A1DCBFC1B68}" dt="2020-12-23T10:22:12.481" v="89" actId="47"/>
        <pc:sldMkLst>
          <pc:docMk/>
          <pc:sldMk cId="2968539572" sldId="299"/>
        </pc:sldMkLst>
      </pc:sldChg>
      <pc:sldChg chg="del">
        <pc:chgData name="majed Al-hakami" userId="c15e6e485a5a4051" providerId="LiveId" clId="{6637CA17-6896-4320-9F2F-5A1DCBFC1B68}" dt="2020-12-23T10:22:13.437" v="90" actId="47"/>
        <pc:sldMkLst>
          <pc:docMk/>
          <pc:sldMk cId="2033075968" sldId="300"/>
        </pc:sldMkLst>
      </pc:sldChg>
      <pc:sldChg chg="add del">
        <pc:chgData name="majed Al-hakami" userId="c15e6e485a5a4051" providerId="LiveId" clId="{6637CA17-6896-4320-9F2F-5A1DCBFC1B68}" dt="2020-12-23T10:22:23.031" v="94" actId="47"/>
        <pc:sldMkLst>
          <pc:docMk/>
          <pc:sldMk cId="3086423235" sldId="301"/>
        </pc:sldMkLst>
      </pc:sldChg>
      <pc:sldChg chg="del">
        <pc:chgData name="majed Al-hakami" userId="c15e6e485a5a4051" providerId="LiveId" clId="{6637CA17-6896-4320-9F2F-5A1DCBFC1B68}" dt="2020-12-23T10:22:23.919" v="95" actId="47"/>
        <pc:sldMkLst>
          <pc:docMk/>
          <pc:sldMk cId="4128851325" sldId="302"/>
        </pc:sldMkLst>
      </pc:sldChg>
      <pc:sldChg chg="del">
        <pc:chgData name="majed Al-hakami" userId="c15e6e485a5a4051" providerId="LiveId" clId="{6637CA17-6896-4320-9F2F-5A1DCBFC1B68}" dt="2020-12-23T10:22:24.782" v="96" actId="47"/>
        <pc:sldMkLst>
          <pc:docMk/>
          <pc:sldMk cId="1493135419" sldId="303"/>
        </pc:sldMkLst>
      </pc:sldChg>
      <pc:sldChg chg="del">
        <pc:chgData name="majed Al-hakami" userId="c15e6e485a5a4051" providerId="LiveId" clId="{6637CA17-6896-4320-9F2F-5A1DCBFC1B68}" dt="2020-12-23T10:22:25.371" v="97" actId="47"/>
        <pc:sldMkLst>
          <pc:docMk/>
          <pc:sldMk cId="3213180879" sldId="304"/>
        </pc:sldMkLst>
      </pc:sldChg>
      <pc:sldChg chg="del">
        <pc:chgData name="majed Al-hakami" userId="c15e6e485a5a4051" providerId="LiveId" clId="{6637CA17-6896-4320-9F2F-5A1DCBFC1B68}" dt="2020-12-23T10:22:08.044" v="87" actId="47"/>
        <pc:sldMkLst>
          <pc:docMk/>
          <pc:sldMk cId="3829478412" sldId="305"/>
        </pc:sldMkLst>
      </pc:sldChg>
      <pc:sldChg chg="del ord">
        <pc:chgData name="majed Al-hakami" userId="c15e6e485a5a4051" providerId="LiveId" clId="{6637CA17-6896-4320-9F2F-5A1DCBFC1B68}" dt="2020-12-23T10:22:06.519" v="86" actId="47"/>
        <pc:sldMkLst>
          <pc:docMk/>
          <pc:sldMk cId="516885688" sldId="306"/>
        </pc:sldMkLst>
      </pc:sldChg>
      <pc:sldChg chg="del">
        <pc:chgData name="majed Al-hakami" userId="c15e6e485a5a4051" providerId="LiveId" clId="{6637CA17-6896-4320-9F2F-5A1DCBFC1B68}" dt="2020-12-23T10:22:08.711" v="88" actId="47"/>
        <pc:sldMkLst>
          <pc:docMk/>
          <pc:sldMk cId="676212360" sldId="307"/>
        </pc:sldMkLst>
      </pc:sldChg>
      <pc:sldChg chg="addSp delSp modSp mod ord modAnim">
        <pc:chgData name="majed Al-hakami" userId="c15e6e485a5a4051" providerId="LiveId" clId="{6637CA17-6896-4320-9F2F-5A1DCBFC1B68}" dt="2020-12-23T13:33:46.783" v="706"/>
        <pc:sldMkLst>
          <pc:docMk/>
          <pc:sldMk cId="2445565255" sldId="308"/>
        </pc:sldMkLst>
        <pc:spChg chg="add del mod">
          <ac:chgData name="majed Al-hakami" userId="c15e6e485a5a4051" providerId="LiveId" clId="{6637CA17-6896-4320-9F2F-5A1DCBFC1B68}" dt="2020-12-23T10:51:01.823" v="202"/>
          <ac:spMkLst>
            <pc:docMk/>
            <pc:sldMk cId="2445565255" sldId="308"/>
            <ac:spMk id="7" creationId="{CA1959E4-4348-4063-8C3E-1DA9D299CD15}"/>
          </ac:spMkLst>
        </pc:spChg>
        <pc:spChg chg="add del mod">
          <ac:chgData name="majed Al-hakami" userId="c15e6e485a5a4051" providerId="LiveId" clId="{6637CA17-6896-4320-9F2F-5A1DCBFC1B68}" dt="2020-12-23T13:31:46.016" v="695" actId="478"/>
          <ac:spMkLst>
            <pc:docMk/>
            <pc:sldMk cId="2445565255" sldId="308"/>
            <ac:spMk id="9" creationId="{3369B362-4B3D-4E5C-98EF-794EA055A539}"/>
          </ac:spMkLst>
        </pc:spChg>
        <pc:spChg chg="del mod">
          <ac:chgData name="majed Al-hakami" userId="c15e6e485a5a4051" providerId="LiveId" clId="{6637CA17-6896-4320-9F2F-5A1DCBFC1B68}" dt="2020-12-23T13:31:46.016" v="695" actId="478"/>
          <ac:spMkLst>
            <pc:docMk/>
            <pc:sldMk cId="2445565255" sldId="308"/>
            <ac:spMk id="10" creationId="{6848F31A-102F-40BB-92EB-9085D06B9B64}"/>
          </ac:spMkLst>
        </pc:spChg>
        <pc:spChg chg="add mod">
          <ac:chgData name="majed Al-hakami" userId="c15e6e485a5a4051" providerId="LiveId" clId="{6637CA17-6896-4320-9F2F-5A1DCBFC1B68}" dt="2020-12-23T11:33:41.768" v="616"/>
          <ac:spMkLst>
            <pc:docMk/>
            <pc:sldMk cId="2445565255" sldId="308"/>
            <ac:spMk id="11" creationId="{F833F6CE-650D-4490-8D7E-8D087B7199AD}"/>
          </ac:spMkLst>
        </pc:spChg>
        <pc:spChg chg="del mod">
          <ac:chgData name="majed Al-hakami" userId="c15e6e485a5a4051" providerId="LiveId" clId="{6637CA17-6896-4320-9F2F-5A1DCBFC1B68}" dt="2020-12-23T13:31:46.016" v="695" actId="478"/>
          <ac:spMkLst>
            <pc:docMk/>
            <pc:sldMk cId="2445565255" sldId="308"/>
            <ac:spMk id="12" creationId="{013BB1A8-7209-4ED8-A519-0AC4B53E40E8}"/>
          </ac:spMkLst>
        </pc:spChg>
        <pc:spChg chg="add mod">
          <ac:chgData name="majed Al-hakami" userId="c15e6e485a5a4051" providerId="LiveId" clId="{6637CA17-6896-4320-9F2F-5A1DCBFC1B68}" dt="2020-12-23T13:33:21.669" v="703"/>
          <ac:spMkLst>
            <pc:docMk/>
            <pc:sldMk cId="2445565255" sldId="308"/>
            <ac:spMk id="13" creationId="{AF6E78FE-5CFE-440A-82E1-738B30C6B4DC}"/>
          </ac:spMkLst>
        </pc:spChg>
        <pc:picChg chg="add mod modCrop">
          <ac:chgData name="majed Al-hakami" userId="c15e6e485a5a4051" providerId="LiveId" clId="{6637CA17-6896-4320-9F2F-5A1DCBFC1B68}" dt="2020-12-23T13:33:34.312" v="705" actId="14100"/>
          <ac:picMkLst>
            <pc:docMk/>
            <pc:sldMk cId="2445565255" sldId="308"/>
            <ac:picMk id="4" creationId="{6E3D0459-355E-45DE-8655-29E8A26C88F6}"/>
          </ac:picMkLst>
        </pc:picChg>
        <pc:picChg chg="del">
          <ac:chgData name="majed Al-hakami" userId="c15e6e485a5a4051" providerId="LiveId" clId="{6637CA17-6896-4320-9F2F-5A1DCBFC1B68}" dt="2020-12-23T10:51:05.399" v="203" actId="478"/>
          <ac:picMkLst>
            <pc:docMk/>
            <pc:sldMk cId="2445565255" sldId="308"/>
            <ac:picMk id="8" creationId="{01B971EC-B7BC-4A23-80D2-C8A8B80A083C}"/>
          </ac:picMkLst>
        </pc:picChg>
        <pc:picChg chg="del">
          <ac:chgData name="majed Al-hakami" userId="c15e6e485a5a4051" providerId="LiveId" clId="{6637CA17-6896-4320-9F2F-5A1DCBFC1B68}" dt="2020-12-23T13:31:46.016" v="695" actId="478"/>
          <ac:picMkLst>
            <pc:docMk/>
            <pc:sldMk cId="2445565255" sldId="308"/>
            <ac:picMk id="14" creationId="{06E32AF2-EC87-4892-A14C-9ACB2934E4B4}"/>
          </ac:picMkLst>
        </pc:picChg>
      </pc:sldChg>
      <pc:sldChg chg="addSp delSp modSp mod ord addAnim delAnim modAnim">
        <pc:chgData name="majed Al-hakami" userId="c15e6e485a5a4051" providerId="LiveId" clId="{6637CA17-6896-4320-9F2F-5A1DCBFC1B68}" dt="2020-12-23T11:33:43.223" v="617"/>
        <pc:sldMkLst>
          <pc:docMk/>
          <pc:sldMk cId="3570681597" sldId="309"/>
        </pc:sldMkLst>
        <pc:spChg chg="mod">
          <ac:chgData name="majed Al-hakami" userId="c15e6e485a5a4051" providerId="LiveId" clId="{6637CA17-6896-4320-9F2F-5A1DCBFC1B68}" dt="2020-12-23T10:58:05.103" v="267" actId="1076"/>
          <ac:spMkLst>
            <pc:docMk/>
            <pc:sldMk cId="3570681597" sldId="309"/>
            <ac:spMk id="5" creationId="{0F5787D4-B769-4D27-9E49-6873F979BA34}"/>
          </ac:spMkLst>
        </pc:spChg>
        <pc:spChg chg="mod">
          <ac:chgData name="majed Al-hakami" userId="c15e6e485a5a4051" providerId="LiveId" clId="{6637CA17-6896-4320-9F2F-5A1DCBFC1B68}" dt="2020-12-23T11:06:24.426" v="350" actId="1076"/>
          <ac:spMkLst>
            <pc:docMk/>
            <pc:sldMk cId="3570681597" sldId="309"/>
            <ac:spMk id="7" creationId="{BB59C42E-6010-475A-AE31-6D5426E1ACE6}"/>
          </ac:spMkLst>
        </pc:spChg>
        <pc:spChg chg="mod">
          <ac:chgData name="majed Al-hakami" userId="c15e6e485a5a4051" providerId="LiveId" clId="{6637CA17-6896-4320-9F2F-5A1DCBFC1B68}" dt="2020-12-23T10:53:17.307" v="215"/>
          <ac:spMkLst>
            <pc:docMk/>
            <pc:sldMk cId="3570681597" sldId="309"/>
            <ac:spMk id="8" creationId="{DFBD4BA1-C7DD-4DF2-8290-46CAEBC7547A}"/>
          </ac:spMkLst>
        </pc:spChg>
        <pc:spChg chg="mod">
          <ac:chgData name="majed Al-hakami" userId="c15e6e485a5a4051" providerId="LiveId" clId="{6637CA17-6896-4320-9F2F-5A1DCBFC1B68}" dt="2020-12-23T11:06:26.307" v="351" actId="1076"/>
          <ac:spMkLst>
            <pc:docMk/>
            <pc:sldMk cId="3570681597" sldId="309"/>
            <ac:spMk id="9" creationId="{2CE820FD-DDBB-487B-B6B3-E707C9A487F5}"/>
          </ac:spMkLst>
        </pc:spChg>
        <pc:spChg chg="add mod">
          <ac:chgData name="majed Al-hakami" userId="c15e6e485a5a4051" providerId="LiveId" clId="{6637CA17-6896-4320-9F2F-5A1DCBFC1B68}" dt="2020-12-23T11:02:09.288" v="310" actId="14100"/>
          <ac:spMkLst>
            <pc:docMk/>
            <pc:sldMk cId="3570681597" sldId="309"/>
            <ac:spMk id="42" creationId="{83E70414-4678-49B1-843E-CCF880EA5586}"/>
          </ac:spMkLst>
        </pc:spChg>
        <pc:spChg chg="add mod">
          <ac:chgData name="majed Al-hakami" userId="c15e6e485a5a4051" providerId="LiveId" clId="{6637CA17-6896-4320-9F2F-5A1DCBFC1B68}" dt="2020-12-23T11:02:11.603" v="311" actId="1076"/>
          <ac:spMkLst>
            <pc:docMk/>
            <pc:sldMk cId="3570681597" sldId="309"/>
            <ac:spMk id="43" creationId="{DCE947E8-5BE8-4902-A949-13514C4B3ED0}"/>
          </ac:spMkLst>
        </pc:spChg>
        <pc:spChg chg="add del mod">
          <ac:chgData name="majed Al-hakami" userId="c15e6e485a5a4051" providerId="LiveId" clId="{6637CA17-6896-4320-9F2F-5A1DCBFC1B68}" dt="2020-12-23T10:53:20.274" v="216" actId="478"/>
          <ac:spMkLst>
            <pc:docMk/>
            <pc:sldMk cId="3570681597" sldId="309"/>
            <ac:spMk id="44" creationId="{24C78A91-BFB6-45A7-8F04-AC480B4D28AC}"/>
          </ac:spMkLst>
        </pc:spChg>
        <pc:spChg chg="add mod">
          <ac:chgData name="majed Al-hakami" userId="c15e6e485a5a4051" providerId="LiveId" clId="{6637CA17-6896-4320-9F2F-5A1DCBFC1B68}" dt="2020-12-23T11:01:42.521" v="304" actId="121"/>
          <ac:spMkLst>
            <pc:docMk/>
            <pc:sldMk cId="3570681597" sldId="309"/>
            <ac:spMk id="45" creationId="{B9E0C584-0673-481A-816D-DDDEAA1689BE}"/>
          </ac:spMkLst>
        </pc:spChg>
        <pc:spChg chg="add mod">
          <ac:chgData name="majed Al-hakami" userId="c15e6e485a5a4051" providerId="LiveId" clId="{6637CA17-6896-4320-9F2F-5A1DCBFC1B68}" dt="2020-12-23T10:58:28.860" v="274" actId="122"/>
          <ac:spMkLst>
            <pc:docMk/>
            <pc:sldMk cId="3570681597" sldId="309"/>
            <ac:spMk id="47" creationId="{CC06A0B2-61B6-4516-8D21-F4637225E16F}"/>
          </ac:spMkLst>
        </pc:spChg>
        <pc:spChg chg="add mod">
          <ac:chgData name="majed Al-hakami" userId="c15e6e485a5a4051" providerId="LiveId" clId="{6637CA17-6896-4320-9F2F-5A1DCBFC1B68}" dt="2020-12-23T11:01:51.210" v="306" actId="1076"/>
          <ac:spMkLst>
            <pc:docMk/>
            <pc:sldMk cId="3570681597" sldId="309"/>
            <ac:spMk id="48" creationId="{874EEFD0-BA88-43E4-A015-25E6EF37F2BB}"/>
          </ac:spMkLst>
        </pc:spChg>
        <pc:spChg chg="add mod">
          <ac:chgData name="majed Al-hakami" userId="c15e6e485a5a4051" providerId="LiveId" clId="{6637CA17-6896-4320-9F2F-5A1DCBFC1B68}" dt="2020-12-23T10:57:46.800" v="264" actId="14100"/>
          <ac:spMkLst>
            <pc:docMk/>
            <pc:sldMk cId="3570681597" sldId="309"/>
            <ac:spMk id="49" creationId="{CCA9BB40-D80B-4443-9153-E29156AA9F4A}"/>
          </ac:spMkLst>
        </pc:spChg>
        <pc:spChg chg="add mod">
          <ac:chgData name="majed Al-hakami" userId="c15e6e485a5a4051" providerId="LiveId" clId="{6637CA17-6896-4320-9F2F-5A1DCBFC1B68}" dt="2020-12-23T10:58:14.543" v="271" actId="1076"/>
          <ac:spMkLst>
            <pc:docMk/>
            <pc:sldMk cId="3570681597" sldId="309"/>
            <ac:spMk id="50" creationId="{D310C8C7-282B-4F63-B17E-AB8FE3303508}"/>
          </ac:spMkLst>
        </pc:spChg>
        <pc:spChg chg="add mod">
          <ac:chgData name="majed Al-hakami" userId="c15e6e485a5a4051" providerId="LiveId" clId="{6637CA17-6896-4320-9F2F-5A1DCBFC1B68}" dt="2020-12-23T11:00:16.119" v="287" actId="207"/>
          <ac:spMkLst>
            <pc:docMk/>
            <pc:sldMk cId="3570681597" sldId="309"/>
            <ac:spMk id="51" creationId="{E6607FFB-C990-40DD-8DAD-8134692EE7FB}"/>
          </ac:spMkLst>
        </pc:spChg>
        <pc:spChg chg="add mod">
          <ac:chgData name="majed Al-hakami" userId="c15e6e485a5a4051" providerId="LiveId" clId="{6637CA17-6896-4320-9F2F-5A1DCBFC1B68}" dt="2020-12-23T11:00:21.576" v="289" actId="207"/>
          <ac:spMkLst>
            <pc:docMk/>
            <pc:sldMk cId="3570681597" sldId="309"/>
            <ac:spMk id="52" creationId="{31FBDEC8-8A63-4F4A-B1C0-405218E81B56}"/>
          </ac:spMkLst>
        </pc:spChg>
        <pc:spChg chg="add mod">
          <ac:chgData name="majed Al-hakami" userId="c15e6e485a5a4051" providerId="LiveId" clId="{6637CA17-6896-4320-9F2F-5A1DCBFC1B68}" dt="2020-12-23T11:00:25.219" v="290" actId="207"/>
          <ac:spMkLst>
            <pc:docMk/>
            <pc:sldMk cId="3570681597" sldId="309"/>
            <ac:spMk id="54" creationId="{7A536D1B-8F45-4BB4-8502-9A7FC039D499}"/>
          </ac:spMkLst>
        </pc:spChg>
        <pc:spChg chg="add mod">
          <ac:chgData name="majed Al-hakami" userId="c15e6e485a5a4051" providerId="LiveId" clId="{6637CA17-6896-4320-9F2F-5A1DCBFC1B68}" dt="2020-12-23T11:00:28.302" v="291" actId="207"/>
          <ac:spMkLst>
            <pc:docMk/>
            <pc:sldMk cId="3570681597" sldId="309"/>
            <ac:spMk id="55" creationId="{A445DCDA-3931-4B13-B1F2-0352496FDD5F}"/>
          </ac:spMkLst>
        </pc:spChg>
        <pc:spChg chg="add mod">
          <ac:chgData name="majed Al-hakami" userId="c15e6e485a5a4051" providerId="LiveId" clId="{6637CA17-6896-4320-9F2F-5A1DCBFC1B68}" dt="2020-12-23T11:01:33.745" v="302" actId="1076"/>
          <ac:spMkLst>
            <pc:docMk/>
            <pc:sldMk cId="3570681597" sldId="309"/>
            <ac:spMk id="56" creationId="{7B7654F1-5ED5-4C8C-81C1-CF217C3E9702}"/>
          </ac:spMkLst>
        </pc:spChg>
        <pc:spChg chg="add mod">
          <ac:chgData name="majed Al-hakami" userId="c15e6e485a5a4051" providerId="LiveId" clId="{6637CA17-6896-4320-9F2F-5A1DCBFC1B68}" dt="2020-12-23T11:01:14.215" v="296" actId="1076"/>
          <ac:spMkLst>
            <pc:docMk/>
            <pc:sldMk cId="3570681597" sldId="309"/>
            <ac:spMk id="57" creationId="{1743E7E7-1942-4E6D-A11C-046D263664F0}"/>
          </ac:spMkLst>
        </pc:spChg>
        <pc:spChg chg="add mod">
          <ac:chgData name="majed Al-hakami" userId="c15e6e485a5a4051" providerId="LiveId" clId="{6637CA17-6896-4320-9F2F-5A1DCBFC1B68}" dt="2020-12-23T11:01:26.588" v="300" actId="1076"/>
          <ac:spMkLst>
            <pc:docMk/>
            <pc:sldMk cId="3570681597" sldId="309"/>
            <ac:spMk id="58" creationId="{98F036F6-B888-4F5B-90AB-02BF487BE4BC}"/>
          </ac:spMkLst>
        </pc:spChg>
        <pc:spChg chg="add mod">
          <ac:chgData name="majed Al-hakami" userId="c15e6e485a5a4051" providerId="LiveId" clId="{6637CA17-6896-4320-9F2F-5A1DCBFC1B68}" dt="2020-12-23T11:33:43.223" v="617"/>
          <ac:spMkLst>
            <pc:docMk/>
            <pc:sldMk cId="3570681597" sldId="309"/>
            <ac:spMk id="59" creationId="{C67E04E0-C09B-4CED-9C6D-F22F48A02FE4}"/>
          </ac:spMkLst>
        </pc:spChg>
        <pc:grpChg chg="del">
          <ac:chgData name="majed Al-hakami" userId="c15e6e485a5a4051" providerId="LiveId" clId="{6637CA17-6896-4320-9F2F-5A1DCBFC1B68}" dt="2020-12-23T10:53:07.184" v="213" actId="478"/>
          <ac:grpSpMkLst>
            <pc:docMk/>
            <pc:sldMk cId="3570681597" sldId="309"/>
            <ac:grpSpMk id="11" creationId="{B1A9F574-2AEC-485F-B56D-F4FD94F5B32D}"/>
          </ac:grpSpMkLst>
        </pc:grpChg>
        <pc:grpChg chg="del">
          <ac:chgData name="majed Al-hakami" userId="c15e6e485a5a4051" providerId="LiveId" clId="{6637CA17-6896-4320-9F2F-5A1DCBFC1B68}" dt="2020-12-23T10:53:07.184" v="213" actId="478"/>
          <ac:grpSpMkLst>
            <pc:docMk/>
            <pc:sldMk cId="3570681597" sldId="309"/>
            <ac:grpSpMk id="14" creationId="{E33FC217-91C3-47EB-B84B-C5ACE47CC445}"/>
          </ac:grpSpMkLst>
        </pc:grpChg>
        <pc:grpChg chg="del">
          <ac:chgData name="majed Al-hakami" userId="c15e6e485a5a4051" providerId="LiveId" clId="{6637CA17-6896-4320-9F2F-5A1DCBFC1B68}" dt="2020-12-23T10:53:07.184" v="213" actId="478"/>
          <ac:grpSpMkLst>
            <pc:docMk/>
            <pc:sldMk cId="3570681597" sldId="309"/>
            <ac:grpSpMk id="17" creationId="{F4C354E6-CF0F-4177-A625-E46A75892766}"/>
          </ac:grpSpMkLst>
        </pc:grpChg>
        <pc:grpChg chg="del">
          <ac:chgData name="majed Al-hakami" userId="c15e6e485a5a4051" providerId="LiveId" clId="{6637CA17-6896-4320-9F2F-5A1DCBFC1B68}" dt="2020-12-23T10:53:07.184" v="213" actId="478"/>
          <ac:grpSpMkLst>
            <pc:docMk/>
            <pc:sldMk cId="3570681597" sldId="309"/>
            <ac:grpSpMk id="20" creationId="{54F9ACB4-671A-4114-B09E-90B687E67999}"/>
          </ac:grpSpMkLst>
        </pc:grpChg>
        <pc:grpChg chg="del">
          <ac:chgData name="majed Al-hakami" userId="c15e6e485a5a4051" providerId="LiveId" clId="{6637CA17-6896-4320-9F2F-5A1DCBFC1B68}" dt="2020-12-23T10:53:07.184" v="213" actId="478"/>
          <ac:grpSpMkLst>
            <pc:docMk/>
            <pc:sldMk cId="3570681597" sldId="309"/>
            <ac:grpSpMk id="23" creationId="{6E4BC4C4-7912-47ED-8170-5BC116004AA9}"/>
          </ac:grpSpMkLst>
        </pc:grpChg>
        <pc:grpChg chg="del">
          <ac:chgData name="majed Al-hakami" userId="c15e6e485a5a4051" providerId="LiveId" clId="{6637CA17-6896-4320-9F2F-5A1DCBFC1B68}" dt="2020-12-23T10:53:07.184" v="213" actId="478"/>
          <ac:grpSpMkLst>
            <pc:docMk/>
            <pc:sldMk cId="3570681597" sldId="309"/>
            <ac:grpSpMk id="26" creationId="{50A46309-729F-4A38-8BFB-E6463037AE62}"/>
          </ac:grpSpMkLst>
        </pc:grpChg>
        <pc:picChg chg="del">
          <ac:chgData name="majed Al-hakami" userId="c15e6e485a5a4051" providerId="LiveId" clId="{6637CA17-6896-4320-9F2F-5A1DCBFC1B68}" dt="2020-12-23T10:53:07.184" v="213" actId="478"/>
          <ac:picMkLst>
            <pc:docMk/>
            <pc:sldMk cId="3570681597" sldId="309"/>
            <ac:picMk id="29" creationId="{9A763464-0412-4FB6-938E-A7236DB0734B}"/>
          </ac:picMkLst>
        </pc:picChg>
        <pc:picChg chg="del">
          <ac:chgData name="majed Al-hakami" userId="c15e6e485a5a4051" providerId="LiveId" clId="{6637CA17-6896-4320-9F2F-5A1DCBFC1B68}" dt="2020-12-23T10:53:07.184" v="213" actId="478"/>
          <ac:picMkLst>
            <pc:docMk/>
            <pc:sldMk cId="3570681597" sldId="309"/>
            <ac:picMk id="30" creationId="{C0B27E3D-30E5-48A1-800E-BBC81EEDCEC5}"/>
          </ac:picMkLst>
        </pc:picChg>
        <pc:picChg chg="del">
          <ac:chgData name="majed Al-hakami" userId="c15e6e485a5a4051" providerId="LiveId" clId="{6637CA17-6896-4320-9F2F-5A1DCBFC1B68}" dt="2020-12-23T10:53:07.184" v="213" actId="478"/>
          <ac:picMkLst>
            <pc:docMk/>
            <pc:sldMk cId="3570681597" sldId="309"/>
            <ac:picMk id="31" creationId="{78056F07-C034-41DA-9217-5947CC5E362C}"/>
          </ac:picMkLst>
        </pc:picChg>
        <pc:picChg chg="del">
          <ac:chgData name="majed Al-hakami" userId="c15e6e485a5a4051" providerId="LiveId" clId="{6637CA17-6896-4320-9F2F-5A1DCBFC1B68}" dt="2020-12-23T10:53:07.184" v="213" actId="478"/>
          <ac:picMkLst>
            <pc:docMk/>
            <pc:sldMk cId="3570681597" sldId="309"/>
            <ac:picMk id="32" creationId="{F8F974E5-0006-4B81-8E08-84C6E64904D1}"/>
          </ac:picMkLst>
        </pc:picChg>
        <pc:picChg chg="del">
          <ac:chgData name="majed Al-hakami" userId="c15e6e485a5a4051" providerId="LiveId" clId="{6637CA17-6896-4320-9F2F-5A1DCBFC1B68}" dt="2020-12-23T10:53:07.184" v="213" actId="478"/>
          <ac:picMkLst>
            <pc:docMk/>
            <pc:sldMk cId="3570681597" sldId="309"/>
            <ac:picMk id="33" creationId="{DA09054C-33E3-414C-AE56-1F1D14BC7565}"/>
          </ac:picMkLst>
        </pc:picChg>
        <pc:picChg chg="del">
          <ac:chgData name="majed Al-hakami" userId="c15e6e485a5a4051" providerId="LiveId" clId="{6637CA17-6896-4320-9F2F-5A1DCBFC1B68}" dt="2020-12-23T10:53:07.184" v="213" actId="478"/>
          <ac:picMkLst>
            <pc:docMk/>
            <pc:sldMk cId="3570681597" sldId="309"/>
            <ac:picMk id="53" creationId="{18222BE0-9CC5-4F7A-B710-C692639E7F2A}"/>
          </ac:picMkLst>
        </pc:picChg>
        <pc:cxnChg chg="del">
          <ac:chgData name="majed Al-hakami" userId="c15e6e485a5a4051" providerId="LiveId" clId="{6637CA17-6896-4320-9F2F-5A1DCBFC1B68}" dt="2020-12-23T10:53:07.184" v="213" actId="478"/>
          <ac:cxnSpMkLst>
            <pc:docMk/>
            <pc:sldMk cId="3570681597" sldId="309"/>
            <ac:cxnSpMk id="34" creationId="{06680562-C3D9-41B4-A609-54D742E1AA6E}"/>
          </ac:cxnSpMkLst>
        </pc:cxnChg>
        <pc:cxnChg chg="del">
          <ac:chgData name="majed Al-hakami" userId="c15e6e485a5a4051" providerId="LiveId" clId="{6637CA17-6896-4320-9F2F-5A1DCBFC1B68}" dt="2020-12-23T10:53:07.184" v="213" actId="478"/>
          <ac:cxnSpMkLst>
            <pc:docMk/>
            <pc:sldMk cId="3570681597" sldId="309"/>
            <ac:cxnSpMk id="35" creationId="{BFBDD37A-0A55-43D1-8BD0-F3878043E066}"/>
          </ac:cxnSpMkLst>
        </pc:cxnChg>
        <pc:cxnChg chg="del">
          <ac:chgData name="majed Al-hakami" userId="c15e6e485a5a4051" providerId="LiveId" clId="{6637CA17-6896-4320-9F2F-5A1DCBFC1B68}" dt="2020-12-23T10:53:07.184" v="213" actId="478"/>
          <ac:cxnSpMkLst>
            <pc:docMk/>
            <pc:sldMk cId="3570681597" sldId="309"/>
            <ac:cxnSpMk id="36" creationId="{18EEB788-0BEE-432D-B45B-E9D7C7C2F529}"/>
          </ac:cxnSpMkLst>
        </pc:cxnChg>
        <pc:cxnChg chg="del">
          <ac:chgData name="majed Al-hakami" userId="c15e6e485a5a4051" providerId="LiveId" clId="{6637CA17-6896-4320-9F2F-5A1DCBFC1B68}" dt="2020-12-23T10:53:07.184" v="213" actId="478"/>
          <ac:cxnSpMkLst>
            <pc:docMk/>
            <pc:sldMk cId="3570681597" sldId="309"/>
            <ac:cxnSpMk id="37" creationId="{729547A5-4AB4-4624-A4A3-1648227BFD28}"/>
          </ac:cxnSpMkLst>
        </pc:cxnChg>
        <pc:cxnChg chg="del">
          <ac:chgData name="majed Al-hakami" userId="c15e6e485a5a4051" providerId="LiveId" clId="{6637CA17-6896-4320-9F2F-5A1DCBFC1B68}" dt="2020-12-23T10:53:07.184" v="213" actId="478"/>
          <ac:cxnSpMkLst>
            <pc:docMk/>
            <pc:sldMk cId="3570681597" sldId="309"/>
            <ac:cxnSpMk id="38" creationId="{34742013-C5FA-432D-8DA9-E00677009BE7}"/>
          </ac:cxnSpMkLst>
        </pc:cxnChg>
        <pc:cxnChg chg="del">
          <ac:chgData name="majed Al-hakami" userId="c15e6e485a5a4051" providerId="LiveId" clId="{6637CA17-6896-4320-9F2F-5A1DCBFC1B68}" dt="2020-12-23T10:53:07.184" v="213" actId="478"/>
          <ac:cxnSpMkLst>
            <pc:docMk/>
            <pc:sldMk cId="3570681597" sldId="309"/>
            <ac:cxnSpMk id="39" creationId="{109E4A98-BD7C-423A-A4D8-A1E346F189B3}"/>
          </ac:cxnSpMkLst>
        </pc:cxnChg>
        <pc:cxnChg chg="del">
          <ac:chgData name="majed Al-hakami" userId="c15e6e485a5a4051" providerId="LiveId" clId="{6637CA17-6896-4320-9F2F-5A1DCBFC1B68}" dt="2020-12-23T10:53:07.184" v="213" actId="478"/>
          <ac:cxnSpMkLst>
            <pc:docMk/>
            <pc:sldMk cId="3570681597" sldId="309"/>
            <ac:cxnSpMk id="40" creationId="{AC3B9C79-8A70-4C14-8850-9295C0CD437B}"/>
          </ac:cxnSpMkLst>
        </pc:cxnChg>
        <pc:cxnChg chg="add del mod">
          <ac:chgData name="majed Al-hakami" userId="c15e6e485a5a4051" providerId="LiveId" clId="{6637CA17-6896-4320-9F2F-5A1DCBFC1B68}" dt="2020-12-23T11:06:26.307" v="351" actId="1076"/>
          <ac:cxnSpMkLst>
            <pc:docMk/>
            <pc:sldMk cId="3570681597" sldId="309"/>
            <ac:cxnSpMk id="41" creationId="{0FBA13E3-6866-4009-9E37-FFFCB99F7057}"/>
          </ac:cxnSpMkLst>
        </pc:cxnChg>
      </pc:sldChg>
      <pc:sldChg chg="modSp mod">
        <pc:chgData name="majed Al-hakami" userId="c15e6e485a5a4051" providerId="LiveId" clId="{6637CA17-6896-4320-9F2F-5A1DCBFC1B68}" dt="2020-12-23T13:43:56.753" v="918" actId="20577"/>
        <pc:sldMkLst>
          <pc:docMk/>
          <pc:sldMk cId="512736973" sldId="310"/>
        </pc:sldMkLst>
        <pc:spChg chg="mod">
          <ac:chgData name="majed Al-hakami" userId="c15e6e485a5a4051" providerId="LiveId" clId="{6637CA17-6896-4320-9F2F-5A1DCBFC1B68}" dt="2020-12-23T13:43:56.753" v="918" actId="20577"/>
          <ac:spMkLst>
            <pc:docMk/>
            <pc:sldMk cId="512736973" sldId="310"/>
            <ac:spMk id="19" creationId="{EA6D929D-48F8-4DAF-A4FE-3BE268AF2D56}"/>
          </ac:spMkLst>
        </pc:spChg>
      </pc:sldChg>
      <pc:sldChg chg="addSp delSp modSp add mod modAnim">
        <pc:chgData name="majed Al-hakami" userId="c15e6e485a5a4051" providerId="LiveId" clId="{6637CA17-6896-4320-9F2F-5A1DCBFC1B68}" dt="2020-12-23T11:33:33.617" v="611"/>
        <pc:sldMkLst>
          <pc:docMk/>
          <pc:sldMk cId="2149940510" sldId="312"/>
        </pc:sldMkLst>
        <pc:spChg chg="del">
          <ac:chgData name="majed Al-hakami" userId="c15e6e485a5a4051" providerId="LiveId" clId="{6637CA17-6896-4320-9F2F-5A1DCBFC1B68}" dt="2020-12-23T10:15:40.819" v="25" actId="478"/>
          <ac:spMkLst>
            <pc:docMk/>
            <pc:sldMk cId="2149940510" sldId="312"/>
            <ac:spMk id="7" creationId="{85718950-4486-4A51-8743-8E8E6F744EDD}"/>
          </ac:spMkLst>
        </pc:spChg>
        <pc:spChg chg="del">
          <ac:chgData name="majed Al-hakami" userId="c15e6e485a5a4051" providerId="LiveId" clId="{6637CA17-6896-4320-9F2F-5A1DCBFC1B68}" dt="2020-12-23T10:15:40.819" v="25" actId="478"/>
          <ac:spMkLst>
            <pc:docMk/>
            <pc:sldMk cId="2149940510" sldId="312"/>
            <ac:spMk id="8" creationId="{46DF130F-47DD-487A-971E-5BADB60E52B5}"/>
          </ac:spMkLst>
        </pc:spChg>
        <pc:spChg chg="add del mod">
          <ac:chgData name="majed Al-hakami" userId="c15e6e485a5a4051" providerId="LiveId" clId="{6637CA17-6896-4320-9F2F-5A1DCBFC1B68}" dt="2020-12-23T10:20:51.584" v="74" actId="21"/>
          <ac:spMkLst>
            <pc:docMk/>
            <pc:sldMk cId="2149940510" sldId="312"/>
            <ac:spMk id="9" creationId="{DF437B5E-252C-446A-86C8-54A618B93716}"/>
          </ac:spMkLst>
        </pc:spChg>
        <pc:spChg chg="add mod">
          <ac:chgData name="majed Al-hakami" userId="c15e6e485a5a4051" providerId="LiveId" clId="{6637CA17-6896-4320-9F2F-5A1DCBFC1B68}" dt="2020-12-23T10:21:15.593" v="82" actId="1076"/>
          <ac:spMkLst>
            <pc:docMk/>
            <pc:sldMk cId="2149940510" sldId="312"/>
            <ac:spMk id="15" creationId="{55769505-5D46-48D1-B891-6F787ED9FDE0}"/>
          </ac:spMkLst>
        </pc:spChg>
        <pc:spChg chg="add mod">
          <ac:chgData name="majed Al-hakami" userId="c15e6e485a5a4051" providerId="LiveId" clId="{6637CA17-6896-4320-9F2F-5A1DCBFC1B68}" dt="2020-12-23T11:31:37.870" v="585" actId="571"/>
          <ac:spMkLst>
            <pc:docMk/>
            <pc:sldMk cId="2149940510" sldId="312"/>
            <ac:spMk id="16" creationId="{DA97B51A-4D94-4EE7-B806-2D118C27EE8D}"/>
          </ac:spMkLst>
        </pc:spChg>
        <pc:spChg chg="add mod">
          <ac:chgData name="majed Al-hakami" userId="c15e6e485a5a4051" providerId="LiveId" clId="{6637CA17-6896-4320-9F2F-5A1DCBFC1B68}" dt="2020-12-23T11:33:33.617" v="611"/>
          <ac:spMkLst>
            <pc:docMk/>
            <pc:sldMk cId="2149940510" sldId="312"/>
            <ac:spMk id="17" creationId="{926D8D0F-C6B4-47AA-ACD9-9762E49D9ABD}"/>
          </ac:spMkLst>
        </pc:spChg>
        <pc:picChg chg="del mod">
          <ac:chgData name="majed Al-hakami" userId="c15e6e485a5a4051" providerId="LiveId" clId="{6637CA17-6896-4320-9F2F-5A1DCBFC1B68}" dt="2020-12-23T10:20:19.169" v="62" actId="478"/>
          <ac:picMkLst>
            <pc:docMk/>
            <pc:sldMk cId="2149940510" sldId="312"/>
            <ac:picMk id="4" creationId="{89D370C6-1E9A-4AC2-A843-C18B3D066A28}"/>
          </ac:picMkLst>
        </pc:picChg>
        <pc:picChg chg="add mod">
          <ac:chgData name="majed Al-hakami" userId="c15e6e485a5a4051" providerId="LiveId" clId="{6637CA17-6896-4320-9F2F-5A1DCBFC1B68}" dt="2020-12-23T10:21:11.158" v="81" actId="14100"/>
          <ac:picMkLst>
            <pc:docMk/>
            <pc:sldMk cId="2149940510" sldId="312"/>
            <ac:picMk id="12" creationId="{6EAE7914-936B-4D1B-9AD6-C2A2AA7748E4}"/>
          </ac:picMkLst>
        </pc:picChg>
        <pc:picChg chg="add del">
          <ac:chgData name="majed Al-hakami" userId="c15e6e485a5a4051" providerId="LiveId" clId="{6637CA17-6896-4320-9F2F-5A1DCBFC1B68}" dt="2020-12-23T10:20:47.923" v="72" actId="22"/>
          <ac:picMkLst>
            <pc:docMk/>
            <pc:sldMk cId="2149940510" sldId="312"/>
            <ac:picMk id="14" creationId="{EDB463E9-1F95-49B2-B8D9-39D462159355}"/>
          </ac:picMkLst>
        </pc:picChg>
      </pc:sldChg>
      <pc:sldChg chg="addSp delSp modSp add mod ord">
        <pc:chgData name="majed Al-hakami" userId="c15e6e485a5a4051" providerId="LiveId" clId="{6637CA17-6896-4320-9F2F-5A1DCBFC1B68}" dt="2020-12-23T13:34:20.143" v="707" actId="1076"/>
        <pc:sldMkLst>
          <pc:docMk/>
          <pc:sldMk cId="1100099750" sldId="313"/>
        </pc:sldMkLst>
        <pc:spChg chg="mod">
          <ac:chgData name="majed Al-hakami" userId="c15e6e485a5a4051" providerId="LiveId" clId="{6637CA17-6896-4320-9F2F-5A1DCBFC1B68}" dt="2020-12-23T13:34:20.143" v="707" actId="1076"/>
          <ac:spMkLst>
            <pc:docMk/>
            <pc:sldMk cId="1100099750" sldId="313"/>
            <ac:spMk id="2" creationId="{CE927813-4982-4EE1-AF3A-B58FF532B81B}"/>
          </ac:spMkLst>
        </pc:spChg>
        <pc:spChg chg="del">
          <ac:chgData name="majed Al-hakami" userId="c15e6e485a5a4051" providerId="LiveId" clId="{6637CA17-6896-4320-9F2F-5A1DCBFC1B68}" dt="2020-12-23T10:13:59.377" v="10" actId="478"/>
          <ac:spMkLst>
            <pc:docMk/>
            <pc:sldMk cId="1100099750" sldId="313"/>
            <ac:spMk id="7" creationId="{85718950-4486-4A51-8743-8E8E6F744EDD}"/>
          </ac:spMkLst>
        </pc:spChg>
        <pc:spChg chg="del">
          <ac:chgData name="majed Al-hakami" userId="c15e6e485a5a4051" providerId="LiveId" clId="{6637CA17-6896-4320-9F2F-5A1DCBFC1B68}" dt="2020-12-23T10:13:48.301" v="6" actId="478"/>
          <ac:spMkLst>
            <pc:docMk/>
            <pc:sldMk cId="1100099750" sldId="313"/>
            <ac:spMk id="8" creationId="{46DF130F-47DD-487A-971E-5BADB60E52B5}"/>
          </ac:spMkLst>
        </pc:spChg>
        <pc:spChg chg="del">
          <ac:chgData name="majed Al-hakami" userId="c15e6e485a5a4051" providerId="LiveId" clId="{6637CA17-6896-4320-9F2F-5A1DCBFC1B68}" dt="2020-12-23T10:13:50.464" v="7" actId="478"/>
          <ac:spMkLst>
            <pc:docMk/>
            <pc:sldMk cId="1100099750" sldId="313"/>
            <ac:spMk id="9" creationId="{DF437B5E-252C-446A-86C8-54A618B93716}"/>
          </ac:spMkLst>
        </pc:spChg>
        <pc:spChg chg="add del mod">
          <ac:chgData name="majed Al-hakami" userId="c15e6e485a5a4051" providerId="LiveId" clId="{6637CA17-6896-4320-9F2F-5A1DCBFC1B68}" dt="2020-12-23T10:13:48.301" v="6" actId="478"/>
          <ac:spMkLst>
            <pc:docMk/>
            <pc:sldMk cId="1100099750" sldId="313"/>
            <ac:spMk id="11" creationId="{7E49C465-9A5B-4CC1-B623-32D43CF1D923}"/>
          </ac:spMkLst>
        </pc:spChg>
        <pc:spChg chg="add mod">
          <ac:chgData name="majed Al-hakami" userId="c15e6e485a5a4051" providerId="LiveId" clId="{6637CA17-6896-4320-9F2F-5A1DCBFC1B68}" dt="2020-12-23T10:14:11.439" v="13" actId="1076"/>
          <ac:spMkLst>
            <pc:docMk/>
            <pc:sldMk cId="1100099750" sldId="313"/>
            <ac:spMk id="12" creationId="{84EB8BF7-B86F-416F-BE5E-E0581FDBC19B}"/>
          </ac:spMkLst>
        </pc:spChg>
        <pc:spChg chg="add mod">
          <ac:chgData name="majed Al-hakami" userId="c15e6e485a5a4051" providerId="LiveId" clId="{6637CA17-6896-4320-9F2F-5A1DCBFC1B68}" dt="2020-12-23T11:33:29.240" v="609"/>
          <ac:spMkLst>
            <pc:docMk/>
            <pc:sldMk cId="1100099750" sldId="313"/>
            <ac:spMk id="13" creationId="{F556B285-67C8-47E1-8943-AC2148D4B598}"/>
          </ac:spMkLst>
        </pc:spChg>
        <pc:picChg chg="mod">
          <ac:chgData name="majed Al-hakami" userId="c15e6e485a5a4051" providerId="LiveId" clId="{6637CA17-6896-4320-9F2F-5A1DCBFC1B68}" dt="2020-12-23T10:14:05.148" v="12" actId="14100"/>
          <ac:picMkLst>
            <pc:docMk/>
            <pc:sldMk cId="1100099750" sldId="313"/>
            <ac:picMk id="4" creationId="{89D370C6-1E9A-4AC2-A843-C18B3D066A28}"/>
          </ac:picMkLst>
        </pc:picChg>
      </pc:sldChg>
      <pc:sldChg chg="addSp delSp modSp add mod modAnim">
        <pc:chgData name="majed Al-hakami" userId="c15e6e485a5a4051" providerId="LiveId" clId="{6637CA17-6896-4320-9F2F-5A1DCBFC1B68}" dt="2020-12-23T11:33:37.323" v="613"/>
        <pc:sldMkLst>
          <pc:docMk/>
          <pc:sldMk cId="1123546178" sldId="314"/>
        </pc:sldMkLst>
        <pc:spChg chg="add mod">
          <ac:chgData name="majed Al-hakami" userId="c15e6e485a5a4051" providerId="LiveId" clId="{6637CA17-6896-4320-9F2F-5A1DCBFC1B68}" dt="2020-12-23T11:33:37.323" v="613"/>
          <ac:spMkLst>
            <pc:docMk/>
            <pc:sldMk cId="1123546178" sldId="314"/>
            <ac:spMk id="12" creationId="{484CEC97-7EC3-4EED-9939-DFFB82850513}"/>
          </ac:spMkLst>
        </pc:spChg>
        <pc:spChg chg="del">
          <ac:chgData name="majed Al-hakami" userId="c15e6e485a5a4051" providerId="LiveId" clId="{6637CA17-6896-4320-9F2F-5A1DCBFC1B68}" dt="2020-12-23T10:17:47.014" v="43" actId="478"/>
          <ac:spMkLst>
            <pc:docMk/>
            <pc:sldMk cId="1123546178" sldId="314"/>
            <ac:spMk id="13" creationId="{A030C099-CB3D-40D5-90C7-C176FF117F47}"/>
          </ac:spMkLst>
        </pc:spChg>
        <pc:spChg chg="mod">
          <ac:chgData name="majed Al-hakami" userId="c15e6e485a5a4051" providerId="LiveId" clId="{6637CA17-6896-4320-9F2F-5A1DCBFC1B68}" dt="2020-12-23T10:17:57.178" v="46" actId="1076"/>
          <ac:spMkLst>
            <pc:docMk/>
            <pc:sldMk cId="1123546178" sldId="314"/>
            <ac:spMk id="15" creationId="{93A2CA60-D563-4D88-BC2B-326D2147E2D7}"/>
          </ac:spMkLst>
        </pc:spChg>
        <pc:spChg chg="del">
          <ac:chgData name="majed Al-hakami" userId="c15e6e485a5a4051" providerId="LiveId" clId="{6637CA17-6896-4320-9F2F-5A1DCBFC1B68}" dt="2020-12-23T10:17:47.014" v="43" actId="478"/>
          <ac:spMkLst>
            <pc:docMk/>
            <pc:sldMk cId="1123546178" sldId="314"/>
            <ac:spMk id="17" creationId="{66BD3111-D7AE-43FA-980E-812A57E67DA1}"/>
          </ac:spMkLst>
        </pc:spChg>
        <pc:spChg chg="del">
          <ac:chgData name="majed Al-hakami" userId="c15e6e485a5a4051" providerId="LiveId" clId="{6637CA17-6896-4320-9F2F-5A1DCBFC1B68}" dt="2020-12-23T10:17:47.014" v="43" actId="478"/>
          <ac:spMkLst>
            <pc:docMk/>
            <pc:sldMk cId="1123546178" sldId="314"/>
            <ac:spMk id="19" creationId="{F0850707-8B84-4568-9E35-0EEA385986D5}"/>
          </ac:spMkLst>
        </pc:spChg>
        <pc:picChg chg="mod">
          <ac:chgData name="majed Al-hakami" userId="c15e6e485a5a4051" providerId="LiveId" clId="{6637CA17-6896-4320-9F2F-5A1DCBFC1B68}" dt="2020-12-23T10:21:27.480" v="83" actId="14100"/>
          <ac:picMkLst>
            <pc:docMk/>
            <pc:sldMk cId="1123546178" sldId="314"/>
            <ac:picMk id="2" creationId="{85581108-5712-4088-B519-9571A19C0270}"/>
          </ac:picMkLst>
        </pc:picChg>
      </pc:sldChg>
      <pc:sldChg chg="addSp delSp modSp add mod ord modAnim">
        <pc:chgData name="majed Al-hakami" userId="c15e6e485a5a4051" providerId="LiveId" clId="{6637CA17-6896-4320-9F2F-5A1DCBFC1B68}" dt="2020-12-23T11:33:38.856" v="614"/>
        <pc:sldMkLst>
          <pc:docMk/>
          <pc:sldMk cId="965887846" sldId="315"/>
        </pc:sldMkLst>
        <pc:spChg chg="add mod">
          <ac:chgData name="majed Al-hakami" userId="c15e6e485a5a4051" providerId="LiveId" clId="{6637CA17-6896-4320-9F2F-5A1DCBFC1B68}" dt="2020-12-23T11:33:38.856" v="614"/>
          <ac:spMkLst>
            <pc:docMk/>
            <pc:sldMk cId="965887846" sldId="315"/>
            <ac:spMk id="12" creationId="{B77952A0-7760-4D4D-84EA-9C4E4146DA86}"/>
          </ac:spMkLst>
        </pc:spChg>
        <pc:spChg chg="del">
          <ac:chgData name="majed Al-hakami" userId="c15e6e485a5a4051" providerId="LiveId" clId="{6637CA17-6896-4320-9F2F-5A1DCBFC1B68}" dt="2020-12-23T10:18:35.279" v="50" actId="478"/>
          <ac:spMkLst>
            <pc:docMk/>
            <pc:sldMk cId="965887846" sldId="315"/>
            <ac:spMk id="13" creationId="{A030C099-CB3D-40D5-90C7-C176FF117F47}"/>
          </ac:spMkLst>
        </pc:spChg>
        <pc:spChg chg="del">
          <ac:chgData name="majed Al-hakami" userId="c15e6e485a5a4051" providerId="LiveId" clId="{6637CA17-6896-4320-9F2F-5A1DCBFC1B68}" dt="2020-12-23T10:18:35.279" v="50" actId="478"/>
          <ac:spMkLst>
            <pc:docMk/>
            <pc:sldMk cId="965887846" sldId="315"/>
            <ac:spMk id="15" creationId="{93A2CA60-D563-4D88-BC2B-326D2147E2D7}"/>
          </ac:spMkLst>
        </pc:spChg>
        <pc:spChg chg="mod">
          <ac:chgData name="majed Al-hakami" userId="c15e6e485a5a4051" providerId="LiveId" clId="{6637CA17-6896-4320-9F2F-5A1DCBFC1B68}" dt="2020-12-23T10:18:54.267" v="55" actId="1076"/>
          <ac:spMkLst>
            <pc:docMk/>
            <pc:sldMk cId="965887846" sldId="315"/>
            <ac:spMk id="17" creationId="{66BD3111-D7AE-43FA-980E-812A57E67DA1}"/>
          </ac:spMkLst>
        </pc:spChg>
        <pc:spChg chg="del">
          <ac:chgData name="majed Al-hakami" userId="c15e6e485a5a4051" providerId="LiveId" clId="{6637CA17-6896-4320-9F2F-5A1DCBFC1B68}" dt="2020-12-23T10:18:35.279" v="50" actId="478"/>
          <ac:spMkLst>
            <pc:docMk/>
            <pc:sldMk cId="965887846" sldId="315"/>
            <ac:spMk id="19" creationId="{F0850707-8B84-4568-9E35-0EEA385986D5}"/>
          </ac:spMkLst>
        </pc:spChg>
        <pc:picChg chg="mod">
          <ac:chgData name="majed Al-hakami" userId="c15e6e485a5a4051" providerId="LiveId" clId="{6637CA17-6896-4320-9F2F-5A1DCBFC1B68}" dt="2020-12-23T10:18:48.140" v="54" actId="14100"/>
          <ac:picMkLst>
            <pc:docMk/>
            <pc:sldMk cId="965887846" sldId="315"/>
            <ac:picMk id="2" creationId="{85581108-5712-4088-B519-9571A19C0270}"/>
          </ac:picMkLst>
        </pc:picChg>
      </pc:sldChg>
      <pc:sldChg chg="addSp delSp modSp add mod modAnim">
        <pc:chgData name="majed Al-hakami" userId="c15e6e485a5a4051" providerId="LiveId" clId="{6637CA17-6896-4320-9F2F-5A1DCBFC1B68}" dt="2020-12-23T11:33:40.282" v="615"/>
        <pc:sldMkLst>
          <pc:docMk/>
          <pc:sldMk cId="2288088424" sldId="316"/>
        </pc:sldMkLst>
        <pc:spChg chg="add mod">
          <ac:chgData name="majed Al-hakami" userId="c15e6e485a5a4051" providerId="LiveId" clId="{6637CA17-6896-4320-9F2F-5A1DCBFC1B68}" dt="2020-12-23T11:33:40.282" v="615"/>
          <ac:spMkLst>
            <pc:docMk/>
            <pc:sldMk cId="2288088424" sldId="316"/>
            <ac:spMk id="12" creationId="{97CD034C-F969-4388-93D6-08F96A4561E9}"/>
          </ac:spMkLst>
        </pc:spChg>
        <pc:spChg chg="del">
          <ac:chgData name="majed Al-hakami" userId="c15e6e485a5a4051" providerId="LiveId" clId="{6637CA17-6896-4320-9F2F-5A1DCBFC1B68}" dt="2020-12-23T10:19:17.089" v="57" actId="478"/>
          <ac:spMkLst>
            <pc:docMk/>
            <pc:sldMk cId="2288088424" sldId="316"/>
            <ac:spMk id="13" creationId="{A030C099-CB3D-40D5-90C7-C176FF117F47}"/>
          </ac:spMkLst>
        </pc:spChg>
        <pc:spChg chg="del">
          <ac:chgData name="majed Al-hakami" userId="c15e6e485a5a4051" providerId="LiveId" clId="{6637CA17-6896-4320-9F2F-5A1DCBFC1B68}" dt="2020-12-23T10:19:17.089" v="57" actId="478"/>
          <ac:spMkLst>
            <pc:docMk/>
            <pc:sldMk cId="2288088424" sldId="316"/>
            <ac:spMk id="15" creationId="{93A2CA60-D563-4D88-BC2B-326D2147E2D7}"/>
          </ac:spMkLst>
        </pc:spChg>
        <pc:spChg chg="del">
          <ac:chgData name="majed Al-hakami" userId="c15e6e485a5a4051" providerId="LiveId" clId="{6637CA17-6896-4320-9F2F-5A1DCBFC1B68}" dt="2020-12-23T10:19:17.089" v="57" actId="478"/>
          <ac:spMkLst>
            <pc:docMk/>
            <pc:sldMk cId="2288088424" sldId="316"/>
            <ac:spMk id="17" creationId="{66BD3111-D7AE-43FA-980E-812A57E67DA1}"/>
          </ac:spMkLst>
        </pc:spChg>
        <pc:spChg chg="mod">
          <ac:chgData name="majed Al-hakami" userId="c15e6e485a5a4051" providerId="LiveId" clId="{6637CA17-6896-4320-9F2F-5A1DCBFC1B68}" dt="2020-12-23T10:19:28.144" v="60" actId="1076"/>
          <ac:spMkLst>
            <pc:docMk/>
            <pc:sldMk cId="2288088424" sldId="316"/>
            <ac:spMk id="19" creationId="{F0850707-8B84-4568-9E35-0EEA385986D5}"/>
          </ac:spMkLst>
        </pc:spChg>
        <pc:picChg chg="mod">
          <ac:chgData name="majed Al-hakami" userId="c15e6e485a5a4051" providerId="LiveId" clId="{6637CA17-6896-4320-9F2F-5A1DCBFC1B68}" dt="2020-12-23T10:19:24.165" v="59" actId="1076"/>
          <ac:picMkLst>
            <pc:docMk/>
            <pc:sldMk cId="2288088424" sldId="316"/>
            <ac:picMk id="2" creationId="{85581108-5712-4088-B519-9571A19C0270}"/>
          </ac:picMkLst>
        </pc:picChg>
      </pc:sldChg>
      <pc:sldChg chg="addSp delSp modSp add mod modAnim">
        <pc:chgData name="majed Al-hakami" userId="c15e6e485a5a4051" providerId="LiveId" clId="{6637CA17-6896-4320-9F2F-5A1DCBFC1B68}" dt="2020-12-23T11:33:16.683" v="603"/>
        <pc:sldMkLst>
          <pc:docMk/>
          <pc:sldMk cId="2002899476" sldId="317"/>
        </pc:sldMkLst>
        <pc:spChg chg="del">
          <ac:chgData name="majed Al-hakami" userId="c15e6e485a5a4051" providerId="LiveId" clId="{6637CA17-6896-4320-9F2F-5A1DCBFC1B68}" dt="2020-12-23T10:42:04.833" v="102" actId="478"/>
          <ac:spMkLst>
            <pc:docMk/>
            <pc:sldMk cId="2002899476" sldId="317"/>
            <ac:spMk id="4" creationId="{BC747A1E-2D1C-45B1-9663-768366F53F3D}"/>
          </ac:spMkLst>
        </pc:spChg>
        <pc:spChg chg="mod">
          <ac:chgData name="majed Al-hakami" userId="c15e6e485a5a4051" providerId="LiveId" clId="{6637CA17-6896-4320-9F2F-5A1DCBFC1B68}" dt="2020-12-23T10:43:15.096" v="121" actId="14100"/>
          <ac:spMkLst>
            <pc:docMk/>
            <pc:sldMk cId="2002899476" sldId="317"/>
            <ac:spMk id="11" creationId="{557BC59C-6FC1-4B97-A6D0-54EE3BE3E4BB}"/>
          </ac:spMkLst>
        </pc:spChg>
        <pc:spChg chg="del">
          <ac:chgData name="majed Al-hakami" userId="c15e6e485a5a4051" providerId="LiveId" clId="{6637CA17-6896-4320-9F2F-5A1DCBFC1B68}" dt="2020-12-23T10:42:00.975" v="101" actId="478"/>
          <ac:spMkLst>
            <pc:docMk/>
            <pc:sldMk cId="2002899476" sldId="317"/>
            <ac:spMk id="12" creationId="{4B8CF97D-8199-4CEA-BD0D-0E768931128E}"/>
          </ac:spMkLst>
        </pc:spChg>
        <pc:spChg chg="del">
          <ac:chgData name="majed Al-hakami" userId="c15e6e485a5a4051" providerId="LiveId" clId="{6637CA17-6896-4320-9F2F-5A1DCBFC1B68}" dt="2020-12-23T10:42:00.975" v="101" actId="478"/>
          <ac:spMkLst>
            <pc:docMk/>
            <pc:sldMk cId="2002899476" sldId="317"/>
            <ac:spMk id="13" creationId="{62AABEDC-B4A3-4FA1-9F41-FA571FB9B996}"/>
          </ac:spMkLst>
        </pc:spChg>
        <pc:spChg chg="mod">
          <ac:chgData name="majed Al-hakami" userId="c15e6e485a5a4051" providerId="LiveId" clId="{6637CA17-6896-4320-9F2F-5A1DCBFC1B68}" dt="2020-12-23T10:43:23.136" v="124" actId="14100"/>
          <ac:spMkLst>
            <pc:docMk/>
            <pc:sldMk cId="2002899476" sldId="317"/>
            <ac:spMk id="14" creationId="{E227BB49-A7A2-4C43-B6DB-F777F60D45D0}"/>
          </ac:spMkLst>
        </pc:spChg>
        <pc:spChg chg="add mod">
          <ac:chgData name="majed Al-hakami" userId="c15e6e485a5a4051" providerId="LiveId" clId="{6637CA17-6896-4320-9F2F-5A1DCBFC1B68}" dt="2020-12-23T11:27:33.870" v="546" actId="207"/>
          <ac:spMkLst>
            <pc:docMk/>
            <pc:sldMk cId="2002899476" sldId="317"/>
            <ac:spMk id="15" creationId="{DF988065-C22C-4112-9CB0-C0870128935D}"/>
          </ac:spMkLst>
        </pc:spChg>
        <pc:spChg chg="add mod">
          <ac:chgData name="majed Al-hakami" userId="c15e6e485a5a4051" providerId="LiveId" clId="{6637CA17-6896-4320-9F2F-5A1DCBFC1B68}" dt="2020-12-23T10:48:50.349" v="194" actId="1076"/>
          <ac:spMkLst>
            <pc:docMk/>
            <pc:sldMk cId="2002899476" sldId="317"/>
            <ac:spMk id="18" creationId="{A8C4CF05-CFA0-4F3F-A44B-A4061CDD91D1}"/>
          </ac:spMkLst>
        </pc:spChg>
        <pc:spChg chg="add mod">
          <ac:chgData name="majed Al-hakami" userId="c15e6e485a5a4051" providerId="LiveId" clId="{6637CA17-6896-4320-9F2F-5A1DCBFC1B68}" dt="2020-12-23T10:48:59.006" v="196" actId="1076"/>
          <ac:spMkLst>
            <pc:docMk/>
            <pc:sldMk cId="2002899476" sldId="317"/>
            <ac:spMk id="19" creationId="{8EEAA2E7-435C-444D-AC28-7FF68D1E583C}"/>
          </ac:spMkLst>
        </pc:spChg>
        <pc:spChg chg="add mod">
          <ac:chgData name="majed Al-hakami" userId="c15e6e485a5a4051" providerId="LiveId" clId="{6637CA17-6896-4320-9F2F-5A1DCBFC1B68}" dt="2020-12-23T11:33:16.683" v="603"/>
          <ac:spMkLst>
            <pc:docMk/>
            <pc:sldMk cId="2002899476" sldId="317"/>
            <ac:spMk id="20" creationId="{FECC1F07-9E02-4048-AECA-1B39F58FBD38}"/>
          </ac:spMkLst>
        </pc:spChg>
        <pc:grpChg chg="del">
          <ac:chgData name="majed Al-hakami" userId="c15e6e485a5a4051" providerId="LiveId" clId="{6637CA17-6896-4320-9F2F-5A1DCBFC1B68}" dt="2020-12-23T10:42:00.975" v="101" actId="478"/>
          <ac:grpSpMkLst>
            <pc:docMk/>
            <pc:sldMk cId="2002899476" sldId="317"/>
            <ac:grpSpMk id="5" creationId="{146EF2FB-BD77-40E8-A4A7-552D499FA452}"/>
          </ac:grpSpMkLst>
        </pc:grpChg>
        <pc:grpChg chg="del">
          <ac:chgData name="majed Al-hakami" userId="c15e6e485a5a4051" providerId="LiveId" clId="{6637CA17-6896-4320-9F2F-5A1DCBFC1B68}" dt="2020-12-23T10:42:00.975" v="101" actId="478"/>
          <ac:grpSpMkLst>
            <pc:docMk/>
            <pc:sldMk cId="2002899476" sldId="317"/>
            <ac:grpSpMk id="8" creationId="{CB9B6AC9-5042-4815-A151-ADC6523D9054}"/>
          </ac:grpSpMkLst>
        </pc:grpChg>
        <pc:picChg chg="add mod">
          <ac:chgData name="majed Al-hakami" userId="c15e6e485a5a4051" providerId="LiveId" clId="{6637CA17-6896-4320-9F2F-5A1DCBFC1B68}" dt="2020-12-23T10:48:55.301" v="195" actId="1076"/>
          <ac:picMkLst>
            <pc:docMk/>
            <pc:sldMk cId="2002899476" sldId="317"/>
            <ac:picMk id="16" creationId="{BFC8BFB1-7B87-4A5D-976A-217F657C1178}"/>
          </ac:picMkLst>
        </pc:picChg>
        <pc:picChg chg="add mod">
          <ac:chgData name="majed Al-hakami" userId="c15e6e485a5a4051" providerId="LiveId" clId="{6637CA17-6896-4320-9F2F-5A1DCBFC1B68}" dt="2020-12-23T10:48:50.349" v="194" actId="1076"/>
          <ac:picMkLst>
            <pc:docMk/>
            <pc:sldMk cId="2002899476" sldId="317"/>
            <ac:picMk id="17" creationId="{DC66545B-709C-4732-9AC0-E83F72B29C25}"/>
          </ac:picMkLst>
        </pc:picChg>
      </pc:sldChg>
      <pc:sldChg chg="addSp delSp modSp add mod ord delAnim modAnim">
        <pc:chgData name="majed Al-hakami" userId="c15e6e485a5a4051" providerId="LiveId" clId="{6637CA17-6896-4320-9F2F-5A1DCBFC1B68}" dt="2020-12-23T11:33:19.407" v="605"/>
        <pc:sldMkLst>
          <pc:docMk/>
          <pc:sldMk cId="1588713204" sldId="318"/>
        </pc:sldMkLst>
        <pc:spChg chg="del mod">
          <ac:chgData name="majed Al-hakami" userId="c15e6e485a5a4051" providerId="LiveId" clId="{6637CA17-6896-4320-9F2F-5A1DCBFC1B68}" dt="2020-12-23T11:18:20.587" v="488" actId="478"/>
          <ac:spMkLst>
            <pc:docMk/>
            <pc:sldMk cId="1588713204" sldId="318"/>
            <ac:spMk id="4" creationId="{66EA7669-B7C5-4B21-B968-5584799C3D82}"/>
          </ac:spMkLst>
        </pc:spChg>
        <pc:spChg chg="del">
          <ac:chgData name="majed Al-hakami" userId="c15e6e485a5a4051" providerId="LiveId" clId="{6637CA17-6896-4320-9F2F-5A1DCBFC1B68}" dt="2020-12-23T11:11:44.922" v="356" actId="478"/>
          <ac:spMkLst>
            <pc:docMk/>
            <pc:sldMk cId="1588713204" sldId="318"/>
            <ac:spMk id="7" creationId="{89A0C507-7C2A-4AFE-BF9E-32591F1E5C73}"/>
          </ac:spMkLst>
        </pc:spChg>
        <pc:spChg chg="add mod">
          <ac:chgData name="majed Al-hakami" userId="c15e6e485a5a4051" providerId="LiveId" clId="{6637CA17-6896-4320-9F2F-5A1DCBFC1B68}" dt="2020-12-23T11:30:14.852" v="573" actId="20577"/>
          <ac:spMkLst>
            <pc:docMk/>
            <pc:sldMk cId="1588713204" sldId="318"/>
            <ac:spMk id="8" creationId="{02F3EA84-E87B-4D00-A857-77239F9A9267}"/>
          </ac:spMkLst>
        </pc:spChg>
        <pc:spChg chg="add del mod">
          <ac:chgData name="majed Al-hakami" userId="c15e6e485a5a4051" providerId="LiveId" clId="{6637CA17-6896-4320-9F2F-5A1DCBFC1B68}" dt="2020-12-23T11:16:05.854" v="420" actId="478"/>
          <ac:spMkLst>
            <pc:docMk/>
            <pc:sldMk cId="1588713204" sldId="318"/>
            <ac:spMk id="12" creationId="{51076493-E87A-4A60-AEDF-82B8DCFF8866}"/>
          </ac:spMkLst>
        </pc:spChg>
        <pc:spChg chg="add mod">
          <ac:chgData name="majed Al-hakami" userId="c15e6e485a5a4051" providerId="LiveId" clId="{6637CA17-6896-4320-9F2F-5A1DCBFC1B68}" dt="2020-12-23T11:18:21.476" v="489"/>
          <ac:spMkLst>
            <pc:docMk/>
            <pc:sldMk cId="1588713204" sldId="318"/>
            <ac:spMk id="13" creationId="{5D0C26B7-DFDF-4F42-BB12-EAD5868DB1A8}"/>
          </ac:spMkLst>
        </pc:spChg>
        <pc:spChg chg="add mod">
          <ac:chgData name="majed Al-hakami" userId="c15e6e485a5a4051" providerId="LiveId" clId="{6637CA17-6896-4320-9F2F-5A1DCBFC1B68}" dt="2020-12-23T11:29:47.664" v="562" actId="1076"/>
          <ac:spMkLst>
            <pc:docMk/>
            <pc:sldMk cId="1588713204" sldId="318"/>
            <ac:spMk id="15" creationId="{4778CC3F-4B25-4EF1-86DC-CABE1AC89468}"/>
          </ac:spMkLst>
        </pc:spChg>
        <pc:spChg chg="add mod">
          <ac:chgData name="majed Al-hakami" userId="c15e6e485a5a4051" providerId="LiveId" clId="{6637CA17-6896-4320-9F2F-5A1DCBFC1B68}" dt="2020-12-23T11:33:19.407" v="605"/>
          <ac:spMkLst>
            <pc:docMk/>
            <pc:sldMk cId="1588713204" sldId="318"/>
            <ac:spMk id="16" creationId="{CE7C5EF8-DAF5-4AF7-A315-1233DB89EAC4}"/>
          </ac:spMkLst>
        </pc:spChg>
        <pc:picChg chg="del">
          <ac:chgData name="majed Al-hakami" userId="c15e6e485a5a4051" providerId="LiveId" clId="{6637CA17-6896-4320-9F2F-5A1DCBFC1B68}" dt="2020-12-23T11:12:28.122" v="369" actId="478"/>
          <ac:picMkLst>
            <pc:docMk/>
            <pc:sldMk cId="1588713204" sldId="318"/>
            <ac:picMk id="5" creationId="{009C04F2-5B63-41B1-9FBB-06D96997E2E7}"/>
          </ac:picMkLst>
        </pc:picChg>
        <pc:picChg chg="del">
          <ac:chgData name="majed Al-hakami" userId="c15e6e485a5a4051" providerId="LiveId" clId="{6637CA17-6896-4320-9F2F-5A1DCBFC1B68}" dt="2020-12-23T11:12:26.914" v="368" actId="478"/>
          <ac:picMkLst>
            <pc:docMk/>
            <pc:sldMk cId="1588713204" sldId="318"/>
            <ac:picMk id="6" creationId="{EF34518B-8685-4B8C-BA29-0EBBDCFBC2EB}"/>
          </ac:picMkLst>
        </pc:picChg>
        <pc:picChg chg="add mod modCrop">
          <ac:chgData name="majed Al-hakami" userId="c15e6e485a5a4051" providerId="LiveId" clId="{6637CA17-6896-4320-9F2F-5A1DCBFC1B68}" dt="2020-12-23T11:17:29.510" v="474" actId="14100"/>
          <ac:picMkLst>
            <pc:docMk/>
            <pc:sldMk cId="1588713204" sldId="318"/>
            <ac:picMk id="9" creationId="{56D93C26-0916-40D5-86CB-DFCD7CE4674F}"/>
          </ac:picMkLst>
        </pc:picChg>
        <pc:picChg chg="add del mod">
          <ac:chgData name="majed Al-hakami" userId="c15e6e485a5a4051" providerId="LiveId" clId="{6637CA17-6896-4320-9F2F-5A1DCBFC1B68}" dt="2020-12-23T11:16:05.854" v="420" actId="478"/>
          <ac:picMkLst>
            <pc:docMk/>
            <pc:sldMk cId="1588713204" sldId="318"/>
            <ac:picMk id="11" creationId="{54A9A8F8-946D-483F-9ED3-E61A48DCD573}"/>
          </ac:picMkLst>
        </pc:picChg>
      </pc:sldChg>
      <pc:sldChg chg="addSp delSp modSp add mod modAnim">
        <pc:chgData name="majed Al-hakami" userId="c15e6e485a5a4051" providerId="LiveId" clId="{6637CA17-6896-4320-9F2F-5A1DCBFC1B68}" dt="2020-12-23T11:33:20.821" v="606"/>
        <pc:sldMkLst>
          <pc:docMk/>
          <pc:sldMk cId="3010684063" sldId="319"/>
        </pc:sldMkLst>
        <pc:spChg chg="mod">
          <ac:chgData name="majed Al-hakami" userId="c15e6e485a5a4051" providerId="LiveId" clId="{6637CA17-6896-4320-9F2F-5A1DCBFC1B68}" dt="2020-12-23T11:18:10.564" v="484" actId="20577"/>
          <ac:spMkLst>
            <pc:docMk/>
            <pc:sldMk cId="3010684063" sldId="319"/>
            <ac:spMk id="4" creationId="{66EA7669-B7C5-4B21-B968-5584799C3D82}"/>
          </ac:spMkLst>
        </pc:spChg>
        <pc:spChg chg="del">
          <ac:chgData name="majed Al-hakami" userId="c15e6e485a5a4051" providerId="LiveId" clId="{6637CA17-6896-4320-9F2F-5A1DCBFC1B68}" dt="2020-12-23T11:16:10.890" v="421" actId="478"/>
          <ac:spMkLst>
            <pc:docMk/>
            <pc:sldMk cId="3010684063" sldId="319"/>
            <ac:spMk id="8" creationId="{02F3EA84-E87B-4D00-A857-77239F9A9267}"/>
          </ac:spMkLst>
        </pc:spChg>
        <pc:spChg chg="add mod">
          <ac:chgData name="majed Al-hakami" userId="c15e6e485a5a4051" providerId="LiveId" clId="{6637CA17-6896-4320-9F2F-5A1DCBFC1B68}" dt="2020-12-23T11:30:22.325" v="575" actId="1076"/>
          <ac:spMkLst>
            <pc:docMk/>
            <pc:sldMk cId="3010684063" sldId="319"/>
            <ac:spMk id="10" creationId="{B1EC152F-3BEA-4F4B-9B5B-2B22DB218227}"/>
          </ac:spMkLst>
        </pc:spChg>
        <pc:spChg chg="mod">
          <ac:chgData name="majed Al-hakami" userId="c15e6e485a5a4051" providerId="LiveId" clId="{6637CA17-6896-4320-9F2F-5A1DCBFC1B68}" dt="2020-12-23T11:30:20.116" v="574" actId="1076"/>
          <ac:spMkLst>
            <pc:docMk/>
            <pc:sldMk cId="3010684063" sldId="319"/>
            <ac:spMk id="12" creationId="{51076493-E87A-4A60-AEDF-82B8DCFF8866}"/>
          </ac:spMkLst>
        </pc:spChg>
        <pc:spChg chg="add mod">
          <ac:chgData name="majed Al-hakami" userId="c15e6e485a5a4051" providerId="LiveId" clId="{6637CA17-6896-4320-9F2F-5A1DCBFC1B68}" dt="2020-12-23T11:33:20.821" v="606"/>
          <ac:spMkLst>
            <pc:docMk/>
            <pc:sldMk cId="3010684063" sldId="319"/>
            <ac:spMk id="13" creationId="{55E18689-019F-4A98-BD0C-BB87B86F2975}"/>
          </ac:spMkLst>
        </pc:spChg>
        <pc:picChg chg="del">
          <ac:chgData name="majed Al-hakami" userId="c15e6e485a5a4051" providerId="LiveId" clId="{6637CA17-6896-4320-9F2F-5A1DCBFC1B68}" dt="2020-12-23T11:16:10.890" v="421" actId="478"/>
          <ac:picMkLst>
            <pc:docMk/>
            <pc:sldMk cId="3010684063" sldId="319"/>
            <ac:picMk id="9" creationId="{56D93C26-0916-40D5-86CB-DFCD7CE4674F}"/>
          </ac:picMkLst>
        </pc:picChg>
        <pc:picChg chg="mod">
          <ac:chgData name="majed Al-hakami" userId="c15e6e485a5a4051" providerId="LiveId" clId="{6637CA17-6896-4320-9F2F-5A1DCBFC1B68}" dt="2020-12-23T11:17:25.018" v="472" actId="14100"/>
          <ac:picMkLst>
            <pc:docMk/>
            <pc:sldMk cId="3010684063" sldId="319"/>
            <ac:picMk id="11" creationId="{54A9A8F8-946D-483F-9ED3-E61A48DCD573}"/>
          </ac:picMkLst>
        </pc:picChg>
      </pc:sldChg>
      <pc:sldChg chg="addSp delSp modSp add mod delAnim modAnim">
        <pc:chgData name="majed Al-hakami" userId="c15e6e485a5a4051" providerId="LiveId" clId="{6637CA17-6896-4320-9F2F-5A1DCBFC1B68}" dt="2020-12-23T11:33:25.465" v="608"/>
        <pc:sldMkLst>
          <pc:docMk/>
          <pc:sldMk cId="4256846640" sldId="320"/>
        </pc:sldMkLst>
        <pc:spChg chg="del">
          <ac:chgData name="majed Al-hakami" userId="c15e6e485a5a4051" providerId="LiveId" clId="{6637CA17-6896-4320-9F2F-5A1DCBFC1B68}" dt="2020-12-23T11:18:26.294" v="490" actId="478"/>
          <ac:spMkLst>
            <pc:docMk/>
            <pc:sldMk cId="4256846640" sldId="320"/>
            <ac:spMk id="4" creationId="{66EA7669-B7C5-4B21-B968-5584799C3D82}"/>
          </ac:spMkLst>
        </pc:spChg>
        <pc:spChg chg="mod">
          <ac:chgData name="majed Al-hakami" userId="c15e6e485a5a4051" providerId="LiveId" clId="{6637CA17-6896-4320-9F2F-5A1DCBFC1B68}" dt="2020-12-23T11:30:32.933" v="578" actId="1076"/>
          <ac:spMkLst>
            <pc:docMk/>
            <pc:sldMk cId="4256846640" sldId="320"/>
            <ac:spMk id="8" creationId="{02F3EA84-E87B-4D00-A857-77239F9A9267}"/>
          </ac:spMkLst>
        </pc:spChg>
        <pc:spChg chg="add mod">
          <ac:chgData name="majed Al-hakami" userId="c15e6e485a5a4051" providerId="LiveId" clId="{6637CA17-6896-4320-9F2F-5A1DCBFC1B68}" dt="2020-12-23T11:18:26.774" v="491"/>
          <ac:spMkLst>
            <pc:docMk/>
            <pc:sldMk cId="4256846640" sldId="320"/>
            <ac:spMk id="10" creationId="{82C3454F-A384-48B2-B7F6-0DCDAB8CCC9B}"/>
          </ac:spMkLst>
        </pc:spChg>
        <pc:spChg chg="del">
          <ac:chgData name="majed Al-hakami" userId="c15e6e485a5a4051" providerId="LiveId" clId="{6637CA17-6896-4320-9F2F-5A1DCBFC1B68}" dt="2020-12-23T11:18:37.462" v="492" actId="478"/>
          <ac:spMkLst>
            <pc:docMk/>
            <pc:sldMk cId="4256846640" sldId="320"/>
            <ac:spMk id="12" creationId="{51076493-E87A-4A60-AEDF-82B8DCFF8866}"/>
          </ac:spMkLst>
        </pc:spChg>
        <pc:spChg chg="add del mod">
          <ac:chgData name="majed Al-hakami" userId="c15e6e485a5a4051" providerId="LiveId" clId="{6637CA17-6896-4320-9F2F-5A1DCBFC1B68}" dt="2020-12-23T11:23:17.088" v="529" actId="478"/>
          <ac:spMkLst>
            <pc:docMk/>
            <pc:sldMk cId="4256846640" sldId="320"/>
            <ac:spMk id="13" creationId="{8B66BCED-BFD0-42AD-BAA0-5AC0BA7B7A6C}"/>
          </ac:spMkLst>
        </pc:spChg>
        <pc:spChg chg="add mod">
          <ac:chgData name="majed Al-hakami" userId="c15e6e485a5a4051" providerId="LiveId" clId="{6637CA17-6896-4320-9F2F-5A1DCBFC1B68}" dt="2020-12-23T11:33:25.465" v="608"/>
          <ac:spMkLst>
            <pc:docMk/>
            <pc:sldMk cId="4256846640" sldId="320"/>
            <ac:spMk id="15" creationId="{0C232460-AE09-46A8-9B59-CD130AD6380D}"/>
          </ac:spMkLst>
        </pc:spChg>
        <pc:picChg chg="add mod modCrop">
          <ac:chgData name="majed Al-hakami" userId="c15e6e485a5a4051" providerId="LiveId" clId="{6637CA17-6896-4320-9F2F-5A1DCBFC1B68}" dt="2020-12-23T11:20:20.640" v="524" actId="14100"/>
          <ac:picMkLst>
            <pc:docMk/>
            <pc:sldMk cId="4256846640" sldId="320"/>
            <ac:picMk id="5" creationId="{FCC14883-3212-4B54-B6A1-CEFCD8D48082}"/>
          </ac:picMkLst>
        </pc:picChg>
        <pc:picChg chg="del">
          <ac:chgData name="majed Al-hakami" userId="c15e6e485a5a4051" providerId="LiveId" clId="{6637CA17-6896-4320-9F2F-5A1DCBFC1B68}" dt="2020-12-23T11:18:37.462" v="492" actId="478"/>
          <ac:picMkLst>
            <pc:docMk/>
            <pc:sldMk cId="4256846640" sldId="320"/>
            <ac:picMk id="9" creationId="{56D93C26-0916-40D5-86CB-DFCD7CE4674F}"/>
          </ac:picMkLst>
        </pc:picChg>
        <pc:picChg chg="del">
          <ac:chgData name="majed Al-hakami" userId="c15e6e485a5a4051" providerId="LiveId" clId="{6637CA17-6896-4320-9F2F-5A1DCBFC1B68}" dt="2020-12-23T11:18:37.462" v="492" actId="478"/>
          <ac:picMkLst>
            <pc:docMk/>
            <pc:sldMk cId="4256846640" sldId="320"/>
            <ac:picMk id="11" creationId="{54A9A8F8-946D-483F-9ED3-E61A48DCD573}"/>
          </ac:picMkLst>
        </pc:picChg>
        <pc:picChg chg="add mod">
          <ac:chgData name="majed Al-hakami" userId="c15e6e485a5a4051" providerId="LiveId" clId="{6637CA17-6896-4320-9F2F-5A1DCBFC1B68}" dt="2020-12-23T11:30:30.552" v="577" actId="1076"/>
          <ac:picMkLst>
            <pc:docMk/>
            <pc:sldMk cId="4256846640" sldId="320"/>
            <ac:picMk id="14" creationId="{091E93D8-31AF-4C0E-A2F7-7F56B37CD946}"/>
          </ac:picMkLst>
        </pc:picChg>
      </pc:sldChg>
      <pc:sldChg chg="addSp delSp modSp add mod">
        <pc:chgData name="majed Al-hakami" userId="c15e6e485a5a4051" providerId="LiveId" clId="{6637CA17-6896-4320-9F2F-5A1DCBFC1B68}" dt="2020-12-23T13:38:32.417" v="811" actId="207"/>
        <pc:sldMkLst>
          <pc:docMk/>
          <pc:sldMk cId="1962418438" sldId="321"/>
        </pc:sldMkLst>
        <pc:spChg chg="add mod">
          <ac:chgData name="majed Al-hakami" userId="c15e6e485a5a4051" providerId="LiveId" clId="{6637CA17-6896-4320-9F2F-5A1DCBFC1B68}" dt="2020-12-23T13:36:40.628" v="718" actId="1076"/>
          <ac:spMkLst>
            <pc:docMk/>
            <pc:sldMk cId="1962418438" sldId="321"/>
            <ac:spMk id="8" creationId="{6074C464-F11A-4E6A-8D0A-F94D13A1BEEF}"/>
          </ac:spMkLst>
        </pc:spChg>
        <pc:spChg chg="del">
          <ac:chgData name="majed Al-hakami" userId="c15e6e485a5a4051" providerId="LiveId" clId="{6637CA17-6896-4320-9F2F-5A1DCBFC1B68}" dt="2020-12-23T13:36:20.664" v="710" actId="478"/>
          <ac:spMkLst>
            <pc:docMk/>
            <pc:sldMk cId="1962418438" sldId="321"/>
            <ac:spMk id="9" creationId="{3369B362-4B3D-4E5C-98EF-794EA055A539}"/>
          </ac:spMkLst>
        </pc:spChg>
        <pc:spChg chg="mod">
          <ac:chgData name="majed Al-hakami" userId="c15e6e485a5a4051" providerId="LiveId" clId="{6637CA17-6896-4320-9F2F-5A1DCBFC1B68}" dt="2020-12-23T13:38:12.211" v="790" actId="20577"/>
          <ac:spMkLst>
            <pc:docMk/>
            <pc:sldMk cId="1962418438" sldId="321"/>
            <ac:spMk id="10" creationId="{6848F31A-102F-40BB-92EB-9085D06B9B64}"/>
          </ac:spMkLst>
        </pc:spChg>
        <pc:spChg chg="del">
          <ac:chgData name="majed Al-hakami" userId="c15e6e485a5a4051" providerId="LiveId" clId="{6637CA17-6896-4320-9F2F-5A1DCBFC1B68}" dt="2020-12-23T13:36:37.419" v="717" actId="478"/>
          <ac:spMkLst>
            <pc:docMk/>
            <pc:sldMk cId="1962418438" sldId="321"/>
            <ac:spMk id="12" creationId="{013BB1A8-7209-4ED8-A519-0AC4B53E40E8}"/>
          </ac:spMkLst>
        </pc:spChg>
        <pc:spChg chg="add mod">
          <ac:chgData name="majed Al-hakami" userId="c15e6e485a5a4051" providerId="LiveId" clId="{6637CA17-6896-4320-9F2F-5A1DCBFC1B68}" dt="2020-12-23T13:38:32.417" v="811" actId="207"/>
          <ac:spMkLst>
            <pc:docMk/>
            <pc:sldMk cId="1962418438" sldId="321"/>
            <ac:spMk id="13" creationId="{B9A4A9E7-CD7B-4350-AF1A-C89066065848}"/>
          </ac:spMkLst>
        </pc:spChg>
        <pc:picChg chg="del">
          <ac:chgData name="majed Al-hakami" userId="c15e6e485a5a4051" providerId="LiveId" clId="{6637CA17-6896-4320-9F2F-5A1DCBFC1B68}" dt="2020-12-23T13:36:37.419" v="717" actId="478"/>
          <ac:picMkLst>
            <pc:docMk/>
            <pc:sldMk cId="1962418438" sldId="321"/>
            <ac:picMk id="14" creationId="{06E32AF2-EC87-4892-A14C-9ACB2934E4B4}"/>
          </ac:picMkLst>
        </pc:picChg>
      </pc:sldChg>
      <pc:sldChg chg="add">
        <pc:chgData name="majed Al-hakami" userId="c15e6e485a5a4051" providerId="LiveId" clId="{6637CA17-6896-4320-9F2F-5A1DCBFC1B68}" dt="2020-12-23T13:35:56.285" v="708"/>
        <pc:sldMkLst>
          <pc:docMk/>
          <pc:sldMk cId="3991420797" sldId="322"/>
        </pc:sldMkLst>
      </pc:sldChg>
      <pc:sldChg chg="addSp delSp modSp add mod modAnim">
        <pc:chgData name="majed Al-hakami" userId="c15e6e485a5a4051" providerId="LiveId" clId="{6637CA17-6896-4320-9F2F-5A1DCBFC1B68}" dt="2020-12-23T13:43:37.203" v="915"/>
        <pc:sldMkLst>
          <pc:docMk/>
          <pc:sldMk cId="958800131" sldId="323"/>
        </pc:sldMkLst>
        <pc:spChg chg="mod">
          <ac:chgData name="majed Al-hakami" userId="c15e6e485a5a4051" providerId="LiveId" clId="{6637CA17-6896-4320-9F2F-5A1DCBFC1B68}" dt="2020-12-23T13:39:30.670" v="868" actId="20577"/>
          <ac:spMkLst>
            <pc:docMk/>
            <pc:sldMk cId="958800131" sldId="323"/>
            <ac:spMk id="10" creationId="{6848F31A-102F-40BB-92EB-9085D06B9B64}"/>
          </ac:spMkLst>
        </pc:spChg>
        <pc:spChg chg="del">
          <ac:chgData name="majed Al-hakami" userId="c15e6e485a5a4051" providerId="LiveId" clId="{6637CA17-6896-4320-9F2F-5A1DCBFC1B68}" dt="2020-12-23T13:39:34.065" v="869" actId="478"/>
          <ac:spMkLst>
            <pc:docMk/>
            <pc:sldMk cId="958800131" sldId="323"/>
            <ac:spMk id="13" creationId="{B9A4A9E7-CD7B-4350-AF1A-C89066065848}"/>
          </ac:spMkLst>
        </pc:spChg>
        <pc:spChg chg="add mod">
          <ac:chgData name="majed Al-hakami" userId="c15e6e485a5a4051" providerId="LiveId" clId="{6637CA17-6896-4320-9F2F-5A1DCBFC1B68}" dt="2020-12-23T13:43:16.879" v="912" actId="207"/>
          <ac:spMkLst>
            <pc:docMk/>
            <pc:sldMk cId="958800131" sldId="323"/>
            <ac:spMk id="14" creationId="{A03F12E6-07CD-4034-8E27-693160818BC4}"/>
          </ac:spMkLst>
        </pc:spChg>
        <pc:spChg chg="add mod">
          <ac:chgData name="majed Al-hakami" userId="c15e6e485a5a4051" providerId="LiveId" clId="{6637CA17-6896-4320-9F2F-5A1DCBFC1B68}" dt="2020-12-23T13:43:14.537" v="911" actId="207"/>
          <ac:spMkLst>
            <pc:docMk/>
            <pc:sldMk cId="958800131" sldId="323"/>
            <ac:spMk id="15" creationId="{2185A9C7-F016-43D1-B3A8-7C0E122B88EA}"/>
          </ac:spMkLst>
        </pc:spChg>
        <pc:spChg chg="add mod">
          <ac:chgData name="majed Al-hakami" userId="c15e6e485a5a4051" providerId="LiveId" clId="{6637CA17-6896-4320-9F2F-5A1DCBFC1B68}" dt="2020-12-23T13:43:12.335" v="910" actId="207"/>
          <ac:spMkLst>
            <pc:docMk/>
            <pc:sldMk cId="958800131" sldId="323"/>
            <ac:spMk id="16" creationId="{762AEF6F-D538-4C90-8F23-C09A96FB384F}"/>
          </ac:spMkLst>
        </pc:spChg>
        <pc:picChg chg="add mod">
          <ac:chgData name="majed Al-hakami" userId="c15e6e485a5a4051" providerId="LiveId" clId="{6637CA17-6896-4320-9F2F-5A1DCBFC1B68}" dt="2020-12-23T13:43:08.702" v="908" actId="14100"/>
          <ac:picMkLst>
            <pc:docMk/>
            <pc:sldMk cId="958800131" sldId="323"/>
            <ac:picMk id="7" creationId="{995479B1-E4F0-4BE8-A566-829EADE48CE1}"/>
          </ac:picMkLst>
        </pc:picChg>
        <pc:picChg chg="add mod">
          <ac:chgData name="majed Al-hakami" userId="c15e6e485a5a4051" providerId="LiveId" clId="{6637CA17-6896-4320-9F2F-5A1DCBFC1B68}" dt="2020-12-23T13:42:59.777" v="904" actId="14100"/>
          <ac:picMkLst>
            <pc:docMk/>
            <pc:sldMk cId="958800131" sldId="323"/>
            <ac:picMk id="9" creationId="{0FED06EB-A861-4A74-9E86-55B294BB255B}"/>
          </ac:picMkLst>
        </pc:picChg>
        <pc:picChg chg="add mod">
          <ac:chgData name="majed Al-hakami" userId="c15e6e485a5a4051" providerId="LiveId" clId="{6637CA17-6896-4320-9F2F-5A1DCBFC1B68}" dt="2020-12-23T13:43:04.957" v="907" actId="14100"/>
          <ac:picMkLst>
            <pc:docMk/>
            <pc:sldMk cId="958800131" sldId="323"/>
            <ac:picMk id="12" creationId="{4A84A424-90BB-43F6-A3BF-4FE972996E4B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BF038A5-4BBC-460E-A9D8-8929DCDC68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0F524918-6B66-4047-9B8E-B95D54F305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B524B88-B51E-4E40-BC7B-6A275779A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87C1-AC6E-42AF-8B56-BCE79D8438EF}" type="datetimeFigureOut">
              <a:rPr lang="ar-SA" smtClean="0"/>
              <a:t>09/05/42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D4D1637-F4CC-4473-B9A8-91A6D0374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49277BD-1E5F-45F5-9DD8-498108385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1788-8FFC-469A-9EA8-938AE23EC2D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83400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17FB6B0-AF2D-4E8B-A61F-305912454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3BBD51B6-12A1-4A6D-A49D-BE142844CF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5A14E95-4D90-409E-9C8D-48083D1BC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87C1-AC6E-42AF-8B56-BCE79D8438EF}" type="datetimeFigureOut">
              <a:rPr lang="ar-SA" smtClean="0"/>
              <a:t>09/05/42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D7994F5-BB7E-465B-9506-6BCC6F26A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80A33F9-5235-49A0-AABB-AEE09207A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1788-8FFC-469A-9EA8-938AE23EC2D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17153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98E48F4D-B5AA-446E-AB43-C7A54896EC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A93B4D44-24BE-4D2D-9961-C1F4AE5341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638A5CA-B43B-44EE-AD58-E86298016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87C1-AC6E-42AF-8B56-BCE79D8438EF}" type="datetimeFigureOut">
              <a:rPr lang="ar-SA" smtClean="0"/>
              <a:t>09/05/42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E778392-A130-47F2-8DF3-6961D5EF8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479EADD-FA86-4721-B100-AAE50E703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1788-8FFC-469A-9EA8-938AE23EC2D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17192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B20C441-DB32-476D-84BD-E5E269924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8408371-4FE8-45B7-A334-4FEF029F5E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91EF5D0-F5F2-46A5-96C5-B858CD73E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87C1-AC6E-42AF-8B56-BCE79D8438EF}" type="datetimeFigureOut">
              <a:rPr lang="ar-SA" smtClean="0"/>
              <a:t>09/05/42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CA91BDF-6307-4F06-8557-686E04E01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7895CE7-5404-4A13-8199-ED0C4B75D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1788-8FFC-469A-9EA8-938AE23EC2D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74222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46ADE0C-7CC8-4074-95BC-32CB3DEA4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80023B5E-EF39-49CA-8512-E0E549CBFC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EBF1AF8-7580-4BC9-BD2C-FA9201AC8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87C1-AC6E-42AF-8B56-BCE79D8438EF}" type="datetimeFigureOut">
              <a:rPr lang="ar-SA" smtClean="0"/>
              <a:t>09/05/42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36BF302-CAF9-4AFC-845D-192852E72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E3CED8A-0198-4285-998B-6E5984512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1788-8FFC-469A-9EA8-938AE23EC2D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01579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751C8B2-D0A9-4850-AF0E-31AA9CAE5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919DF73-59BA-4838-8A9D-8B13D2A36F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D4691A01-DC1F-4F5F-B2B2-3C17C8C174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890752CB-946C-42ED-94D3-28F640614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87C1-AC6E-42AF-8B56-BCE79D8438EF}" type="datetimeFigureOut">
              <a:rPr lang="ar-SA" smtClean="0"/>
              <a:t>09/05/42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9ED22115-E1B1-499C-9AC0-80F443DED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AF8FEF6A-B353-47E0-813D-5F369F28D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1788-8FFC-469A-9EA8-938AE23EC2D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72027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4A3B990-69C2-44DA-89AB-7AF1F0317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5275DF78-F8F8-49D6-BD1C-DCC6366154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26D0A238-D3B5-4BCF-BC77-22F29955B0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B466477D-4FEC-43A0-A8B0-58EDACA5E1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B10CAF2B-7891-4852-B431-2783B604DF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28C7C9F2-1C92-4207-8645-565245203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87C1-AC6E-42AF-8B56-BCE79D8438EF}" type="datetimeFigureOut">
              <a:rPr lang="ar-SA" smtClean="0"/>
              <a:t>09/05/42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D59106B0-070C-48C6-AB1D-6308B27D1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FBCCDB0C-561A-49AF-A068-BEA6E6C78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1788-8FFC-469A-9EA8-938AE23EC2D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56999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9EF011C-A13E-4839-8467-46A00135E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363C21DF-4EC3-46B0-A1D6-032D60B6D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87C1-AC6E-42AF-8B56-BCE79D8438EF}" type="datetimeFigureOut">
              <a:rPr lang="ar-SA" smtClean="0"/>
              <a:t>09/05/42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9BB151A1-BC94-4F42-9BE7-DE63D34DA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77E38868-72B2-49D1-AE29-4C718166C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1788-8FFC-469A-9EA8-938AE23EC2D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70802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2B3F82D8-A8C0-4C27-8588-0A71C5106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87C1-AC6E-42AF-8B56-BCE79D8438EF}" type="datetimeFigureOut">
              <a:rPr lang="ar-SA" smtClean="0"/>
              <a:t>09/05/42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B0BD2843-D859-4C6E-AE06-689222593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A5890C2-4FEF-4B5A-B0C0-97654CA21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1788-8FFC-469A-9EA8-938AE23EC2D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88033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C7984EE-B94D-40AF-8F1D-8128C5721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19505C1-3457-47D2-82C8-D771EBCF67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3C0F66C7-5940-4EDE-B184-038D739EB3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06A0BD9C-5136-4A1F-8061-F8D47B231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87C1-AC6E-42AF-8B56-BCE79D8438EF}" type="datetimeFigureOut">
              <a:rPr lang="ar-SA" smtClean="0"/>
              <a:t>09/05/42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CCA8BADB-C0B4-43A1-923F-DCEC04FD8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98C5ADB6-D144-48DF-A1BE-040D14E47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1788-8FFC-469A-9EA8-938AE23EC2D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33456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0078E12-A793-4C50-8738-82986261F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C1D8916B-DD0F-45CA-9957-EC8AF94F38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60006888-63E5-4FAF-B9E0-8F9595CCA5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46ED8317-F0A8-429C-972C-1B14A3797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87C1-AC6E-42AF-8B56-BCE79D8438EF}" type="datetimeFigureOut">
              <a:rPr lang="ar-SA" smtClean="0"/>
              <a:t>09/05/42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F1EF817C-3DC8-4175-9A11-EED1652D6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662346F0-DB1C-49BF-9372-163A4A0D1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1788-8FFC-469A-9EA8-938AE23EC2D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93686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CA473EBF-CF17-46DD-9B0C-66A1B3CAA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ADFF124E-4486-4BFB-BE45-BBB2FD4F89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0CDA203-9F62-4628-AB02-B795A06BA9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0387C1-AC6E-42AF-8B56-BCE79D8438EF}" type="datetimeFigureOut">
              <a:rPr lang="ar-SA" smtClean="0"/>
              <a:t>09/05/42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8C049C8-49BD-42D4-AC84-02DB1CDD4E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F4B605C-D24F-49C1-99FD-2F5F3F0802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D71788-8FFC-469A-9EA8-938AE23EC2D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85815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sa/url?sa=i&amp;rct=j&amp;q=&amp;esrc=s&amp;frm=1&amp;source=images&amp;cd=&amp;cad=rja&amp;uact=8&amp;docid=yZwwMTL-Si-AfM&amp;tbnid=cifuuN0Ua5IrGM:&amp;ved=0CAYQjRw&amp;url=http://ar.wikipedia.org/wiki/%D8%A8%D9%86%D9%8A%D8%A9_%D8%A8%D9%84%D9%88%D8%B1%D9%8A%D8%A9&amp;ei=qHQwU6KnGqvM0AXVzoCADw&amp;psig=AFQjCNE7gXZ0httAz0WDUeUnm4t8MZ6e_Q&amp;ust=1395770675116087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www.google.com.sa/url?sa=i&amp;rct=j&amp;q=&amp;esrc=s&amp;source=images&amp;cd=&amp;cad=rja&amp;uact=8&amp;ved=0ahUKEwiU_NqFwL7KAhWCThQKHS_IA3YQjRwIBw&amp;url=http://farsacom.blogspot.com/2013_02_01_archive.html&amp;psig=AFQjCNGXN9v9Z354Bmajg9E0zglG2En_ig&amp;ust=1453589201213426" TargetMode="Externa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m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3">
            <a:extLst>
              <a:ext uri="{FF2B5EF4-FFF2-40B4-BE49-F238E27FC236}">
                <a16:creationId xmlns:a16="http://schemas.microsoft.com/office/drawing/2014/main" id="{4268E26B-AE6A-44CE-AEB3-9461599278B4}"/>
              </a:ext>
            </a:extLst>
          </p:cNvPr>
          <p:cNvSpPr/>
          <p:nvPr/>
        </p:nvSpPr>
        <p:spPr>
          <a:xfrm>
            <a:off x="2181225" y="2214563"/>
            <a:ext cx="5062538" cy="60801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+mj-cs"/>
              </a:rPr>
              <a:t>الثالث الثانوي  </a:t>
            </a:r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+mj-cs"/>
            </a:endParaRPr>
          </a:p>
        </p:txBody>
      </p:sp>
      <p:sp>
        <p:nvSpPr>
          <p:cNvPr id="9" name="TextBox 4">
            <a:extLst>
              <a:ext uri="{FF2B5EF4-FFF2-40B4-BE49-F238E27FC236}">
                <a16:creationId xmlns:a16="http://schemas.microsoft.com/office/drawing/2014/main" id="{951C5C37-E062-41A1-AE7A-28AF646211B7}"/>
              </a:ext>
            </a:extLst>
          </p:cNvPr>
          <p:cNvSpPr txBox="1"/>
          <p:nvPr/>
        </p:nvSpPr>
        <p:spPr>
          <a:xfrm>
            <a:off x="7221538" y="2290763"/>
            <a:ext cx="1700212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الصف/ المرحلة</a:t>
            </a:r>
            <a:endParaRPr lang="en-US" sz="2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TextBox 7">
            <a:extLst>
              <a:ext uri="{FF2B5EF4-FFF2-40B4-BE49-F238E27FC236}">
                <a16:creationId xmlns:a16="http://schemas.microsoft.com/office/drawing/2014/main" id="{53671F14-FA6A-47A0-81E0-E2FB7DDC0094}"/>
              </a:ext>
            </a:extLst>
          </p:cNvPr>
          <p:cNvSpPr txBox="1"/>
          <p:nvPr/>
        </p:nvSpPr>
        <p:spPr>
          <a:xfrm>
            <a:off x="7221538" y="3836988"/>
            <a:ext cx="1700212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المـــــــــــــــــــــــــــــــــــــــــادة</a:t>
            </a:r>
            <a:endParaRPr lang="en-US" sz="2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TextBox 8">
            <a:extLst>
              <a:ext uri="{FF2B5EF4-FFF2-40B4-BE49-F238E27FC236}">
                <a16:creationId xmlns:a16="http://schemas.microsoft.com/office/drawing/2014/main" id="{3C7ABF40-FC78-4D69-9EFC-59010F846AB2}"/>
              </a:ext>
            </a:extLst>
          </p:cNvPr>
          <p:cNvSpPr txBox="1"/>
          <p:nvPr/>
        </p:nvSpPr>
        <p:spPr>
          <a:xfrm>
            <a:off x="7221538" y="4576763"/>
            <a:ext cx="1700212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موضوع الدرس</a:t>
            </a:r>
            <a:endParaRPr lang="en-US" sz="2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" name="TextBox 9">
            <a:extLst>
              <a:ext uri="{FF2B5EF4-FFF2-40B4-BE49-F238E27FC236}">
                <a16:creationId xmlns:a16="http://schemas.microsoft.com/office/drawing/2014/main" id="{C9CFECF2-DC0F-4FA6-ACEF-336D7587F426}"/>
              </a:ext>
            </a:extLst>
          </p:cNvPr>
          <p:cNvSpPr txBox="1"/>
          <p:nvPr/>
        </p:nvSpPr>
        <p:spPr>
          <a:xfrm>
            <a:off x="7221538" y="5376863"/>
            <a:ext cx="1700212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اسم المعلم</a:t>
            </a:r>
            <a:endParaRPr lang="en-US" sz="2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7" name="Rounded Rectangle 20">
            <a:extLst>
              <a:ext uri="{FF2B5EF4-FFF2-40B4-BE49-F238E27FC236}">
                <a16:creationId xmlns:a16="http://schemas.microsoft.com/office/drawing/2014/main" id="{4EECC26D-8E73-40AC-B85D-3EE46FB89FE6}"/>
              </a:ext>
            </a:extLst>
          </p:cNvPr>
          <p:cNvSpPr/>
          <p:nvPr/>
        </p:nvSpPr>
        <p:spPr>
          <a:xfrm>
            <a:off x="2181225" y="3763963"/>
            <a:ext cx="5062538" cy="60801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+mj-cs"/>
              </a:rPr>
              <a:t>كــــيــــــمـــيـــاء </a:t>
            </a:r>
            <a:r>
              <a:rPr lang="ar-SA" sz="2800" b="1" dirty="0">
                <a:solidFill>
                  <a:srgbClr val="FF0000"/>
                </a:solidFill>
                <a:latin typeface="Sakkal Majalla" panose="02000000000000000000" pitchFamily="2" charset="-78"/>
                <a:cs typeface="+mj-cs"/>
              </a:rPr>
              <a:t>3</a:t>
            </a:r>
            <a:endParaRPr lang="en-US" sz="2800" b="1" dirty="0">
              <a:solidFill>
                <a:srgbClr val="FF0000"/>
              </a:solidFill>
              <a:latin typeface="Sakkal Majalla" panose="02000000000000000000" pitchFamily="2" charset="-78"/>
              <a:cs typeface="+mj-cs"/>
            </a:endParaRPr>
          </a:p>
        </p:txBody>
      </p:sp>
      <p:sp>
        <p:nvSpPr>
          <p:cNvPr id="19" name="Rounded Rectangle 21">
            <a:extLst>
              <a:ext uri="{FF2B5EF4-FFF2-40B4-BE49-F238E27FC236}">
                <a16:creationId xmlns:a16="http://schemas.microsoft.com/office/drawing/2014/main" id="{EA6D929D-48F8-4DAF-A4FE-3BE268AF2D56}"/>
              </a:ext>
            </a:extLst>
          </p:cNvPr>
          <p:cNvSpPr/>
          <p:nvPr/>
        </p:nvSpPr>
        <p:spPr>
          <a:xfrm>
            <a:off x="2181225" y="4505325"/>
            <a:ext cx="5062538" cy="60801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ar-SA" sz="2800" b="1">
                <a:solidFill>
                  <a:schemeClr val="tx1"/>
                </a:solidFill>
              </a:rPr>
              <a:t>المواد الصلبة(1) </a:t>
            </a:r>
            <a:r>
              <a:rPr lang="ar-SA" sz="2800" b="1" dirty="0">
                <a:solidFill>
                  <a:srgbClr val="FF0000"/>
                </a:solidFill>
              </a:rPr>
              <a:t>ص32</a:t>
            </a:r>
            <a:endParaRPr lang="en-US" sz="3200" b="1" dirty="0">
              <a:solidFill>
                <a:srgbClr val="FF0000"/>
              </a:solidFill>
              <a:latin typeface="Sakkal Majalla" panose="02000000000000000000" pitchFamily="2" charset="-78"/>
              <a:cs typeface="+mj-cs"/>
            </a:endParaRPr>
          </a:p>
        </p:txBody>
      </p:sp>
      <p:sp>
        <p:nvSpPr>
          <p:cNvPr id="21" name="Rounded Rectangle 22">
            <a:extLst>
              <a:ext uri="{FF2B5EF4-FFF2-40B4-BE49-F238E27FC236}">
                <a16:creationId xmlns:a16="http://schemas.microsoft.com/office/drawing/2014/main" id="{95657EE6-EFE5-46B2-886D-D925F291048F}"/>
              </a:ext>
            </a:extLst>
          </p:cNvPr>
          <p:cNvSpPr/>
          <p:nvPr/>
        </p:nvSpPr>
        <p:spPr>
          <a:xfrm>
            <a:off x="2181225" y="5283200"/>
            <a:ext cx="5062538" cy="60801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+mj-cs"/>
              </a:rPr>
              <a:t>مــاجـد الــحـكـــمي</a:t>
            </a:r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+mj-cs"/>
            </a:endParaRPr>
          </a:p>
        </p:txBody>
      </p:sp>
      <p:sp>
        <p:nvSpPr>
          <p:cNvPr id="23" name="TextBox 23">
            <a:extLst>
              <a:ext uri="{FF2B5EF4-FFF2-40B4-BE49-F238E27FC236}">
                <a16:creationId xmlns:a16="http://schemas.microsoft.com/office/drawing/2014/main" id="{63B9E28D-2401-41AC-92E8-9BACF61DF3A0}"/>
              </a:ext>
            </a:extLst>
          </p:cNvPr>
          <p:cNvSpPr txBox="1"/>
          <p:nvPr/>
        </p:nvSpPr>
        <p:spPr>
          <a:xfrm>
            <a:off x="7221538" y="3062288"/>
            <a:ext cx="1700212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الفصل الدراسي</a:t>
            </a:r>
            <a:endParaRPr lang="en-US" sz="2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A7D01827-524E-41A7-B6F8-A9AA81C8CCBD}"/>
              </a:ext>
            </a:extLst>
          </p:cNvPr>
          <p:cNvSpPr/>
          <p:nvPr/>
        </p:nvSpPr>
        <p:spPr>
          <a:xfrm>
            <a:off x="2181225" y="2989263"/>
            <a:ext cx="5062538" cy="60801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+mj-cs"/>
              </a:rPr>
              <a:t>الثاني</a:t>
            </a:r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5127369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7C2AD4-C262-4CD6-BE19-6549FC922CA8}"/>
              </a:ext>
            </a:extLst>
          </p:cNvPr>
          <p:cNvSpPr txBox="1"/>
          <p:nvPr/>
        </p:nvSpPr>
        <p:spPr>
          <a:xfrm>
            <a:off x="2719388" y="1071563"/>
            <a:ext cx="5681662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الــــمــــــواد الـــــصلـــبـــة 	</a:t>
            </a:r>
            <a:endParaRPr lang="en-US" sz="36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مستطيل مستدير الزوايا 35">
            <a:extLst>
              <a:ext uri="{FF2B5EF4-FFF2-40B4-BE49-F238E27FC236}">
                <a16:creationId xmlns:a16="http://schemas.microsoft.com/office/drawing/2014/main" id="{557BC59C-6FC1-4B97-A6D0-54EE3BE3E4BB}"/>
              </a:ext>
            </a:extLst>
          </p:cNvPr>
          <p:cNvSpPr/>
          <p:nvPr/>
        </p:nvSpPr>
        <p:spPr>
          <a:xfrm>
            <a:off x="10119360" y="1801868"/>
            <a:ext cx="2072640" cy="1124211"/>
          </a:xfrm>
          <a:prstGeom prst="roundRect">
            <a:avLst/>
          </a:prstGeom>
          <a:solidFill>
            <a:srgbClr val="FFFFCC"/>
          </a:solidFill>
          <a:ln w="28575"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perspective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A" sz="4000" b="1" dirty="0">
                <a:solidFill>
                  <a:srgbClr val="C00000"/>
                </a:solidFill>
              </a:rPr>
              <a:t>تدريب</a:t>
            </a:r>
            <a:r>
              <a:rPr lang="en-US" sz="4000" b="1" dirty="0">
                <a:solidFill>
                  <a:srgbClr val="C00000"/>
                </a:solidFill>
              </a:rPr>
              <a:t>18</a:t>
            </a:r>
          </a:p>
          <a:p>
            <a:pPr algn="ctr" rtl="1"/>
            <a:r>
              <a:rPr lang="ar-SA" sz="4000" b="1" dirty="0">
                <a:solidFill>
                  <a:srgbClr val="C00000"/>
                </a:solidFill>
              </a:rPr>
              <a:t>ص</a:t>
            </a:r>
            <a:r>
              <a:rPr lang="en-US" sz="4000" b="1" dirty="0">
                <a:solidFill>
                  <a:srgbClr val="C00000"/>
                </a:solidFill>
              </a:rPr>
              <a:t>36</a:t>
            </a:r>
            <a:endParaRPr lang="ar-SA" sz="4000" b="1" dirty="0">
              <a:solidFill>
                <a:srgbClr val="C00000"/>
              </a:solidFill>
            </a:endParaRP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E227BB49-A7A2-4C43-B6DB-F777F60D45D0}"/>
              </a:ext>
            </a:extLst>
          </p:cNvPr>
          <p:cNvSpPr txBox="1"/>
          <p:nvPr/>
        </p:nvSpPr>
        <p:spPr>
          <a:xfrm>
            <a:off x="2336800" y="2055288"/>
            <a:ext cx="76504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3200" b="1" dirty="0"/>
              <a:t>قارن بين ترتيب الجسيمات في المواد الصلبة والسائلة.</a:t>
            </a: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DF988065-C22C-4112-9CB0-C0870128935D}"/>
              </a:ext>
            </a:extLst>
          </p:cNvPr>
          <p:cNvSpPr txBox="1"/>
          <p:nvPr/>
        </p:nvSpPr>
        <p:spPr>
          <a:xfrm>
            <a:off x="6258560" y="3546455"/>
            <a:ext cx="512064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800" b="1" dirty="0">
                <a:solidFill>
                  <a:srgbClr val="0000CC"/>
                </a:solidFill>
              </a:rPr>
              <a:t>الجسيمات </a:t>
            </a:r>
            <a:r>
              <a:rPr lang="ar-SA" sz="2800" b="1" dirty="0">
                <a:solidFill>
                  <a:srgbClr val="FF0000"/>
                </a:solidFill>
              </a:rPr>
              <a:t>متقاربة</a:t>
            </a:r>
            <a:r>
              <a:rPr lang="ar-SA" sz="2800" b="1" dirty="0">
                <a:solidFill>
                  <a:srgbClr val="0000CC"/>
                </a:solidFill>
              </a:rPr>
              <a:t> في المواد الصُلبة أكثر مما هي عليه في المواد السائلة؛ بسبب قوى </a:t>
            </a:r>
            <a:r>
              <a:rPr lang="ar-SA" sz="2800" b="1" dirty="0">
                <a:solidFill>
                  <a:srgbClr val="FF0000"/>
                </a:solidFill>
              </a:rPr>
              <a:t>التجاذب</a:t>
            </a:r>
            <a:r>
              <a:rPr lang="ar-SA" sz="2800" b="1" dirty="0">
                <a:solidFill>
                  <a:srgbClr val="0000CC"/>
                </a:solidFill>
              </a:rPr>
              <a:t> بين الجزيئات؛ حيث تتكرر جسيمات المواد الصُّلبة بصورة </a:t>
            </a:r>
            <a:r>
              <a:rPr lang="ar-SA" sz="2800" b="1" dirty="0">
                <a:solidFill>
                  <a:srgbClr val="FF0000"/>
                </a:solidFill>
              </a:rPr>
              <a:t>منتظمة</a:t>
            </a:r>
            <a:r>
              <a:rPr lang="ar-SA" sz="2800" b="1" dirty="0">
                <a:solidFill>
                  <a:srgbClr val="0000CC"/>
                </a:solidFill>
              </a:rPr>
              <a:t> ومرتبة، في حين لا يحدث ذلك في المواد السائلة.</a:t>
            </a:r>
          </a:p>
        </p:txBody>
      </p:sp>
      <p:pic>
        <p:nvPicPr>
          <p:cNvPr id="16" name="Picture 2" descr="صورة ذات صلة">
            <a:extLst>
              <a:ext uri="{FF2B5EF4-FFF2-40B4-BE49-F238E27FC236}">
                <a16:creationId xmlns:a16="http://schemas.microsoft.com/office/drawing/2014/main" id="{BFC8BFB1-7B87-4A5D-976A-217F657C11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80" t="15033" r="65271" b="22238"/>
          <a:stretch/>
        </p:blipFill>
        <p:spPr bwMode="auto">
          <a:xfrm>
            <a:off x="291359" y="3434951"/>
            <a:ext cx="2307802" cy="1975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نتيجة بحث الصور عن ‪liquids particles‬‏">
            <a:extLst>
              <a:ext uri="{FF2B5EF4-FFF2-40B4-BE49-F238E27FC236}">
                <a16:creationId xmlns:a16="http://schemas.microsoft.com/office/drawing/2014/main" id="{DC66545B-709C-4732-9AC0-E83F72B29C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92" t="15493" r="38248" b="22016"/>
          <a:stretch/>
        </p:blipFill>
        <p:spPr bwMode="auto">
          <a:xfrm>
            <a:off x="3012789" y="3429000"/>
            <a:ext cx="2134373" cy="1981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مربع نص 17">
            <a:extLst>
              <a:ext uri="{FF2B5EF4-FFF2-40B4-BE49-F238E27FC236}">
                <a16:creationId xmlns:a16="http://schemas.microsoft.com/office/drawing/2014/main" id="{A8C4CF05-CFA0-4F3F-A44B-A4061CDD91D1}"/>
              </a:ext>
            </a:extLst>
          </p:cNvPr>
          <p:cNvSpPr txBox="1"/>
          <p:nvPr/>
        </p:nvSpPr>
        <p:spPr>
          <a:xfrm>
            <a:off x="3511631" y="3429000"/>
            <a:ext cx="103723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solidFill>
                  <a:srgbClr val="0000CC"/>
                </a:solidFill>
              </a:rPr>
              <a:t>سائل</a:t>
            </a: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8EEAA2E7-435C-444D-AC28-7FF68D1E583C}"/>
              </a:ext>
            </a:extLst>
          </p:cNvPr>
          <p:cNvSpPr txBox="1"/>
          <p:nvPr/>
        </p:nvSpPr>
        <p:spPr>
          <a:xfrm>
            <a:off x="812800" y="3423049"/>
            <a:ext cx="103723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solidFill>
                  <a:srgbClr val="0000CC"/>
                </a:solidFill>
              </a:rPr>
              <a:t>صلب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ECC1F07-9E02-4048-AECA-1B39F58FBD38}"/>
              </a:ext>
            </a:extLst>
          </p:cNvPr>
          <p:cNvSpPr txBox="1"/>
          <p:nvPr/>
        </p:nvSpPr>
        <p:spPr>
          <a:xfrm>
            <a:off x="11754118" y="6396335"/>
            <a:ext cx="437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CAE64A04-C943-4489-B8B5-BE75028A46BC}" type="slidenum">
              <a:rPr lang="en-US" sz="2400" b="1" smtClean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pPr algn="ctr"/>
              <a:t>10</a:t>
            </a:fld>
            <a:endParaRPr lang="en-US" sz="24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02899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7C2AD4-C262-4CD6-BE19-6549FC922CA8}"/>
              </a:ext>
            </a:extLst>
          </p:cNvPr>
          <p:cNvSpPr txBox="1"/>
          <p:nvPr/>
        </p:nvSpPr>
        <p:spPr>
          <a:xfrm>
            <a:off x="2719388" y="1071563"/>
            <a:ext cx="5681662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الــــمــــــواد الـــــصلـــبـــة 	</a:t>
            </a:r>
            <a:endParaRPr lang="en-US" sz="36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66EA7669-B7C5-4B21-B968-5584799C3D82}"/>
              </a:ext>
            </a:extLst>
          </p:cNvPr>
          <p:cNvSpPr/>
          <p:nvPr/>
        </p:nvSpPr>
        <p:spPr>
          <a:xfrm>
            <a:off x="8318462" y="1719263"/>
            <a:ext cx="3781806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none">
            <a:spAutoFit/>
          </a:bodyPr>
          <a:lstStyle/>
          <a:p>
            <a:pPr algn="r" rtl="1"/>
            <a:r>
              <a:rPr lang="ar-SA" sz="4000" b="1" dirty="0">
                <a:solidFill>
                  <a:srgbClr val="C00000"/>
                </a:solidFill>
                <a:latin typeface="ae_AlMateen" panose="02060803050605020204" pitchFamily="18" charset="-78"/>
                <a:cs typeface="ae_AlMateen" panose="02060803050605020204" pitchFamily="18" charset="-78"/>
              </a:rPr>
              <a:t>المادة الصلبة البلورية</a:t>
            </a:r>
            <a:endParaRPr lang="en-US" sz="4000" dirty="0">
              <a:solidFill>
                <a:srgbClr val="C00000"/>
              </a:solidFill>
              <a:latin typeface="ae_AlMateen" panose="02060803050605020204" pitchFamily="18" charset="-78"/>
              <a:cs typeface="ae_AlMateen" panose="02060803050605020204" pitchFamily="18" charset="-78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009C04F2-5B63-41B1-9FBB-06D96997E2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892" y="2616761"/>
            <a:ext cx="2428186" cy="1740471"/>
          </a:xfrm>
          <a:prstGeom prst="rect">
            <a:avLst/>
          </a:prstGeom>
        </p:spPr>
      </p:pic>
      <p:pic>
        <p:nvPicPr>
          <p:cNvPr id="6" name="Picture 2" descr="http://upload.wikimedia.org/wikipedia/commons/2/2e/NaCl-Ionengitter.png">
            <a:hlinkClick r:id="rId3"/>
            <a:extLst>
              <a:ext uri="{FF2B5EF4-FFF2-40B4-BE49-F238E27FC236}">
                <a16:creationId xmlns:a16="http://schemas.microsoft.com/office/drawing/2014/main" id="{EF34518B-8685-4B8C-BA29-0EBBDCFBC2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741" y="4577760"/>
            <a:ext cx="2536487" cy="1946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مستطيل 6">
            <a:extLst>
              <a:ext uri="{FF2B5EF4-FFF2-40B4-BE49-F238E27FC236}">
                <a16:creationId xmlns:a16="http://schemas.microsoft.com/office/drawing/2014/main" id="{89A0C507-7C2A-4AFE-BF9E-32591F1E5C73}"/>
              </a:ext>
            </a:extLst>
          </p:cNvPr>
          <p:cNvSpPr/>
          <p:nvPr/>
        </p:nvSpPr>
        <p:spPr>
          <a:xfrm>
            <a:off x="6916773" y="3429000"/>
            <a:ext cx="4888855" cy="2217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ar-SA" sz="3200" b="1" dirty="0">
                <a:latin typeface="ae_AlMateen" panose="02060803050605020204" pitchFamily="18" charset="-78"/>
                <a:cs typeface="ae_AlMateen" panose="02060803050605020204" pitchFamily="18" charset="-78"/>
              </a:rPr>
              <a:t>هي مادة ذراتها أو أيوناتها أو جزيئاتها </a:t>
            </a:r>
            <a:r>
              <a:rPr lang="ar-SA" sz="3200" b="1" dirty="0">
                <a:solidFill>
                  <a:srgbClr val="FF0000"/>
                </a:solidFill>
                <a:latin typeface="ae_AlMateen" panose="02060803050605020204" pitchFamily="18" charset="-78"/>
                <a:cs typeface="ae_AlMateen" panose="02060803050605020204" pitchFamily="18" charset="-78"/>
              </a:rPr>
              <a:t>مرتبة </a:t>
            </a:r>
            <a:r>
              <a:rPr lang="ar-SA" sz="3200" b="1" dirty="0">
                <a:latin typeface="ae_AlMateen" panose="02060803050605020204" pitchFamily="18" charset="-78"/>
                <a:cs typeface="ae_AlMateen" panose="02060803050605020204" pitchFamily="18" charset="-78"/>
              </a:rPr>
              <a:t>في شكل هندسي منتظم .</a:t>
            </a:r>
            <a:endParaRPr lang="en-US" sz="3200" dirty="0">
              <a:latin typeface="ae_AlMateen" panose="02060803050605020204" pitchFamily="18" charset="-78"/>
              <a:cs typeface="ae_AlMateen" panose="02060803050605020204" pitchFamily="18" charset="-78"/>
            </a:endParaRPr>
          </a:p>
        </p:txBody>
      </p:sp>
      <p:sp>
        <p:nvSpPr>
          <p:cNvPr id="8" name="TextBox 19">
            <a:extLst>
              <a:ext uri="{FF2B5EF4-FFF2-40B4-BE49-F238E27FC236}">
                <a16:creationId xmlns:a16="http://schemas.microsoft.com/office/drawing/2014/main" id="{62C4C666-355C-41C7-8639-E87396692867}"/>
              </a:ext>
            </a:extLst>
          </p:cNvPr>
          <p:cNvSpPr txBox="1"/>
          <p:nvPr/>
        </p:nvSpPr>
        <p:spPr>
          <a:xfrm>
            <a:off x="11754118" y="6396335"/>
            <a:ext cx="437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CAE64A04-C943-4489-B8B5-BE75028A46BC}" type="slidenum">
              <a:rPr lang="en-US" sz="2400" b="1" smtClean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pPr algn="ctr"/>
              <a:t>11</a:t>
            </a:fld>
            <a:endParaRPr lang="en-US" sz="24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89869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7C2AD4-C262-4CD6-BE19-6549FC922CA8}"/>
              </a:ext>
            </a:extLst>
          </p:cNvPr>
          <p:cNvSpPr txBox="1"/>
          <p:nvPr/>
        </p:nvSpPr>
        <p:spPr>
          <a:xfrm>
            <a:off x="2719388" y="1071563"/>
            <a:ext cx="5681662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الــــمــــــواد الـــــصلـــبـــة 	</a:t>
            </a:r>
            <a:endParaRPr lang="en-US" sz="36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TextBox 19">
            <a:extLst>
              <a:ext uri="{FF2B5EF4-FFF2-40B4-BE49-F238E27FC236}">
                <a16:creationId xmlns:a16="http://schemas.microsoft.com/office/drawing/2014/main" id="{F833F6CE-650D-4490-8D7E-8D087B7199AD}"/>
              </a:ext>
            </a:extLst>
          </p:cNvPr>
          <p:cNvSpPr txBox="1"/>
          <p:nvPr/>
        </p:nvSpPr>
        <p:spPr>
          <a:xfrm>
            <a:off x="11754118" y="6396335"/>
            <a:ext cx="437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CAE64A04-C943-4489-B8B5-BE75028A46BC}" type="slidenum">
              <a:rPr lang="en-US" sz="2400" b="1" smtClean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pPr algn="ctr"/>
              <a:t>12</a:t>
            </a:fld>
            <a:endParaRPr lang="en-US" sz="24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6E3D0459-355E-45DE-8655-29E8A26C88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889"/>
          <a:stretch/>
        </p:blipFill>
        <p:spPr>
          <a:xfrm>
            <a:off x="2346960" y="3312160"/>
            <a:ext cx="7345679" cy="2174240"/>
          </a:xfrm>
          <a:prstGeom prst="rect">
            <a:avLst/>
          </a:prstGeom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AF6E78FE-5CFE-440A-82E1-738B30C6B4DC}"/>
              </a:ext>
            </a:extLst>
          </p:cNvPr>
          <p:cNvSpPr/>
          <p:nvPr/>
        </p:nvSpPr>
        <p:spPr>
          <a:xfrm>
            <a:off x="5313680" y="1719263"/>
            <a:ext cx="6786588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ar-SA" sz="3600" dirty="0"/>
              <a:t>طرائق ترتيب الجسيمات داخل الشبكة البلورية</a:t>
            </a:r>
            <a:endParaRPr lang="en-US" sz="3600" dirty="0">
              <a:solidFill>
                <a:srgbClr val="C00000"/>
              </a:solidFill>
              <a:latin typeface="ae_AlMateen" panose="02060803050605020204" pitchFamily="18" charset="-78"/>
              <a:cs typeface="ae_AlMateen" panose="020608030506050202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45565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7C2AD4-C262-4CD6-BE19-6549FC922CA8}"/>
              </a:ext>
            </a:extLst>
          </p:cNvPr>
          <p:cNvSpPr txBox="1"/>
          <p:nvPr/>
        </p:nvSpPr>
        <p:spPr>
          <a:xfrm>
            <a:off x="2719388" y="1071563"/>
            <a:ext cx="5681662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الــــمــــــواد الـــــصلـــبـــة 	</a:t>
            </a:r>
            <a:endParaRPr lang="en-US" sz="36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02F3EA84-E87B-4D00-A857-77239F9A9267}"/>
              </a:ext>
            </a:extLst>
          </p:cNvPr>
          <p:cNvSpPr/>
          <p:nvPr/>
        </p:nvSpPr>
        <p:spPr>
          <a:xfrm>
            <a:off x="5198506" y="3164342"/>
            <a:ext cx="6405087" cy="8206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ar-SA" sz="3600" b="1" dirty="0">
                <a:solidFill>
                  <a:srgbClr val="0000CC"/>
                </a:solidFill>
                <a:latin typeface="ae_AlMateen" panose="02060803050605020204" pitchFamily="18" charset="-78"/>
                <a:cs typeface="ae_AlMateen" panose="02060803050605020204" pitchFamily="18" charset="-78"/>
              </a:rPr>
              <a:t>1- مكعب بسيط</a:t>
            </a: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56D93C26-0916-40D5-86CB-DFCD7CE467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791"/>
          <a:stretch/>
        </p:blipFill>
        <p:spPr>
          <a:xfrm>
            <a:off x="843280" y="3164342"/>
            <a:ext cx="2133600" cy="2697978"/>
          </a:xfrm>
          <a:prstGeom prst="rect">
            <a:avLst/>
          </a:prstGeom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5D0C26B7-DFDF-4F42-BB12-EAD5868DB1A8}"/>
              </a:ext>
            </a:extLst>
          </p:cNvPr>
          <p:cNvSpPr/>
          <p:nvPr/>
        </p:nvSpPr>
        <p:spPr>
          <a:xfrm>
            <a:off x="5313680" y="1719263"/>
            <a:ext cx="6786588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ar-SA" sz="3600" dirty="0"/>
              <a:t>طرائق ترتيب الجسيمات داخل الشبكة البلورية</a:t>
            </a:r>
            <a:endParaRPr lang="en-US" sz="3600" dirty="0">
              <a:solidFill>
                <a:srgbClr val="C00000"/>
              </a:solidFill>
              <a:latin typeface="ae_AlMateen" panose="02060803050605020204" pitchFamily="18" charset="-78"/>
              <a:cs typeface="ae_AlMateen" panose="02060803050605020204" pitchFamily="18" charset="-78"/>
            </a:endParaRP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4778CC3F-4B25-4EF1-86DC-CABE1AC89468}"/>
              </a:ext>
            </a:extLst>
          </p:cNvPr>
          <p:cNvSpPr txBox="1"/>
          <p:nvPr/>
        </p:nvSpPr>
        <p:spPr>
          <a:xfrm>
            <a:off x="5198506" y="4768861"/>
            <a:ext cx="6141720" cy="739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ar-SA" sz="3200" dirty="0"/>
              <a:t>تترتب الجسيمات عند زوايا المكعب </a:t>
            </a:r>
            <a:endParaRPr lang="ar-SA" sz="3200" dirty="0">
              <a:solidFill>
                <a:srgbClr val="0000CC"/>
              </a:solidFill>
              <a:latin typeface="ae_AlMateen" panose="02060803050605020204" pitchFamily="18" charset="-78"/>
              <a:cs typeface="ae_AlMateen" panose="02060803050605020204" pitchFamily="18" charset="-78"/>
            </a:endParaRPr>
          </a:p>
        </p:txBody>
      </p:sp>
      <p:sp>
        <p:nvSpPr>
          <p:cNvPr id="16" name="TextBox 19">
            <a:extLst>
              <a:ext uri="{FF2B5EF4-FFF2-40B4-BE49-F238E27FC236}">
                <a16:creationId xmlns:a16="http://schemas.microsoft.com/office/drawing/2014/main" id="{CE7C5EF8-DAF5-4AF7-A315-1233DB89EAC4}"/>
              </a:ext>
            </a:extLst>
          </p:cNvPr>
          <p:cNvSpPr txBox="1"/>
          <p:nvPr/>
        </p:nvSpPr>
        <p:spPr>
          <a:xfrm>
            <a:off x="11754118" y="6396335"/>
            <a:ext cx="437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CAE64A04-C943-4489-B8B5-BE75028A46BC}" type="slidenum">
              <a:rPr lang="en-US" sz="2400" b="1" smtClean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pPr algn="ctr"/>
              <a:t>13</a:t>
            </a:fld>
            <a:endParaRPr lang="en-US" sz="24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88713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7C2AD4-C262-4CD6-BE19-6549FC922CA8}"/>
              </a:ext>
            </a:extLst>
          </p:cNvPr>
          <p:cNvSpPr txBox="1"/>
          <p:nvPr/>
        </p:nvSpPr>
        <p:spPr>
          <a:xfrm>
            <a:off x="2719388" y="1071563"/>
            <a:ext cx="5681662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الــــمــــــواد الـــــصلـــبـــة 	</a:t>
            </a:r>
            <a:endParaRPr lang="en-US" sz="36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66EA7669-B7C5-4B21-B968-5584799C3D82}"/>
              </a:ext>
            </a:extLst>
          </p:cNvPr>
          <p:cNvSpPr/>
          <p:nvPr/>
        </p:nvSpPr>
        <p:spPr>
          <a:xfrm>
            <a:off x="5313680" y="1719263"/>
            <a:ext cx="6786588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ar-SA" sz="3600" dirty="0"/>
              <a:t>طرائق ترتيب الجسيمات داخل الشبكة البلورية</a:t>
            </a:r>
            <a:endParaRPr lang="en-US" sz="3600" dirty="0">
              <a:solidFill>
                <a:srgbClr val="C00000"/>
              </a:solidFill>
              <a:latin typeface="ae_AlMateen" panose="02060803050605020204" pitchFamily="18" charset="-78"/>
              <a:cs typeface="ae_AlMateen" panose="02060803050605020204" pitchFamily="18" charset="-78"/>
            </a:endParaRP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54A9A8F8-946D-483F-9ED3-E61A48DCD5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980" y="3322320"/>
            <a:ext cx="2514600" cy="2531291"/>
          </a:xfrm>
          <a:prstGeom prst="rect">
            <a:avLst/>
          </a:prstGeom>
        </p:spPr>
      </p:pic>
      <p:sp>
        <p:nvSpPr>
          <p:cNvPr id="12" name="مستطيل 11">
            <a:extLst>
              <a:ext uri="{FF2B5EF4-FFF2-40B4-BE49-F238E27FC236}">
                <a16:creationId xmlns:a16="http://schemas.microsoft.com/office/drawing/2014/main" id="{51076493-E87A-4A60-AEDF-82B8DCFF8866}"/>
              </a:ext>
            </a:extLst>
          </p:cNvPr>
          <p:cNvSpPr/>
          <p:nvPr/>
        </p:nvSpPr>
        <p:spPr>
          <a:xfrm>
            <a:off x="5076586" y="3255341"/>
            <a:ext cx="6405087" cy="8206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ar-SA" sz="3600" b="1" dirty="0">
                <a:solidFill>
                  <a:srgbClr val="0000CC"/>
                </a:solidFill>
                <a:latin typeface="ae_AlMateen" panose="02060803050605020204" pitchFamily="18" charset="-78"/>
                <a:cs typeface="ae_AlMateen" panose="02060803050605020204" pitchFamily="18" charset="-78"/>
              </a:rPr>
              <a:t>2- مركزي الجسم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B1EC152F-3BEA-4F4B-9B5B-2B22DB218227}"/>
              </a:ext>
            </a:extLst>
          </p:cNvPr>
          <p:cNvSpPr txBox="1"/>
          <p:nvPr/>
        </p:nvSpPr>
        <p:spPr>
          <a:xfrm>
            <a:off x="5313680" y="4950839"/>
            <a:ext cx="6141720" cy="8206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ar-SA" sz="3600" dirty="0"/>
              <a:t>وجود جسيم في وسط المكعب </a:t>
            </a:r>
            <a:endParaRPr lang="ar-SA" sz="3600" dirty="0">
              <a:solidFill>
                <a:srgbClr val="0000CC"/>
              </a:solidFill>
              <a:latin typeface="ae_AlMateen" panose="02060803050605020204" pitchFamily="18" charset="-78"/>
              <a:cs typeface="ae_AlMateen" panose="02060803050605020204" pitchFamily="18" charset="-78"/>
            </a:endParaRPr>
          </a:p>
        </p:txBody>
      </p:sp>
      <p:sp>
        <p:nvSpPr>
          <p:cNvPr id="13" name="TextBox 19">
            <a:extLst>
              <a:ext uri="{FF2B5EF4-FFF2-40B4-BE49-F238E27FC236}">
                <a16:creationId xmlns:a16="http://schemas.microsoft.com/office/drawing/2014/main" id="{55E18689-019F-4A98-BD0C-BB87B86F2975}"/>
              </a:ext>
            </a:extLst>
          </p:cNvPr>
          <p:cNvSpPr txBox="1"/>
          <p:nvPr/>
        </p:nvSpPr>
        <p:spPr>
          <a:xfrm>
            <a:off x="11754118" y="6396335"/>
            <a:ext cx="437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CAE64A04-C943-4489-B8B5-BE75028A46BC}" type="slidenum">
              <a:rPr lang="en-US" sz="2400" b="1" smtClean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pPr algn="ctr"/>
              <a:t>14</a:t>
            </a:fld>
            <a:endParaRPr lang="en-US" sz="24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10684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7C2AD4-C262-4CD6-BE19-6549FC922CA8}"/>
              </a:ext>
            </a:extLst>
          </p:cNvPr>
          <p:cNvSpPr txBox="1"/>
          <p:nvPr/>
        </p:nvSpPr>
        <p:spPr>
          <a:xfrm>
            <a:off x="2719388" y="1071563"/>
            <a:ext cx="5681662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الــــمــــــواد الـــــصلـــبـــة 	</a:t>
            </a:r>
            <a:endParaRPr lang="en-US" sz="36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02F3EA84-E87B-4D00-A857-77239F9A9267}"/>
              </a:ext>
            </a:extLst>
          </p:cNvPr>
          <p:cNvSpPr/>
          <p:nvPr/>
        </p:nvSpPr>
        <p:spPr>
          <a:xfrm>
            <a:off x="5069839" y="3161012"/>
            <a:ext cx="6405087" cy="8206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SA" sz="3600" b="1" dirty="0">
                <a:solidFill>
                  <a:srgbClr val="0000CC"/>
                </a:solidFill>
                <a:latin typeface="ae_AlMateen" panose="02060803050605020204" pitchFamily="18" charset="-78"/>
                <a:cs typeface="ae_AlMateen" panose="02060803050605020204" pitchFamily="18" charset="-78"/>
              </a:rPr>
              <a:t>3- مركزي الوجه</a:t>
            </a:r>
            <a:endParaRPr lang="ar-SA" sz="3600" dirty="0">
              <a:solidFill>
                <a:srgbClr val="0000CC"/>
              </a:solidFill>
              <a:latin typeface="ae_AlMateen" panose="02060803050605020204" pitchFamily="18" charset="-78"/>
              <a:cs typeface="ae_AlMateen" panose="02060803050605020204" pitchFamily="18" charset="-78"/>
            </a:endParaRPr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82C3454F-A384-48B2-B7F6-0DCDAB8CCC9B}"/>
              </a:ext>
            </a:extLst>
          </p:cNvPr>
          <p:cNvSpPr/>
          <p:nvPr/>
        </p:nvSpPr>
        <p:spPr>
          <a:xfrm>
            <a:off x="5313680" y="1719263"/>
            <a:ext cx="6786588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ar-SA" sz="3600" dirty="0"/>
              <a:t>طرائق ترتيب الجسيمات داخل الشبكة البلورية</a:t>
            </a:r>
            <a:endParaRPr lang="en-US" sz="3600" dirty="0">
              <a:solidFill>
                <a:srgbClr val="C00000"/>
              </a:solidFill>
              <a:latin typeface="ae_AlMateen" panose="02060803050605020204" pitchFamily="18" charset="-78"/>
              <a:cs typeface="ae_AlMateen" panose="02060803050605020204" pitchFamily="18" charset="-78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FCC14883-3212-4B54-B6A1-CEFCD8D480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194"/>
          <a:stretch/>
        </p:blipFill>
        <p:spPr>
          <a:xfrm>
            <a:off x="1383982" y="3129280"/>
            <a:ext cx="2047875" cy="2347595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091E93D8-31AF-4C0E-A2F7-7F56B37CD9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5760" y="4777104"/>
            <a:ext cx="6161246" cy="1076325"/>
          </a:xfrm>
          <a:prstGeom prst="rect">
            <a:avLst/>
          </a:prstGeom>
        </p:spPr>
      </p:pic>
      <p:sp>
        <p:nvSpPr>
          <p:cNvPr id="15" name="TextBox 19">
            <a:extLst>
              <a:ext uri="{FF2B5EF4-FFF2-40B4-BE49-F238E27FC236}">
                <a16:creationId xmlns:a16="http://schemas.microsoft.com/office/drawing/2014/main" id="{0C232460-AE09-46A8-9B59-CD130AD6380D}"/>
              </a:ext>
            </a:extLst>
          </p:cNvPr>
          <p:cNvSpPr txBox="1"/>
          <p:nvPr/>
        </p:nvSpPr>
        <p:spPr>
          <a:xfrm>
            <a:off x="11754118" y="6396335"/>
            <a:ext cx="437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CAE64A04-C943-4489-B8B5-BE75028A46BC}" type="slidenum">
              <a:rPr lang="en-US" sz="2400" b="1" smtClean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pPr algn="ctr"/>
              <a:t>15</a:t>
            </a:fld>
            <a:endParaRPr lang="en-US" sz="24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56846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7C2AD4-C262-4CD6-BE19-6549FC922CA8}"/>
              </a:ext>
            </a:extLst>
          </p:cNvPr>
          <p:cNvSpPr txBox="1"/>
          <p:nvPr/>
        </p:nvSpPr>
        <p:spPr>
          <a:xfrm>
            <a:off x="2719388" y="1071563"/>
            <a:ext cx="5681662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الــــمــــــواد الـــــصلـــبـــة 	</a:t>
            </a:r>
            <a:endParaRPr lang="en-US" sz="36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1A88F51A-F5FB-45CC-9144-53E4A681E864}"/>
              </a:ext>
            </a:extLst>
          </p:cNvPr>
          <p:cNvSpPr/>
          <p:nvPr/>
        </p:nvSpPr>
        <p:spPr>
          <a:xfrm>
            <a:off x="9861282" y="1778827"/>
            <a:ext cx="2200166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SA" sz="3600" b="1" dirty="0">
                <a:solidFill>
                  <a:srgbClr val="C00000"/>
                </a:solidFill>
                <a:latin typeface="ae_AlMateen" panose="02060803050605020204" pitchFamily="18" charset="-78"/>
                <a:cs typeface="ae_AlMateen" panose="02060803050605020204" pitchFamily="18" charset="-78"/>
              </a:rPr>
              <a:t>وحدة البناء</a:t>
            </a:r>
            <a:endParaRPr lang="ar-SA" sz="3600" dirty="0">
              <a:solidFill>
                <a:srgbClr val="C00000"/>
              </a:solidFill>
              <a:latin typeface="ae_AlMateen" panose="02060803050605020204" pitchFamily="18" charset="-78"/>
              <a:cs typeface="ae_AlMateen" panose="02060803050605020204" pitchFamily="18" charset="-78"/>
            </a:endParaRP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035BC0E8-F404-40DF-AB35-1590F251571A}"/>
              </a:ext>
            </a:extLst>
          </p:cNvPr>
          <p:cNvSpPr/>
          <p:nvPr/>
        </p:nvSpPr>
        <p:spPr>
          <a:xfrm>
            <a:off x="6756884" y="3590144"/>
            <a:ext cx="4829803" cy="14811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SA" sz="3200" b="1" dirty="0">
                <a:latin typeface="ae_AlMateen" panose="02060803050605020204" pitchFamily="18" charset="-78"/>
                <a:cs typeface="ae_AlMateen" panose="02060803050605020204" pitchFamily="18" charset="-78"/>
              </a:rPr>
              <a:t>هي أصغر ترتيب للذرات في الشبكة البلورية يحمل </a:t>
            </a:r>
            <a:r>
              <a:rPr lang="ar-SA" sz="3200" b="1" dirty="0">
                <a:solidFill>
                  <a:srgbClr val="FF0000"/>
                </a:solidFill>
                <a:latin typeface="ae_AlMateen" panose="02060803050605020204" pitchFamily="18" charset="-78"/>
                <a:cs typeface="ae_AlMateen" panose="02060803050605020204" pitchFamily="18" charset="-78"/>
              </a:rPr>
              <a:t>التماثل</a:t>
            </a:r>
            <a:r>
              <a:rPr lang="ar-SA" sz="3200" b="1" dirty="0">
                <a:latin typeface="ae_AlMateen" panose="02060803050605020204" pitchFamily="18" charset="-78"/>
                <a:cs typeface="ae_AlMateen" panose="02060803050605020204" pitchFamily="18" charset="-78"/>
              </a:rPr>
              <a:t> نفسه .</a:t>
            </a:r>
            <a:endParaRPr lang="ar-SA" sz="3200" dirty="0">
              <a:latin typeface="ae_AlMateen" panose="02060803050605020204" pitchFamily="18" charset="-78"/>
              <a:cs typeface="ae_AlMateen" panose="02060803050605020204" pitchFamily="18" charset="-78"/>
            </a:endParaRPr>
          </a:p>
        </p:txBody>
      </p:sp>
      <p:pic>
        <p:nvPicPr>
          <p:cNvPr id="8" name="Picture 2" descr="http://upload.wikimedia.org/wikipedia/commons/thumb/1/13/Carbon_lattice_diamond.png/220px-Carbon_lattice_diamond.png">
            <a:hlinkClick r:id="rId2"/>
            <a:extLst>
              <a:ext uri="{FF2B5EF4-FFF2-40B4-BE49-F238E27FC236}">
                <a16:creationId xmlns:a16="http://schemas.microsoft.com/office/drawing/2014/main" id="{4E8665A5-FD8C-4F65-86C1-FE0D8FE463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706" y="2425158"/>
            <a:ext cx="2854016" cy="3113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19">
            <a:extLst>
              <a:ext uri="{FF2B5EF4-FFF2-40B4-BE49-F238E27FC236}">
                <a16:creationId xmlns:a16="http://schemas.microsoft.com/office/drawing/2014/main" id="{F03D4393-0E08-4256-A5F8-6151F5FAFFE0}"/>
              </a:ext>
            </a:extLst>
          </p:cNvPr>
          <p:cNvSpPr txBox="1"/>
          <p:nvPr/>
        </p:nvSpPr>
        <p:spPr>
          <a:xfrm>
            <a:off x="11754118" y="6396335"/>
            <a:ext cx="437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CAE64A04-C943-4489-B8B5-BE75028A46BC}" type="slidenum">
              <a:rPr lang="en-US" sz="2400" b="1" smtClean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pPr algn="ctr"/>
              <a:t>16</a:t>
            </a:fld>
            <a:endParaRPr lang="en-US" sz="24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813188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7C2AD4-C262-4CD6-BE19-6549FC922CA8}"/>
              </a:ext>
            </a:extLst>
          </p:cNvPr>
          <p:cNvSpPr txBox="1"/>
          <p:nvPr/>
        </p:nvSpPr>
        <p:spPr>
          <a:xfrm>
            <a:off x="2719388" y="1071563"/>
            <a:ext cx="5681662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الــــمــــــواد الـــــصلـــبـــة 	</a:t>
            </a:r>
            <a:endParaRPr lang="en-US" sz="36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D370C6-1E9A-4AC2-A843-C18B3D066A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05" t="26434" r="31189" b="20196"/>
          <a:stretch/>
        </p:blipFill>
        <p:spPr bwMode="auto">
          <a:xfrm>
            <a:off x="901078" y="2576748"/>
            <a:ext cx="3240039" cy="3158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مستطيل 4">
            <a:extLst>
              <a:ext uri="{FF2B5EF4-FFF2-40B4-BE49-F238E27FC236}">
                <a16:creationId xmlns:a16="http://schemas.microsoft.com/office/drawing/2014/main" id="{ED3FA10B-EAE0-45AD-876C-9FAF92DAF4E1}"/>
              </a:ext>
            </a:extLst>
          </p:cNvPr>
          <p:cNvSpPr/>
          <p:nvPr/>
        </p:nvSpPr>
        <p:spPr>
          <a:xfrm>
            <a:off x="7877175" y="2392525"/>
            <a:ext cx="405324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sz="3200" b="1" dirty="0">
                <a:solidFill>
                  <a:srgbClr val="0000CC"/>
                </a:solidFill>
                <a:latin typeface="ae_AlMateen" panose="02060803050605020204" pitchFamily="18" charset="-78"/>
                <a:cs typeface="ae_AlMateen" panose="02060803050605020204" pitchFamily="18" charset="-78"/>
                <a:sym typeface="Wingdings"/>
              </a:rPr>
              <a:t></a:t>
            </a:r>
            <a:r>
              <a:rPr lang="ar-SA" sz="3200" b="1" dirty="0">
                <a:solidFill>
                  <a:srgbClr val="0000CC"/>
                </a:solidFill>
                <a:latin typeface="ae_AlMateen" panose="02060803050605020204" pitchFamily="18" charset="-78"/>
                <a:cs typeface="ae_AlMateen" panose="02060803050605020204" pitchFamily="18" charset="-78"/>
              </a:rPr>
              <a:t>يوجد </a:t>
            </a:r>
            <a:r>
              <a:rPr lang="en-US" sz="3200" b="1" dirty="0">
                <a:solidFill>
                  <a:srgbClr val="FF0000"/>
                </a:solidFill>
                <a:latin typeface="ae_AlMateen" panose="02060803050605020204" pitchFamily="18" charset="-78"/>
                <a:cs typeface="ae_AlMateen" panose="02060803050605020204" pitchFamily="18" charset="-78"/>
              </a:rPr>
              <a:t>7</a:t>
            </a:r>
            <a:r>
              <a:rPr lang="ar-SA" sz="3200" b="1" dirty="0">
                <a:solidFill>
                  <a:srgbClr val="0000CC"/>
                </a:solidFill>
                <a:latin typeface="ae_AlMateen" panose="02060803050605020204" pitchFamily="18" charset="-78"/>
                <a:cs typeface="ae_AlMateen" panose="02060803050605020204" pitchFamily="18" charset="-78"/>
              </a:rPr>
              <a:t> تصنيفات للبلورات بناءً على الشكل .</a:t>
            </a:r>
            <a:endParaRPr lang="ar-SA" sz="3200" dirty="0">
              <a:solidFill>
                <a:srgbClr val="0000CC"/>
              </a:solidFill>
              <a:latin typeface="ae_AlMateen" panose="02060803050605020204" pitchFamily="18" charset="-78"/>
              <a:cs typeface="ae_AlMateen" panose="02060803050605020204" pitchFamily="18" charset="-78"/>
            </a:endParaRP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230E2B20-577C-42E4-86F7-447EEC63DB0C}"/>
              </a:ext>
            </a:extLst>
          </p:cNvPr>
          <p:cNvSpPr/>
          <p:nvPr/>
        </p:nvSpPr>
        <p:spPr>
          <a:xfrm>
            <a:off x="7513344" y="3994320"/>
            <a:ext cx="454089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2800" b="1" dirty="0">
                <a:solidFill>
                  <a:srgbClr val="FF0000"/>
                </a:solidFill>
                <a:latin typeface="ae_AlMateen" panose="02060803050605020204" pitchFamily="18" charset="-78"/>
                <a:cs typeface="ae_AlMateen" panose="02060803050605020204" pitchFamily="18" charset="-78"/>
                <a:sym typeface="Wingdings"/>
              </a:rPr>
              <a:t></a:t>
            </a:r>
            <a:r>
              <a:rPr lang="ar-SA" sz="2800" b="1" dirty="0">
                <a:solidFill>
                  <a:srgbClr val="FF0000"/>
                </a:solidFill>
                <a:latin typeface="ae_AlMateen" panose="02060803050605020204" pitchFamily="18" charset="-78"/>
                <a:cs typeface="ae_AlMateen" panose="02060803050605020204" pitchFamily="18" charset="-78"/>
              </a:rPr>
              <a:t>تختلف</a:t>
            </a:r>
            <a:r>
              <a:rPr lang="ar-SA" sz="2800" b="1" dirty="0">
                <a:solidFill>
                  <a:srgbClr val="0000CC"/>
                </a:solidFill>
                <a:latin typeface="ae_AlMateen" panose="02060803050605020204" pitchFamily="18" charset="-78"/>
                <a:cs typeface="ae_AlMateen" panose="02060803050605020204" pitchFamily="18" charset="-78"/>
              </a:rPr>
              <a:t> أشكال  للبلورات بسبب أوجه أو سطوح وحدات البناء ، التي لا تلتقي دائماً في زوايا قائمة. </a:t>
            </a:r>
            <a:endParaRPr lang="ar-SA" sz="2800" dirty="0">
              <a:solidFill>
                <a:srgbClr val="0000CC"/>
              </a:solidFill>
              <a:latin typeface="ae_AlMateen" panose="02060803050605020204" pitchFamily="18" charset="-78"/>
              <a:cs typeface="ae_AlMateen" panose="02060803050605020204" pitchFamily="18" charset="-78"/>
            </a:endParaRPr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3F85B7CE-B061-420B-89F4-83AC2BFAC65A}"/>
              </a:ext>
            </a:extLst>
          </p:cNvPr>
          <p:cNvSpPr/>
          <p:nvPr/>
        </p:nvSpPr>
        <p:spPr>
          <a:xfrm>
            <a:off x="8050883" y="5735656"/>
            <a:ext cx="387953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2800" b="1" dirty="0">
                <a:solidFill>
                  <a:srgbClr val="0000CC"/>
                </a:solidFill>
                <a:latin typeface="ae_AlMateen" panose="02060803050605020204" pitchFamily="18" charset="-78"/>
                <a:cs typeface="ae_AlMateen" panose="02060803050605020204" pitchFamily="18" charset="-78"/>
              </a:rPr>
              <a:t>كما أن أطراف تلك السطوح مختلفة في الطول.</a:t>
            </a:r>
            <a:endParaRPr lang="ar-SA" sz="2800" dirty="0">
              <a:solidFill>
                <a:srgbClr val="0000CC"/>
              </a:solidFill>
              <a:latin typeface="ae_AlMateen" panose="02060803050605020204" pitchFamily="18" charset="-78"/>
              <a:cs typeface="ae_AlMateen" panose="02060803050605020204" pitchFamily="18" charset="-78"/>
            </a:endParaRPr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CE927813-4982-4EE1-AF3A-B58FF532B81B}"/>
              </a:ext>
            </a:extLst>
          </p:cNvPr>
          <p:cNvSpPr/>
          <p:nvPr/>
        </p:nvSpPr>
        <p:spPr>
          <a:xfrm>
            <a:off x="8209337" y="1774574"/>
            <a:ext cx="3961341" cy="52322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txBody>
          <a:bodyPr wrap="none">
            <a:spAutoFit/>
          </a:bodyPr>
          <a:lstStyle/>
          <a:p>
            <a:pPr algn="r" rtl="1"/>
            <a:r>
              <a:rPr lang="ar-SA" sz="2800" b="1" dirty="0">
                <a:solidFill>
                  <a:schemeClr val="tx2">
                    <a:lumMod val="50000"/>
                  </a:schemeClr>
                </a:solidFill>
                <a:latin typeface="ae_AlMateen" panose="02060803050605020204" pitchFamily="18" charset="-78"/>
                <a:cs typeface="ae_AlMateen" panose="02060803050605020204" pitchFamily="18" charset="-78"/>
              </a:rPr>
              <a:t>تصنيف البلورات بناءً على الشكل</a:t>
            </a:r>
            <a:endParaRPr lang="ar-SA" sz="2800" dirty="0">
              <a:solidFill>
                <a:schemeClr val="tx2">
                  <a:lumMod val="50000"/>
                </a:schemeClr>
              </a:solidFill>
              <a:latin typeface="ae_AlMateen" panose="02060803050605020204" pitchFamily="18" charset="-78"/>
              <a:cs typeface="ae_AlMateen" panose="02060803050605020204" pitchFamily="18" charset="-78"/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84EB8BF7-B86F-416F-BE5E-E0581FDBC19B}"/>
              </a:ext>
            </a:extLst>
          </p:cNvPr>
          <p:cNvSpPr txBox="1"/>
          <p:nvPr/>
        </p:nvSpPr>
        <p:spPr>
          <a:xfrm>
            <a:off x="1912187" y="5379315"/>
            <a:ext cx="1217819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solidFill>
                  <a:srgbClr val="C00000"/>
                </a:solidFill>
              </a:rPr>
              <a:t>مكعب</a:t>
            </a:r>
          </a:p>
        </p:txBody>
      </p:sp>
      <p:sp>
        <p:nvSpPr>
          <p:cNvPr id="13" name="TextBox 19">
            <a:extLst>
              <a:ext uri="{FF2B5EF4-FFF2-40B4-BE49-F238E27FC236}">
                <a16:creationId xmlns:a16="http://schemas.microsoft.com/office/drawing/2014/main" id="{F556B285-67C8-47E1-8943-AC2148D4B598}"/>
              </a:ext>
            </a:extLst>
          </p:cNvPr>
          <p:cNvSpPr txBox="1"/>
          <p:nvPr/>
        </p:nvSpPr>
        <p:spPr>
          <a:xfrm>
            <a:off x="11754118" y="6396335"/>
            <a:ext cx="437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CAE64A04-C943-4489-B8B5-BE75028A46BC}" type="slidenum">
              <a:rPr lang="en-US" sz="2400" b="1" smtClean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pPr algn="ctr"/>
              <a:t>17</a:t>
            </a:fld>
            <a:endParaRPr lang="en-US" sz="24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00099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7C2AD4-C262-4CD6-BE19-6549FC922CA8}"/>
              </a:ext>
            </a:extLst>
          </p:cNvPr>
          <p:cNvSpPr txBox="1"/>
          <p:nvPr/>
        </p:nvSpPr>
        <p:spPr>
          <a:xfrm>
            <a:off x="2719388" y="1071563"/>
            <a:ext cx="5681662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الــــمــــــواد الـــــصلـــبـــة 	</a:t>
            </a:r>
            <a:endParaRPr lang="en-US" sz="36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D370C6-1E9A-4AC2-A843-C18B3D066A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16" t="26434" r="54153" b="20196"/>
          <a:stretch/>
        </p:blipFill>
        <p:spPr bwMode="auto">
          <a:xfrm>
            <a:off x="924938" y="2627529"/>
            <a:ext cx="3230880" cy="3158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مستطيل 4">
            <a:extLst>
              <a:ext uri="{FF2B5EF4-FFF2-40B4-BE49-F238E27FC236}">
                <a16:creationId xmlns:a16="http://schemas.microsoft.com/office/drawing/2014/main" id="{ED3FA10B-EAE0-45AD-876C-9FAF92DAF4E1}"/>
              </a:ext>
            </a:extLst>
          </p:cNvPr>
          <p:cNvSpPr/>
          <p:nvPr/>
        </p:nvSpPr>
        <p:spPr>
          <a:xfrm>
            <a:off x="7877175" y="2392525"/>
            <a:ext cx="405324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sz="3200" b="1" dirty="0">
                <a:solidFill>
                  <a:srgbClr val="0000CC"/>
                </a:solidFill>
                <a:latin typeface="ae_AlMateen" panose="02060803050605020204" pitchFamily="18" charset="-78"/>
                <a:cs typeface="ae_AlMateen" panose="02060803050605020204" pitchFamily="18" charset="-78"/>
                <a:sym typeface="Wingdings"/>
              </a:rPr>
              <a:t></a:t>
            </a:r>
            <a:r>
              <a:rPr lang="ar-SA" sz="3200" b="1" dirty="0">
                <a:solidFill>
                  <a:srgbClr val="0000CC"/>
                </a:solidFill>
                <a:latin typeface="ae_AlMateen" panose="02060803050605020204" pitchFamily="18" charset="-78"/>
                <a:cs typeface="ae_AlMateen" panose="02060803050605020204" pitchFamily="18" charset="-78"/>
              </a:rPr>
              <a:t>يوجد </a:t>
            </a:r>
            <a:r>
              <a:rPr lang="en-US" sz="3200" b="1" dirty="0">
                <a:solidFill>
                  <a:srgbClr val="FF0000"/>
                </a:solidFill>
                <a:latin typeface="ae_AlMateen" panose="02060803050605020204" pitchFamily="18" charset="-78"/>
                <a:cs typeface="ae_AlMateen" panose="02060803050605020204" pitchFamily="18" charset="-78"/>
              </a:rPr>
              <a:t>7</a:t>
            </a:r>
            <a:r>
              <a:rPr lang="ar-SA" sz="3200" b="1" dirty="0">
                <a:solidFill>
                  <a:srgbClr val="0000CC"/>
                </a:solidFill>
                <a:latin typeface="ae_AlMateen" panose="02060803050605020204" pitchFamily="18" charset="-78"/>
                <a:cs typeface="ae_AlMateen" panose="02060803050605020204" pitchFamily="18" charset="-78"/>
              </a:rPr>
              <a:t> تصنيفات للبلورات بناءً على الشكل .</a:t>
            </a:r>
            <a:endParaRPr lang="ar-SA" sz="3200" dirty="0">
              <a:solidFill>
                <a:srgbClr val="0000CC"/>
              </a:solidFill>
              <a:latin typeface="ae_AlMateen" panose="02060803050605020204" pitchFamily="18" charset="-78"/>
              <a:cs typeface="ae_AlMateen" panose="02060803050605020204" pitchFamily="18" charset="-78"/>
            </a:endParaRP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230E2B20-577C-42E4-86F7-447EEC63DB0C}"/>
              </a:ext>
            </a:extLst>
          </p:cNvPr>
          <p:cNvSpPr/>
          <p:nvPr/>
        </p:nvSpPr>
        <p:spPr>
          <a:xfrm>
            <a:off x="7513344" y="3994320"/>
            <a:ext cx="454089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2800" b="1" dirty="0">
                <a:solidFill>
                  <a:srgbClr val="FF0000"/>
                </a:solidFill>
                <a:latin typeface="ae_AlMateen" panose="02060803050605020204" pitchFamily="18" charset="-78"/>
                <a:cs typeface="ae_AlMateen" panose="02060803050605020204" pitchFamily="18" charset="-78"/>
                <a:sym typeface="Wingdings"/>
              </a:rPr>
              <a:t></a:t>
            </a:r>
            <a:r>
              <a:rPr lang="ar-SA" sz="2800" b="1" dirty="0">
                <a:solidFill>
                  <a:srgbClr val="FF0000"/>
                </a:solidFill>
                <a:latin typeface="ae_AlMateen" panose="02060803050605020204" pitchFamily="18" charset="-78"/>
                <a:cs typeface="ae_AlMateen" panose="02060803050605020204" pitchFamily="18" charset="-78"/>
              </a:rPr>
              <a:t>تختلف</a:t>
            </a:r>
            <a:r>
              <a:rPr lang="ar-SA" sz="2800" b="1" dirty="0">
                <a:solidFill>
                  <a:srgbClr val="0000CC"/>
                </a:solidFill>
                <a:latin typeface="ae_AlMateen" panose="02060803050605020204" pitchFamily="18" charset="-78"/>
                <a:cs typeface="ae_AlMateen" panose="02060803050605020204" pitchFamily="18" charset="-78"/>
              </a:rPr>
              <a:t> أشكال  للبلورات بسبب أوجه أو سطوح وحدات البناء ، التي لا تلتقي دائماً في زوايا قائمة. </a:t>
            </a:r>
            <a:endParaRPr lang="ar-SA" sz="2800" dirty="0">
              <a:solidFill>
                <a:srgbClr val="0000CC"/>
              </a:solidFill>
              <a:latin typeface="ae_AlMateen" panose="02060803050605020204" pitchFamily="18" charset="-78"/>
              <a:cs typeface="ae_AlMateen" panose="02060803050605020204" pitchFamily="18" charset="-78"/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46DF130F-47DD-487A-971E-5BADB60E52B5}"/>
              </a:ext>
            </a:extLst>
          </p:cNvPr>
          <p:cNvSpPr txBox="1"/>
          <p:nvPr/>
        </p:nvSpPr>
        <p:spPr>
          <a:xfrm>
            <a:off x="1463514" y="5555604"/>
            <a:ext cx="196527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C00000"/>
                </a:solidFill>
              </a:rPr>
              <a:t>رباعي الأوجه</a:t>
            </a:r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3F85B7CE-B061-420B-89F4-83AC2BFAC65A}"/>
              </a:ext>
            </a:extLst>
          </p:cNvPr>
          <p:cNvSpPr/>
          <p:nvPr/>
        </p:nvSpPr>
        <p:spPr>
          <a:xfrm>
            <a:off x="8050883" y="5735656"/>
            <a:ext cx="387953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2800" b="1" dirty="0">
                <a:solidFill>
                  <a:srgbClr val="0000CC"/>
                </a:solidFill>
                <a:latin typeface="ae_AlMateen" panose="02060803050605020204" pitchFamily="18" charset="-78"/>
                <a:cs typeface="ae_AlMateen" panose="02060803050605020204" pitchFamily="18" charset="-78"/>
              </a:rPr>
              <a:t>كما أن أطراف تلك السطوح مختلفة في الطول.</a:t>
            </a:r>
            <a:endParaRPr lang="ar-SA" sz="2800" dirty="0">
              <a:solidFill>
                <a:srgbClr val="0000CC"/>
              </a:solidFill>
              <a:latin typeface="ae_AlMateen" panose="02060803050605020204" pitchFamily="18" charset="-78"/>
              <a:cs typeface="ae_AlMateen" panose="02060803050605020204" pitchFamily="18" charset="-78"/>
            </a:endParaRPr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CE927813-4982-4EE1-AF3A-B58FF532B81B}"/>
              </a:ext>
            </a:extLst>
          </p:cNvPr>
          <p:cNvSpPr/>
          <p:nvPr/>
        </p:nvSpPr>
        <p:spPr>
          <a:xfrm>
            <a:off x="8092901" y="1774574"/>
            <a:ext cx="3961341" cy="52322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txBody>
          <a:bodyPr wrap="none">
            <a:spAutoFit/>
          </a:bodyPr>
          <a:lstStyle/>
          <a:p>
            <a:pPr algn="r" rtl="1"/>
            <a:r>
              <a:rPr lang="ar-SA" sz="2800" b="1" dirty="0">
                <a:solidFill>
                  <a:schemeClr val="tx2">
                    <a:lumMod val="50000"/>
                  </a:schemeClr>
                </a:solidFill>
                <a:latin typeface="ae_AlMateen" panose="02060803050605020204" pitchFamily="18" charset="-78"/>
                <a:cs typeface="ae_AlMateen" panose="02060803050605020204" pitchFamily="18" charset="-78"/>
              </a:rPr>
              <a:t>تصنيف البلورات بناءً على الشكل</a:t>
            </a:r>
            <a:endParaRPr lang="ar-SA" sz="2800" dirty="0">
              <a:solidFill>
                <a:schemeClr val="tx2">
                  <a:lumMod val="50000"/>
                </a:schemeClr>
              </a:solidFill>
              <a:latin typeface="ae_AlMateen" panose="02060803050605020204" pitchFamily="18" charset="-78"/>
              <a:cs typeface="ae_AlMateen" panose="02060803050605020204" pitchFamily="18" charset="-78"/>
            </a:endParaRPr>
          </a:p>
        </p:txBody>
      </p:sp>
      <p:sp>
        <p:nvSpPr>
          <p:cNvPr id="11" name="TextBox 19">
            <a:extLst>
              <a:ext uri="{FF2B5EF4-FFF2-40B4-BE49-F238E27FC236}">
                <a16:creationId xmlns:a16="http://schemas.microsoft.com/office/drawing/2014/main" id="{3BE07B89-B9C4-4F17-AF5F-805AE32EF0C5}"/>
              </a:ext>
            </a:extLst>
          </p:cNvPr>
          <p:cNvSpPr txBox="1"/>
          <p:nvPr/>
        </p:nvSpPr>
        <p:spPr>
          <a:xfrm>
            <a:off x="11754118" y="6396335"/>
            <a:ext cx="437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CAE64A04-C943-4489-B8B5-BE75028A46BC}" type="slidenum">
              <a:rPr lang="en-US" sz="2400" b="1" smtClean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pPr algn="ctr"/>
              <a:t>18</a:t>
            </a:fld>
            <a:endParaRPr lang="en-US" sz="24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8026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7C2AD4-C262-4CD6-BE19-6549FC922CA8}"/>
              </a:ext>
            </a:extLst>
          </p:cNvPr>
          <p:cNvSpPr txBox="1"/>
          <p:nvPr/>
        </p:nvSpPr>
        <p:spPr>
          <a:xfrm>
            <a:off x="2719388" y="1071563"/>
            <a:ext cx="5681662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الــــمــــــواد الـــــصلـــبـــة 	</a:t>
            </a:r>
            <a:endParaRPr lang="en-US" sz="36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ED3FA10B-EAE0-45AD-876C-9FAF92DAF4E1}"/>
              </a:ext>
            </a:extLst>
          </p:cNvPr>
          <p:cNvSpPr/>
          <p:nvPr/>
        </p:nvSpPr>
        <p:spPr>
          <a:xfrm>
            <a:off x="7877175" y="2392525"/>
            <a:ext cx="405324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sz="3200" b="1" dirty="0">
                <a:solidFill>
                  <a:srgbClr val="0000CC"/>
                </a:solidFill>
                <a:latin typeface="ae_AlMateen" panose="02060803050605020204" pitchFamily="18" charset="-78"/>
                <a:cs typeface="ae_AlMateen" panose="02060803050605020204" pitchFamily="18" charset="-78"/>
                <a:sym typeface="Wingdings"/>
              </a:rPr>
              <a:t></a:t>
            </a:r>
            <a:r>
              <a:rPr lang="ar-SA" sz="3200" b="1" dirty="0">
                <a:solidFill>
                  <a:srgbClr val="0000CC"/>
                </a:solidFill>
                <a:latin typeface="ae_AlMateen" panose="02060803050605020204" pitchFamily="18" charset="-78"/>
                <a:cs typeface="ae_AlMateen" panose="02060803050605020204" pitchFamily="18" charset="-78"/>
              </a:rPr>
              <a:t>يوجد </a:t>
            </a:r>
            <a:r>
              <a:rPr lang="en-US" sz="3200" b="1" dirty="0">
                <a:solidFill>
                  <a:srgbClr val="FF0000"/>
                </a:solidFill>
                <a:latin typeface="ae_AlMateen" panose="02060803050605020204" pitchFamily="18" charset="-78"/>
                <a:cs typeface="ae_AlMateen" panose="02060803050605020204" pitchFamily="18" charset="-78"/>
              </a:rPr>
              <a:t>7</a:t>
            </a:r>
            <a:r>
              <a:rPr lang="ar-SA" sz="3200" b="1" dirty="0">
                <a:solidFill>
                  <a:srgbClr val="0000CC"/>
                </a:solidFill>
                <a:latin typeface="ae_AlMateen" panose="02060803050605020204" pitchFamily="18" charset="-78"/>
                <a:cs typeface="ae_AlMateen" panose="02060803050605020204" pitchFamily="18" charset="-78"/>
              </a:rPr>
              <a:t> تصنيفات للبلورات بناءً على الشكل .</a:t>
            </a:r>
            <a:endParaRPr lang="ar-SA" sz="3200" dirty="0">
              <a:solidFill>
                <a:srgbClr val="0000CC"/>
              </a:solidFill>
              <a:latin typeface="ae_AlMateen" panose="02060803050605020204" pitchFamily="18" charset="-78"/>
              <a:cs typeface="ae_AlMateen" panose="02060803050605020204" pitchFamily="18" charset="-78"/>
            </a:endParaRP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230E2B20-577C-42E4-86F7-447EEC63DB0C}"/>
              </a:ext>
            </a:extLst>
          </p:cNvPr>
          <p:cNvSpPr/>
          <p:nvPr/>
        </p:nvSpPr>
        <p:spPr>
          <a:xfrm>
            <a:off x="7513344" y="3994320"/>
            <a:ext cx="454089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2800" b="1" dirty="0">
                <a:solidFill>
                  <a:srgbClr val="FF0000"/>
                </a:solidFill>
                <a:latin typeface="ae_AlMateen" panose="02060803050605020204" pitchFamily="18" charset="-78"/>
                <a:cs typeface="ae_AlMateen" panose="02060803050605020204" pitchFamily="18" charset="-78"/>
                <a:sym typeface="Wingdings"/>
              </a:rPr>
              <a:t></a:t>
            </a:r>
            <a:r>
              <a:rPr lang="ar-SA" sz="2800" b="1" dirty="0">
                <a:solidFill>
                  <a:srgbClr val="FF0000"/>
                </a:solidFill>
                <a:latin typeface="ae_AlMateen" panose="02060803050605020204" pitchFamily="18" charset="-78"/>
                <a:cs typeface="ae_AlMateen" panose="02060803050605020204" pitchFamily="18" charset="-78"/>
              </a:rPr>
              <a:t>تختلف</a:t>
            </a:r>
            <a:r>
              <a:rPr lang="ar-SA" sz="2800" b="1" dirty="0">
                <a:solidFill>
                  <a:srgbClr val="0000CC"/>
                </a:solidFill>
                <a:latin typeface="ae_AlMateen" panose="02060803050605020204" pitchFamily="18" charset="-78"/>
                <a:cs typeface="ae_AlMateen" panose="02060803050605020204" pitchFamily="18" charset="-78"/>
              </a:rPr>
              <a:t> أشكال  للبلورات بسبب أوجه أو سطوح وحدات البناء ، التي لا تلتقي دائماً في زوايا قائمة. </a:t>
            </a:r>
            <a:endParaRPr lang="ar-SA" sz="2800" dirty="0">
              <a:solidFill>
                <a:srgbClr val="0000CC"/>
              </a:solidFill>
              <a:latin typeface="ae_AlMateen" panose="02060803050605020204" pitchFamily="18" charset="-78"/>
              <a:cs typeface="ae_AlMateen" panose="02060803050605020204" pitchFamily="18" charset="-78"/>
            </a:endParaRPr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3F85B7CE-B061-420B-89F4-83AC2BFAC65A}"/>
              </a:ext>
            </a:extLst>
          </p:cNvPr>
          <p:cNvSpPr/>
          <p:nvPr/>
        </p:nvSpPr>
        <p:spPr>
          <a:xfrm>
            <a:off x="8050883" y="5735656"/>
            <a:ext cx="387953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2800" b="1" dirty="0">
                <a:solidFill>
                  <a:srgbClr val="0000CC"/>
                </a:solidFill>
                <a:latin typeface="ae_AlMateen" panose="02060803050605020204" pitchFamily="18" charset="-78"/>
                <a:cs typeface="ae_AlMateen" panose="02060803050605020204" pitchFamily="18" charset="-78"/>
              </a:rPr>
              <a:t>كما أن أطراف تلك السطوح مختلفة في الطول.</a:t>
            </a:r>
            <a:endParaRPr lang="ar-SA" sz="2800" dirty="0">
              <a:solidFill>
                <a:srgbClr val="0000CC"/>
              </a:solidFill>
              <a:latin typeface="ae_AlMateen" panose="02060803050605020204" pitchFamily="18" charset="-78"/>
              <a:cs typeface="ae_AlMateen" panose="02060803050605020204" pitchFamily="18" charset="-78"/>
            </a:endParaRPr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CE927813-4982-4EE1-AF3A-B58FF532B81B}"/>
              </a:ext>
            </a:extLst>
          </p:cNvPr>
          <p:cNvSpPr/>
          <p:nvPr/>
        </p:nvSpPr>
        <p:spPr>
          <a:xfrm>
            <a:off x="8092901" y="1774574"/>
            <a:ext cx="3961341" cy="52322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txBody>
          <a:bodyPr wrap="none">
            <a:spAutoFit/>
          </a:bodyPr>
          <a:lstStyle/>
          <a:p>
            <a:pPr algn="r" rtl="1"/>
            <a:r>
              <a:rPr lang="ar-SA" sz="2800" b="1" dirty="0">
                <a:solidFill>
                  <a:schemeClr val="tx2">
                    <a:lumMod val="50000"/>
                  </a:schemeClr>
                </a:solidFill>
                <a:latin typeface="ae_AlMateen" panose="02060803050605020204" pitchFamily="18" charset="-78"/>
                <a:cs typeface="ae_AlMateen" panose="02060803050605020204" pitchFamily="18" charset="-78"/>
              </a:rPr>
              <a:t>تصنيف البلورات بناءً على الشكل</a:t>
            </a:r>
            <a:endParaRPr lang="ar-SA" sz="2800" dirty="0">
              <a:solidFill>
                <a:schemeClr val="tx2">
                  <a:lumMod val="50000"/>
                </a:schemeClr>
              </a:solidFill>
              <a:latin typeface="ae_AlMateen" panose="02060803050605020204" pitchFamily="18" charset="-78"/>
              <a:cs typeface="ae_AlMateen" panose="02060803050605020204" pitchFamily="18" charset="-78"/>
            </a:endParaRP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6EAE7914-936B-4D1B-9AD6-C2A2AA7748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877" y="2429402"/>
            <a:ext cx="3248025" cy="3357035"/>
          </a:xfrm>
          <a:prstGeom prst="rect">
            <a:avLst/>
          </a:prstGeom>
        </p:spPr>
      </p:pic>
      <p:sp>
        <p:nvSpPr>
          <p:cNvPr id="15" name="مربع نص 14">
            <a:extLst>
              <a:ext uri="{FF2B5EF4-FFF2-40B4-BE49-F238E27FC236}">
                <a16:creationId xmlns:a16="http://schemas.microsoft.com/office/drawing/2014/main" id="{55769505-5D46-48D1-B891-6F787ED9FDE0}"/>
              </a:ext>
            </a:extLst>
          </p:cNvPr>
          <p:cNvSpPr txBox="1"/>
          <p:nvPr/>
        </p:nvSpPr>
        <p:spPr>
          <a:xfrm>
            <a:off x="1382605" y="5504823"/>
            <a:ext cx="208808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C00000"/>
                </a:solidFill>
              </a:rPr>
              <a:t>متوازي مستطيلات</a:t>
            </a:r>
          </a:p>
        </p:txBody>
      </p:sp>
      <p:sp>
        <p:nvSpPr>
          <p:cNvPr id="17" name="TextBox 19">
            <a:extLst>
              <a:ext uri="{FF2B5EF4-FFF2-40B4-BE49-F238E27FC236}">
                <a16:creationId xmlns:a16="http://schemas.microsoft.com/office/drawing/2014/main" id="{926D8D0F-C6B4-47AA-ACD9-9762E49D9ABD}"/>
              </a:ext>
            </a:extLst>
          </p:cNvPr>
          <p:cNvSpPr txBox="1"/>
          <p:nvPr/>
        </p:nvSpPr>
        <p:spPr>
          <a:xfrm>
            <a:off x="11754118" y="6396335"/>
            <a:ext cx="437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CAE64A04-C943-4489-B8B5-BE75028A46BC}" type="slidenum">
              <a:rPr lang="en-US" sz="2400" b="1" smtClean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pPr algn="ctr"/>
              <a:t>19</a:t>
            </a:fld>
            <a:endParaRPr lang="en-US" sz="24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499405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EBCFFD35-F7BD-49BB-88D9-F59BC3EA1EFA}"/>
              </a:ext>
            </a:extLst>
          </p:cNvPr>
          <p:cNvSpPr txBox="1"/>
          <p:nvPr/>
        </p:nvSpPr>
        <p:spPr>
          <a:xfrm>
            <a:off x="2719388" y="1071563"/>
            <a:ext cx="5681662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+mj-cs"/>
              </a:rPr>
              <a:t>الــمــواد الــســائـلـة	</a:t>
            </a:r>
            <a:endParaRPr lang="en-US" sz="3600" b="1" dirty="0">
              <a:solidFill>
                <a:schemeClr val="tx1"/>
              </a:solidFill>
              <a:latin typeface="Sakkal Majalla" panose="02000000000000000000" pitchFamily="2" charset="-78"/>
              <a:cs typeface="+mj-cs"/>
            </a:endParaRPr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E12B58C1-51AF-475B-BD68-82FE81D10E1E}"/>
              </a:ext>
            </a:extLst>
          </p:cNvPr>
          <p:cNvSpPr/>
          <p:nvPr/>
        </p:nvSpPr>
        <p:spPr>
          <a:xfrm>
            <a:off x="3329378" y="1743001"/>
            <a:ext cx="632306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/>
            <a:r>
              <a:rPr lang="ar-SA" sz="3200" b="1" u="sng" dirty="0">
                <a:solidFill>
                  <a:srgbClr val="FF0000"/>
                </a:solidFill>
              </a:rPr>
              <a:t>فسر</a:t>
            </a:r>
            <a:r>
              <a:rPr lang="ar-SA" sz="3200" b="1" dirty="0"/>
              <a:t> سبب استخدام الماء والصابون معا لتنظيف الملابس، وليس الماء وحده.</a:t>
            </a:r>
            <a:endParaRPr lang="en-US" sz="32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5" name="TextBox 19">
            <a:extLst>
              <a:ext uri="{FF2B5EF4-FFF2-40B4-BE49-F238E27FC236}">
                <a16:creationId xmlns:a16="http://schemas.microsoft.com/office/drawing/2014/main" id="{F9E03722-20D4-44D3-9CD9-F389AFC84FF5}"/>
              </a:ext>
            </a:extLst>
          </p:cNvPr>
          <p:cNvSpPr txBox="1"/>
          <p:nvPr/>
        </p:nvSpPr>
        <p:spPr>
          <a:xfrm>
            <a:off x="9914669" y="1761858"/>
            <a:ext cx="13501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36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تقويم:</a:t>
            </a:r>
            <a:endParaRPr lang="en-US" sz="36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6" name="Picture 20">
            <a:extLst>
              <a:ext uri="{FF2B5EF4-FFF2-40B4-BE49-F238E27FC236}">
                <a16:creationId xmlns:a16="http://schemas.microsoft.com/office/drawing/2014/main" id="{BEB0CB5C-F836-4DE3-AFD7-E324CBEB3A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5036" y="1719263"/>
            <a:ext cx="768263" cy="731520"/>
          </a:xfrm>
          <a:prstGeom prst="rect">
            <a:avLst/>
          </a:prstGeom>
        </p:spPr>
      </p:pic>
      <p:sp>
        <p:nvSpPr>
          <p:cNvPr id="12" name="TextBox 19">
            <a:extLst>
              <a:ext uri="{FF2B5EF4-FFF2-40B4-BE49-F238E27FC236}">
                <a16:creationId xmlns:a16="http://schemas.microsoft.com/office/drawing/2014/main" id="{1614C262-5257-41BE-9B89-7448DECADF3A}"/>
              </a:ext>
            </a:extLst>
          </p:cNvPr>
          <p:cNvSpPr txBox="1"/>
          <p:nvPr/>
        </p:nvSpPr>
        <p:spPr>
          <a:xfrm>
            <a:off x="10014642" y="2347637"/>
            <a:ext cx="1918684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+mj-cs"/>
              </a:rPr>
              <a:t>تدريب 20ص36</a:t>
            </a:r>
            <a:endParaRPr lang="en-US" sz="2400" b="1" dirty="0">
              <a:solidFill>
                <a:srgbClr val="C00000"/>
              </a:solidFill>
              <a:latin typeface="Sakkal Majalla" panose="02000000000000000000" pitchFamily="2" charset="-78"/>
              <a:cs typeface="+mj-cs"/>
            </a:endParaRPr>
          </a:p>
        </p:txBody>
      </p:sp>
      <p:sp>
        <p:nvSpPr>
          <p:cNvPr id="7" name="TextBox 19">
            <a:extLst>
              <a:ext uri="{FF2B5EF4-FFF2-40B4-BE49-F238E27FC236}">
                <a16:creationId xmlns:a16="http://schemas.microsoft.com/office/drawing/2014/main" id="{770EE351-3FC6-450E-987D-A42667D7C2BC}"/>
              </a:ext>
            </a:extLst>
          </p:cNvPr>
          <p:cNvSpPr txBox="1"/>
          <p:nvPr/>
        </p:nvSpPr>
        <p:spPr>
          <a:xfrm>
            <a:off x="11754118" y="6396335"/>
            <a:ext cx="437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CAE64A04-C943-4489-B8B5-BE75028A46BC}" type="slidenum">
              <a:rPr lang="en-US" sz="2400" b="1" smtClean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pPr algn="ctr"/>
              <a:t>2</a:t>
            </a:fld>
            <a:endParaRPr lang="en-US" sz="24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2C0CF5DB-C311-4EE6-980B-4542C500A452}"/>
              </a:ext>
            </a:extLst>
          </p:cNvPr>
          <p:cNvSpPr txBox="1"/>
          <p:nvPr/>
        </p:nvSpPr>
        <p:spPr>
          <a:xfrm>
            <a:off x="3040379" y="3295134"/>
            <a:ext cx="822447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3600" b="1" dirty="0">
                <a:solidFill>
                  <a:srgbClr val="0000CC"/>
                </a:solidFill>
              </a:rPr>
              <a:t>يقلل الصابون والمنظفات من التوتر السطحي للماء عن طريق تكسير الروابط الهيدروجينية بين جزيئاته، مما يسمح بحمل الأوساخ بعيدا بواسطة الماء.</a:t>
            </a:r>
          </a:p>
        </p:txBody>
      </p:sp>
    </p:spTree>
    <p:extLst>
      <p:ext uri="{BB962C8B-B14F-4D97-AF65-F5344CB8AC3E}">
        <p14:creationId xmlns:p14="http://schemas.microsoft.com/office/powerpoint/2010/main" val="520304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7C2AD4-C262-4CD6-BE19-6549FC922CA8}"/>
              </a:ext>
            </a:extLst>
          </p:cNvPr>
          <p:cNvSpPr txBox="1"/>
          <p:nvPr/>
        </p:nvSpPr>
        <p:spPr>
          <a:xfrm>
            <a:off x="2719388" y="1071563"/>
            <a:ext cx="5681662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الــــمــــــواد الـــــصلـــبـــة 	</a:t>
            </a:r>
            <a:endParaRPr lang="en-US" sz="36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ED3FA10B-EAE0-45AD-876C-9FAF92DAF4E1}"/>
              </a:ext>
            </a:extLst>
          </p:cNvPr>
          <p:cNvSpPr/>
          <p:nvPr/>
        </p:nvSpPr>
        <p:spPr>
          <a:xfrm>
            <a:off x="7877175" y="2392525"/>
            <a:ext cx="405324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sz="3200" b="1" dirty="0">
                <a:solidFill>
                  <a:srgbClr val="0000CC"/>
                </a:solidFill>
                <a:latin typeface="ae_AlMateen" panose="02060803050605020204" pitchFamily="18" charset="-78"/>
                <a:cs typeface="ae_AlMateen" panose="02060803050605020204" pitchFamily="18" charset="-78"/>
                <a:sym typeface="Wingdings"/>
              </a:rPr>
              <a:t></a:t>
            </a:r>
            <a:r>
              <a:rPr lang="ar-SA" sz="3200" b="1" dirty="0">
                <a:solidFill>
                  <a:srgbClr val="0000CC"/>
                </a:solidFill>
                <a:latin typeface="ae_AlMateen" panose="02060803050605020204" pitchFamily="18" charset="-78"/>
                <a:cs typeface="ae_AlMateen" panose="02060803050605020204" pitchFamily="18" charset="-78"/>
              </a:rPr>
              <a:t>يوجد </a:t>
            </a:r>
            <a:r>
              <a:rPr lang="en-US" sz="3200" b="1" dirty="0">
                <a:solidFill>
                  <a:srgbClr val="FF0000"/>
                </a:solidFill>
                <a:latin typeface="ae_AlMateen" panose="02060803050605020204" pitchFamily="18" charset="-78"/>
                <a:cs typeface="ae_AlMateen" panose="02060803050605020204" pitchFamily="18" charset="-78"/>
              </a:rPr>
              <a:t>7</a:t>
            </a:r>
            <a:r>
              <a:rPr lang="ar-SA" sz="3200" b="1" dirty="0">
                <a:solidFill>
                  <a:srgbClr val="0000CC"/>
                </a:solidFill>
                <a:latin typeface="ae_AlMateen" panose="02060803050605020204" pitchFamily="18" charset="-78"/>
                <a:cs typeface="ae_AlMateen" panose="02060803050605020204" pitchFamily="18" charset="-78"/>
              </a:rPr>
              <a:t> تصنيفات للبلورات بناءً على الشكل .</a:t>
            </a:r>
            <a:endParaRPr lang="ar-SA" sz="3200" dirty="0">
              <a:solidFill>
                <a:srgbClr val="0000CC"/>
              </a:solidFill>
              <a:latin typeface="ae_AlMateen" panose="02060803050605020204" pitchFamily="18" charset="-78"/>
              <a:cs typeface="ae_AlMateen" panose="02060803050605020204" pitchFamily="18" charset="-78"/>
            </a:endParaRP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230E2B20-577C-42E4-86F7-447EEC63DB0C}"/>
              </a:ext>
            </a:extLst>
          </p:cNvPr>
          <p:cNvSpPr/>
          <p:nvPr/>
        </p:nvSpPr>
        <p:spPr>
          <a:xfrm>
            <a:off x="7513344" y="3994320"/>
            <a:ext cx="454089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2800" b="1" dirty="0">
                <a:solidFill>
                  <a:srgbClr val="FF0000"/>
                </a:solidFill>
                <a:latin typeface="ae_AlMateen" panose="02060803050605020204" pitchFamily="18" charset="-78"/>
                <a:cs typeface="ae_AlMateen" panose="02060803050605020204" pitchFamily="18" charset="-78"/>
                <a:sym typeface="Wingdings"/>
              </a:rPr>
              <a:t></a:t>
            </a:r>
            <a:r>
              <a:rPr lang="ar-SA" sz="2800" b="1" dirty="0">
                <a:solidFill>
                  <a:srgbClr val="FF0000"/>
                </a:solidFill>
                <a:latin typeface="ae_AlMateen" panose="02060803050605020204" pitchFamily="18" charset="-78"/>
                <a:cs typeface="ae_AlMateen" panose="02060803050605020204" pitchFamily="18" charset="-78"/>
              </a:rPr>
              <a:t>تختلف</a:t>
            </a:r>
            <a:r>
              <a:rPr lang="ar-SA" sz="2800" b="1" dirty="0">
                <a:solidFill>
                  <a:srgbClr val="0000CC"/>
                </a:solidFill>
                <a:latin typeface="ae_AlMateen" panose="02060803050605020204" pitchFamily="18" charset="-78"/>
                <a:cs typeface="ae_AlMateen" panose="02060803050605020204" pitchFamily="18" charset="-78"/>
              </a:rPr>
              <a:t> أشكال  للبلورات بسبب أوجه أو سطوح وحدات البناء ، التي لا تلتقي دائماً في زوايا قائمة. </a:t>
            </a:r>
            <a:endParaRPr lang="ar-SA" sz="2800" dirty="0">
              <a:solidFill>
                <a:srgbClr val="0000CC"/>
              </a:solidFill>
              <a:latin typeface="ae_AlMateen" panose="02060803050605020204" pitchFamily="18" charset="-78"/>
              <a:cs typeface="ae_AlMateen" panose="02060803050605020204" pitchFamily="18" charset="-78"/>
            </a:endParaRPr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3F85B7CE-B061-420B-89F4-83AC2BFAC65A}"/>
              </a:ext>
            </a:extLst>
          </p:cNvPr>
          <p:cNvSpPr/>
          <p:nvPr/>
        </p:nvSpPr>
        <p:spPr>
          <a:xfrm>
            <a:off x="8050883" y="5735656"/>
            <a:ext cx="387953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2800" b="1" dirty="0">
                <a:solidFill>
                  <a:srgbClr val="0000CC"/>
                </a:solidFill>
                <a:latin typeface="ae_AlMateen" panose="02060803050605020204" pitchFamily="18" charset="-78"/>
                <a:cs typeface="ae_AlMateen" panose="02060803050605020204" pitchFamily="18" charset="-78"/>
              </a:rPr>
              <a:t>كما أن أطراف تلك السطوح مختلفة في الطول.</a:t>
            </a:r>
            <a:endParaRPr lang="ar-SA" sz="2800" dirty="0">
              <a:solidFill>
                <a:srgbClr val="0000CC"/>
              </a:solidFill>
              <a:latin typeface="ae_AlMateen" panose="02060803050605020204" pitchFamily="18" charset="-78"/>
              <a:cs typeface="ae_AlMateen" panose="02060803050605020204" pitchFamily="18" charset="-78"/>
            </a:endParaRPr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id="{85581108-5712-4088-B519-9571A19C02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16" t="31530" r="30875" b="11494"/>
          <a:stretch/>
        </p:blipFill>
        <p:spPr bwMode="auto">
          <a:xfrm>
            <a:off x="1031573" y="2536105"/>
            <a:ext cx="2554907" cy="2916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مربع نص 12">
            <a:extLst>
              <a:ext uri="{FF2B5EF4-FFF2-40B4-BE49-F238E27FC236}">
                <a16:creationId xmlns:a16="http://schemas.microsoft.com/office/drawing/2014/main" id="{A030C099-CB3D-40D5-90C7-C176FF117F47}"/>
              </a:ext>
            </a:extLst>
          </p:cNvPr>
          <p:cNvSpPr txBox="1"/>
          <p:nvPr/>
        </p:nvSpPr>
        <p:spPr>
          <a:xfrm>
            <a:off x="1878033" y="5146842"/>
            <a:ext cx="1132764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solidFill>
                  <a:srgbClr val="C00000"/>
                </a:solidFill>
              </a:rPr>
              <a:t>ثلاثي الميل</a:t>
            </a:r>
          </a:p>
        </p:txBody>
      </p:sp>
      <p:sp>
        <p:nvSpPr>
          <p:cNvPr id="23" name="مستطيل 22">
            <a:extLst>
              <a:ext uri="{FF2B5EF4-FFF2-40B4-BE49-F238E27FC236}">
                <a16:creationId xmlns:a16="http://schemas.microsoft.com/office/drawing/2014/main" id="{1A8634A8-5C4B-4C7F-A797-D871E0B54879}"/>
              </a:ext>
            </a:extLst>
          </p:cNvPr>
          <p:cNvSpPr/>
          <p:nvPr/>
        </p:nvSpPr>
        <p:spPr>
          <a:xfrm>
            <a:off x="8092901" y="1774574"/>
            <a:ext cx="3961341" cy="52322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txBody>
          <a:bodyPr wrap="none">
            <a:spAutoFit/>
          </a:bodyPr>
          <a:lstStyle/>
          <a:p>
            <a:pPr algn="r" rtl="1"/>
            <a:r>
              <a:rPr lang="ar-SA" sz="2800" b="1" dirty="0">
                <a:solidFill>
                  <a:schemeClr val="tx2">
                    <a:lumMod val="50000"/>
                  </a:schemeClr>
                </a:solidFill>
                <a:latin typeface="ae_AlMateen" panose="02060803050605020204" pitchFamily="18" charset="-78"/>
                <a:cs typeface="ae_AlMateen" panose="02060803050605020204" pitchFamily="18" charset="-78"/>
              </a:rPr>
              <a:t>تصنيف البلورات بناءً على الشكل</a:t>
            </a:r>
            <a:endParaRPr lang="ar-SA" sz="2800" dirty="0">
              <a:solidFill>
                <a:schemeClr val="tx2">
                  <a:lumMod val="50000"/>
                </a:schemeClr>
              </a:solidFill>
              <a:latin typeface="ae_AlMateen" panose="02060803050605020204" pitchFamily="18" charset="-78"/>
              <a:cs typeface="ae_AlMateen" panose="02060803050605020204" pitchFamily="18" charset="-78"/>
            </a:endParaRPr>
          </a:p>
        </p:txBody>
      </p:sp>
      <p:sp>
        <p:nvSpPr>
          <p:cNvPr id="12" name="TextBox 19">
            <a:extLst>
              <a:ext uri="{FF2B5EF4-FFF2-40B4-BE49-F238E27FC236}">
                <a16:creationId xmlns:a16="http://schemas.microsoft.com/office/drawing/2014/main" id="{B4984E39-B86A-4618-A107-68F3B8414058}"/>
              </a:ext>
            </a:extLst>
          </p:cNvPr>
          <p:cNvSpPr txBox="1"/>
          <p:nvPr/>
        </p:nvSpPr>
        <p:spPr>
          <a:xfrm>
            <a:off x="11754118" y="6396335"/>
            <a:ext cx="437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CAE64A04-C943-4489-B8B5-BE75028A46BC}" type="slidenum">
              <a:rPr lang="en-US" sz="2400" b="1" smtClean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pPr algn="ctr"/>
              <a:t>20</a:t>
            </a:fld>
            <a:endParaRPr lang="en-US" sz="24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222359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7C2AD4-C262-4CD6-BE19-6549FC922CA8}"/>
              </a:ext>
            </a:extLst>
          </p:cNvPr>
          <p:cNvSpPr txBox="1"/>
          <p:nvPr/>
        </p:nvSpPr>
        <p:spPr>
          <a:xfrm>
            <a:off x="2719388" y="1071563"/>
            <a:ext cx="5681662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الــــمــــــواد الـــــصلـــبـــة 	</a:t>
            </a:r>
            <a:endParaRPr lang="en-US" sz="36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ED3FA10B-EAE0-45AD-876C-9FAF92DAF4E1}"/>
              </a:ext>
            </a:extLst>
          </p:cNvPr>
          <p:cNvSpPr/>
          <p:nvPr/>
        </p:nvSpPr>
        <p:spPr>
          <a:xfrm>
            <a:off x="7877175" y="2392525"/>
            <a:ext cx="405324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sz="3200" b="1" dirty="0">
                <a:solidFill>
                  <a:srgbClr val="0000CC"/>
                </a:solidFill>
                <a:latin typeface="ae_AlMateen" panose="02060803050605020204" pitchFamily="18" charset="-78"/>
                <a:cs typeface="ae_AlMateen" panose="02060803050605020204" pitchFamily="18" charset="-78"/>
                <a:sym typeface="Wingdings"/>
              </a:rPr>
              <a:t></a:t>
            </a:r>
            <a:r>
              <a:rPr lang="ar-SA" sz="3200" b="1" dirty="0">
                <a:solidFill>
                  <a:srgbClr val="0000CC"/>
                </a:solidFill>
                <a:latin typeface="ae_AlMateen" panose="02060803050605020204" pitchFamily="18" charset="-78"/>
                <a:cs typeface="ae_AlMateen" panose="02060803050605020204" pitchFamily="18" charset="-78"/>
              </a:rPr>
              <a:t>يوجد </a:t>
            </a:r>
            <a:r>
              <a:rPr lang="en-US" sz="3200" b="1" dirty="0">
                <a:solidFill>
                  <a:srgbClr val="FF0000"/>
                </a:solidFill>
                <a:latin typeface="ae_AlMateen" panose="02060803050605020204" pitchFamily="18" charset="-78"/>
                <a:cs typeface="ae_AlMateen" panose="02060803050605020204" pitchFamily="18" charset="-78"/>
              </a:rPr>
              <a:t>7</a:t>
            </a:r>
            <a:r>
              <a:rPr lang="ar-SA" sz="3200" b="1" dirty="0">
                <a:solidFill>
                  <a:srgbClr val="0000CC"/>
                </a:solidFill>
                <a:latin typeface="ae_AlMateen" panose="02060803050605020204" pitchFamily="18" charset="-78"/>
                <a:cs typeface="ae_AlMateen" panose="02060803050605020204" pitchFamily="18" charset="-78"/>
              </a:rPr>
              <a:t> تصنيفات للبلورات بناءً على الشكل .</a:t>
            </a:r>
            <a:endParaRPr lang="ar-SA" sz="3200" dirty="0">
              <a:solidFill>
                <a:srgbClr val="0000CC"/>
              </a:solidFill>
              <a:latin typeface="ae_AlMateen" panose="02060803050605020204" pitchFamily="18" charset="-78"/>
              <a:cs typeface="ae_AlMateen" panose="02060803050605020204" pitchFamily="18" charset="-78"/>
            </a:endParaRP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230E2B20-577C-42E4-86F7-447EEC63DB0C}"/>
              </a:ext>
            </a:extLst>
          </p:cNvPr>
          <p:cNvSpPr/>
          <p:nvPr/>
        </p:nvSpPr>
        <p:spPr>
          <a:xfrm>
            <a:off x="7513344" y="3994320"/>
            <a:ext cx="454089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2800" b="1" dirty="0">
                <a:solidFill>
                  <a:srgbClr val="FF0000"/>
                </a:solidFill>
                <a:latin typeface="ae_AlMateen" panose="02060803050605020204" pitchFamily="18" charset="-78"/>
                <a:cs typeface="ae_AlMateen" panose="02060803050605020204" pitchFamily="18" charset="-78"/>
                <a:sym typeface="Wingdings"/>
              </a:rPr>
              <a:t></a:t>
            </a:r>
            <a:r>
              <a:rPr lang="ar-SA" sz="2800" b="1" dirty="0">
                <a:solidFill>
                  <a:srgbClr val="FF0000"/>
                </a:solidFill>
                <a:latin typeface="ae_AlMateen" panose="02060803050605020204" pitchFamily="18" charset="-78"/>
                <a:cs typeface="ae_AlMateen" panose="02060803050605020204" pitchFamily="18" charset="-78"/>
              </a:rPr>
              <a:t>تختلف</a:t>
            </a:r>
            <a:r>
              <a:rPr lang="ar-SA" sz="2800" b="1" dirty="0">
                <a:solidFill>
                  <a:srgbClr val="0000CC"/>
                </a:solidFill>
                <a:latin typeface="ae_AlMateen" panose="02060803050605020204" pitchFamily="18" charset="-78"/>
                <a:cs typeface="ae_AlMateen" panose="02060803050605020204" pitchFamily="18" charset="-78"/>
              </a:rPr>
              <a:t> أشكال  للبلورات بسبب أوجه أو سطوح وحدات البناء ، التي لا تلتقي دائماً في زوايا قائمة. </a:t>
            </a:r>
            <a:endParaRPr lang="ar-SA" sz="2800" dirty="0">
              <a:solidFill>
                <a:srgbClr val="0000CC"/>
              </a:solidFill>
              <a:latin typeface="ae_AlMateen" panose="02060803050605020204" pitchFamily="18" charset="-78"/>
              <a:cs typeface="ae_AlMateen" panose="02060803050605020204" pitchFamily="18" charset="-78"/>
            </a:endParaRPr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3F85B7CE-B061-420B-89F4-83AC2BFAC65A}"/>
              </a:ext>
            </a:extLst>
          </p:cNvPr>
          <p:cNvSpPr/>
          <p:nvPr/>
        </p:nvSpPr>
        <p:spPr>
          <a:xfrm>
            <a:off x="8050883" y="5735656"/>
            <a:ext cx="387953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2800" b="1" dirty="0">
                <a:solidFill>
                  <a:srgbClr val="0000CC"/>
                </a:solidFill>
                <a:latin typeface="ae_AlMateen" panose="02060803050605020204" pitchFamily="18" charset="-78"/>
                <a:cs typeface="ae_AlMateen" panose="02060803050605020204" pitchFamily="18" charset="-78"/>
              </a:rPr>
              <a:t>كما أن أطراف تلك السطوح مختلفة في الطول.</a:t>
            </a:r>
            <a:endParaRPr lang="ar-SA" sz="2800" dirty="0">
              <a:solidFill>
                <a:srgbClr val="0000CC"/>
              </a:solidFill>
              <a:latin typeface="ae_AlMateen" panose="02060803050605020204" pitchFamily="18" charset="-78"/>
              <a:cs typeface="ae_AlMateen" panose="02060803050605020204" pitchFamily="18" charset="-78"/>
            </a:endParaRPr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id="{85581108-5712-4088-B519-9571A19C02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97" t="31530" r="47708" b="11494"/>
          <a:stretch/>
        </p:blipFill>
        <p:spPr bwMode="auto">
          <a:xfrm>
            <a:off x="1229360" y="2622549"/>
            <a:ext cx="2612427" cy="2916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مربع نص 14">
            <a:extLst>
              <a:ext uri="{FF2B5EF4-FFF2-40B4-BE49-F238E27FC236}">
                <a16:creationId xmlns:a16="http://schemas.microsoft.com/office/drawing/2014/main" id="{93A2CA60-D563-4D88-BC2B-326D2147E2D7}"/>
              </a:ext>
            </a:extLst>
          </p:cNvPr>
          <p:cNvSpPr txBox="1"/>
          <p:nvPr/>
        </p:nvSpPr>
        <p:spPr>
          <a:xfrm>
            <a:off x="2052267" y="5320157"/>
            <a:ext cx="155584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C00000"/>
                </a:solidFill>
              </a:rPr>
              <a:t>سداسي الأوجه</a:t>
            </a:r>
          </a:p>
        </p:txBody>
      </p:sp>
      <p:sp>
        <p:nvSpPr>
          <p:cNvPr id="23" name="مستطيل 22">
            <a:extLst>
              <a:ext uri="{FF2B5EF4-FFF2-40B4-BE49-F238E27FC236}">
                <a16:creationId xmlns:a16="http://schemas.microsoft.com/office/drawing/2014/main" id="{1A8634A8-5C4B-4C7F-A797-D871E0B54879}"/>
              </a:ext>
            </a:extLst>
          </p:cNvPr>
          <p:cNvSpPr/>
          <p:nvPr/>
        </p:nvSpPr>
        <p:spPr>
          <a:xfrm>
            <a:off x="8092901" y="1774574"/>
            <a:ext cx="3961341" cy="52322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txBody>
          <a:bodyPr wrap="none">
            <a:spAutoFit/>
          </a:bodyPr>
          <a:lstStyle/>
          <a:p>
            <a:pPr algn="r" rtl="1"/>
            <a:r>
              <a:rPr lang="ar-SA" sz="2800" b="1" dirty="0">
                <a:solidFill>
                  <a:schemeClr val="tx2">
                    <a:lumMod val="50000"/>
                  </a:schemeClr>
                </a:solidFill>
                <a:latin typeface="ae_AlMateen" panose="02060803050605020204" pitchFamily="18" charset="-78"/>
                <a:cs typeface="ae_AlMateen" panose="02060803050605020204" pitchFamily="18" charset="-78"/>
              </a:rPr>
              <a:t>تصنيف البلورات بناءً على الشكل</a:t>
            </a:r>
            <a:endParaRPr lang="ar-SA" sz="2800" dirty="0">
              <a:solidFill>
                <a:schemeClr val="tx2">
                  <a:lumMod val="50000"/>
                </a:schemeClr>
              </a:solidFill>
              <a:latin typeface="ae_AlMateen" panose="02060803050605020204" pitchFamily="18" charset="-78"/>
              <a:cs typeface="ae_AlMateen" panose="02060803050605020204" pitchFamily="18" charset="-78"/>
            </a:endParaRPr>
          </a:p>
        </p:txBody>
      </p:sp>
      <p:sp>
        <p:nvSpPr>
          <p:cNvPr id="12" name="TextBox 19">
            <a:extLst>
              <a:ext uri="{FF2B5EF4-FFF2-40B4-BE49-F238E27FC236}">
                <a16:creationId xmlns:a16="http://schemas.microsoft.com/office/drawing/2014/main" id="{484CEC97-7EC3-4EED-9939-DFFB82850513}"/>
              </a:ext>
            </a:extLst>
          </p:cNvPr>
          <p:cNvSpPr txBox="1"/>
          <p:nvPr/>
        </p:nvSpPr>
        <p:spPr>
          <a:xfrm>
            <a:off x="11754118" y="6396335"/>
            <a:ext cx="437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CAE64A04-C943-4489-B8B5-BE75028A46BC}" type="slidenum">
              <a:rPr lang="en-US" sz="2400" b="1" smtClean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pPr algn="ctr"/>
              <a:t>21</a:t>
            </a:fld>
            <a:endParaRPr lang="en-US" sz="24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235461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7C2AD4-C262-4CD6-BE19-6549FC922CA8}"/>
              </a:ext>
            </a:extLst>
          </p:cNvPr>
          <p:cNvSpPr txBox="1"/>
          <p:nvPr/>
        </p:nvSpPr>
        <p:spPr>
          <a:xfrm>
            <a:off x="2719388" y="1071563"/>
            <a:ext cx="5681662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الــــمــــــواد الـــــصلـــبـــة 	</a:t>
            </a:r>
            <a:endParaRPr lang="en-US" sz="36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ED3FA10B-EAE0-45AD-876C-9FAF92DAF4E1}"/>
              </a:ext>
            </a:extLst>
          </p:cNvPr>
          <p:cNvSpPr/>
          <p:nvPr/>
        </p:nvSpPr>
        <p:spPr>
          <a:xfrm>
            <a:off x="7877175" y="2392525"/>
            <a:ext cx="405324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sz="3200" b="1" dirty="0">
                <a:solidFill>
                  <a:srgbClr val="0000CC"/>
                </a:solidFill>
                <a:latin typeface="ae_AlMateen" panose="02060803050605020204" pitchFamily="18" charset="-78"/>
                <a:cs typeface="ae_AlMateen" panose="02060803050605020204" pitchFamily="18" charset="-78"/>
                <a:sym typeface="Wingdings"/>
              </a:rPr>
              <a:t></a:t>
            </a:r>
            <a:r>
              <a:rPr lang="ar-SA" sz="3200" b="1" dirty="0">
                <a:solidFill>
                  <a:srgbClr val="0000CC"/>
                </a:solidFill>
                <a:latin typeface="ae_AlMateen" panose="02060803050605020204" pitchFamily="18" charset="-78"/>
                <a:cs typeface="ae_AlMateen" panose="02060803050605020204" pitchFamily="18" charset="-78"/>
              </a:rPr>
              <a:t>يوجد </a:t>
            </a:r>
            <a:r>
              <a:rPr lang="en-US" sz="3200" b="1" dirty="0">
                <a:solidFill>
                  <a:srgbClr val="FF0000"/>
                </a:solidFill>
                <a:latin typeface="ae_AlMateen" panose="02060803050605020204" pitchFamily="18" charset="-78"/>
                <a:cs typeface="ae_AlMateen" panose="02060803050605020204" pitchFamily="18" charset="-78"/>
              </a:rPr>
              <a:t>7</a:t>
            </a:r>
            <a:r>
              <a:rPr lang="ar-SA" sz="3200" b="1" dirty="0">
                <a:solidFill>
                  <a:srgbClr val="0000CC"/>
                </a:solidFill>
                <a:latin typeface="ae_AlMateen" panose="02060803050605020204" pitchFamily="18" charset="-78"/>
                <a:cs typeface="ae_AlMateen" panose="02060803050605020204" pitchFamily="18" charset="-78"/>
              </a:rPr>
              <a:t> تصنيفات للبلورات بناءً على الشكل .</a:t>
            </a:r>
            <a:endParaRPr lang="ar-SA" sz="3200" dirty="0">
              <a:solidFill>
                <a:srgbClr val="0000CC"/>
              </a:solidFill>
              <a:latin typeface="ae_AlMateen" panose="02060803050605020204" pitchFamily="18" charset="-78"/>
              <a:cs typeface="ae_AlMateen" panose="02060803050605020204" pitchFamily="18" charset="-78"/>
            </a:endParaRP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230E2B20-577C-42E4-86F7-447EEC63DB0C}"/>
              </a:ext>
            </a:extLst>
          </p:cNvPr>
          <p:cNvSpPr/>
          <p:nvPr/>
        </p:nvSpPr>
        <p:spPr>
          <a:xfrm>
            <a:off x="7513344" y="3994320"/>
            <a:ext cx="454089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2800" b="1" dirty="0">
                <a:solidFill>
                  <a:srgbClr val="FF0000"/>
                </a:solidFill>
                <a:latin typeface="ae_AlMateen" panose="02060803050605020204" pitchFamily="18" charset="-78"/>
                <a:cs typeface="ae_AlMateen" panose="02060803050605020204" pitchFamily="18" charset="-78"/>
                <a:sym typeface="Wingdings"/>
              </a:rPr>
              <a:t></a:t>
            </a:r>
            <a:r>
              <a:rPr lang="ar-SA" sz="2800" b="1" dirty="0">
                <a:solidFill>
                  <a:srgbClr val="FF0000"/>
                </a:solidFill>
                <a:latin typeface="ae_AlMateen" panose="02060803050605020204" pitchFamily="18" charset="-78"/>
                <a:cs typeface="ae_AlMateen" panose="02060803050605020204" pitchFamily="18" charset="-78"/>
              </a:rPr>
              <a:t>تختلف</a:t>
            </a:r>
            <a:r>
              <a:rPr lang="ar-SA" sz="2800" b="1" dirty="0">
                <a:solidFill>
                  <a:srgbClr val="0000CC"/>
                </a:solidFill>
                <a:latin typeface="ae_AlMateen" panose="02060803050605020204" pitchFamily="18" charset="-78"/>
                <a:cs typeface="ae_AlMateen" panose="02060803050605020204" pitchFamily="18" charset="-78"/>
              </a:rPr>
              <a:t> أشكال  للبلورات بسبب أوجه أو سطوح وحدات البناء ، التي لا تلتقي دائماً في زوايا قائمة. </a:t>
            </a:r>
            <a:endParaRPr lang="ar-SA" sz="2800" dirty="0">
              <a:solidFill>
                <a:srgbClr val="0000CC"/>
              </a:solidFill>
              <a:latin typeface="ae_AlMateen" panose="02060803050605020204" pitchFamily="18" charset="-78"/>
              <a:cs typeface="ae_AlMateen" panose="02060803050605020204" pitchFamily="18" charset="-78"/>
            </a:endParaRPr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3F85B7CE-B061-420B-89F4-83AC2BFAC65A}"/>
              </a:ext>
            </a:extLst>
          </p:cNvPr>
          <p:cNvSpPr/>
          <p:nvPr/>
        </p:nvSpPr>
        <p:spPr>
          <a:xfrm>
            <a:off x="8050883" y="5735656"/>
            <a:ext cx="387953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2800" b="1" dirty="0">
                <a:solidFill>
                  <a:srgbClr val="0000CC"/>
                </a:solidFill>
                <a:latin typeface="ae_AlMateen" panose="02060803050605020204" pitchFamily="18" charset="-78"/>
                <a:cs typeface="ae_AlMateen" panose="02060803050605020204" pitchFamily="18" charset="-78"/>
              </a:rPr>
              <a:t>كما أن أطراف تلك السطوح مختلفة في الطول.</a:t>
            </a:r>
            <a:endParaRPr lang="ar-SA" sz="2800" dirty="0">
              <a:solidFill>
                <a:srgbClr val="0000CC"/>
              </a:solidFill>
              <a:latin typeface="ae_AlMateen" panose="02060803050605020204" pitchFamily="18" charset="-78"/>
              <a:cs typeface="ae_AlMateen" panose="02060803050605020204" pitchFamily="18" charset="-78"/>
            </a:endParaRPr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id="{85581108-5712-4088-B519-9571A19C02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7" t="31530" r="64749" b="11494"/>
          <a:stretch/>
        </p:blipFill>
        <p:spPr bwMode="auto">
          <a:xfrm>
            <a:off x="1339214" y="2739855"/>
            <a:ext cx="2409825" cy="313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مربع نص 16">
            <a:extLst>
              <a:ext uri="{FF2B5EF4-FFF2-40B4-BE49-F238E27FC236}">
                <a16:creationId xmlns:a16="http://schemas.microsoft.com/office/drawing/2014/main" id="{66BD3111-D7AE-43FA-980E-812A57E67DA1}"/>
              </a:ext>
            </a:extLst>
          </p:cNvPr>
          <p:cNvSpPr txBox="1"/>
          <p:nvPr/>
        </p:nvSpPr>
        <p:spPr>
          <a:xfrm>
            <a:off x="1936416" y="5456871"/>
            <a:ext cx="121542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C00000"/>
                </a:solidFill>
              </a:rPr>
              <a:t>معيني</a:t>
            </a:r>
          </a:p>
        </p:txBody>
      </p:sp>
      <p:sp>
        <p:nvSpPr>
          <p:cNvPr id="23" name="مستطيل 22">
            <a:extLst>
              <a:ext uri="{FF2B5EF4-FFF2-40B4-BE49-F238E27FC236}">
                <a16:creationId xmlns:a16="http://schemas.microsoft.com/office/drawing/2014/main" id="{1A8634A8-5C4B-4C7F-A797-D871E0B54879}"/>
              </a:ext>
            </a:extLst>
          </p:cNvPr>
          <p:cNvSpPr/>
          <p:nvPr/>
        </p:nvSpPr>
        <p:spPr>
          <a:xfrm>
            <a:off x="8092901" y="1774574"/>
            <a:ext cx="3961341" cy="52322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txBody>
          <a:bodyPr wrap="none">
            <a:spAutoFit/>
          </a:bodyPr>
          <a:lstStyle/>
          <a:p>
            <a:pPr algn="r" rtl="1"/>
            <a:r>
              <a:rPr lang="ar-SA" sz="2800" b="1" dirty="0">
                <a:solidFill>
                  <a:schemeClr val="tx2">
                    <a:lumMod val="50000"/>
                  </a:schemeClr>
                </a:solidFill>
                <a:latin typeface="ae_AlMateen" panose="02060803050605020204" pitchFamily="18" charset="-78"/>
                <a:cs typeface="ae_AlMateen" panose="02060803050605020204" pitchFamily="18" charset="-78"/>
              </a:rPr>
              <a:t>تصنيف البلورات بناءً على الشكل</a:t>
            </a:r>
            <a:endParaRPr lang="ar-SA" sz="2800" dirty="0">
              <a:solidFill>
                <a:schemeClr val="tx2">
                  <a:lumMod val="50000"/>
                </a:schemeClr>
              </a:solidFill>
              <a:latin typeface="ae_AlMateen" panose="02060803050605020204" pitchFamily="18" charset="-78"/>
              <a:cs typeface="ae_AlMateen" panose="02060803050605020204" pitchFamily="18" charset="-78"/>
            </a:endParaRPr>
          </a:p>
        </p:txBody>
      </p:sp>
      <p:sp>
        <p:nvSpPr>
          <p:cNvPr id="12" name="TextBox 19">
            <a:extLst>
              <a:ext uri="{FF2B5EF4-FFF2-40B4-BE49-F238E27FC236}">
                <a16:creationId xmlns:a16="http://schemas.microsoft.com/office/drawing/2014/main" id="{B77952A0-7760-4D4D-84EA-9C4E4146DA86}"/>
              </a:ext>
            </a:extLst>
          </p:cNvPr>
          <p:cNvSpPr txBox="1"/>
          <p:nvPr/>
        </p:nvSpPr>
        <p:spPr>
          <a:xfrm>
            <a:off x="11754118" y="6396335"/>
            <a:ext cx="437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CAE64A04-C943-4489-B8B5-BE75028A46BC}" type="slidenum">
              <a:rPr lang="en-US" sz="2400" b="1" smtClean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pPr algn="ctr"/>
              <a:t>22</a:t>
            </a:fld>
            <a:endParaRPr lang="en-US" sz="24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658878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7C2AD4-C262-4CD6-BE19-6549FC922CA8}"/>
              </a:ext>
            </a:extLst>
          </p:cNvPr>
          <p:cNvSpPr txBox="1"/>
          <p:nvPr/>
        </p:nvSpPr>
        <p:spPr>
          <a:xfrm>
            <a:off x="2719388" y="1071563"/>
            <a:ext cx="5681662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الــــمــــــواد الـــــصلـــبـــة 	</a:t>
            </a:r>
            <a:endParaRPr lang="en-US" sz="36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ED3FA10B-EAE0-45AD-876C-9FAF92DAF4E1}"/>
              </a:ext>
            </a:extLst>
          </p:cNvPr>
          <p:cNvSpPr/>
          <p:nvPr/>
        </p:nvSpPr>
        <p:spPr>
          <a:xfrm>
            <a:off x="7877175" y="2392525"/>
            <a:ext cx="405324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sz="3200" b="1" dirty="0">
                <a:solidFill>
                  <a:srgbClr val="0000CC"/>
                </a:solidFill>
                <a:latin typeface="ae_AlMateen" panose="02060803050605020204" pitchFamily="18" charset="-78"/>
                <a:cs typeface="ae_AlMateen" panose="02060803050605020204" pitchFamily="18" charset="-78"/>
                <a:sym typeface="Wingdings"/>
              </a:rPr>
              <a:t></a:t>
            </a:r>
            <a:r>
              <a:rPr lang="ar-SA" sz="3200" b="1" dirty="0">
                <a:solidFill>
                  <a:srgbClr val="0000CC"/>
                </a:solidFill>
                <a:latin typeface="ae_AlMateen" panose="02060803050605020204" pitchFamily="18" charset="-78"/>
                <a:cs typeface="ae_AlMateen" panose="02060803050605020204" pitchFamily="18" charset="-78"/>
              </a:rPr>
              <a:t>يوجد </a:t>
            </a:r>
            <a:r>
              <a:rPr lang="en-US" sz="3200" b="1" dirty="0">
                <a:solidFill>
                  <a:srgbClr val="FF0000"/>
                </a:solidFill>
                <a:latin typeface="ae_AlMateen" panose="02060803050605020204" pitchFamily="18" charset="-78"/>
                <a:cs typeface="ae_AlMateen" panose="02060803050605020204" pitchFamily="18" charset="-78"/>
              </a:rPr>
              <a:t>7</a:t>
            </a:r>
            <a:r>
              <a:rPr lang="ar-SA" sz="3200" b="1" dirty="0">
                <a:solidFill>
                  <a:srgbClr val="0000CC"/>
                </a:solidFill>
                <a:latin typeface="ae_AlMateen" panose="02060803050605020204" pitchFamily="18" charset="-78"/>
                <a:cs typeface="ae_AlMateen" panose="02060803050605020204" pitchFamily="18" charset="-78"/>
              </a:rPr>
              <a:t> تصنيفات للبلورات بناءً على الشكل .</a:t>
            </a:r>
            <a:endParaRPr lang="ar-SA" sz="3200" dirty="0">
              <a:solidFill>
                <a:srgbClr val="0000CC"/>
              </a:solidFill>
              <a:latin typeface="ae_AlMateen" panose="02060803050605020204" pitchFamily="18" charset="-78"/>
              <a:cs typeface="ae_AlMateen" panose="02060803050605020204" pitchFamily="18" charset="-78"/>
            </a:endParaRP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230E2B20-577C-42E4-86F7-447EEC63DB0C}"/>
              </a:ext>
            </a:extLst>
          </p:cNvPr>
          <p:cNvSpPr/>
          <p:nvPr/>
        </p:nvSpPr>
        <p:spPr>
          <a:xfrm>
            <a:off x="7513344" y="3994320"/>
            <a:ext cx="454089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2800" b="1" dirty="0">
                <a:solidFill>
                  <a:srgbClr val="FF0000"/>
                </a:solidFill>
                <a:latin typeface="ae_AlMateen" panose="02060803050605020204" pitchFamily="18" charset="-78"/>
                <a:cs typeface="ae_AlMateen" panose="02060803050605020204" pitchFamily="18" charset="-78"/>
                <a:sym typeface="Wingdings"/>
              </a:rPr>
              <a:t></a:t>
            </a:r>
            <a:r>
              <a:rPr lang="ar-SA" sz="2800" b="1" dirty="0">
                <a:solidFill>
                  <a:srgbClr val="FF0000"/>
                </a:solidFill>
                <a:latin typeface="ae_AlMateen" panose="02060803050605020204" pitchFamily="18" charset="-78"/>
                <a:cs typeface="ae_AlMateen" panose="02060803050605020204" pitchFamily="18" charset="-78"/>
              </a:rPr>
              <a:t>تختلف</a:t>
            </a:r>
            <a:r>
              <a:rPr lang="ar-SA" sz="2800" b="1" dirty="0">
                <a:solidFill>
                  <a:srgbClr val="0000CC"/>
                </a:solidFill>
                <a:latin typeface="ae_AlMateen" panose="02060803050605020204" pitchFamily="18" charset="-78"/>
                <a:cs typeface="ae_AlMateen" panose="02060803050605020204" pitchFamily="18" charset="-78"/>
              </a:rPr>
              <a:t> أشكال  للبلورات بسبب أوجه أو سطوح وحدات البناء ، التي لا تلتقي دائماً في زوايا قائمة. </a:t>
            </a:r>
            <a:endParaRPr lang="ar-SA" sz="2800" dirty="0">
              <a:solidFill>
                <a:srgbClr val="0000CC"/>
              </a:solidFill>
              <a:latin typeface="ae_AlMateen" panose="02060803050605020204" pitchFamily="18" charset="-78"/>
              <a:cs typeface="ae_AlMateen" panose="02060803050605020204" pitchFamily="18" charset="-78"/>
            </a:endParaRPr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3F85B7CE-B061-420B-89F4-83AC2BFAC65A}"/>
              </a:ext>
            </a:extLst>
          </p:cNvPr>
          <p:cNvSpPr/>
          <p:nvPr/>
        </p:nvSpPr>
        <p:spPr>
          <a:xfrm>
            <a:off x="8050883" y="5735656"/>
            <a:ext cx="387953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2800" b="1" dirty="0">
                <a:solidFill>
                  <a:srgbClr val="0000CC"/>
                </a:solidFill>
                <a:latin typeface="ae_AlMateen" panose="02060803050605020204" pitchFamily="18" charset="-78"/>
                <a:cs typeface="ae_AlMateen" panose="02060803050605020204" pitchFamily="18" charset="-78"/>
              </a:rPr>
              <a:t>كما أن أطراف تلك السطوح مختلفة في الطول.</a:t>
            </a:r>
            <a:endParaRPr lang="ar-SA" sz="2800" dirty="0">
              <a:solidFill>
                <a:srgbClr val="0000CC"/>
              </a:solidFill>
              <a:latin typeface="ae_AlMateen" panose="02060803050605020204" pitchFamily="18" charset="-78"/>
              <a:cs typeface="ae_AlMateen" panose="02060803050605020204" pitchFamily="18" charset="-78"/>
            </a:endParaRPr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id="{85581108-5712-4088-B519-9571A19C02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6" t="31530" r="80474" b="11494"/>
          <a:stretch/>
        </p:blipFill>
        <p:spPr bwMode="auto">
          <a:xfrm>
            <a:off x="1236028" y="2536105"/>
            <a:ext cx="2966720" cy="2916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مربع نص 18">
            <a:extLst>
              <a:ext uri="{FF2B5EF4-FFF2-40B4-BE49-F238E27FC236}">
                <a16:creationId xmlns:a16="http://schemas.microsoft.com/office/drawing/2014/main" id="{F0850707-8B84-4568-9E35-0EEA385986D5}"/>
              </a:ext>
            </a:extLst>
          </p:cNvPr>
          <p:cNvSpPr txBox="1"/>
          <p:nvPr/>
        </p:nvSpPr>
        <p:spPr>
          <a:xfrm>
            <a:off x="2289333" y="5258602"/>
            <a:ext cx="1132764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solidFill>
                  <a:srgbClr val="C00000"/>
                </a:solidFill>
              </a:rPr>
              <a:t>أحادي الميل</a:t>
            </a:r>
          </a:p>
        </p:txBody>
      </p:sp>
      <p:sp>
        <p:nvSpPr>
          <p:cNvPr id="23" name="مستطيل 22">
            <a:extLst>
              <a:ext uri="{FF2B5EF4-FFF2-40B4-BE49-F238E27FC236}">
                <a16:creationId xmlns:a16="http://schemas.microsoft.com/office/drawing/2014/main" id="{1A8634A8-5C4B-4C7F-A797-D871E0B54879}"/>
              </a:ext>
            </a:extLst>
          </p:cNvPr>
          <p:cNvSpPr/>
          <p:nvPr/>
        </p:nvSpPr>
        <p:spPr>
          <a:xfrm>
            <a:off x="8092901" y="1774574"/>
            <a:ext cx="3961341" cy="52322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txBody>
          <a:bodyPr wrap="none">
            <a:spAutoFit/>
          </a:bodyPr>
          <a:lstStyle/>
          <a:p>
            <a:pPr algn="r" rtl="1"/>
            <a:r>
              <a:rPr lang="ar-SA" sz="2800" b="1" dirty="0">
                <a:solidFill>
                  <a:schemeClr val="tx2">
                    <a:lumMod val="50000"/>
                  </a:schemeClr>
                </a:solidFill>
                <a:latin typeface="ae_AlMateen" panose="02060803050605020204" pitchFamily="18" charset="-78"/>
                <a:cs typeface="ae_AlMateen" panose="02060803050605020204" pitchFamily="18" charset="-78"/>
              </a:rPr>
              <a:t>تصنيف البلورات بناءً على الشكل</a:t>
            </a:r>
            <a:endParaRPr lang="ar-SA" sz="2800" dirty="0">
              <a:solidFill>
                <a:schemeClr val="tx2">
                  <a:lumMod val="50000"/>
                </a:schemeClr>
              </a:solidFill>
              <a:latin typeface="ae_AlMateen" panose="02060803050605020204" pitchFamily="18" charset="-78"/>
              <a:cs typeface="ae_AlMateen" panose="02060803050605020204" pitchFamily="18" charset="-78"/>
            </a:endParaRPr>
          </a:p>
        </p:txBody>
      </p:sp>
      <p:sp>
        <p:nvSpPr>
          <p:cNvPr id="12" name="TextBox 19">
            <a:extLst>
              <a:ext uri="{FF2B5EF4-FFF2-40B4-BE49-F238E27FC236}">
                <a16:creationId xmlns:a16="http://schemas.microsoft.com/office/drawing/2014/main" id="{97CD034C-F969-4388-93D6-08F96A4561E9}"/>
              </a:ext>
            </a:extLst>
          </p:cNvPr>
          <p:cNvSpPr txBox="1"/>
          <p:nvPr/>
        </p:nvSpPr>
        <p:spPr>
          <a:xfrm>
            <a:off x="11754118" y="6396335"/>
            <a:ext cx="437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CAE64A04-C943-4489-B8B5-BE75028A46BC}" type="slidenum">
              <a:rPr lang="en-US" sz="2400" b="1" smtClean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pPr algn="ctr"/>
              <a:t>23</a:t>
            </a:fld>
            <a:endParaRPr lang="en-US" sz="24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880884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7C2AD4-C262-4CD6-BE19-6549FC922CA8}"/>
              </a:ext>
            </a:extLst>
          </p:cNvPr>
          <p:cNvSpPr txBox="1"/>
          <p:nvPr/>
        </p:nvSpPr>
        <p:spPr>
          <a:xfrm>
            <a:off x="2719388" y="1071563"/>
            <a:ext cx="5681662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الــــمــــــواد الـــــصلـــبـــة 	</a:t>
            </a:r>
            <a:endParaRPr lang="en-US" sz="36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6848F31A-102F-40BB-92EB-9085D06B9B64}"/>
              </a:ext>
            </a:extLst>
          </p:cNvPr>
          <p:cNvSpPr/>
          <p:nvPr/>
        </p:nvSpPr>
        <p:spPr>
          <a:xfrm>
            <a:off x="4333304" y="1875801"/>
            <a:ext cx="53527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SA" sz="3600" b="1" dirty="0">
                <a:solidFill>
                  <a:srgbClr val="FF0000"/>
                </a:solidFill>
                <a:latin typeface="Lotus-Bold"/>
              </a:rPr>
              <a:t>ما أساس تصنيف البلورات الصلبة </a:t>
            </a:r>
            <a:endParaRPr lang="ar-SA" sz="3600" b="1" dirty="0">
              <a:solidFill>
                <a:srgbClr val="002060"/>
              </a:solidFill>
            </a:endParaRPr>
          </a:p>
        </p:txBody>
      </p:sp>
      <p:sp>
        <p:nvSpPr>
          <p:cNvPr id="11" name="TextBox 19">
            <a:extLst>
              <a:ext uri="{FF2B5EF4-FFF2-40B4-BE49-F238E27FC236}">
                <a16:creationId xmlns:a16="http://schemas.microsoft.com/office/drawing/2014/main" id="{F833F6CE-650D-4490-8D7E-8D087B7199AD}"/>
              </a:ext>
            </a:extLst>
          </p:cNvPr>
          <p:cNvSpPr txBox="1"/>
          <p:nvPr/>
        </p:nvSpPr>
        <p:spPr>
          <a:xfrm>
            <a:off x="11754118" y="6396335"/>
            <a:ext cx="437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CAE64A04-C943-4489-B8B5-BE75028A46BC}" type="slidenum">
              <a:rPr lang="en-US" sz="2400" b="1" smtClean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pPr algn="ctr"/>
              <a:t>24</a:t>
            </a:fld>
            <a:endParaRPr lang="en-US" sz="24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مستطيل مستدير الزوايا 35">
            <a:extLst>
              <a:ext uri="{FF2B5EF4-FFF2-40B4-BE49-F238E27FC236}">
                <a16:creationId xmlns:a16="http://schemas.microsoft.com/office/drawing/2014/main" id="{6074C464-F11A-4E6A-8D0A-F94D13A1BEEF}"/>
              </a:ext>
            </a:extLst>
          </p:cNvPr>
          <p:cNvSpPr/>
          <p:nvPr/>
        </p:nvSpPr>
        <p:spPr>
          <a:xfrm>
            <a:off x="10038080" y="1875801"/>
            <a:ext cx="2072640" cy="849892"/>
          </a:xfrm>
          <a:prstGeom prst="roundRect">
            <a:avLst/>
          </a:prstGeom>
          <a:solidFill>
            <a:srgbClr val="FFFFCC"/>
          </a:solidFill>
          <a:ln w="28575"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perspective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A" sz="4000" b="1" dirty="0">
                <a:solidFill>
                  <a:srgbClr val="C00000"/>
                </a:solidFill>
              </a:rPr>
              <a:t>تدريب</a:t>
            </a:r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B9A4A9E7-CD7B-4350-AF1A-C89066065848}"/>
              </a:ext>
            </a:extLst>
          </p:cNvPr>
          <p:cNvSpPr/>
          <p:nvPr/>
        </p:nvSpPr>
        <p:spPr>
          <a:xfrm>
            <a:off x="6553614" y="4012703"/>
            <a:ext cx="26244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SA" sz="3600" b="1" dirty="0">
                <a:solidFill>
                  <a:srgbClr val="0000CC"/>
                </a:solidFill>
                <a:latin typeface="Lotus-Bold"/>
              </a:rPr>
              <a:t>بناءً على الشكل </a:t>
            </a:r>
            <a:endParaRPr lang="ar-SA" sz="36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4184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7C2AD4-C262-4CD6-BE19-6549FC922CA8}"/>
              </a:ext>
            </a:extLst>
          </p:cNvPr>
          <p:cNvSpPr txBox="1"/>
          <p:nvPr/>
        </p:nvSpPr>
        <p:spPr>
          <a:xfrm>
            <a:off x="2719388" y="1071563"/>
            <a:ext cx="5681662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الــــمــــــواد الـــــصلـــبـــة 	</a:t>
            </a:r>
            <a:endParaRPr lang="en-US" sz="36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6848F31A-102F-40BB-92EB-9085D06B9B64}"/>
              </a:ext>
            </a:extLst>
          </p:cNvPr>
          <p:cNvSpPr/>
          <p:nvPr/>
        </p:nvSpPr>
        <p:spPr>
          <a:xfrm>
            <a:off x="5557998" y="1875801"/>
            <a:ext cx="41280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SA" sz="3600" b="1" dirty="0">
                <a:solidFill>
                  <a:srgbClr val="FF0000"/>
                </a:solidFill>
                <a:latin typeface="Lotus-Bold"/>
              </a:rPr>
              <a:t>سم أشكال البلورات التالية </a:t>
            </a:r>
            <a:endParaRPr lang="ar-SA" sz="3600" b="1" dirty="0">
              <a:solidFill>
                <a:srgbClr val="002060"/>
              </a:solidFill>
            </a:endParaRPr>
          </a:p>
        </p:txBody>
      </p:sp>
      <p:sp>
        <p:nvSpPr>
          <p:cNvPr id="11" name="TextBox 19">
            <a:extLst>
              <a:ext uri="{FF2B5EF4-FFF2-40B4-BE49-F238E27FC236}">
                <a16:creationId xmlns:a16="http://schemas.microsoft.com/office/drawing/2014/main" id="{F833F6CE-650D-4490-8D7E-8D087B7199AD}"/>
              </a:ext>
            </a:extLst>
          </p:cNvPr>
          <p:cNvSpPr txBox="1"/>
          <p:nvPr/>
        </p:nvSpPr>
        <p:spPr>
          <a:xfrm>
            <a:off x="11754118" y="6396335"/>
            <a:ext cx="437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CAE64A04-C943-4489-B8B5-BE75028A46BC}" type="slidenum">
              <a:rPr lang="en-US" sz="2400" b="1" smtClean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pPr algn="ctr"/>
              <a:t>25</a:t>
            </a:fld>
            <a:endParaRPr lang="en-US" sz="24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مستطيل مستدير الزوايا 35">
            <a:extLst>
              <a:ext uri="{FF2B5EF4-FFF2-40B4-BE49-F238E27FC236}">
                <a16:creationId xmlns:a16="http://schemas.microsoft.com/office/drawing/2014/main" id="{6074C464-F11A-4E6A-8D0A-F94D13A1BEEF}"/>
              </a:ext>
            </a:extLst>
          </p:cNvPr>
          <p:cNvSpPr/>
          <p:nvPr/>
        </p:nvSpPr>
        <p:spPr>
          <a:xfrm>
            <a:off x="10038080" y="1875801"/>
            <a:ext cx="2072640" cy="849892"/>
          </a:xfrm>
          <a:prstGeom prst="roundRect">
            <a:avLst/>
          </a:prstGeom>
          <a:solidFill>
            <a:srgbClr val="FFFFCC"/>
          </a:solidFill>
          <a:ln w="28575"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perspective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A" sz="4000" b="1" dirty="0">
                <a:solidFill>
                  <a:srgbClr val="C00000"/>
                </a:solidFill>
              </a:rPr>
              <a:t>تدريب</a:t>
            </a: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995479B1-E4F0-4BE8-A566-829EADE48C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6" t="61916" r="80474" b="17144"/>
          <a:stretch/>
        </p:blipFill>
        <p:spPr bwMode="auto">
          <a:xfrm>
            <a:off x="1554480" y="3429001"/>
            <a:ext cx="2465388" cy="142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0FED06EB-A861-4A74-9E86-55B294BB25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65" t="62339" r="64749" b="19362"/>
          <a:stretch/>
        </p:blipFill>
        <p:spPr bwMode="auto">
          <a:xfrm>
            <a:off x="5638800" y="3309709"/>
            <a:ext cx="1983224" cy="1703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>
            <a:extLst>
              <a:ext uri="{FF2B5EF4-FFF2-40B4-BE49-F238E27FC236}">
                <a16:creationId xmlns:a16="http://schemas.microsoft.com/office/drawing/2014/main" id="{4A84A424-90BB-43F6-A3BF-4FE972996E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97" t="61430" r="47708" b="16886"/>
          <a:stretch/>
        </p:blipFill>
        <p:spPr bwMode="auto">
          <a:xfrm>
            <a:off x="8333501" y="3207284"/>
            <a:ext cx="2612427" cy="1602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A03F12E6-07CD-4034-8E27-693160818BC4}"/>
              </a:ext>
            </a:extLst>
          </p:cNvPr>
          <p:cNvSpPr txBox="1"/>
          <p:nvPr/>
        </p:nvSpPr>
        <p:spPr>
          <a:xfrm>
            <a:off x="2289333" y="5258602"/>
            <a:ext cx="1132764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solidFill>
                  <a:srgbClr val="0000CC"/>
                </a:solidFill>
              </a:rPr>
              <a:t>أحادي الميل</a:t>
            </a: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2185A9C7-F016-43D1-B3A8-7C0E122B88EA}"/>
              </a:ext>
            </a:extLst>
          </p:cNvPr>
          <p:cNvSpPr txBox="1"/>
          <p:nvPr/>
        </p:nvSpPr>
        <p:spPr>
          <a:xfrm>
            <a:off x="5809401" y="5395911"/>
            <a:ext cx="121542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0000CC"/>
                </a:solidFill>
              </a:rPr>
              <a:t>معيني</a:t>
            </a: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762AEF6F-D538-4C90-8F23-C09A96FB384F}"/>
              </a:ext>
            </a:extLst>
          </p:cNvPr>
          <p:cNvSpPr txBox="1"/>
          <p:nvPr/>
        </p:nvSpPr>
        <p:spPr>
          <a:xfrm>
            <a:off x="9359164" y="5080639"/>
            <a:ext cx="155584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0000CC"/>
                </a:solidFill>
              </a:rPr>
              <a:t>سداسي الأوجه</a:t>
            </a:r>
          </a:p>
        </p:txBody>
      </p:sp>
    </p:spTree>
    <p:extLst>
      <p:ext uri="{BB962C8B-B14F-4D97-AF65-F5344CB8AC3E}">
        <p14:creationId xmlns:p14="http://schemas.microsoft.com/office/powerpoint/2010/main" val="958800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7C2AD4-C262-4CD6-BE19-6549FC922CA8}"/>
              </a:ext>
            </a:extLst>
          </p:cNvPr>
          <p:cNvSpPr txBox="1"/>
          <p:nvPr/>
        </p:nvSpPr>
        <p:spPr>
          <a:xfrm>
            <a:off x="2719388" y="1071563"/>
            <a:ext cx="5681662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الــــمــــــواد الـــــصلـــبـــة 	</a:t>
            </a:r>
            <a:endParaRPr lang="en-US" sz="36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6848F31A-102F-40BB-92EB-9085D06B9B64}"/>
              </a:ext>
            </a:extLst>
          </p:cNvPr>
          <p:cNvSpPr/>
          <p:nvPr/>
        </p:nvSpPr>
        <p:spPr>
          <a:xfrm>
            <a:off x="3629585" y="1875801"/>
            <a:ext cx="60564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SA" sz="3600" b="1" dirty="0">
                <a:solidFill>
                  <a:srgbClr val="FF0000"/>
                </a:solidFill>
                <a:latin typeface="Lotus-Bold"/>
              </a:rPr>
              <a:t>قارن</a:t>
            </a:r>
            <a:r>
              <a:rPr lang="ar-SA" sz="3600" b="1" dirty="0">
                <a:solidFill>
                  <a:srgbClr val="002060"/>
                </a:solidFill>
                <a:latin typeface="Lotus-Bold"/>
              </a:rPr>
              <a:t> </a:t>
            </a:r>
            <a:r>
              <a:rPr lang="ar-SA" sz="3600" b="1" dirty="0">
                <a:solidFill>
                  <a:srgbClr val="002060"/>
                </a:solidFill>
                <a:latin typeface="Lotus-Light"/>
              </a:rPr>
              <a:t>بين وحدة البناء والشبكة البلورية.</a:t>
            </a:r>
            <a:endParaRPr lang="ar-SA" sz="3600" b="1" dirty="0">
              <a:solidFill>
                <a:srgbClr val="002060"/>
              </a:solidFill>
            </a:endParaRPr>
          </a:p>
        </p:txBody>
      </p:sp>
      <p:sp>
        <p:nvSpPr>
          <p:cNvPr id="12" name="TextBox 19">
            <a:extLst>
              <a:ext uri="{FF2B5EF4-FFF2-40B4-BE49-F238E27FC236}">
                <a16:creationId xmlns:a16="http://schemas.microsoft.com/office/drawing/2014/main" id="{013BB1A8-7209-4ED8-A519-0AC4B53E40E8}"/>
              </a:ext>
            </a:extLst>
          </p:cNvPr>
          <p:cNvSpPr txBox="1"/>
          <p:nvPr/>
        </p:nvSpPr>
        <p:spPr>
          <a:xfrm>
            <a:off x="10139681" y="1856430"/>
            <a:ext cx="1372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40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تقويم:</a:t>
            </a:r>
            <a:endParaRPr lang="en-US" sz="40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4" name="Picture 20">
            <a:extLst>
              <a:ext uri="{FF2B5EF4-FFF2-40B4-BE49-F238E27FC236}">
                <a16:creationId xmlns:a16="http://schemas.microsoft.com/office/drawing/2014/main" id="{06E32AF2-EC87-4892-A14C-9ACB2934E4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3737" y="1771651"/>
            <a:ext cx="768263" cy="731520"/>
          </a:xfrm>
          <a:prstGeom prst="rect">
            <a:avLst/>
          </a:prstGeom>
        </p:spPr>
      </p:pic>
      <p:sp>
        <p:nvSpPr>
          <p:cNvPr id="9" name="TextBox 19">
            <a:extLst>
              <a:ext uri="{FF2B5EF4-FFF2-40B4-BE49-F238E27FC236}">
                <a16:creationId xmlns:a16="http://schemas.microsoft.com/office/drawing/2014/main" id="{3369B362-4B3D-4E5C-98EF-794EA055A539}"/>
              </a:ext>
            </a:extLst>
          </p:cNvPr>
          <p:cNvSpPr txBox="1"/>
          <p:nvPr/>
        </p:nvSpPr>
        <p:spPr>
          <a:xfrm>
            <a:off x="9992528" y="2522132"/>
            <a:ext cx="1918684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+mj-cs"/>
              </a:rPr>
              <a:t>تدريب 21ص36</a:t>
            </a:r>
            <a:endParaRPr lang="en-US" sz="2400" b="1" dirty="0">
              <a:solidFill>
                <a:srgbClr val="C00000"/>
              </a:solidFill>
              <a:latin typeface="Sakkal Majalla" panose="02000000000000000000" pitchFamily="2" charset="-78"/>
              <a:cs typeface="+mj-cs"/>
            </a:endParaRPr>
          </a:p>
        </p:txBody>
      </p:sp>
      <p:sp>
        <p:nvSpPr>
          <p:cNvPr id="11" name="TextBox 19">
            <a:extLst>
              <a:ext uri="{FF2B5EF4-FFF2-40B4-BE49-F238E27FC236}">
                <a16:creationId xmlns:a16="http://schemas.microsoft.com/office/drawing/2014/main" id="{F833F6CE-650D-4490-8D7E-8D087B7199AD}"/>
              </a:ext>
            </a:extLst>
          </p:cNvPr>
          <p:cNvSpPr txBox="1"/>
          <p:nvPr/>
        </p:nvSpPr>
        <p:spPr>
          <a:xfrm>
            <a:off x="11754118" y="6396335"/>
            <a:ext cx="437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CAE64A04-C943-4489-B8B5-BE75028A46BC}" type="slidenum">
              <a:rPr lang="en-US" sz="2400" b="1" smtClean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pPr algn="ctr"/>
              <a:t>26</a:t>
            </a:fld>
            <a:endParaRPr lang="en-US" sz="24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914207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7C2AD4-C262-4CD6-BE19-6549FC922CA8}"/>
              </a:ext>
            </a:extLst>
          </p:cNvPr>
          <p:cNvSpPr txBox="1"/>
          <p:nvPr/>
        </p:nvSpPr>
        <p:spPr>
          <a:xfrm>
            <a:off x="2719388" y="1071563"/>
            <a:ext cx="5681662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الــــمــــــواد الـــــصلـــبـــة 	</a:t>
            </a:r>
            <a:endParaRPr lang="en-US" sz="36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Picture 19">
            <a:extLst>
              <a:ext uri="{FF2B5EF4-FFF2-40B4-BE49-F238E27FC236}">
                <a16:creationId xmlns:a16="http://schemas.microsoft.com/office/drawing/2014/main" id="{CE8E03AF-CC1A-435E-829E-ACAC5C530E3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9348" y="1842070"/>
            <a:ext cx="742686" cy="608591"/>
          </a:xfrm>
          <a:prstGeom prst="rect">
            <a:avLst/>
          </a:prstGeom>
        </p:spPr>
      </p:pic>
      <p:sp>
        <p:nvSpPr>
          <p:cNvPr id="5" name="TextBox 20">
            <a:extLst>
              <a:ext uri="{FF2B5EF4-FFF2-40B4-BE49-F238E27FC236}">
                <a16:creationId xmlns:a16="http://schemas.microsoft.com/office/drawing/2014/main" id="{0F5787D4-B769-4D27-9E49-6873F979BA34}"/>
              </a:ext>
            </a:extLst>
          </p:cNvPr>
          <p:cNvSpPr txBox="1"/>
          <p:nvPr/>
        </p:nvSpPr>
        <p:spPr>
          <a:xfrm>
            <a:off x="9424906" y="1736748"/>
            <a:ext cx="19186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36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تعلمنا اليوم:</a:t>
            </a:r>
            <a:endParaRPr lang="en-US" sz="36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سهم إلى اليمين 43">
            <a:extLst>
              <a:ext uri="{FF2B5EF4-FFF2-40B4-BE49-F238E27FC236}">
                <a16:creationId xmlns:a16="http://schemas.microsoft.com/office/drawing/2014/main" id="{FA1B18F4-ED30-4849-8AD5-5426191D51F5}"/>
              </a:ext>
            </a:extLst>
          </p:cNvPr>
          <p:cNvSpPr/>
          <p:nvPr/>
        </p:nvSpPr>
        <p:spPr>
          <a:xfrm rot="1922525">
            <a:off x="7758844" y="2318110"/>
            <a:ext cx="862932" cy="492079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 إلى اليمين 44">
            <a:extLst>
              <a:ext uri="{FF2B5EF4-FFF2-40B4-BE49-F238E27FC236}">
                <a16:creationId xmlns:a16="http://schemas.microsoft.com/office/drawing/2014/main" id="{BB59C42E-6010-475A-AE31-6D5426E1ACE6}"/>
              </a:ext>
            </a:extLst>
          </p:cNvPr>
          <p:cNvSpPr/>
          <p:nvPr/>
        </p:nvSpPr>
        <p:spPr>
          <a:xfrm rot="9299776">
            <a:off x="3666684" y="2330767"/>
            <a:ext cx="1186157" cy="564768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شكل بيضاوي 7">
            <a:extLst>
              <a:ext uri="{FF2B5EF4-FFF2-40B4-BE49-F238E27FC236}">
                <a16:creationId xmlns:a16="http://schemas.microsoft.com/office/drawing/2014/main" id="{DFBD4BA1-C7DD-4DF2-8290-46CAEBC7547A}"/>
              </a:ext>
            </a:extLst>
          </p:cNvPr>
          <p:cNvSpPr/>
          <p:nvPr/>
        </p:nvSpPr>
        <p:spPr>
          <a:xfrm>
            <a:off x="8528250" y="2469706"/>
            <a:ext cx="2286000" cy="1003198"/>
          </a:xfrm>
          <a:prstGeom prst="ellipse">
            <a:avLst/>
          </a:prstGeom>
          <a:solidFill>
            <a:schemeClr val="bg1"/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400" b="1" dirty="0">
                <a:solidFill>
                  <a:schemeClr val="tx2">
                    <a:lumMod val="50000"/>
                  </a:schemeClr>
                </a:solidFill>
                <a:latin typeface="ae_AlMateen" panose="02060803050605020204" pitchFamily="18" charset="-78"/>
                <a:cs typeface="ae_AlMateen" panose="02060803050605020204" pitchFamily="18" charset="-78"/>
              </a:rPr>
              <a:t>خواص المواد الصلبة</a:t>
            </a:r>
            <a:endParaRPr lang="en-US" sz="2400" dirty="0">
              <a:solidFill>
                <a:schemeClr val="tx2">
                  <a:lumMod val="50000"/>
                </a:schemeClr>
              </a:solidFill>
              <a:latin typeface="ae_AlMateen" panose="02060803050605020204" pitchFamily="18" charset="-78"/>
              <a:cs typeface="ae_AlMateen" panose="02060803050605020204" pitchFamily="18" charset="-78"/>
            </a:endParaRPr>
          </a:p>
        </p:txBody>
      </p:sp>
      <p:sp>
        <p:nvSpPr>
          <p:cNvPr id="9" name="شكل بيضاوي 8">
            <a:extLst>
              <a:ext uri="{FF2B5EF4-FFF2-40B4-BE49-F238E27FC236}">
                <a16:creationId xmlns:a16="http://schemas.microsoft.com/office/drawing/2014/main" id="{2CE820FD-DDBB-487B-B6B3-E707C9A487F5}"/>
              </a:ext>
            </a:extLst>
          </p:cNvPr>
          <p:cNvSpPr/>
          <p:nvPr/>
        </p:nvSpPr>
        <p:spPr>
          <a:xfrm>
            <a:off x="1237400" y="2275890"/>
            <a:ext cx="2264845" cy="1099671"/>
          </a:xfrm>
          <a:prstGeom prst="ellipse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400" b="1" dirty="0">
                <a:solidFill>
                  <a:schemeClr val="tx1"/>
                </a:solidFill>
                <a:latin typeface="ae_AlMateen" panose="02060803050605020204" pitchFamily="18" charset="-78"/>
                <a:cs typeface="ae_AlMateen" panose="02060803050605020204" pitchFamily="18" charset="-78"/>
              </a:rPr>
              <a:t>المادة الصلبة البلورية</a:t>
            </a:r>
            <a:endParaRPr lang="en-US" sz="2400" dirty="0">
              <a:solidFill>
                <a:schemeClr val="tx1"/>
              </a:solidFill>
              <a:latin typeface="ae_AlMateen" panose="02060803050605020204" pitchFamily="18" charset="-78"/>
              <a:cs typeface="ae_AlMateen" panose="02060803050605020204" pitchFamily="18" charset="-78"/>
            </a:endParaRPr>
          </a:p>
        </p:txBody>
      </p:sp>
      <p:sp>
        <p:nvSpPr>
          <p:cNvPr id="10" name="شكل بيضاوي 9">
            <a:extLst>
              <a:ext uri="{FF2B5EF4-FFF2-40B4-BE49-F238E27FC236}">
                <a16:creationId xmlns:a16="http://schemas.microsoft.com/office/drawing/2014/main" id="{A618B2BF-205C-4389-A4A4-0E5A49114472}"/>
              </a:ext>
            </a:extLst>
          </p:cNvPr>
          <p:cNvSpPr/>
          <p:nvPr/>
        </p:nvSpPr>
        <p:spPr>
          <a:xfrm>
            <a:off x="5003830" y="1967622"/>
            <a:ext cx="2690209" cy="839124"/>
          </a:xfrm>
          <a:prstGeom prst="ellips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 rtl="1"/>
            <a:endParaRPr lang="ar-SA" sz="2800" b="1" dirty="0">
              <a:solidFill>
                <a:srgbClr val="0000CC"/>
              </a:solidFill>
            </a:endParaRPr>
          </a:p>
          <a:p>
            <a:pPr lvl="0" algn="ctr" rtl="1"/>
            <a:r>
              <a:rPr lang="ar-SA" sz="2800" b="1" dirty="0">
                <a:solidFill>
                  <a:srgbClr val="0000CC"/>
                </a:solidFill>
              </a:rPr>
              <a:t>المواد الصلبة</a:t>
            </a:r>
            <a:endParaRPr lang="ar-SA" sz="4800" b="1" dirty="0">
              <a:solidFill>
                <a:srgbClr val="0000CC"/>
              </a:solidFill>
            </a:endParaRPr>
          </a:p>
          <a:p>
            <a:pPr lvl="0" algn="ctr" rtl="1"/>
            <a:endParaRPr lang="ar-SA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</a:endParaRPr>
          </a:p>
        </p:txBody>
      </p:sp>
      <p:cxnSp>
        <p:nvCxnSpPr>
          <p:cNvPr id="41" name="رابط كسهم مستقيم 40">
            <a:extLst>
              <a:ext uri="{FF2B5EF4-FFF2-40B4-BE49-F238E27FC236}">
                <a16:creationId xmlns:a16="http://schemas.microsoft.com/office/drawing/2014/main" id="{0FBA13E3-6866-4009-9E37-FFFCB99F7057}"/>
              </a:ext>
            </a:extLst>
          </p:cNvPr>
          <p:cNvCxnSpPr>
            <a:cxnSpLocks/>
            <a:stCxn id="9" idx="4"/>
          </p:cNvCxnSpPr>
          <p:nvPr/>
        </p:nvCxnSpPr>
        <p:spPr>
          <a:xfrm>
            <a:off x="2369823" y="3375561"/>
            <a:ext cx="0" cy="4104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مستطيل 41">
            <a:extLst>
              <a:ext uri="{FF2B5EF4-FFF2-40B4-BE49-F238E27FC236}">
                <a16:creationId xmlns:a16="http://schemas.microsoft.com/office/drawing/2014/main" id="{83E70414-4678-49B1-843E-CCF880EA5586}"/>
              </a:ext>
            </a:extLst>
          </p:cNvPr>
          <p:cNvSpPr/>
          <p:nvPr/>
        </p:nvSpPr>
        <p:spPr>
          <a:xfrm>
            <a:off x="9291341" y="3698427"/>
            <a:ext cx="27567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sz="2800" b="1" dirty="0">
                <a:latin typeface="ae_AlMateen" panose="02060803050605020204" pitchFamily="18" charset="-78"/>
                <a:cs typeface="ae_AlMateen" panose="02060803050605020204" pitchFamily="18" charset="-78"/>
              </a:rPr>
              <a:t>1- الماد الصلبة لها شكل و حجم </a:t>
            </a:r>
            <a:r>
              <a:rPr lang="ar-SA" sz="2800" b="1" dirty="0">
                <a:solidFill>
                  <a:srgbClr val="0000CC"/>
                </a:solidFill>
                <a:latin typeface="ae_AlMateen" panose="02060803050605020204" pitchFamily="18" charset="-78"/>
                <a:cs typeface="ae_AlMateen" panose="02060803050605020204" pitchFamily="18" charset="-78"/>
              </a:rPr>
              <a:t>ثابت ومحدد </a:t>
            </a:r>
            <a:r>
              <a:rPr lang="ar-SA" sz="2800" b="1" dirty="0">
                <a:solidFill>
                  <a:schemeClr val="tx2"/>
                </a:solidFill>
                <a:latin typeface="ae_AlMateen" panose="02060803050605020204" pitchFamily="18" charset="-78"/>
                <a:cs typeface="ae_AlMateen" panose="02060803050605020204" pitchFamily="18" charset="-78"/>
              </a:rPr>
              <a:t>.</a:t>
            </a:r>
          </a:p>
        </p:txBody>
      </p:sp>
      <p:sp>
        <p:nvSpPr>
          <p:cNvPr id="43" name="مستطيل 42">
            <a:extLst>
              <a:ext uri="{FF2B5EF4-FFF2-40B4-BE49-F238E27FC236}">
                <a16:creationId xmlns:a16="http://schemas.microsoft.com/office/drawing/2014/main" id="{DCE947E8-5BE8-4902-A949-13514C4B3ED0}"/>
              </a:ext>
            </a:extLst>
          </p:cNvPr>
          <p:cNvSpPr/>
          <p:nvPr/>
        </p:nvSpPr>
        <p:spPr>
          <a:xfrm>
            <a:off x="9671250" y="5444663"/>
            <a:ext cx="216589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sz="2800" b="1" dirty="0">
                <a:latin typeface="ae_AlMateen" panose="02060803050605020204" pitchFamily="18" charset="-78"/>
                <a:cs typeface="ae_AlMateen" panose="02060803050605020204" pitchFamily="18" charset="-78"/>
              </a:rPr>
              <a:t>2- المادة الصلبة لا </a:t>
            </a:r>
            <a:r>
              <a:rPr lang="ar-SA" sz="2800" b="1" dirty="0">
                <a:solidFill>
                  <a:srgbClr val="0000CC"/>
                </a:solidFill>
                <a:latin typeface="ae_AlMateen" panose="02060803050605020204" pitchFamily="18" charset="-78"/>
                <a:cs typeface="ae_AlMateen" panose="02060803050605020204" pitchFamily="18" charset="-78"/>
              </a:rPr>
              <a:t>تعد مائعاً</a:t>
            </a:r>
            <a:r>
              <a:rPr lang="ar-SA" sz="2800" b="1" dirty="0">
                <a:latin typeface="ae_AlMateen" panose="02060803050605020204" pitchFamily="18" charset="-78"/>
                <a:cs typeface="ae_AlMateen" panose="02060803050605020204" pitchFamily="18" charset="-78"/>
              </a:rPr>
              <a:t>. </a:t>
            </a:r>
            <a:endParaRPr lang="en-US" sz="2800" dirty="0">
              <a:latin typeface="ae_AlMateen" panose="02060803050605020204" pitchFamily="18" charset="-78"/>
              <a:cs typeface="ae_AlMateen" panose="02060803050605020204" pitchFamily="18" charset="-78"/>
            </a:endParaRPr>
          </a:p>
        </p:txBody>
      </p:sp>
      <p:sp>
        <p:nvSpPr>
          <p:cNvPr id="45" name="مستطيل 44">
            <a:extLst>
              <a:ext uri="{FF2B5EF4-FFF2-40B4-BE49-F238E27FC236}">
                <a16:creationId xmlns:a16="http://schemas.microsoft.com/office/drawing/2014/main" id="{B9E0C584-0673-481A-816D-DDDEAA1689BE}"/>
              </a:ext>
            </a:extLst>
          </p:cNvPr>
          <p:cNvSpPr/>
          <p:nvPr/>
        </p:nvSpPr>
        <p:spPr>
          <a:xfrm>
            <a:off x="114976" y="3648459"/>
            <a:ext cx="4070944" cy="1131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rtl="1">
              <a:lnSpc>
                <a:spcPct val="150000"/>
              </a:lnSpc>
            </a:pPr>
            <a:r>
              <a:rPr lang="ar-SA" sz="2400" b="1" dirty="0">
                <a:latin typeface="ae_AlMateen" panose="02060803050605020204" pitchFamily="18" charset="-78"/>
                <a:cs typeface="ae_AlMateen" panose="02060803050605020204" pitchFamily="18" charset="-78"/>
              </a:rPr>
              <a:t>هي مادة ذراتها أو أيوناتها أو جزيئاتها </a:t>
            </a:r>
            <a:r>
              <a:rPr lang="ar-SA" sz="2400" b="1" dirty="0">
                <a:solidFill>
                  <a:srgbClr val="FF0000"/>
                </a:solidFill>
                <a:latin typeface="ae_AlMateen" panose="02060803050605020204" pitchFamily="18" charset="-78"/>
                <a:cs typeface="ae_AlMateen" panose="02060803050605020204" pitchFamily="18" charset="-78"/>
              </a:rPr>
              <a:t>مرتبة </a:t>
            </a:r>
            <a:r>
              <a:rPr lang="ar-SA" sz="2400" b="1" dirty="0">
                <a:latin typeface="ae_AlMateen" panose="02060803050605020204" pitchFamily="18" charset="-78"/>
                <a:cs typeface="ae_AlMateen" panose="02060803050605020204" pitchFamily="18" charset="-78"/>
              </a:rPr>
              <a:t>في شكل هندسي منتظم .</a:t>
            </a:r>
            <a:endParaRPr lang="en-US" sz="2400" dirty="0">
              <a:latin typeface="ae_AlMateen" panose="02060803050605020204" pitchFamily="18" charset="-78"/>
              <a:cs typeface="ae_AlMateen" panose="02060803050605020204" pitchFamily="18" charset="-78"/>
            </a:endParaRPr>
          </a:p>
        </p:txBody>
      </p:sp>
      <p:sp>
        <p:nvSpPr>
          <p:cNvPr id="47" name="مستطيل 46">
            <a:extLst>
              <a:ext uri="{FF2B5EF4-FFF2-40B4-BE49-F238E27FC236}">
                <a16:creationId xmlns:a16="http://schemas.microsoft.com/office/drawing/2014/main" id="{CC06A0B2-61B6-4516-8D21-F4637225E16F}"/>
              </a:ext>
            </a:extLst>
          </p:cNvPr>
          <p:cNvSpPr/>
          <p:nvPr/>
        </p:nvSpPr>
        <p:spPr>
          <a:xfrm>
            <a:off x="1619305" y="4909918"/>
            <a:ext cx="2200166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 rtl="1"/>
            <a:r>
              <a:rPr lang="ar-SA" sz="2400" b="1" dirty="0">
                <a:solidFill>
                  <a:srgbClr val="C00000"/>
                </a:solidFill>
                <a:latin typeface="ae_AlMateen" panose="02060803050605020204" pitchFamily="18" charset="-78"/>
                <a:cs typeface="ae_AlMateen" panose="02060803050605020204" pitchFamily="18" charset="-78"/>
              </a:rPr>
              <a:t>وحدة البناء</a:t>
            </a:r>
            <a:endParaRPr lang="ar-SA" sz="2400" dirty="0">
              <a:solidFill>
                <a:srgbClr val="C00000"/>
              </a:solidFill>
              <a:latin typeface="ae_AlMateen" panose="02060803050605020204" pitchFamily="18" charset="-78"/>
              <a:cs typeface="ae_AlMateen" panose="02060803050605020204" pitchFamily="18" charset="-78"/>
            </a:endParaRPr>
          </a:p>
        </p:txBody>
      </p:sp>
      <p:sp>
        <p:nvSpPr>
          <p:cNvPr id="48" name="مستطيل 47">
            <a:extLst>
              <a:ext uri="{FF2B5EF4-FFF2-40B4-BE49-F238E27FC236}">
                <a16:creationId xmlns:a16="http://schemas.microsoft.com/office/drawing/2014/main" id="{874EEFD0-BA88-43E4-A015-25E6EF37F2BB}"/>
              </a:ext>
            </a:extLst>
          </p:cNvPr>
          <p:cNvSpPr/>
          <p:nvPr/>
        </p:nvSpPr>
        <p:spPr>
          <a:xfrm>
            <a:off x="822141" y="5602415"/>
            <a:ext cx="3120404" cy="872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SA" b="1" dirty="0">
                <a:latin typeface="ae_AlMateen" panose="02060803050605020204" pitchFamily="18" charset="-78"/>
                <a:cs typeface="ae_AlMateen" panose="02060803050605020204" pitchFamily="18" charset="-78"/>
              </a:rPr>
              <a:t>هي أصغر ترتيب للذرات في الشبكة البلورية يحمل </a:t>
            </a:r>
            <a:r>
              <a:rPr lang="ar-SA" b="1" dirty="0">
                <a:solidFill>
                  <a:srgbClr val="FF0000"/>
                </a:solidFill>
                <a:latin typeface="ae_AlMateen" panose="02060803050605020204" pitchFamily="18" charset="-78"/>
                <a:cs typeface="ae_AlMateen" panose="02060803050605020204" pitchFamily="18" charset="-78"/>
              </a:rPr>
              <a:t>التماثل</a:t>
            </a:r>
            <a:r>
              <a:rPr lang="ar-SA" b="1" dirty="0">
                <a:latin typeface="ae_AlMateen" panose="02060803050605020204" pitchFamily="18" charset="-78"/>
                <a:cs typeface="ae_AlMateen" panose="02060803050605020204" pitchFamily="18" charset="-78"/>
              </a:rPr>
              <a:t> نفسه.</a:t>
            </a:r>
            <a:endParaRPr lang="ar-SA" dirty="0">
              <a:latin typeface="ae_AlMateen" panose="02060803050605020204" pitchFamily="18" charset="-78"/>
              <a:cs typeface="ae_AlMateen" panose="02060803050605020204" pitchFamily="18" charset="-78"/>
            </a:endParaRPr>
          </a:p>
        </p:txBody>
      </p:sp>
      <p:sp>
        <p:nvSpPr>
          <p:cNvPr id="49" name="سهم إلى اليمين 44">
            <a:extLst>
              <a:ext uri="{FF2B5EF4-FFF2-40B4-BE49-F238E27FC236}">
                <a16:creationId xmlns:a16="http://schemas.microsoft.com/office/drawing/2014/main" id="{CCA9BB40-D80B-4443-9153-E29156AA9F4A}"/>
              </a:ext>
            </a:extLst>
          </p:cNvPr>
          <p:cNvSpPr/>
          <p:nvPr/>
        </p:nvSpPr>
        <p:spPr>
          <a:xfrm rot="5400000">
            <a:off x="6158270" y="2929699"/>
            <a:ext cx="771669" cy="564768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0" name="مستطيل 49">
            <a:extLst>
              <a:ext uri="{FF2B5EF4-FFF2-40B4-BE49-F238E27FC236}">
                <a16:creationId xmlns:a16="http://schemas.microsoft.com/office/drawing/2014/main" id="{D310C8C7-282B-4F63-B17E-AB8FE3303508}"/>
              </a:ext>
            </a:extLst>
          </p:cNvPr>
          <p:cNvSpPr/>
          <p:nvPr/>
        </p:nvSpPr>
        <p:spPr>
          <a:xfrm>
            <a:off x="5286951" y="3656328"/>
            <a:ext cx="2903359" cy="40011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txBody>
          <a:bodyPr wrap="none">
            <a:spAutoFit/>
          </a:bodyPr>
          <a:lstStyle/>
          <a:p>
            <a:pPr algn="r" rtl="1"/>
            <a:r>
              <a:rPr lang="ar-SA" sz="2000" b="1" dirty="0">
                <a:solidFill>
                  <a:schemeClr val="tx2">
                    <a:lumMod val="50000"/>
                  </a:schemeClr>
                </a:solidFill>
                <a:latin typeface="ae_AlMateen" panose="02060803050605020204" pitchFamily="18" charset="-78"/>
                <a:cs typeface="ae_AlMateen" panose="02060803050605020204" pitchFamily="18" charset="-78"/>
              </a:rPr>
              <a:t>تصنيف البلورات بناءً على الشكل</a:t>
            </a:r>
            <a:endParaRPr lang="ar-SA" sz="2000" dirty="0">
              <a:solidFill>
                <a:schemeClr val="tx2">
                  <a:lumMod val="50000"/>
                </a:schemeClr>
              </a:solidFill>
              <a:latin typeface="ae_AlMateen" panose="02060803050605020204" pitchFamily="18" charset="-78"/>
              <a:cs typeface="ae_AlMateen" panose="02060803050605020204" pitchFamily="18" charset="-78"/>
            </a:endParaRPr>
          </a:p>
        </p:txBody>
      </p:sp>
      <p:sp>
        <p:nvSpPr>
          <p:cNvPr id="51" name="مربع نص 50">
            <a:extLst>
              <a:ext uri="{FF2B5EF4-FFF2-40B4-BE49-F238E27FC236}">
                <a16:creationId xmlns:a16="http://schemas.microsoft.com/office/drawing/2014/main" id="{E6607FFB-C990-40DD-8DAD-8134692EE7FB}"/>
              </a:ext>
            </a:extLst>
          </p:cNvPr>
          <p:cNvSpPr txBox="1"/>
          <p:nvPr/>
        </p:nvSpPr>
        <p:spPr>
          <a:xfrm>
            <a:off x="7188172" y="4152653"/>
            <a:ext cx="1132764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solidFill>
                  <a:srgbClr val="C00000"/>
                </a:solidFill>
              </a:rPr>
              <a:t>مكعب</a:t>
            </a: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31FBDEC8-8A63-4F4A-B1C0-405218E81B56}"/>
              </a:ext>
            </a:extLst>
          </p:cNvPr>
          <p:cNvSpPr txBox="1"/>
          <p:nvPr/>
        </p:nvSpPr>
        <p:spPr>
          <a:xfrm>
            <a:off x="5017530" y="4212681"/>
            <a:ext cx="1965276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C00000"/>
                </a:solidFill>
              </a:rPr>
              <a:t>رباعي الأوجه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7A536D1B-8F45-4BB4-8502-9A7FC039D499}"/>
              </a:ext>
            </a:extLst>
          </p:cNvPr>
          <p:cNvSpPr txBox="1"/>
          <p:nvPr/>
        </p:nvSpPr>
        <p:spPr>
          <a:xfrm>
            <a:off x="6710510" y="5149908"/>
            <a:ext cx="2088087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C00000"/>
                </a:solidFill>
              </a:rPr>
              <a:t>متوازي مستطيلات</a:t>
            </a: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A445DCDA-3931-4B13-B1F2-0352496FDD5F}"/>
              </a:ext>
            </a:extLst>
          </p:cNvPr>
          <p:cNvSpPr txBox="1"/>
          <p:nvPr/>
        </p:nvSpPr>
        <p:spPr>
          <a:xfrm>
            <a:off x="5245038" y="5140750"/>
            <a:ext cx="1299066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C00000"/>
                </a:solidFill>
              </a:rPr>
              <a:t>ثلاثي الميل</a:t>
            </a: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7B7654F1-5ED5-4C8C-81C1-CF217C3E9702}"/>
              </a:ext>
            </a:extLst>
          </p:cNvPr>
          <p:cNvSpPr txBox="1"/>
          <p:nvPr/>
        </p:nvSpPr>
        <p:spPr>
          <a:xfrm>
            <a:off x="7869066" y="6352877"/>
            <a:ext cx="1589894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solidFill>
                  <a:srgbClr val="C00000"/>
                </a:solidFill>
              </a:rPr>
              <a:t>سداسي الأوجه</a:t>
            </a: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1743E7E7-1942-4E6D-A11C-046D263664F0}"/>
              </a:ext>
            </a:extLst>
          </p:cNvPr>
          <p:cNvSpPr txBox="1"/>
          <p:nvPr/>
        </p:nvSpPr>
        <p:spPr>
          <a:xfrm>
            <a:off x="6653646" y="6302283"/>
            <a:ext cx="1215420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C00000"/>
                </a:solidFill>
              </a:rPr>
              <a:t>معيني</a:t>
            </a:r>
          </a:p>
        </p:txBody>
      </p:sp>
      <p:sp>
        <p:nvSpPr>
          <p:cNvPr id="58" name="مربع نص 57">
            <a:extLst>
              <a:ext uri="{FF2B5EF4-FFF2-40B4-BE49-F238E27FC236}">
                <a16:creationId xmlns:a16="http://schemas.microsoft.com/office/drawing/2014/main" id="{98F036F6-B888-4F5B-90AB-02BF487BE4BC}"/>
              </a:ext>
            </a:extLst>
          </p:cNvPr>
          <p:cNvSpPr txBox="1"/>
          <p:nvPr/>
        </p:nvSpPr>
        <p:spPr>
          <a:xfrm>
            <a:off x="5034479" y="6265885"/>
            <a:ext cx="1509625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C00000"/>
                </a:solidFill>
              </a:rPr>
              <a:t>أحادي الميل</a:t>
            </a:r>
          </a:p>
        </p:txBody>
      </p:sp>
      <p:sp>
        <p:nvSpPr>
          <p:cNvPr id="59" name="TextBox 19">
            <a:extLst>
              <a:ext uri="{FF2B5EF4-FFF2-40B4-BE49-F238E27FC236}">
                <a16:creationId xmlns:a16="http://schemas.microsoft.com/office/drawing/2014/main" id="{C67E04E0-C09B-4CED-9C6D-F22F48A02FE4}"/>
              </a:ext>
            </a:extLst>
          </p:cNvPr>
          <p:cNvSpPr txBox="1"/>
          <p:nvPr/>
        </p:nvSpPr>
        <p:spPr>
          <a:xfrm>
            <a:off x="11754118" y="6396335"/>
            <a:ext cx="437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CAE64A04-C943-4489-B8B5-BE75028A46BC}" type="slidenum">
              <a:rPr lang="en-US" sz="2400" b="1" smtClean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pPr algn="ctr"/>
              <a:t>27</a:t>
            </a:fld>
            <a:endParaRPr lang="en-US" sz="24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70681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42" grpId="0"/>
      <p:bldP spid="43" grpId="0"/>
      <p:bldP spid="45" grpId="0"/>
      <p:bldP spid="47" grpId="0" animBg="1"/>
      <p:bldP spid="48" grpId="0"/>
      <p:bldP spid="49" grpId="0" animBg="1"/>
      <p:bldP spid="50" grpId="0" animBg="1"/>
      <p:bldP spid="51" grpId="0" animBg="1"/>
      <p:bldP spid="52" grpId="0" animBg="1"/>
      <p:bldP spid="54" grpId="0" animBg="1"/>
      <p:bldP spid="55" grpId="0" animBg="1"/>
      <p:bldP spid="56" grpId="0" animBg="1"/>
      <p:bldP spid="57" grpId="0" animBg="1"/>
      <p:bldP spid="5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9">
            <a:extLst>
              <a:ext uri="{FF2B5EF4-FFF2-40B4-BE49-F238E27FC236}">
                <a16:creationId xmlns:a16="http://schemas.microsoft.com/office/drawing/2014/main" id="{E74F5A55-5693-41B2-9077-B6D98CFC4F20}"/>
              </a:ext>
            </a:extLst>
          </p:cNvPr>
          <p:cNvSpPr txBox="1"/>
          <p:nvPr/>
        </p:nvSpPr>
        <p:spPr>
          <a:xfrm>
            <a:off x="8608834" y="1869300"/>
            <a:ext cx="26600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3600" b="1" dirty="0">
                <a:solidFill>
                  <a:srgbClr val="C00000"/>
                </a:solidFill>
                <a:latin typeface="Sakkal Majalla" panose="02000000000000000000" pitchFamily="2" charset="-78"/>
              </a:rPr>
              <a:t>المــــراجـــــــــع:</a:t>
            </a:r>
            <a:endParaRPr lang="en-US" sz="3600" b="1" dirty="0">
              <a:solidFill>
                <a:srgbClr val="C00000"/>
              </a:solidFill>
              <a:latin typeface="Sakkal Majalla" panose="02000000000000000000" pitchFamily="2" charset="-78"/>
            </a:endParaRPr>
          </a:p>
        </p:txBody>
      </p:sp>
      <p:pic>
        <p:nvPicPr>
          <p:cNvPr id="6" name="Picture 20">
            <a:extLst>
              <a:ext uri="{FF2B5EF4-FFF2-40B4-BE49-F238E27FC236}">
                <a16:creationId xmlns:a16="http://schemas.microsoft.com/office/drawing/2014/main" id="{B672A4F0-906B-49BD-A8C8-0CC15EE1F9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6698" y="1822133"/>
            <a:ext cx="740664" cy="740664"/>
          </a:xfrm>
          <a:prstGeom prst="rect">
            <a:avLst/>
          </a:prstGeom>
        </p:spPr>
      </p:pic>
      <p:sp>
        <p:nvSpPr>
          <p:cNvPr id="8" name="مستطيل 7">
            <a:extLst>
              <a:ext uri="{FF2B5EF4-FFF2-40B4-BE49-F238E27FC236}">
                <a16:creationId xmlns:a16="http://schemas.microsoft.com/office/drawing/2014/main" id="{592F7DB0-8B0C-4D13-B0AF-9CCCDB155D0B}"/>
              </a:ext>
            </a:extLst>
          </p:cNvPr>
          <p:cNvSpPr/>
          <p:nvPr/>
        </p:nvSpPr>
        <p:spPr>
          <a:xfrm>
            <a:off x="2719388" y="3295803"/>
            <a:ext cx="8880092" cy="26796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bg2">
                    <a:lumMod val="10000"/>
                  </a:schemeClr>
                </a:solidFill>
              </a:rPr>
              <a:t>كتاب </a:t>
            </a:r>
            <a:r>
              <a:rPr lang="ar-SA" sz="3600" b="1" dirty="0">
                <a:solidFill>
                  <a:srgbClr val="FF0000"/>
                </a:solidFill>
              </a:rPr>
              <a:t>كيمياء3</a:t>
            </a:r>
            <a:r>
              <a:rPr lang="ar-SA" sz="3600" b="1" dirty="0">
                <a:solidFill>
                  <a:schemeClr val="bg2">
                    <a:lumMod val="10000"/>
                  </a:schemeClr>
                </a:solidFill>
              </a:rPr>
              <a:t> التعليم الثانوي نظام المقررات</a:t>
            </a:r>
          </a:p>
          <a:p>
            <a:pPr algn="ctr"/>
            <a:r>
              <a:rPr lang="ar-SA" sz="3600" b="1" dirty="0">
                <a:solidFill>
                  <a:schemeClr val="bg2">
                    <a:lumMod val="10000"/>
                  </a:schemeClr>
                </a:solidFill>
              </a:rPr>
              <a:t> (مسار العلوم الطبيعية)</a:t>
            </a:r>
          </a:p>
          <a:p>
            <a:pPr algn="ctr"/>
            <a:r>
              <a:rPr lang="ar-SA" sz="3600" b="1" dirty="0">
                <a:solidFill>
                  <a:schemeClr val="bg2">
                    <a:lumMod val="10000"/>
                  </a:schemeClr>
                </a:solidFill>
              </a:rPr>
              <a:t>طبعة 1442 – 2020م</a:t>
            </a:r>
          </a:p>
          <a:p>
            <a:pPr algn="ctr"/>
            <a:r>
              <a:rPr lang="ar-SA" sz="3600" b="1" dirty="0">
                <a:solidFill>
                  <a:schemeClr val="bg2">
                    <a:lumMod val="10000"/>
                  </a:schemeClr>
                </a:solidFill>
              </a:rPr>
              <a:t>الفصل الدراسي الثاني</a:t>
            </a:r>
          </a:p>
        </p:txBody>
      </p:sp>
      <p:pic>
        <p:nvPicPr>
          <p:cNvPr id="10" name="صورة 9" descr="صورة تحتوي على لقطة شاشة&#10;&#10;تم إنشاء الوصف تلقائياً">
            <a:extLst>
              <a:ext uri="{FF2B5EF4-FFF2-40B4-BE49-F238E27FC236}">
                <a16:creationId xmlns:a16="http://schemas.microsoft.com/office/drawing/2014/main" id="{3932B043-151C-46C0-AA1B-F2CB55F650B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01" t="23977" r="28433" b="18469"/>
          <a:stretch/>
        </p:blipFill>
        <p:spPr>
          <a:xfrm>
            <a:off x="403379" y="2576732"/>
            <a:ext cx="2778369" cy="4281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7825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7C2AD4-C262-4CD6-BE19-6549FC922CA8}"/>
              </a:ext>
            </a:extLst>
          </p:cNvPr>
          <p:cNvSpPr txBox="1"/>
          <p:nvPr/>
        </p:nvSpPr>
        <p:spPr>
          <a:xfrm>
            <a:off x="2719388" y="1071563"/>
            <a:ext cx="5681662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الــــمــــــواد الـــــصلـــبـــة 	</a:t>
            </a:r>
            <a:endParaRPr lang="en-US" sz="36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TextBox 19">
            <a:extLst>
              <a:ext uri="{FF2B5EF4-FFF2-40B4-BE49-F238E27FC236}">
                <a16:creationId xmlns:a16="http://schemas.microsoft.com/office/drawing/2014/main" id="{031F1E8B-1C24-4F8F-A665-87A0427A0C51}"/>
              </a:ext>
            </a:extLst>
          </p:cNvPr>
          <p:cNvSpPr txBox="1"/>
          <p:nvPr/>
        </p:nvSpPr>
        <p:spPr>
          <a:xfrm>
            <a:off x="8838798" y="2109710"/>
            <a:ext cx="23308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36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سنتعلم اليوم:</a:t>
            </a:r>
            <a:endParaRPr lang="en-US" sz="36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19E9A1B7-8F0C-4891-B32B-122B4BF7A1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9605" y="2062543"/>
            <a:ext cx="740664" cy="740664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961901CD-FB54-41C5-870A-A33CEAE869CE}"/>
              </a:ext>
            </a:extLst>
          </p:cNvPr>
          <p:cNvSpPr txBox="1"/>
          <p:nvPr/>
        </p:nvSpPr>
        <p:spPr>
          <a:xfrm>
            <a:off x="5970340" y="3090701"/>
            <a:ext cx="4738798" cy="741998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514350" lvl="0" indent="-514350" algn="r" rtl="1">
              <a:lnSpc>
                <a:spcPct val="150000"/>
              </a:lnSpc>
              <a:buFont typeface="+mj-lt"/>
              <a:buAutoNum type="arabicPeriod"/>
            </a:pPr>
            <a:r>
              <a:rPr lang="ar-SA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</a:rPr>
              <a:t>أن تُعدد </a:t>
            </a:r>
            <a:r>
              <a:rPr lang="ar-SA" sz="3200" b="1" dirty="0">
                <a:solidFill>
                  <a:schemeClr val="bg2">
                    <a:lumMod val="10000"/>
                  </a:schemeClr>
                </a:solidFill>
                <a:latin typeface="ae_AlMateen" panose="02060803050605020204" pitchFamily="18" charset="-78"/>
                <a:cs typeface="ae_AlMateen" panose="02060803050605020204" pitchFamily="18" charset="-78"/>
              </a:rPr>
              <a:t>خواص المادة الصلبة </a:t>
            </a:r>
            <a:r>
              <a:rPr lang="ar-SA" sz="3200" dirty="0">
                <a:latin typeface="ae_AlMateen" panose="02060803050605020204" pitchFamily="18" charset="-78"/>
                <a:cs typeface="ae_AlMateen" panose="02060803050605020204" pitchFamily="18" charset="-78"/>
              </a:rPr>
              <a:t>.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9B32283C-7619-4F8B-8D6F-BAECEA77A934}"/>
              </a:ext>
            </a:extLst>
          </p:cNvPr>
          <p:cNvSpPr txBox="1"/>
          <p:nvPr/>
        </p:nvSpPr>
        <p:spPr>
          <a:xfrm>
            <a:off x="2360426" y="4132590"/>
            <a:ext cx="8343951" cy="83099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lvl="0" algn="r" rtl="1">
              <a:lnSpc>
                <a:spcPct val="150000"/>
              </a:lnSpc>
            </a:pPr>
            <a:r>
              <a:rPr lang="ar-SA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</a:rPr>
              <a:t>2. أن تُوضّح </a:t>
            </a:r>
            <a:r>
              <a:rPr lang="ar-SA" sz="3200" b="1" dirty="0">
                <a:solidFill>
                  <a:schemeClr val="bg2">
                    <a:lumMod val="10000"/>
                  </a:schemeClr>
                </a:solidFill>
                <a:latin typeface="ae_AlMateen" panose="02060803050605020204" pitchFamily="18" charset="-78"/>
                <a:cs typeface="ae_AlMateen" panose="02060803050605020204" pitchFamily="18" charset="-78"/>
              </a:rPr>
              <a:t>مفهوم وحدة البناء ( </a:t>
            </a:r>
            <a:r>
              <a:rPr lang="ar-SA" sz="3200" b="1" dirty="0">
                <a:solidFill>
                  <a:srgbClr val="FF0000"/>
                </a:solidFill>
                <a:latin typeface="ae_AlMateen" panose="02060803050605020204" pitchFamily="18" charset="-78"/>
                <a:cs typeface="ae_AlMateen" panose="02060803050605020204" pitchFamily="18" charset="-78"/>
              </a:rPr>
              <a:t>البلورة</a:t>
            </a:r>
            <a:r>
              <a:rPr lang="ar-SA" sz="3200" b="1" dirty="0">
                <a:solidFill>
                  <a:schemeClr val="bg2">
                    <a:lumMod val="10000"/>
                  </a:schemeClr>
                </a:solidFill>
                <a:latin typeface="ae_AlMateen" panose="02060803050605020204" pitchFamily="18" charset="-78"/>
                <a:cs typeface="ae_AlMateen" panose="02060803050605020204" pitchFamily="18" charset="-78"/>
              </a:rPr>
              <a:t>) مع تعداد أصنافها </a:t>
            </a:r>
            <a:r>
              <a:rPr lang="ar-SA" sz="3200" dirty="0">
                <a:latin typeface="ae_AlMateen" panose="02060803050605020204" pitchFamily="18" charset="-78"/>
                <a:cs typeface="ae_AlMateen" panose="02060803050605020204" pitchFamily="18" charset="-78"/>
              </a:rPr>
              <a:t>.</a:t>
            </a:r>
          </a:p>
        </p:txBody>
      </p:sp>
      <p:sp>
        <p:nvSpPr>
          <p:cNvPr id="8" name="TextBox 19">
            <a:extLst>
              <a:ext uri="{FF2B5EF4-FFF2-40B4-BE49-F238E27FC236}">
                <a16:creationId xmlns:a16="http://schemas.microsoft.com/office/drawing/2014/main" id="{0E187929-BA50-4025-AFCC-A38D70E33626}"/>
              </a:ext>
            </a:extLst>
          </p:cNvPr>
          <p:cNvSpPr txBox="1"/>
          <p:nvPr/>
        </p:nvSpPr>
        <p:spPr>
          <a:xfrm>
            <a:off x="11754118" y="6396335"/>
            <a:ext cx="437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CAE64A04-C943-4489-B8B5-BE75028A46BC}" type="slidenum">
              <a:rPr lang="en-US" sz="2400" b="1" smtClean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pPr algn="ctr"/>
              <a:t>3</a:t>
            </a:fld>
            <a:endParaRPr lang="en-US" sz="24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12208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7C2AD4-C262-4CD6-BE19-6549FC922CA8}"/>
              </a:ext>
            </a:extLst>
          </p:cNvPr>
          <p:cNvSpPr txBox="1"/>
          <p:nvPr/>
        </p:nvSpPr>
        <p:spPr>
          <a:xfrm>
            <a:off x="2719388" y="1071563"/>
            <a:ext cx="5681662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الــــمــــــواد الـــــصلـــبـــة 	</a:t>
            </a:r>
            <a:endParaRPr lang="en-US" sz="36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665D39FC-4EC2-42C8-A9B4-9EE934A3B0D1}"/>
              </a:ext>
            </a:extLst>
          </p:cNvPr>
          <p:cNvSpPr txBox="1"/>
          <p:nvPr/>
        </p:nvSpPr>
        <p:spPr>
          <a:xfrm>
            <a:off x="9568954" y="1979440"/>
            <a:ext cx="210471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 algn="r" rtl="1">
              <a:buFont typeface="Wingdings" panose="05000000000000000000" pitchFamily="2" charset="2"/>
              <a:buChar char="q"/>
            </a:pPr>
            <a:r>
              <a:rPr lang="ar-SA" sz="3600" b="1" dirty="0">
                <a:solidFill>
                  <a:srgbClr val="C00000"/>
                </a:solidFill>
              </a:rPr>
              <a:t>التهيئة</a:t>
            </a:r>
            <a:r>
              <a:rPr lang="ar-SA" sz="2800" b="1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F3E46774-A64D-40D8-AF04-64829FB2E08B}"/>
              </a:ext>
            </a:extLst>
          </p:cNvPr>
          <p:cNvSpPr txBox="1"/>
          <p:nvPr/>
        </p:nvSpPr>
        <p:spPr>
          <a:xfrm>
            <a:off x="8131420" y="3653213"/>
            <a:ext cx="3622698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3600" b="1" dirty="0">
                <a:solidFill>
                  <a:srgbClr val="0000CC"/>
                </a:solidFill>
                <a:latin typeface="ae_AlMateen" panose="02060803050605020204" pitchFamily="18" charset="-78"/>
                <a:cs typeface="+mj-cs"/>
              </a:rPr>
              <a:t>أي حالات المواد الثلاث لها </a:t>
            </a:r>
            <a:r>
              <a:rPr lang="ar-SA" sz="3600" b="1" dirty="0">
                <a:solidFill>
                  <a:srgbClr val="FF0000"/>
                </a:solidFill>
                <a:latin typeface="ae_AlMateen" panose="02060803050605020204" pitchFamily="18" charset="-78"/>
                <a:cs typeface="+mj-cs"/>
              </a:rPr>
              <a:t>شكل</a:t>
            </a:r>
            <a:r>
              <a:rPr lang="ar-SA" sz="3600" b="1" dirty="0">
                <a:latin typeface="ae_AlMateen" panose="02060803050605020204" pitchFamily="18" charset="-78"/>
                <a:cs typeface="+mj-cs"/>
              </a:rPr>
              <a:t> </a:t>
            </a:r>
            <a:r>
              <a:rPr lang="ar-SA" sz="3600" b="1" dirty="0">
                <a:solidFill>
                  <a:srgbClr val="0000CC"/>
                </a:solidFill>
                <a:latin typeface="ae_AlMateen" panose="02060803050605020204" pitchFamily="18" charset="-78"/>
                <a:cs typeface="+mj-cs"/>
              </a:rPr>
              <a:t>و</a:t>
            </a:r>
            <a:r>
              <a:rPr lang="ar-SA" sz="3600" b="1" dirty="0">
                <a:solidFill>
                  <a:srgbClr val="FF0000"/>
                </a:solidFill>
                <a:latin typeface="ae_AlMateen" panose="02060803050605020204" pitchFamily="18" charset="-78"/>
                <a:cs typeface="+mj-cs"/>
              </a:rPr>
              <a:t>حجم</a:t>
            </a:r>
            <a:r>
              <a:rPr lang="ar-SA" sz="3600" b="1" dirty="0">
                <a:latin typeface="ae_AlMateen" panose="02060803050605020204" pitchFamily="18" charset="-78"/>
                <a:cs typeface="+mj-cs"/>
              </a:rPr>
              <a:t> </a:t>
            </a:r>
            <a:r>
              <a:rPr lang="ar-SA" sz="3600" b="1" dirty="0">
                <a:solidFill>
                  <a:srgbClr val="0000CC"/>
                </a:solidFill>
                <a:latin typeface="ae_AlMateen" panose="02060803050605020204" pitchFamily="18" charset="-78"/>
                <a:cs typeface="+mj-cs"/>
              </a:rPr>
              <a:t>محدد</a:t>
            </a:r>
            <a:r>
              <a:rPr lang="ar-SA" sz="3600" b="1" dirty="0">
                <a:latin typeface="ae_AlMateen" panose="02060803050605020204" pitchFamily="18" charset="-78"/>
                <a:cs typeface="+mj-cs"/>
              </a:rPr>
              <a:t> </a:t>
            </a:r>
            <a:r>
              <a:rPr lang="ar-SA" sz="3600" b="1" dirty="0">
                <a:solidFill>
                  <a:srgbClr val="0000CC"/>
                </a:solidFill>
                <a:latin typeface="ae_AlMateen" panose="02060803050605020204" pitchFamily="18" charset="-78"/>
                <a:cs typeface="+mj-cs"/>
              </a:rPr>
              <a:t>؟</a:t>
            </a:r>
          </a:p>
        </p:txBody>
      </p:sp>
      <p:sp>
        <p:nvSpPr>
          <p:cNvPr id="7" name="TextBox 19">
            <a:extLst>
              <a:ext uri="{FF2B5EF4-FFF2-40B4-BE49-F238E27FC236}">
                <a16:creationId xmlns:a16="http://schemas.microsoft.com/office/drawing/2014/main" id="{FC94E373-8096-4074-A4EB-62FD5BDDE9CA}"/>
              </a:ext>
            </a:extLst>
          </p:cNvPr>
          <p:cNvSpPr txBox="1"/>
          <p:nvPr/>
        </p:nvSpPr>
        <p:spPr>
          <a:xfrm>
            <a:off x="11754118" y="6396335"/>
            <a:ext cx="437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CAE64A04-C943-4489-B8B5-BE75028A46BC}" type="slidenum">
              <a:rPr lang="en-US" sz="2400" b="1" smtClean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pPr algn="ctr"/>
              <a:t>4</a:t>
            </a:fld>
            <a:endParaRPr lang="en-US" sz="24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A9F62730-4057-4162-B2E3-E65477511634}"/>
              </a:ext>
            </a:extLst>
          </p:cNvPr>
          <p:cNvSpPr txBox="1"/>
          <p:nvPr/>
        </p:nvSpPr>
        <p:spPr>
          <a:xfrm>
            <a:off x="317411" y="4630639"/>
            <a:ext cx="449598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2000" b="1" dirty="0">
                <a:solidFill>
                  <a:srgbClr val="0000CC"/>
                </a:solidFill>
                <a:latin typeface="ae_AlMateen" panose="02060803050605020204" pitchFamily="18" charset="-78"/>
                <a:cs typeface="+mj-cs"/>
              </a:rPr>
              <a:t>صلب                      سائل                  غاز</a:t>
            </a:r>
          </a:p>
        </p:txBody>
      </p:sp>
      <p:grpSp>
        <p:nvGrpSpPr>
          <p:cNvPr id="11" name="مجموعة 10">
            <a:extLst>
              <a:ext uri="{FF2B5EF4-FFF2-40B4-BE49-F238E27FC236}">
                <a16:creationId xmlns:a16="http://schemas.microsoft.com/office/drawing/2014/main" id="{DD28BEC4-78DA-4E14-9676-F78053A38182}"/>
              </a:ext>
            </a:extLst>
          </p:cNvPr>
          <p:cNvGrpSpPr/>
          <p:nvPr/>
        </p:nvGrpSpPr>
        <p:grpSpPr>
          <a:xfrm>
            <a:off x="752842" y="3429000"/>
            <a:ext cx="5077795" cy="2557492"/>
            <a:chOff x="70671" y="2512830"/>
            <a:chExt cx="4921183" cy="2221568"/>
          </a:xfrm>
        </p:grpSpPr>
        <p:pic>
          <p:nvPicPr>
            <p:cNvPr id="12" name="صورة 11">
              <a:extLst>
                <a:ext uri="{FF2B5EF4-FFF2-40B4-BE49-F238E27FC236}">
                  <a16:creationId xmlns:a16="http://schemas.microsoft.com/office/drawing/2014/main" id="{9D62DC3F-DA6C-4068-A662-12858279ACD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9354" y="2512830"/>
              <a:ext cx="4762500" cy="1676400"/>
            </a:xfrm>
            <a:prstGeom prst="rect">
              <a:avLst/>
            </a:prstGeom>
          </p:spPr>
        </p:pic>
        <p:sp>
          <p:nvSpPr>
            <p:cNvPr id="13" name="مربع نص 12">
              <a:extLst>
                <a:ext uri="{FF2B5EF4-FFF2-40B4-BE49-F238E27FC236}">
                  <a16:creationId xmlns:a16="http://schemas.microsoft.com/office/drawing/2014/main" id="{17D836B7-FF39-4473-986B-73AC7E0BCA69}"/>
                </a:ext>
              </a:extLst>
            </p:cNvPr>
            <p:cNvSpPr txBox="1"/>
            <p:nvPr/>
          </p:nvSpPr>
          <p:spPr>
            <a:xfrm>
              <a:off x="70671" y="4386842"/>
              <a:ext cx="4357313" cy="34755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/>
              <a:r>
                <a:rPr lang="ar-SA" sz="2000" b="1" dirty="0">
                  <a:solidFill>
                    <a:srgbClr val="0000CC"/>
                  </a:solidFill>
                  <a:latin typeface="ae_AlMateen" panose="02060803050605020204" pitchFamily="18" charset="-78"/>
                  <a:cs typeface="+mj-cs"/>
                </a:rPr>
                <a:t>صلب                        سائل                      غاز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358196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7C2AD4-C262-4CD6-BE19-6549FC922CA8}"/>
              </a:ext>
            </a:extLst>
          </p:cNvPr>
          <p:cNvSpPr txBox="1"/>
          <p:nvPr/>
        </p:nvSpPr>
        <p:spPr>
          <a:xfrm>
            <a:off x="2719388" y="1071563"/>
            <a:ext cx="5681662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الــــمــــــواد الـــــصلـــبـــة 	</a:t>
            </a:r>
            <a:endParaRPr lang="en-US" sz="36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0AF9A701-663C-40F5-B7CA-9B68C51487E4}"/>
              </a:ext>
            </a:extLst>
          </p:cNvPr>
          <p:cNvSpPr/>
          <p:nvPr/>
        </p:nvSpPr>
        <p:spPr>
          <a:xfrm>
            <a:off x="5743575" y="2968452"/>
            <a:ext cx="6196585" cy="1384995"/>
          </a:xfrm>
          <a:prstGeom prst="rect">
            <a:avLst/>
          </a:prstGeom>
          <a:ln w="19050">
            <a:noFill/>
          </a:ln>
        </p:spPr>
        <p:txBody>
          <a:bodyPr wrap="square">
            <a:spAutoFit/>
          </a:bodyPr>
          <a:lstStyle/>
          <a:p>
            <a:pPr algn="justLow" rtl="1"/>
            <a:r>
              <a:rPr lang="en-US" sz="2800" b="1" dirty="0">
                <a:solidFill>
                  <a:srgbClr val="FF0000"/>
                </a:solidFill>
                <a:latin typeface="ae_AlMateen" panose="02060803050605020204" pitchFamily="18" charset="-78"/>
                <a:cs typeface="+mj-cs"/>
              </a:rPr>
              <a:t>1</a:t>
            </a:r>
            <a:r>
              <a:rPr lang="ar-SA" sz="2800" b="1" dirty="0">
                <a:solidFill>
                  <a:srgbClr val="FF0000"/>
                </a:solidFill>
                <a:latin typeface="ae_AlMateen" panose="02060803050605020204" pitchFamily="18" charset="-78"/>
                <a:cs typeface="+mj-cs"/>
              </a:rPr>
              <a:t> مول </a:t>
            </a:r>
            <a:r>
              <a:rPr lang="ar-SA" sz="2800" b="1" dirty="0">
                <a:latin typeface="ae_AlMateen" panose="02060803050605020204" pitchFamily="18" charset="-78"/>
                <a:cs typeface="+mj-cs"/>
              </a:rPr>
              <a:t>من جسيمات </a:t>
            </a:r>
            <a:r>
              <a:rPr lang="ar-SA" sz="2800" b="1" dirty="0">
                <a:solidFill>
                  <a:srgbClr val="0000CC"/>
                </a:solidFill>
                <a:latin typeface="ae_AlMateen" panose="02060803050605020204" pitchFamily="18" charset="-78"/>
                <a:cs typeface="+mj-cs"/>
              </a:rPr>
              <a:t>المادة الصلبة </a:t>
            </a:r>
            <a:r>
              <a:rPr lang="ar-SA" sz="2800" b="1" dirty="0">
                <a:latin typeface="ae_AlMateen" panose="02060803050605020204" pitchFamily="18" charset="-78"/>
                <a:cs typeface="+mj-cs"/>
              </a:rPr>
              <a:t>يحوي كمية من </a:t>
            </a:r>
            <a:r>
              <a:rPr lang="ar-SA" sz="2800" b="1" dirty="0">
                <a:solidFill>
                  <a:srgbClr val="0000CC"/>
                </a:solidFill>
                <a:latin typeface="ae_AlMateen" panose="02060803050605020204" pitchFamily="18" charset="-78"/>
                <a:cs typeface="+mj-cs"/>
              </a:rPr>
              <a:t>الطاقة الحركية </a:t>
            </a:r>
            <a:r>
              <a:rPr lang="ar-SA" sz="2800" b="1" dirty="0">
                <a:latin typeface="ae_AlMateen" panose="02060803050605020204" pitchFamily="18" charset="-78"/>
                <a:cs typeface="+mj-cs"/>
              </a:rPr>
              <a:t>نفسها الموجودة في</a:t>
            </a:r>
            <a:r>
              <a:rPr lang="ar-SA" sz="2800" b="1" dirty="0">
                <a:solidFill>
                  <a:srgbClr val="00B0F0"/>
                </a:solidFill>
                <a:latin typeface="ae_AlMateen" panose="02060803050605020204" pitchFamily="18" charset="-78"/>
                <a:cs typeface="+mj-cs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ae_AlMateen" panose="02060803050605020204" pitchFamily="18" charset="-78"/>
                <a:cs typeface="+mj-cs"/>
              </a:rPr>
              <a:t>1</a:t>
            </a:r>
            <a:r>
              <a:rPr lang="ar-SA" sz="2800" b="1" dirty="0">
                <a:solidFill>
                  <a:srgbClr val="FF0000"/>
                </a:solidFill>
                <a:latin typeface="ae_AlMateen" panose="02060803050605020204" pitchFamily="18" charset="-78"/>
                <a:cs typeface="+mj-cs"/>
              </a:rPr>
              <a:t>مول </a:t>
            </a:r>
            <a:r>
              <a:rPr lang="ar-SA" sz="2800" b="1" dirty="0">
                <a:latin typeface="ae_AlMateen" panose="02060803050605020204" pitchFamily="18" charset="-78"/>
                <a:cs typeface="+mj-cs"/>
              </a:rPr>
              <a:t>من المادة السائلة أو الغازية عند درجة الحرارة نفسها .</a:t>
            </a:r>
            <a:endParaRPr lang="en-US" sz="2800" dirty="0">
              <a:latin typeface="ae_AlMateen" panose="02060803050605020204" pitchFamily="18" charset="-78"/>
              <a:cs typeface="+mj-cs"/>
            </a:endParaRPr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3830E632-2975-4EB4-9FAE-69EA947F1F2B}"/>
              </a:ext>
            </a:extLst>
          </p:cNvPr>
          <p:cNvSpPr/>
          <p:nvPr/>
        </p:nvSpPr>
        <p:spPr>
          <a:xfrm>
            <a:off x="7137843" y="1798250"/>
            <a:ext cx="4947188" cy="5847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r" rtl="1"/>
            <a:r>
              <a:rPr lang="ar-SA" sz="3200" b="1" dirty="0">
                <a:solidFill>
                  <a:srgbClr val="C00000"/>
                </a:solidFill>
                <a:latin typeface="ae_AlMateen" panose="02060803050605020204" pitchFamily="18" charset="-78"/>
                <a:cs typeface="ae_AlMateen" panose="02060803050605020204" pitchFamily="18" charset="-78"/>
              </a:rPr>
              <a:t>حسب نظرية الحركة الجزيئية فإن  :</a:t>
            </a: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EBC1B8A4-4662-427E-A873-64CF9DB4C26B}"/>
              </a:ext>
            </a:extLst>
          </p:cNvPr>
          <p:cNvSpPr/>
          <p:nvPr/>
        </p:nvSpPr>
        <p:spPr>
          <a:xfrm>
            <a:off x="5438775" y="4798602"/>
            <a:ext cx="638586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2800" b="1" dirty="0">
                <a:latin typeface="ae_AlMateen" panose="02060803050605020204" pitchFamily="18" charset="-78"/>
                <a:cs typeface="ae_AlMateen" panose="02060803050605020204" pitchFamily="18" charset="-78"/>
              </a:rPr>
              <a:t>جسيمات </a:t>
            </a:r>
            <a:r>
              <a:rPr lang="ar-SA" sz="2800" b="1" dirty="0">
                <a:solidFill>
                  <a:srgbClr val="FF0000"/>
                </a:solidFill>
                <a:latin typeface="ae_AlMateen" panose="02060803050605020204" pitchFamily="18" charset="-78"/>
                <a:cs typeface="ae_AlMateen" panose="02060803050605020204" pitchFamily="18" charset="-78"/>
              </a:rPr>
              <a:t>المادة الصلبة </a:t>
            </a:r>
            <a:r>
              <a:rPr lang="ar-SA" sz="2800" b="1" dirty="0">
                <a:latin typeface="ae_AlMateen" panose="02060803050605020204" pitchFamily="18" charset="-78"/>
                <a:cs typeface="ae_AlMateen" panose="02060803050605020204" pitchFamily="18" charset="-78"/>
              </a:rPr>
              <a:t>يجب أن تكون في حركة ثابتة .</a:t>
            </a: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808C490C-F046-491B-9331-6CE522EE830B}"/>
              </a:ext>
            </a:extLst>
          </p:cNvPr>
          <p:cNvSpPr/>
          <p:nvPr/>
        </p:nvSpPr>
        <p:spPr>
          <a:xfrm>
            <a:off x="4391025" y="5786437"/>
            <a:ext cx="754913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2800" b="1" dirty="0">
                <a:latin typeface="ae_AlMateen" panose="02060803050605020204" pitchFamily="18" charset="-78"/>
                <a:cs typeface="ae_AlMateen" panose="02060803050605020204" pitchFamily="18" charset="-78"/>
              </a:rPr>
              <a:t>لا تعتبر المادة الصلبة مائعاً بينما السوائل والغازات تعتبر موائع.</a:t>
            </a:r>
            <a:endParaRPr lang="en-US" sz="2800" dirty="0">
              <a:latin typeface="ae_AlMateen" panose="02060803050605020204" pitchFamily="18" charset="-78"/>
              <a:cs typeface="ae_AlMateen" panose="02060803050605020204" pitchFamily="18" charset="-78"/>
            </a:endParaRP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43D0CEF6-0E02-44C9-A896-D5BDDC4D49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62" y="2590084"/>
            <a:ext cx="4385509" cy="2388316"/>
          </a:xfrm>
          <a:prstGeom prst="rect">
            <a:avLst/>
          </a:prstGeom>
        </p:spPr>
      </p:pic>
      <p:sp>
        <p:nvSpPr>
          <p:cNvPr id="9" name="TextBox 19">
            <a:extLst>
              <a:ext uri="{FF2B5EF4-FFF2-40B4-BE49-F238E27FC236}">
                <a16:creationId xmlns:a16="http://schemas.microsoft.com/office/drawing/2014/main" id="{A4175E7F-BCCD-4653-AC2F-CE2290FB181E}"/>
              </a:ext>
            </a:extLst>
          </p:cNvPr>
          <p:cNvSpPr txBox="1"/>
          <p:nvPr/>
        </p:nvSpPr>
        <p:spPr>
          <a:xfrm>
            <a:off x="11754118" y="6396335"/>
            <a:ext cx="437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CAE64A04-C943-4489-B8B5-BE75028A46BC}" type="slidenum">
              <a:rPr lang="en-US" sz="2400" b="1" smtClean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pPr algn="ctr"/>
              <a:t>5</a:t>
            </a:fld>
            <a:endParaRPr lang="en-US" sz="24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60527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7C2AD4-C262-4CD6-BE19-6549FC922CA8}"/>
              </a:ext>
            </a:extLst>
          </p:cNvPr>
          <p:cNvSpPr txBox="1"/>
          <p:nvPr/>
        </p:nvSpPr>
        <p:spPr>
          <a:xfrm>
            <a:off x="2719388" y="1071563"/>
            <a:ext cx="5681662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الــــمــــــواد الـــــصلـــبـــة 	</a:t>
            </a:r>
            <a:endParaRPr lang="en-US" sz="36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87EDF15A-CF2B-4117-B315-6F76D18A239E}"/>
              </a:ext>
            </a:extLst>
          </p:cNvPr>
          <p:cNvSpPr/>
          <p:nvPr/>
        </p:nvSpPr>
        <p:spPr>
          <a:xfrm>
            <a:off x="8262297" y="3177659"/>
            <a:ext cx="351985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sz="3200" b="1" dirty="0">
                <a:latin typeface="ae_AlMateen" panose="02060803050605020204" pitchFamily="18" charset="-78"/>
                <a:cs typeface="ae_AlMateen" panose="02060803050605020204" pitchFamily="18" charset="-78"/>
              </a:rPr>
              <a:t>1- الماد الصلبة لها شكل و حجم </a:t>
            </a:r>
            <a:r>
              <a:rPr lang="ar-SA" sz="3200" b="1" dirty="0">
                <a:solidFill>
                  <a:srgbClr val="0000CC"/>
                </a:solidFill>
                <a:latin typeface="ae_AlMateen" panose="02060803050605020204" pitchFamily="18" charset="-78"/>
                <a:cs typeface="ae_AlMateen" panose="02060803050605020204" pitchFamily="18" charset="-78"/>
              </a:rPr>
              <a:t>ثابت ومحدد </a:t>
            </a:r>
            <a:r>
              <a:rPr lang="ar-SA" sz="3200" b="1" dirty="0">
                <a:solidFill>
                  <a:schemeClr val="tx2"/>
                </a:solidFill>
                <a:latin typeface="ae_AlMateen" panose="02060803050605020204" pitchFamily="18" charset="-78"/>
                <a:cs typeface="ae_AlMateen" panose="02060803050605020204" pitchFamily="18" charset="-78"/>
              </a:rPr>
              <a:t>.</a:t>
            </a:r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0654DDAF-C52A-4150-9FC6-0A2295B13781}"/>
              </a:ext>
            </a:extLst>
          </p:cNvPr>
          <p:cNvSpPr/>
          <p:nvPr/>
        </p:nvSpPr>
        <p:spPr>
          <a:xfrm>
            <a:off x="8637599" y="4843227"/>
            <a:ext cx="31204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sz="3200" b="1" dirty="0">
                <a:latin typeface="ae_AlMateen" panose="02060803050605020204" pitchFamily="18" charset="-78"/>
                <a:cs typeface="ae_AlMateen" panose="02060803050605020204" pitchFamily="18" charset="-78"/>
              </a:rPr>
              <a:t>2- المادة الصلبة لا </a:t>
            </a:r>
            <a:r>
              <a:rPr lang="ar-SA" sz="3200" b="1" dirty="0">
                <a:solidFill>
                  <a:srgbClr val="0000CC"/>
                </a:solidFill>
                <a:latin typeface="ae_AlMateen" panose="02060803050605020204" pitchFamily="18" charset="-78"/>
                <a:cs typeface="ae_AlMateen" panose="02060803050605020204" pitchFamily="18" charset="-78"/>
              </a:rPr>
              <a:t>تعد مائعاً</a:t>
            </a:r>
            <a:r>
              <a:rPr lang="ar-SA" sz="3200" b="1" dirty="0">
                <a:latin typeface="ae_AlMateen" panose="02060803050605020204" pitchFamily="18" charset="-78"/>
                <a:cs typeface="ae_AlMateen" panose="02060803050605020204" pitchFamily="18" charset="-78"/>
              </a:rPr>
              <a:t>. </a:t>
            </a:r>
            <a:endParaRPr lang="en-US" sz="3200" dirty="0">
              <a:latin typeface="ae_AlMateen" panose="02060803050605020204" pitchFamily="18" charset="-78"/>
              <a:cs typeface="ae_AlMateen" panose="02060803050605020204" pitchFamily="18" charset="-78"/>
            </a:endParaRP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A3DC88FC-5796-407D-8F15-2D114596C176}"/>
              </a:ext>
            </a:extLst>
          </p:cNvPr>
          <p:cNvSpPr/>
          <p:nvPr/>
        </p:nvSpPr>
        <p:spPr>
          <a:xfrm>
            <a:off x="8878271" y="1719263"/>
            <a:ext cx="3313729" cy="646331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noFill/>
          </a:ln>
        </p:spPr>
        <p:txBody>
          <a:bodyPr wrap="none">
            <a:spAutoFit/>
          </a:bodyPr>
          <a:lstStyle/>
          <a:p>
            <a:pPr algn="r" rtl="1"/>
            <a:r>
              <a:rPr lang="ar-SA" sz="3600" b="1" dirty="0">
                <a:solidFill>
                  <a:srgbClr val="0000CC"/>
                </a:solidFill>
                <a:latin typeface="ae_AlMateen" panose="02060803050605020204" pitchFamily="18" charset="-78"/>
                <a:cs typeface="ae_AlMateen" panose="02060803050605020204" pitchFamily="18" charset="-78"/>
              </a:rPr>
              <a:t>خواص المواد الصلبة</a:t>
            </a:r>
            <a:endParaRPr lang="en-US" sz="3600" dirty="0">
              <a:solidFill>
                <a:srgbClr val="0000CC"/>
              </a:solidFill>
              <a:latin typeface="ae_AlMateen" panose="02060803050605020204" pitchFamily="18" charset="-78"/>
              <a:cs typeface="ae_AlMateen" panose="02060803050605020204" pitchFamily="18" charset="-78"/>
            </a:endParaRPr>
          </a:p>
        </p:txBody>
      </p:sp>
      <p:grpSp>
        <p:nvGrpSpPr>
          <p:cNvPr id="7" name="مجموعة 6">
            <a:extLst>
              <a:ext uri="{FF2B5EF4-FFF2-40B4-BE49-F238E27FC236}">
                <a16:creationId xmlns:a16="http://schemas.microsoft.com/office/drawing/2014/main" id="{249811A7-DD91-4C91-9AF8-08D22BC994DB}"/>
              </a:ext>
            </a:extLst>
          </p:cNvPr>
          <p:cNvGrpSpPr/>
          <p:nvPr/>
        </p:nvGrpSpPr>
        <p:grpSpPr>
          <a:xfrm>
            <a:off x="317411" y="2542606"/>
            <a:ext cx="5392755" cy="2488143"/>
            <a:chOff x="-234575" y="2512830"/>
            <a:chExt cx="5226429" cy="2161328"/>
          </a:xfrm>
        </p:grpSpPr>
        <p:pic>
          <p:nvPicPr>
            <p:cNvPr id="8" name="صورة 7">
              <a:extLst>
                <a:ext uri="{FF2B5EF4-FFF2-40B4-BE49-F238E27FC236}">
                  <a16:creationId xmlns:a16="http://schemas.microsoft.com/office/drawing/2014/main" id="{17804C9D-E78F-44FF-96AE-9CA03E00D32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9354" y="2512830"/>
              <a:ext cx="4762500" cy="1676400"/>
            </a:xfrm>
            <a:prstGeom prst="rect">
              <a:avLst/>
            </a:prstGeom>
          </p:spPr>
        </p:pic>
        <p:sp>
          <p:nvSpPr>
            <p:cNvPr id="9" name="مربع نص 8">
              <a:extLst>
                <a:ext uri="{FF2B5EF4-FFF2-40B4-BE49-F238E27FC236}">
                  <a16:creationId xmlns:a16="http://schemas.microsoft.com/office/drawing/2014/main" id="{5EDADE60-6F0D-44AA-9A60-E9541A3B4701}"/>
                </a:ext>
              </a:extLst>
            </p:cNvPr>
            <p:cNvSpPr txBox="1"/>
            <p:nvPr/>
          </p:nvSpPr>
          <p:spPr>
            <a:xfrm>
              <a:off x="-234575" y="4326602"/>
              <a:ext cx="4357313" cy="34755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/>
              <a:r>
                <a:rPr lang="ar-SA" sz="2000" b="1" dirty="0">
                  <a:solidFill>
                    <a:srgbClr val="0000CC"/>
                  </a:solidFill>
                  <a:latin typeface="ae_AlMateen" panose="02060803050605020204" pitchFamily="18" charset="-78"/>
                  <a:cs typeface="+mj-cs"/>
                </a:rPr>
                <a:t>صلب                      سائل                  غاز</a:t>
              </a:r>
            </a:p>
          </p:txBody>
        </p:sp>
      </p:grpSp>
      <p:sp>
        <p:nvSpPr>
          <p:cNvPr id="10" name="TextBox 19">
            <a:extLst>
              <a:ext uri="{FF2B5EF4-FFF2-40B4-BE49-F238E27FC236}">
                <a16:creationId xmlns:a16="http://schemas.microsoft.com/office/drawing/2014/main" id="{3F630F72-65F0-4F5D-B9F6-91620DA2A8E0}"/>
              </a:ext>
            </a:extLst>
          </p:cNvPr>
          <p:cNvSpPr txBox="1"/>
          <p:nvPr/>
        </p:nvSpPr>
        <p:spPr>
          <a:xfrm>
            <a:off x="11754118" y="6396335"/>
            <a:ext cx="437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CAE64A04-C943-4489-B8B5-BE75028A46BC}" type="slidenum">
              <a:rPr lang="en-US" sz="2400" b="1" smtClean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pPr algn="ctr"/>
              <a:t>6</a:t>
            </a:fld>
            <a:endParaRPr lang="en-US" sz="24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8767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7C2AD4-C262-4CD6-BE19-6549FC922CA8}"/>
              </a:ext>
            </a:extLst>
          </p:cNvPr>
          <p:cNvSpPr txBox="1"/>
          <p:nvPr/>
        </p:nvSpPr>
        <p:spPr>
          <a:xfrm>
            <a:off x="2719388" y="1071563"/>
            <a:ext cx="5681662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الــــمــــــواد الـــــصلـــبـــة 	</a:t>
            </a:r>
            <a:endParaRPr lang="en-US" sz="36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688669C4-332B-4415-8515-911A8CF357AA}"/>
              </a:ext>
            </a:extLst>
          </p:cNvPr>
          <p:cNvSpPr/>
          <p:nvPr/>
        </p:nvSpPr>
        <p:spPr>
          <a:xfrm>
            <a:off x="5588000" y="3103011"/>
            <a:ext cx="599855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3600" b="1" dirty="0">
                <a:solidFill>
                  <a:srgbClr val="FF0000"/>
                </a:solidFill>
                <a:latin typeface="ae_AlMateen" panose="02060803050605020204" pitchFamily="18" charset="-78"/>
                <a:cs typeface="ae_AlMateen" panose="02060803050605020204" pitchFamily="18" charset="-78"/>
              </a:rPr>
              <a:t>أعلى</a:t>
            </a:r>
            <a:r>
              <a:rPr lang="ar-SA" sz="3600" b="1" dirty="0">
                <a:latin typeface="ae_AlMateen" panose="02060803050605020204" pitchFamily="18" charset="-78"/>
                <a:cs typeface="ae_AlMateen" panose="02060803050605020204" pitchFamily="18" charset="-78"/>
              </a:rPr>
              <a:t> من كثافة المواد السائلة والغازات.</a:t>
            </a:r>
            <a:endParaRPr lang="en-US" sz="3600" dirty="0">
              <a:latin typeface="ae_AlMateen" panose="02060803050605020204" pitchFamily="18" charset="-78"/>
              <a:cs typeface="ae_AlMateen" panose="02060803050605020204" pitchFamily="18" charset="-78"/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C3128E83-2721-4295-B421-5F9F6CF8A352}"/>
              </a:ext>
            </a:extLst>
          </p:cNvPr>
          <p:cNvSpPr txBox="1"/>
          <p:nvPr/>
        </p:nvSpPr>
        <p:spPr>
          <a:xfrm>
            <a:off x="10082198" y="3964162"/>
            <a:ext cx="1285414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SA" sz="3600" b="1" dirty="0">
                <a:solidFill>
                  <a:srgbClr val="FF0000"/>
                </a:solidFill>
                <a:latin typeface="ae_AlMateen" panose="02060803050605020204" pitchFamily="18" charset="-78"/>
                <a:cs typeface="ae_AlMateen" panose="02060803050605020204" pitchFamily="18" charset="-78"/>
              </a:rPr>
              <a:t>مثال :</a:t>
            </a:r>
          </a:p>
        </p:txBody>
      </p:sp>
      <p:pic>
        <p:nvPicPr>
          <p:cNvPr id="12" name="Picture 7" descr="377500_ula_14-3B_18">
            <a:extLst>
              <a:ext uri="{FF2B5EF4-FFF2-40B4-BE49-F238E27FC236}">
                <a16:creationId xmlns:a16="http://schemas.microsoft.com/office/drawing/2014/main" id="{2EBD5772-8A7B-42B8-9485-5DB5279259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14"/>
          <a:stretch/>
        </p:blipFill>
        <p:spPr bwMode="auto">
          <a:xfrm>
            <a:off x="177014" y="2755350"/>
            <a:ext cx="3397892" cy="1336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مستطيل 13">
            <a:extLst>
              <a:ext uri="{FF2B5EF4-FFF2-40B4-BE49-F238E27FC236}">
                <a16:creationId xmlns:a16="http://schemas.microsoft.com/office/drawing/2014/main" id="{FE208582-7EBC-4C62-A71E-7B2A3A22B5DE}"/>
              </a:ext>
            </a:extLst>
          </p:cNvPr>
          <p:cNvSpPr/>
          <p:nvPr/>
        </p:nvSpPr>
        <p:spPr>
          <a:xfrm>
            <a:off x="8794108" y="1719263"/>
            <a:ext cx="3397892" cy="646331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8100000" scaled="1"/>
            <a:tileRect/>
          </a:gradFill>
        </p:spPr>
        <p:txBody>
          <a:bodyPr wrap="square">
            <a:spAutoFit/>
          </a:bodyPr>
          <a:lstStyle/>
          <a:p>
            <a:pPr algn="ctr" rtl="1"/>
            <a:r>
              <a:rPr lang="ar-SA" sz="3600" b="1" dirty="0">
                <a:solidFill>
                  <a:srgbClr val="0070C0"/>
                </a:solidFill>
                <a:latin typeface="ae_AlMateen" panose="02060803050605020204" pitchFamily="18" charset="-78"/>
                <a:cs typeface="ae_AlMateen" panose="02060803050605020204" pitchFamily="18" charset="-78"/>
              </a:rPr>
              <a:t>كثافة المادة الصلبة</a:t>
            </a:r>
            <a:endParaRPr lang="en-US" sz="3600" dirty="0">
              <a:solidFill>
                <a:srgbClr val="0070C0"/>
              </a:solidFill>
              <a:latin typeface="ae_AlMateen" panose="02060803050605020204" pitchFamily="18" charset="-78"/>
              <a:cs typeface="ae_AlMateen" panose="02060803050605020204" pitchFamily="18" charset="-78"/>
            </a:endParaRP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4737D064-0311-4699-8BEB-93AD7C8C29A4}"/>
              </a:ext>
            </a:extLst>
          </p:cNvPr>
          <p:cNvSpPr txBox="1"/>
          <p:nvPr/>
        </p:nvSpPr>
        <p:spPr>
          <a:xfrm>
            <a:off x="7120656" y="5009979"/>
            <a:ext cx="4246956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3200" b="1" dirty="0">
                <a:solidFill>
                  <a:srgbClr val="0000CC"/>
                </a:solidFill>
                <a:latin typeface="ae_AlMateen" panose="02060803050605020204" pitchFamily="18" charset="-78"/>
                <a:cs typeface="ae_AlMateen" panose="02060803050605020204" pitchFamily="18" charset="-78"/>
              </a:rPr>
              <a:t>مكعبات البنزين الصلبة تغرق في البنزين السائل. </a:t>
            </a:r>
            <a:endParaRPr lang="en-US" sz="3200" dirty="0">
              <a:solidFill>
                <a:srgbClr val="0000CC"/>
              </a:solidFill>
              <a:latin typeface="ae_AlMateen" panose="02060803050605020204" pitchFamily="18" charset="-78"/>
              <a:cs typeface="ae_AlMateen" panose="02060803050605020204" pitchFamily="18" charset="-78"/>
            </a:endParaRPr>
          </a:p>
        </p:txBody>
      </p:sp>
      <p:pic>
        <p:nvPicPr>
          <p:cNvPr id="1026" name="Picture 2" descr="Esbit 1300 Degree Smokeless Solid Fuel Cubes for Backpacking, Camping and  Hobby 12 Pieces Each 10g|cube installation|cube framecube u9gt5 - AliExpress">
            <a:extLst>
              <a:ext uri="{FF2B5EF4-FFF2-40B4-BE49-F238E27FC236}">
                <a16:creationId xmlns:a16="http://schemas.microsoft.com/office/drawing/2014/main" id="{1A64D249-87C9-4A35-989A-FFB0D77754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736"/>
          <a:stretch/>
        </p:blipFill>
        <p:spPr bwMode="auto">
          <a:xfrm>
            <a:off x="652323" y="4704080"/>
            <a:ext cx="2609037" cy="1869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19">
            <a:extLst>
              <a:ext uri="{FF2B5EF4-FFF2-40B4-BE49-F238E27FC236}">
                <a16:creationId xmlns:a16="http://schemas.microsoft.com/office/drawing/2014/main" id="{5DDBFE76-0AA8-47BE-99EA-EC50F4C27B38}"/>
              </a:ext>
            </a:extLst>
          </p:cNvPr>
          <p:cNvSpPr txBox="1"/>
          <p:nvPr/>
        </p:nvSpPr>
        <p:spPr>
          <a:xfrm>
            <a:off x="11754118" y="6396335"/>
            <a:ext cx="437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CAE64A04-C943-4489-B8B5-BE75028A46BC}" type="slidenum">
              <a:rPr lang="en-US" sz="2400" b="1" smtClean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pPr algn="ctr"/>
              <a:t>7</a:t>
            </a:fld>
            <a:endParaRPr lang="en-US" sz="24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0729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7C2AD4-C262-4CD6-BE19-6549FC922CA8}"/>
              </a:ext>
            </a:extLst>
          </p:cNvPr>
          <p:cNvSpPr txBox="1"/>
          <p:nvPr/>
        </p:nvSpPr>
        <p:spPr>
          <a:xfrm>
            <a:off x="2719388" y="1071563"/>
            <a:ext cx="5681662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الــــمــــــواد الـــــصلـــبـــة 	</a:t>
            </a:r>
            <a:endParaRPr lang="en-US" sz="36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8E8E2449-9D31-41A4-8E76-1208156068BD}"/>
              </a:ext>
            </a:extLst>
          </p:cNvPr>
          <p:cNvSpPr/>
          <p:nvPr/>
        </p:nvSpPr>
        <p:spPr>
          <a:xfrm>
            <a:off x="6949441" y="3731844"/>
            <a:ext cx="5120640" cy="165167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Low" rtl="1">
              <a:lnSpc>
                <a:spcPct val="150000"/>
              </a:lnSpc>
            </a:pPr>
            <a:r>
              <a:rPr lang="ar-SA" sz="3600" b="1" dirty="0">
                <a:latin typeface="ae_AlMateen" panose="02060803050605020204" pitchFamily="18" charset="-78"/>
                <a:cs typeface="+mj-cs"/>
              </a:rPr>
              <a:t>مكعبات الثلج والجبال الجليدية تطفو فوق الماء . </a:t>
            </a:r>
            <a:endParaRPr lang="en-US" sz="3600" dirty="0">
              <a:latin typeface="ae_AlMateen" panose="02060803050605020204" pitchFamily="18" charset="-78"/>
              <a:cs typeface="+mj-cs"/>
            </a:endParaRP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955DDC7E-7809-4E91-BD2C-5DF3F234B48C}"/>
              </a:ext>
            </a:extLst>
          </p:cNvPr>
          <p:cNvSpPr/>
          <p:nvPr/>
        </p:nvSpPr>
        <p:spPr>
          <a:xfrm>
            <a:off x="8794108" y="1719263"/>
            <a:ext cx="3397892" cy="646331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8100000" scaled="1"/>
            <a:tileRect/>
          </a:gradFill>
        </p:spPr>
        <p:txBody>
          <a:bodyPr wrap="square">
            <a:spAutoFit/>
          </a:bodyPr>
          <a:lstStyle/>
          <a:p>
            <a:pPr algn="ctr" rtl="1"/>
            <a:r>
              <a:rPr lang="ar-SA" sz="3600" b="1" dirty="0">
                <a:solidFill>
                  <a:srgbClr val="0070C0"/>
                </a:solidFill>
                <a:latin typeface="ae_AlMateen" panose="02060803050605020204" pitchFamily="18" charset="-78"/>
                <a:cs typeface="ae_AlMateen" panose="02060803050605020204" pitchFamily="18" charset="-78"/>
              </a:rPr>
              <a:t>كثافة المادة الصلبة</a:t>
            </a:r>
            <a:endParaRPr lang="en-US" sz="3600" dirty="0">
              <a:solidFill>
                <a:srgbClr val="0070C0"/>
              </a:solidFill>
              <a:latin typeface="ae_AlMateen" panose="02060803050605020204" pitchFamily="18" charset="-78"/>
              <a:cs typeface="ae_AlMateen" panose="02060803050605020204" pitchFamily="18" charset="-78"/>
            </a:endParaRP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18AC50F6-C7D3-4F45-B26D-C63C16FDE1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803" y="2575927"/>
            <a:ext cx="2838450" cy="4282073"/>
          </a:xfrm>
          <a:prstGeom prst="rect">
            <a:avLst/>
          </a:prstGeom>
        </p:spPr>
      </p:pic>
      <p:sp>
        <p:nvSpPr>
          <p:cNvPr id="7" name="TextBox 19">
            <a:extLst>
              <a:ext uri="{FF2B5EF4-FFF2-40B4-BE49-F238E27FC236}">
                <a16:creationId xmlns:a16="http://schemas.microsoft.com/office/drawing/2014/main" id="{51F95853-3D53-490A-9CD9-846B890E132D}"/>
              </a:ext>
            </a:extLst>
          </p:cNvPr>
          <p:cNvSpPr txBox="1"/>
          <p:nvPr/>
        </p:nvSpPr>
        <p:spPr>
          <a:xfrm>
            <a:off x="11754118" y="6396335"/>
            <a:ext cx="437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CAE64A04-C943-4489-B8B5-BE75028A46BC}" type="slidenum">
              <a:rPr lang="en-US" sz="2400" b="1" smtClean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pPr algn="ctr"/>
              <a:t>8</a:t>
            </a:fld>
            <a:endParaRPr lang="en-US" sz="24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38261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7C2AD4-C262-4CD6-BE19-6549FC922CA8}"/>
              </a:ext>
            </a:extLst>
          </p:cNvPr>
          <p:cNvSpPr txBox="1"/>
          <p:nvPr/>
        </p:nvSpPr>
        <p:spPr>
          <a:xfrm>
            <a:off x="2719388" y="1071563"/>
            <a:ext cx="5681662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الــــمــــــواد الـــــصلـــبـــة 	</a:t>
            </a:r>
            <a:endParaRPr lang="en-US" sz="36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BC747A1E-2D1C-45B1-9663-768366F53F3D}"/>
              </a:ext>
            </a:extLst>
          </p:cNvPr>
          <p:cNvSpPr/>
          <p:nvPr/>
        </p:nvSpPr>
        <p:spPr>
          <a:xfrm>
            <a:off x="5390487" y="1961456"/>
            <a:ext cx="482436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/>
            <a:r>
              <a:rPr lang="ar-SA" sz="2800" b="1" dirty="0">
                <a:latin typeface="ae_AlMateen" panose="02060803050605020204" pitchFamily="18" charset="-78"/>
                <a:cs typeface="ae_AlMateen" panose="02060803050605020204" pitchFamily="18" charset="-78"/>
              </a:rPr>
              <a:t>قارن بين كثافة </a:t>
            </a:r>
            <a:r>
              <a:rPr lang="ar-SA" sz="2800" b="1" dirty="0">
                <a:solidFill>
                  <a:srgbClr val="C00000"/>
                </a:solidFill>
                <a:latin typeface="ae_AlMateen" panose="02060803050605020204" pitchFamily="18" charset="-78"/>
                <a:cs typeface="ae_AlMateen" panose="02060803050605020204" pitchFamily="18" charset="-78"/>
              </a:rPr>
              <a:t>مكعب من البنزين</a:t>
            </a:r>
            <a:r>
              <a:rPr lang="ar-SA" sz="2800" b="1" dirty="0">
                <a:latin typeface="ae_AlMateen" panose="02060803050605020204" pitchFamily="18" charset="-78"/>
                <a:cs typeface="ae_AlMateen" panose="02060803050605020204" pitchFamily="18" charset="-78"/>
              </a:rPr>
              <a:t> ومكعب من الماء في سائلهما ؟ مع ذكر السبب ؟</a:t>
            </a:r>
            <a:endParaRPr lang="ar-SA" sz="2800" dirty="0">
              <a:solidFill>
                <a:srgbClr val="C00000"/>
              </a:solidFill>
              <a:latin typeface="ae_AlMateen" panose="02060803050605020204" pitchFamily="18" charset="-78"/>
              <a:cs typeface="ae_AlMateen" panose="02060803050605020204" pitchFamily="18" charset="-78"/>
            </a:endParaRPr>
          </a:p>
        </p:txBody>
      </p:sp>
      <p:grpSp>
        <p:nvGrpSpPr>
          <p:cNvPr id="5" name="مجموعة 4">
            <a:extLst>
              <a:ext uri="{FF2B5EF4-FFF2-40B4-BE49-F238E27FC236}">
                <a16:creationId xmlns:a16="http://schemas.microsoft.com/office/drawing/2014/main" id="{146EF2FB-BD77-40E8-A4A7-552D499FA452}"/>
              </a:ext>
            </a:extLst>
          </p:cNvPr>
          <p:cNvGrpSpPr/>
          <p:nvPr/>
        </p:nvGrpSpPr>
        <p:grpSpPr>
          <a:xfrm>
            <a:off x="845332" y="2247206"/>
            <a:ext cx="1733664" cy="2006047"/>
            <a:chOff x="294267" y="292173"/>
            <a:chExt cx="1733664" cy="2592831"/>
          </a:xfrm>
        </p:grpSpPr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E120BE57-7631-4053-BF54-9E936A19012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523" t="37966" r="19531" b="36968"/>
            <a:stretch/>
          </p:blipFill>
          <p:spPr bwMode="auto">
            <a:xfrm>
              <a:off x="294267" y="292173"/>
              <a:ext cx="1733664" cy="2182612"/>
            </a:xfrm>
            <a:prstGeom prst="rect">
              <a:avLst/>
            </a:prstGeom>
            <a:noFill/>
            <a:ln w="9525">
              <a:solidFill>
                <a:schemeClr val="accent1">
                  <a:lumMod val="60000"/>
                  <a:lumOff val="40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مربع نص 6">
              <a:extLst>
                <a:ext uri="{FF2B5EF4-FFF2-40B4-BE49-F238E27FC236}">
                  <a16:creationId xmlns:a16="http://schemas.microsoft.com/office/drawing/2014/main" id="{394158A5-BDE0-4C55-9E21-7F0BAD045D90}"/>
                </a:ext>
              </a:extLst>
            </p:cNvPr>
            <p:cNvSpPr txBox="1"/>
            <p:nvPr/>
          </p:nvSpPr>
          <p:spPr>
            <a:xfrm>
              <a:off x="361040" y="2515672"/>
              <a:ext cx="1524776" cy="369332"/>
            </a:xfrm>
            <a:prstGeom prst="rect">
              <a:avLst/>
            </a:prstGeom>
            <a:noFill/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wrap="none" rtlCol="1">
              <a:spAutoFit/>
            </a:bodyPr>
            <a:lstStyle/>
            <a:p>
              <a:r>
                <a:rPr lang="ar-SA" b="1" dirty="0">
                  <a:solidFill>
                    <a:srgbClr val="0000CC"/>
                  </a:solidFill>
                  <a:latin typeface="ae_AlMateen" panose="02060803050605020204" pitchFamily="18" charset="-78"/>
                  <a:cs typeface="ae_AlMateen" panose="02060803050605020204" pitchFamily="18" charset="-78"/>
                </a:rPr>
                <a:t>مكعبات ثلج + ماء</a:t>
              </a:r>
            </a:p>
          </p:txBody>
        </p:sp>
      </p:grpSp>
      <p:grpSp>
        <p:nvGrpSpPr>
          <p:cNvPr id="8" name="مجموعة 7">
            <a:extLst>
              <a:ext uri="{FF2B5EF4-FFF2-40B4-BE49-F238E27FC236}">
                <a16:creationId xmlns:a16="http://schemas.microsoft.com/office/drawing/2014/main" id="{CB9B6AC9-5042-4815-A151-ADC6523D9054}"/>
              </a:ext>
            </a:extLst>
          </p:cNvPr>
          <p:cNvGrpSpPr/>
          <p:nvPr/>
        </p:nvGrpSpPr>
        <p:grpSpPr>
          <a:xfrm>
            <a:off x="656554" y="4563399"/>
            <a:ext cx="1854928" cy="1988997"/>
            <a:chOff x="1859547" y="3004282"/>
            <a:chExt cx="1854928" cy="2570794"/>
          </a:xfrm>
        </p:grpSpPr>
        <p:pic>
          <p:nvPicPr>
            <p:cNvPr id="9" name="Picture 2">
              <a:extLst>
                <a:ext uri="{FF2B5EF4-FFF2-40B4-BE49-F238E27FC236}">
                  <a16:creationId xmlns:a16="http://schemas.microsoft.com/office/drawing/2014/main" id="{3CBDF3B4-539C-485A-9B94-18435CFD94C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446" t="38231" r="36015" b="36969"/>
            <a:stretch/>
          </p:blipFill>
          <p:spPr bwMode="auto">
            <a:xfrm>
              <a:off x="2027931" y="3004282"/>
              <a:ext cx="1686544" cy="2174926"/>
            </a:xfrm>
            <a:prstGeom prst="rect">
              <a:avLst/>
            </a:prstGeom>
            <a:noFill/>
            <a:ln w="9525">
              <a:solidFill>
                <a:schemeClr val="accent1">
                  <a:lumMod val="60000"/>
                  <a:lumOff val="40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مستطيل 9">
              <a:extLst>
                <a:ext uri="{FF2B5EF4-FFF2-40B4-BE49-F238E27FC236}">
                  <a16:creationId xmlns:a16="http://schemas.microsoft.com/office/drawing/2014/main" id="{741FF8FB-8B7A-489A-BBA0-3FA89941F4F8}"/>
                </a:ext>
              </a:extLst>
            </p:cNvPr>
            <p:cNvSpPr/>
            <p:nvPr/>
          </p:nvSpPr>
          <p:spPr>
            <a:xfrm>
              <a:off x="1859547" y="5205744"/>
              <a:ext cx="1840568" cy="369332"/>
            </a:xfrm>
            <a:prstGeom prst="rect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wrap="none">
              <a:spAutoFit/>
            </a:bodyPr>
            <a:lstStyle/>
            <a:p>
              <a:r>
                <a:rPr lang="ar-SA" b="1" dirty="0">
                  <a:solidFill>
                    <a:srgbClr val="0000CC"/>
                  </a:solidFill>
                  <a:latin typeface="ae_AlMateen" panose="02060803050605020204" pitchFamily="18" charset="-78"/>
                  <a:cs typeface="ae_AlMateen" panose="02060803050605020204" pitchFamily="18" charset="-78"/>
                </a:rPr>
                <a:t>مكعبات بنزين + بنزين</a:t>
              </a:r>
            </a:p>
          </p:txBody>
        </p:sp>
      </p:grpSp>
      <p:sp>
        <p:nvSpPr>
          <p:cNvPr id="11" name="مستطيل مستدير الزوايا 35">
            <a:extLst>
              <a:ext uri="{FF2B5EF4-FFF2-40B4-BE49-F238E27FC236}">
                <a16:creationId xmlns:a16="http://schemas.microsoft.com/office/drawing/2014/main" id="{557BC59C-6FC1-4B97-A6D0-54EE3BE3E4BB}"/>
              </a:ext>
            </a:extLst>
          </p:cNvPr>
          <p:cNvSpPr/>
          <p:nvPr/>
        </p:nvSpPr>
        <p:spPr>
          <a:xfrm>
            <a:off x="10558677" y="1740368"/>
            <a:ext cx="1575982" cy="506838"/>
          </a:xfrm>
          <a:prstGeom prst="roundRect">
            <a:avLst/>
          </a:prstGeom>
          <a:solidFill>
            <a:srgbClr val="FFFFCC"/>
          </a:solidFill>
          <a:ln w="28575"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perspective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A" sz="4000" b="1" dirty="0">
                <a:solidFill>
                  <a:srgbClr val="C00000"/>
                </a:solidFill>
              </a:rPr>
              <a:t>تدريب</a:t>
            </a:r>
            <a:r>
              <a:rPr lang="en-US" sz="4000" b="1" dirty="0">
                <a:solidFill>
                  <a:srgbClr val="C00000"/>
                </a:solidFill>
              </a:rPr>
              <a:t>1</a:t>
            </a:r>
            <a:endParaRPr lang="ar-SA" sz="4000" b="1" dirty="0">
              <a:solidFill>
                <a:srgbClr val="C00000"/>
              </a:solidFill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4B8CF97D-8199-4CEA-BD0D-0E768931128E}"/>
              </a:ext>
            </a:extLst>
          </p:cNvPr>
          <p:cNvSpPr txBox="1"/>
          <p:nvPr/>
        </p:nvSpPr>
        <p:spPr>
          <a:xfrm>
            <a:off x="5163659" y="3599646"/>
            <a:ext cx="5104262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Low" rtl="1"/>
            <a:r>
              <a:rPr lang="ar-SA" sz="2800" b="1" dirty="0">
                <a:solidFill>
                  <a:srgbClr val="0000CC"/>
                </a:solidFill>
              </a:rPr>
              <a:t>تؤدي </a:t>
            </a:r>
            <a:r>
              <a:rPr lang="ar-SA" sz="2800" b="1" dirty="0">
                <a:solidFill>
                  <a:srgbClr val="FF0000"/>
                </a:solidFill>
              </a:rPr>
              <a:t>الروابط الهيدروجينية </a:t>
            </a:r>
            <a:r>
              <a:rPr lang="ar-SA" sz="2800" b="1" dirty="0">
                <a:solidFill>
                  <a:srgbClr val="0000CC"/>
                </a:solidFill>
              </a:rPr>
              <a:t>في الجليد إلى تكون تركيب أقل كثافة من الماء مما يجعل الجليد يطفو فوق الماء لأنه أقل كثافة.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62AABEDC-B4A3-4FA1-9F41-FA571FB9B996}"/>
              </a:ext>
            </a:extLst>
          </p:cNvPr>
          <p:cNvSpPr txBox="1"/>
          <p:nvPr/>
        </p:nvSpPr>
        <p:spPr>
          <a:xfrm>
            <a:off x="4829395" y="5396061"/>
            <a:ext cx="5438526" cy="100027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Low" rtl="1"/>
            <a:endParaRPr lang="ar-SA" sz="200" b="1" dirty="0">
              <a:solidFill>
                <a:srgbClr val="0000CC"/>
              </a:solidFill>
            </a:endParaRPr>
          </a:p>
          <a:p>
            <a:pPr algn="justLow" rtl="1"/>
            <a:r>
              <a:rPr lang="ar-SA" sz="2800" b="1" dirty="0">
                <a:solidFill>
                  <a:srgbClr val="0000CC"/>
                </a:solidFill>
              </a:rPr>
              <a:t>أما في </a:t>
            </a:r>
            <a:r>
              <a:rPr lang="ar-SA" sz="2800" b="1" dirty="0">
                <a:solidFill>
                  <a:srgbClr val="FF0000"/>
                </a:solidFill>
              </a:rPr>
              <a:t>البنزين</a:t>
            </a:r>
            <a:r>
              <a:rPr lang="ar-SA" sz="2800" b="1" dirty="0">
                <a:solidFill>
                  <a:srgbClr val="0000CC"/>
                </a:solidFill>
              </a:rPr>
              <a:t> فلا يكون روابط هيدروجينية ولذلك كثافة المادة الصلبة أكثر من السائل.</a:t>
            </a:r>
          </a:p>
        </p:txBody>
      </p:sp>
      <p:sp>
        <p:nvSpPr>
          <p:cNvPr id="15" name="TextBox 19">
            <a:extLst>
              <a:ext uri="{FF2B5EF4-FFF2-40B4-BE49-F238E27FC236}">
                <a16:creationId xmlns:a16="http://schemas.microsoft.com/office/drawing/2014/main" id="{B6E58EBA-2AFC-4B0B-826E-3F9CEB4023DA}"/>
              </a:ext>
            </a:extLst>
          </p:cNvPr>
          <p:cNvSpPr txBox="1"/>
          <p:nvPr/>
        </p:nvSpPr>
        <p:spPr>
          <a:xfrm>
            <a:off x="11754118" y="6396335"/>
            <a:ext cx="437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CAE64A04-C943-4489-B8B5-BE75028A46BC}" type="slidenum">
              <a:rPr lang="en-US" sz="2400" b="1" smtClean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pPr algn="ctr"/>
              <a:t>9</a:t>
            </a:fld>
            <a:endParaRPr lang="en-US" sz="24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91945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928</Words>
  <Application>Microsoft Office PowerPoint</Application>
  <PresentationFormat>شاشة عريضة</PresentationFormat>
  <Paragraphs>182</Paragraphs>
  <Slides>28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8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28</vt:i4>
      </vt:variant>
    </vt:vector>
  </HeadingPairs>
  <TitlesOfParts>
    <vt:vector size="37" baseType="lpstr">
      <vt:lpstr>ae_AlMateen</vt:lpstr>
      <vt:lpstr>Arial</vt:lpstr>
      <vt:lpstr>Calibri</vt:lpstr>
      <vt:lpstr>Calibri Light</vt:lpstr>
      <vt:lpstr>Lotus-Bold</vt:lpstr>
      <vt:lpstr>Lotus-Light</vt:lpstr>
      <vt:lpstr>Sakkal Majalla</vt:lpstr>
      <vt:lpstr>Wingdings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سلطان المطيري</dc:creator>
  <cp:lastModifiedBy>majed Al-hakami</cp:lastModifiedBy>
  <cp:revision>2</cp:revision>
  <dcterms:created xsi:type="dcterms:W3CDTF">2020-09-01T14:46:23Z</dcterms:created>
  <dcterms:modified xsi:type="dcterms:W3CDTF">2020-12-23T13:43:57Z</dcterms:modified>
</cp:coreProperties>
</file>