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71" r:id="rId3"/>
    <p:sldId id="258" r:id="rId4"/>
    <p:sldId id="260" r:id="rId5"/>
    <p:sldId id="261" r:id="rId6"/>
    <p:sldId id="262" r:id="rId7"/>
    <p:sldId id="273" r:id="rId8"/>
    <p:sldId id="263" r:id="rId9"/>
    <p:sldId id="264" r:id="rId10"/>
    <p:sldId id="266" r:id="rId11"/>
    <p:sldId id="272" r:id="rId12"/>
    <p:sldId id="265" r:id="rId13"/>
    <p:sldId id="274" r:id="rId14"/>
    <p:sldId id="275" r:id="rId15"/>
    <p:sldId id="277" r:id="rId16"/>
    <p:sldId id="267" r:id="rId17"/>
    <p:sldId id="281" r:id="rId18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0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998" autoAdjust="0"/>
    <p:restoredTop sz="94660"/>
  </p:normalViewPr>
  <p:slideViewPr>
    <p:cSldViewPr snapToGrid="0">
      <p:cViewPr varScale="1">
        <p:scale>
          <a:sx n="67" d="100"/>
          <a:sy n="67" d="100"/>
        </p:scale>
        <p:origin x="68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1CD4566B-B51D-408E-83FA-76B744FF49C3}"/>
    <pc:docChg chg="undo redo custSel addSld delSld modSld sldOrd">
      <pc:chgData name="majed Al-hakami" userId="c15e6e485a5a4051" providerId="LiveId" clId="{1CD4566B-B51D-408E-83FA-76B744FF49C3}" dt="2020-10-20T09:06:56.137" v="631" actId="20577"/>
      <pc:docMkLst>
        <pc:docMk/>
      </pc:docMkLst>
      <pc:sldChg chg="del">
        <pc:chgData name="majed Al-hakami" userId="c15e6e485a5a4051" providerId="LiveId" clId="{1CD4566B-B51D-408E-83FA-76B744FF49C3}" dt="2020-10-18T20:33:58.017" v="507" actId="47"/>
        <pc:sldMkLst>
          <pc:docMk/>
          <pc:sldMk cId="2447272190" sldId="256"/>
        </pc:sldMkLst>
      </pc:sldChg>
      <pc:sldChg chg="del">
        <pc:chgData name="majed Al-hakami" userId="c15e6e485a5a4051" providerId="LiveId" clId="{1CD4566B-B51D-408E-83FA-76B744FF49C3}" dt="2020-10-18T20:34:23.298" v="508" actId="47"/>
        <pc:sldMkLst>
          <pc:docMk/>
          <pc:sldMk cId="3985106440" sldId="257"/>
        </pc:sldMkLst>
      </pc:sldChg>
      <pc:sldChg chg="addSp delSp modSp mod modAnim">
        <pc:chgData name="majed Al-hakami" userId="c15e6e485a5a4051" providerId="LiveId" clId="{1CD4566B-B51D-408E-83FA-76B744FF49C3}" dt="2020-10-18T20:34:33.516" v="509" actId="22"/>
        <pc:sldMkLst>
          <pc:docMk/>
          <pc:sldMk cId="3855509451" sldId="258"/>
        </pc:sldMkLst>
        <pc:spChg chg="add mod">
          <ac:chgData name="majed Al-hakami" userId="c15e6e485a5a4051" providerId="LiveId" clId="{1CD4566B-B51D-408E-83FA-76B744FF49C3}" dt="2020-10-18T18:58:05.906" v="86" actId="403"/>
          <ac:spMkLst>
            <pc:docMk/>
            <pc:sldMk cId="3855509451" sldId="258"/>
            <ac:spMk id="7" creationId="{AAC7EAC0-232A-4B45-B19A-D612F39EA227}"/>
          </ac:spMkLst>
        </pc:spChg>
        <pc:spChg chg="add">
          <ac:chgData name="majed Al-hakami" userId="c15e6e485a5a4051" providerId="LiveId" clId="{1CD4566B-B51D-408E-83FA-76B744FF49C3}" dt="2020-10-18T20:34:33.516" v="509" actId="22"/>
          <ac:spMkLst>
            <pc:docMk/>
            <pc:sldMk cId="3855509451" sldId="258"/>
            <ac:spMk id="8" creationId="{FDB584EF-3645-4DEC-80C0-3D4FF7AA57C4}"/>
          </ac:spMkLst>
        </pc:spChg>
        <pc:picChg chg="add del mod">
          <ac:chgData name="majed Al-hakami" userId="c15e6e485a5a4051" providerId="LiveId" clId="{1CD4566B-B51D-408E-83FA-76B744FF49C3}" dt="2020-10-18T19:10:45.873" v="99" actId="478"/>
          <ac:picMkLst>
            <pc:docMk/>
            <pc:sldMk cId="3855509451" sldId="258"/>
            <ac:picMk id="6" creationId="{3A5A961B-3B90-4BC1-99B9-32274D7A4CEA}"/>
          </ac:picMkLst>
        </pc:picChg>
        <pc:picChg chg="add mod">
          <ac:chgData name="majed Al-hakami" userId="c15e6e485a5a4051" providerId="LiveId" clId="{1CD4566B-B51D-408E-83FA-76B744FF49C3}" dt="2020-10-18T19:10:17.168" v="96" actId="14100"/>
          <ac:picMkLst>
            <pc:docMk/>
            <pc:sldMk cId="3855509451" sldId="258"/>
            <ac:picMk id="1026" creationId="{0E62342B-C5C5-4B49-9215-A2ED56272D4E}"/>
          </ac:picMkLst>
        </pc:picChg>
        <pc:picChg chg="add mod">
          <ac:chgData name="majed Al-hakami" userId="c15e6e485a5a4051" providerId="LiveId" clId="{1CD4566B-B51D-408E-83FA-76B744FF49C3}" dt="2020-10-18T19:10:21.352" v="98" actId="14100"/>
          <ac:picMkLst>
            <pc:docMk/>
            <pc:sldMk cId="3855509451" sldId="258"/>
            <ac:picMk id="1028" creationId="{5DB3F297-3AAB-4B7F-94EF-4D5ACC4C2A6C}"/>
          </ac:picMkLst>
        </pc:picChg>
      </pc:sldChg>
      <pc:sldChg chg="addSp delSp modSp mod">
        <pc:chgData name="majed Al-hakami" userId="c15e6e485a5a4051" providerId="LiveId" clId="{1CD4566B-B51D-408E-83FA-76B744FF49C3}" dt="2020-10-19T09:01:40.836" v="599" actId="207"/>
        <pc:sldMkLst>
          <pc:docMk/>
          <pc:sldMk cId="3408163912" sldId="260"/>
        </pc:sldMkLst>
        <pc:spChg chg="add del">
          <ac:chgData name="majed Al-hakami" userId="c15e6e485a5a4051" providerId="LiveId" clId="{1CD4566B-B51D-408E-83FA-76B744FF49C3}" dt="2020-10-18T19:15:08.739" v="114" actId="22"/>
          <ac:spMkLst>
            <pc:docMk/>
            <pc:sldMk cId="3408163912" sldId="260"/>
            <ac:spMk id="2" creationId="{70248295-5E2C-43B7-847D-568D490B36C3}"/>
          </ac:spMkLst>
        </pc:spChg>
        <pc:spChg chg="add del mod">
          <ac:chgData name="majed Al-hakami" userId="c15e6e485a5a4051" providerId="LiveId" clId="{1CD4566B-B51D-408E-83FA-76B744FF49C3}" dt="2020-10-18T19:15:26.224" v="119" actId="478"/>
          <ac:spMkLst>
            <pc:docMk/>
            <pc:sldMk cId="3408163912" sldId="260"/>
            <ac:spMk id="4" creationId="{14D002CC-1ECC-4ED0-B870-0A9CB09B5B74}"/>
          </ac:spMkLst>
        </pc:spChg>
        <pc:spChg chg="add mod">
          <ac:chgData name="majed Al-hakami" userId="c15e6e485a5a4051" providerId="LiveId" clId="{1CD4566B-B51D-408E-83FA-76B744FF49C3}" dt="2020-10-19T09:01:40.836" v="599" actId="207"/>
          <ac:spMkLst>
            <pc:docMk/>
            <pc:sldMk cId="3408163912" sldId="260"/>
            <ac:spMk id="5" creationId="{E4072586-2BD6-4E75-8ECC-61A58465EC92}"/>
          </ac:spMkLst>
        </pc:spChg>
        <pc:spChg chg="add mod">
          <ac:chgData name="majed Al-hakami" userId="c15e6e485a5a4051" providerId="LiveId" clId="{1CD4566B-B51D-408E-83FA-76B744FF49C3}" dt="2020-10-18T19:15:24.200" v="118" actId="14100"/>
          <ac:spMkLst>
            <pc:docMk/>
            <pc:sldMk cId="3408163912" sldId="260"/>
            <ac:spMk id="9" creationId="{429001EE-B0A4-47C9-970A-C95AE701062E}"/>
          </ac:spMkLst>
        </pc:spChg>
        <pc:spChg chg="add">
          <ac:chgData name="majed Al-hakami" userId="c15e6e485a5a4051" providerId="LiveId" clId="{1CD4566B-B51D-408E-83FA-76B744FF49C3}" dt="2020-10-18T20:34:35.344" v="510" actId="22"/>
          <ac:spMkLst>
            <pc:docMk/>
            <pc:sldMk cId="3408163912" sldId="260"/>
            <ac:spMk id="11" creationId="{062AE9BC-FCCC-4E3D-B784-CE2094F1D419}"/>
          </ac:spMkLst>
        </pc:spChg>
        <pc:picChg chg="add mod">
          <ac:chgData name="majed Al-hakami" userId="c15e6e485a5a4051" providerId="LiveId" clId="{1CD4566B-B51D-408E-83FA-76B744FF49C3}" dt="2020-10-18T19:14:15.125" v="107" actId="14100"/>
          <ac:picMkLst>
            <pc:docMk/>
            <pc:sldMk cId="3408163912" sldId="260"/>
            <ac:picMk id="6" creationId="{ACCC054C-2B98-4EE7-A70C-A603CDB98847}"/>
          </ac:picMkLst>
        </pc:picChg>
      </pc:sldChg>
      <pc:sldChg chg="addSp delSp modSp mod modAnim">
        <pc:chgData name="majed Al-hakami" userId="c15e6e485a5a4051" providerId="LiveId" clId="{1CD4566B-B51D-408E-83FA-76B744FF49C3}" dt="2020-10-19T09:04:29.847" v="615"/>
        <pc:sldMkLst>
          <pc:docMk/>
          <pc:sldMk cId="1568224647" sldId="261"/>
        </pc:sldMkLst>
        <pc:spChg chg="add mod">
          <ac:chgData name="majed Al-hakami" userId="c15e6e485a5a4051" providerId="LiveId" clId="{1CD4566B-B51D-408E-83FA-76B744FF49C3}" dt="2020-10-19T09:00:26.442" v="597" actId="122"/>
          <ac:spMkLst>
            <pc:docMk/>
            <pc:sldMk cId="1568224647" sldId="261"/>
            <ac:spMk id="2" creationId="{6E75C322-5FA5-467E-8DD4-93289A84C74A}"/>
          </ac:spMkLst>
        </pc:spChg>
        <pc:spChg chg="add mod">
          <ac:chgData name="majed Al-hakami" userId="c15e6e485a5a4051" providerId="LiveId" clId="{1CD4566B-B51D-408E-83FA-76B744FF49C3}" dt="2020-10-19T08:45:20.983" v="574" actId="207"/>
          <ac:spMkLst>
            <pc:docMk/>
            <pc:sldMk cId="1568224647" sldId="261"/>
            <ac:spMk id="5" creationId="{B601F52A-CA98-4D4A-8235-96BB314383DD}"/>
          </ac:spMkLst>
        </pc:spChg>
        <pc:spChg chg="add mod">
          <ac:chgData name="majed Al-hakami" userId="c15e6e485a5a4051" providerId="LiveId" clId="{1CD4566B-B51D-408E-83FA-76B744FF49C3}" dt="2020-10-19T09:03:01.204" v="611" actId="20577"/>
          <ac:spMkLst>
            <pc:docMk/>
            <pc:sldMk cId="1568224647" sldId="261"/>
            <ac:spMk id="7" creationId="{864FF3BE-4956-4452-98D9-6EA4EDC99446}"/>
          </ac:spMkLst>
        </pc:spChg>
        <pc:spChg chg="add">
          <ac:chgData name="majed Al-hakami" userId="c15e6e485a5a4051" providerId="LiveId" clId="{1CD4566B-B51D-408E-83FA-76B744FF49C3}" dt="2020-10-18T20:34:36.522" v="511" actId="22"/>
          <ac:spMkLst>
            <pc:docMk/>
            <pc:sldMk cId="1568224647" sldId="261"/>
            <ac:spMk id="11" creationId="{5DC66A16-12AF-4539-9C63-F78CEA07D4E5}"/>
          </ac:spMkLst>
        </pc:spChg>
        <pc:picChg chg="add mod">
          <ac:chgData name="majed Al-hakami" userId="c15e6e485a5a4051" providerId="LiveId" clId="{1CD4566B-B51D-408E-83FA-76B744FF49C3}" dt="2020-10-19T08:43:28.044" v="563" actId="1076"/>
          <ac:picMkLst>
            <pc:docMk/>
            <pc:sldMk cId="1568224647" sldId="261"/>
            <ac:picMk id="6" creationId="{DA10AFA0-8561-4FFC-9837-666242EF4CAA}"/>
          </ac:picMkLst>
        </pc:picChg>
        <pc:picChg chg="add del mod">
          <ac:chgData name="majed Al-hakami" userId="c15e6e485a5a4051" providerId="LiveId" clId="{1CD4566B-B51D-408E-83FA-76B744FF49C3}" dt="2020-10-18T19:55:06.102" v="344" actId="478"/>
          <ac:picMkLst>
            <pc:docMk/>
            <pc:sldMk cId="1568224647" sldId="261"/>
            <ac:picMk id="9" creationId="{98FE3A4D-B25C-458C-8E88-78DB4EEDE62B}"/>
          </ac:picMkLst>
        </pc:picChg>
        <pc:picChg chg="add mod">
          <ac:chgData name="majed Al-hakami" userId="c15e6e485a5a4051" providerId="LiveId" clId="{1CD4566B-B51D-408E-83FA-76B744FF49C3}" dt="2020-10-19T09:02:04.269" v="602" actId="1076"/>
          <ac:picMkLst>
            <pc:docMk/>
            <pc:sldMk cId="1568224647" sldId="261"/>
            <ac:picMk id="13" creationId="{1A5C15A9-FAD1-4539-8384-6291A9B04A1F}"/>
          </ac:picMkLst>
        </pc:picChg>
      </pc:sldChg>
      <pc:sldChg chg="addSp delSp modSp mod modAnim">
        <pc:chgData name="majed Al-hakami" userId="c15e6e485a5a4051" providerId="LiveId" clId="{1CD4566B-B51D-408E-83FA-76B744FF49C3}" dt="2020-10-18T20:34:38.755" v="512" actId="22"/>
        <pc:sldMkLst>
          <pc:docMk/>
          <pc:sldMk cId="644756531" sldId="262"/>
        </pc:sldMkLst>
        <pc:spChg chg="add del mod">
          <ac:chgData name="majed Al-hakami" userId="c15e6e485a5a4051" providerId="LiveId" clId="{1CD4566B-B51D-408E-83FA-76B744FF49C3}" dt="2020-10-18T19:21:33.207" v="147" actId="478"/>
          <ac:spMkLst>
            <pc:docMk/>
            <pc:sldMk cId="644756531" sldId="262"/>
            <ac:spMk id="2" creationId="{41315146-41C2-4633-B1F8-1F7B4C8677D4}"/>
          </ac:spMkLst>
        </pc:spChg>
        <pc:spChg chg="add del mod">
          <ac:chgData name="majed Al-hakami" userId="c15e6e485a5a4051" providerId="LiveId" clId="{1CD4566B-B51D-408E-83FA-76B744FF49C3}" dt="2020-10-18T19:21:50.271" v="149" actId="478"/>
          <ac:spMkLst>
            <pc:docMk/>
            <pc:sldMk cId="644756531" sldId="262"/>
            <ac:spMk id="4" creationId="{456AFE0B-E71F-432D-9431-48B6BC0BE50D}"/>
          </ac:spMkLst>
        </pc:spChg>
        <pc:spChg chg="add mod">
          <ac:chgData name="majed Al-hakami" userId="c15e6e485a5a4051" providerId="LiveId" clId="{1CD4566B-B51D-408E-83FA-76B744FF49C3}" dt="2020-10-18T19:59:33.459" v="387" actId="20577"/>
          <ac:spMkLst>
            <pc:docMk/>
            <pc:sldMk cId="644756531" sldId="262"/>
            <ac:spMk id="5" creationId="{8F12C6FA-EA68-4A40-9376-CF768B616D35}"/>
          </ac:spMkLst>
        </pc:spChg>
        <pc:spChg chg="add mod">
          <ac:chgData name="majed Al-hakami" userId="c15e6e485a5a4051" providerId="LiveId" clId="{1CD4566B-B51D-408E-83FA-76B744FF49C3}" dt="2020-10-18T19:21:39.663" v="148"/>
          <ac:spMkLst>
            <pc:docMk/>
            <pc:sldMk cId="644756531" sldId="262"/>
            <ac:spMk id="9" creationId="{DD912579-DC93-4C7D-B524-578D63866DD5}"/>
          </ac:spMkLst>
        </pc:spChg>
        <pc:spChg chg="add">
          <ac:chgData name="majed Al-hakami" userId="c15e6e485a5a4051" providerId="LiveId" clId="{1CD4566B-B51D-408E-83FA-76B744FF49C3}" dt="2020-10-18T20:34:38.755" v="512" actId="22"/>
          <ac:spMkLst>
            <pc:docMk/>
            <pc:sldMk cId="644756531" sldId="262"/>
            <ac:spMk id="11" creationId="{E9345B40-2AE5-474B-A48C-AF60B8E6CDE0}"/>
          </ac:spMkLst>
        </pc:spChg>
        <pc:graphicFrameChg chg="add del mod">
          <ac:chgData name="majed Al-hakami" userId="c15e6e485a5a4051" providerId="LiveId" clId="{1CD4566B-B51D-408E-83FA-76B744FF49C3}" dt="2020-10-18T19:59:27.383" v="385" actId="478"/>
          <ac:graphicFrameMkLst>
            <pc:docMk/>
            <pc:sldMk cId="644756531" sldId="262"/>
            <ac:graphicFrameMk id="6" creationId="{7922F4C8-84C8-4E20-BE8E-6E28B4C877C7}"/>
          </ac:graphicFrameMkLst>
        </pc:graphicFrameChg>
      </pc:sldChg>
      <pc:sldChg chg="addSp delSp modSp mod modAnim">
        <pc:chgData name="majed Al-hakami" userId="c15e6e485a5a4051" providerId="LiveId" clId="{1CD4566B-B51D-408E-83FA-76B744FF49C3}" dt="2020-10-19T09:05:14.411" v="621"/>
        <pc:sldMkLst>
          <pc:docMk/>
          <pc:sldMk cId="254944204" sldId="263"/>
        </pc:sldMkLst>
        <pc:spChg chg="add mod">
          <ac:chgData name="majed Al-hakami" userId="c15e6e485a5a4051" providerId="LiveId" clId="{1CD4566B-B51D-408E-83FA-76B744FF49C3}" dt="2020-10-18T20:27:28.652" v="477" actId="207"/>
          <ac:spMkLst>
            <pc:docMk/>
            <pc:sldMk cId="254944204" sldId="263"/>
            <ac:spMk id="2" creationId="{53B55A31-F4C9-48EF-9692-A20CAAD821B6}"/>
          </ac:spMkLst>
        </pc:spChg>
        <pc:spChg chg="add del mod">
          <ac:chgData name="majed Al-hakami" userId="c15e6e485a5a4051" providerId="LiveId" clId="{1CD4566B-B51D-408E-83FA-76B744FF49C3}" dt="2020-10-18T19:33:03.151" v="170" actId="478"/>
          <ac:spMkLst>
            <pc:docMk/>
            <pc:sldMk cId="254944204" sldId="263"/>
            <ac:spMk id="4" creationId="{6ED33E13-CEB5-4B0E-8068-D902082097FA}"/>
          </ac:spMkLst>
        </pc:spChg>
        <pc:spChg chg="add mod">
          <ac:chgData name="majed Al-hakami" userId="c15e6e485a5a4051" providerId="LiveId" clId="{1CD4566B-B51D-408E-83FA-76B744FF49C3}" dt="2020-10-18T19:33:24.972" v="173" actId="207"/>
          <ac:spMkLst>
            <pc:docMk/>
            <pc:sldMk cId="254944204" sldId="263"/>
            <ac:spMk id="5" creationId="{31011B02-7D5A-4FCC-8D95-1D21F7365DDC}"/>
          </ac:spMkLst>
        </pc:spChg>
        <pc:spChg chg="add mod">
          <ac:chgData name="majed Al-hakami" userId="c15e6e485a5a4051" providerId="LiveId" clId="{1CD4566B-B51D-408E-83FA-76B744FF49C3}" dt="2020-10-18T19:33:33.357" v="175" actId="208"/>
          <ac:spMkLst>
            <pc:docMk/>
            <pc:sldMk cId="254944204" sldId="263"/>
            <ac:spMk id="6" creationId="{A8E74053-0A0A-43C9-BAAB-91C837E5D610}"/>
          </ac:spMkLst>
        </pc:spChg>
        <pc:spChg chg="add mod">
          <ac:chgData name="majed Al-hakami" userId="c15e6e485a5a4051" providerId="LiveId" clId="{1CD4566B-B51D-408E-83FA-76B744FF49C3}" dt="2020-10-18T19:33:39.378" v="176" actId="208"/>
          <ac:spMkLst>
            <pc:docMk/>
            <pc:sldMk cId="254944204" sldId="263"/>
            <ac:spMk id="8" creationId="{2EA056E0-0FB7-4CE4-A4D0-BB80AF7AF892}"/>
          </ac:spMkLst>
        </pc:spChg>
        <pc:spChg chg="add">
          <ac:chgData name="majed Al-hakami" userId="c15e6e485a5a4051" providerId="LiveId" clId="{1CD4566B-B51D-408E-83FA-76B744FF49C3}" dt="2020-10-18T20:34:42.168" v="514" actId="22"/>
          <ac:spMkLst>
            <pc:docMk/>
            <pc:sldMk cId="254944204" sldId="263"/>
            <ac:spMk id="14" creationId="{C4B2C304-C3F2-479F-B147-92928A411195}"/>
          </ac:spMkLst>
        </pc:spChg>
        <pc:spChg chg="add mod">
          <ac:chgData name="majed Al-hakami" userId="c15e6e485a5a4051" providerId="LiveId" clId="{1CD4566B-B51D-408E-83FA-76B744FF49C3}" dt="2020-10-19T09:05:07.631" v="618" actId="571"/>
          <ac:spMkLst>
            <pc:docMk/>
            <pc:sldMk cId="254944204" sldId="263"/>
            <ac:spMk id="15" creationId="{1CD70CEC-2098-4F77-9BC4-BE947CBD1182}"/>
          </ac:spMkLst>
        </pc:spChg>
        <pc:picChg chg="add del mod">
          <ac:chgData name="majed Al-hakami" userId="c15e6e485a5a4051" providerId="LiveId" clId="{1CD4566B-B51D-408E-83FA-76B744FF49C3}" dt="2020-10-18T20:27:08.505" v="471" actId="478"/>
          <ac:picMkLst>
            <pc:docMk/>
            <pc:sldMk cId="254944204" sldId="263"/>
            <ac:picMk id="7" creationId="{A75189CC-BDFF-428E-A9F0-4C6D4BDFABD7}"/>
          </ac:picMkLst>
        </pc:picChg>
        <pc:picChg chg="add mod">
          <ac:chgData name="majed Al-hakami" userId="c15e6e485a5a4051" providerId="LiveId" clId="{1CD4566B-B51D-408E-83FA-76B744FF49C3}" dt="2020-10-19T09:05:12.572" v="620" actId="1076"/>
          <ac:picMkLst>
            <pc:docMk/>
            <pc:sldMk cId="254944204" sldId="263"/>
            <ac:picMk id="9" creationId="{3F6AECF2-D476-45AC-AAD4-24A54660BFBF}"/>
          </ac:picMkLst>
        </pc:picChg>
        <pc:picChg chg="add mod">
          <ac:chgData name="majed Al-hakami" userId="c15e6e485a5a4051" providerId="LiveId" clId="{1CD4566B-B51D-408E-83FA-76B744FF49C3}" dt="2020-10-19T08:49:43.605" v="590" actId="14100"/>
          <ac:picMkLst>
            <pc:docMk/>
            <pc:sldMk cId="254944204" sldId="263"/>
            <ac:picMk id="12" creationId="{D0E61B7E-4C6D-48E8-AC5E-6ECBEE105CFA}"/>
          </ac:picMkLst>
        </pc:picChg>
      </pc:sldChg>
      <pc:sldChg chg="addSp modSp mod">
        <pc:chgData name="majed Al-hakami" userId="c15e6e485a5a4051" providerId="LiveId" clId="{1CD4566B-B51D-408E-83FA-76B744FF49C3}" dt="2020-10-19T08:47:38.321" v="589" actId="207"/>
        <pc:sldMkLst>
          <pc:docMk/>
          <pc:sldMk cId="2615374644" sldId="264"/>
        </pc:sldMkLst>
        <pc:spChg chg="add mod">
          <ac:chgData name="majed Al-hakami" userId="c15e6e485a5a4051" providerId="LiveId" clId="{1CD4566B-B51D-408E-83FA-76B744FF49C3}" dt="2020-10-19T08:47:38.321" v="589" actId="207"/>
          <ac:spMkLst>
            <pc:docMk/>
            <pc:sldMk cId="2615374644" sldId="264"/>
            <ac:spMk id="2" creationId="{92281DDF-525D-4A0C-BD39-1DCB730D2362}"/>
          </ac:spMkLst>
        </pc:spChg>
        <pc:spChg chg="add mod">
          <ac:chgData name="majed Al-hakami" userId="c15e6e485a5a4051" providerId="LiveId" clId="{1CD4566B-B51D-408E-83FA-76B744FF49C3}" dt="2020-10-18T19:34:07.803" v="180" actId="1076"/>
          <ac:spMkLst>
            <pc:docMk/>
            <pc:sldMk cId="2615374644" sldId="264"/>
            <ac:spMk id="5" creationId="{F04B3367-E540-48B3-90AD-F70DAC4286FA}"/>
          </ac:spMkLst>
        </pc:spChg>
        <pc:spChg chg="add">
          <ac:chgData name="majed Al-hakami" userId="c15e6e485a5a4051" providerId="LiveId" clId="{1CD4566B-B51D-408E-83FA-76B744FF49C3}" dt="2020-10-18T20:34:43.806" v="515" actId="22"/>
          <ac:spMkLst>
            <pc:docMk/>
            <pc:sldMk cId="2615374644" sldId="264"/>
            <ac:spMk id="8" creationId="{11BFF272-05C7-4EF5-B390-6F6FDDEE252A}"/>
          </ac:spMkLst>
        </pc:spChg>
        <pc:picChg chg="add mod">
          <ac:chgData name="majed Al-hakami" userId="c15e6e485a5a4051" providerId="LiveId" clId="{1CD4566B-B51D-408E-83FA-76B744FF49C3}" dt="2020-10-18T19:34:07.803" v="180" actId="1076"/>
          <ac:picMkLst>
            <pc:docMk/>
            <pc:sldMk cId="2615374644" sldId="264"/>
            <ac:picMk id="4" creationId="{ABBE05AD-1982-4C8B-8785-AB6BE1A12AD9}"/>
          </ac:picMkLst>
        </pc:picChg>
      </pc:sldChg>
      <pc:sldChg chg="addSp delSp modSp mod ord modAnim">
        <pc:chgData name="majed Al-hakami" userId="c15e6e485a5a4051" providerId="LiveId" clId="{1CD4566B-B51D-408E-83FA-76B744FF49C3}" dt="2020-10-19T09:06:16.938" v="624"/>
        <pc:sldMkLst>
          <pc:docMk/>
          <pc:sldMk cId="3460914630" sldId="265"/>
        </pc:sldMkLst>
        <pc:spChg chg="add">
          <ac:chgData name="majed Al-hakami" userId="c15e6e485a5a4051" providerId="LiveId" clId="{1CD4566B-B51D-408E-83FA-76B744FF49C3}" dt="2020-10-18T19:44:51.293" v="184" actId="22"/>
          <ac:spMkLst>
            <pc:docMk/>
            <pc:sldMk cId="3460914630" sldId="265"/>
            <ac:spMk id="2" creationId="{31644C7B-B898-477E-B1BA-54AC423E092F}"/>
          </ac:spMkLst>
        </pc:spChg>
        <pc:spChg chg="add del">
          <ac:chgData name="majed Al-hakami" userId="c15e6e485a5a4051" providerId="LiveId" clId="{1CD4566B-B51D-408E-83FA-76B744FF49C3}" dt="2020-10-18T19:45:29.539" v="186" actId="478"/>
          <ac:spMkLst>
            <pc:docMk/>
            <pc:sldMk cId="3460914630" sldId="265"/>
            <ac:spMk id="6" creationId="{B6D29E35-90A9-4493-9D1D-C40022576ABE}"/>
          </ac:spMkLst>
        </pc:spChg>
        <pc:spChg chg="add del">
          <ac:chgData name="majed Al-hakami" userId="c15e6e485a5a4051" providerId="LiveId" clId="{1CD4566B-B51D-408E-83FA-76B744FF49C3}" dt="2020-10-18T19:45:37.437" v="188" actId="478"/>
          <ac:spMkLst>
            <pc:docMk/>
            <pc:sldMk cId="3460914630" sldId="265"/>
            <ac:spMk id="8" creationId="{10392408-C142-42DA-9F5A-51C10556A0F2}"/>
          </ac:spMkLst>
        </pc:spChg>
        <pc:spChg chg="add mod">
          <ac:chgData name="majed Al-hakami" userId="c15e6e485a5a4051" providerId="LiveId" clId="{1CD4566B-B51D-408E-83FA-76B744FF49C3}" dt="2020-10-18T19:45:54.100" v="191" actId="207"/>
          <ac:spMkLst>
            <pc:docMk/>
            <pc:sldMk cId="3460914630" sldId="265"/>
            <ac:spMk id="9" creationId="{88612E9D-DC47-491D-824E-AF574431AC8F}"/>
          </ac:spMkLst>
        </pc:spChg>
        <pc:spChg chg="add mod">
          <ac:chgData name="majed Al-hakami" userId="c15e6e485a5a4051" providerId="LiveId" clId="{1CD4566B-B51D-408E-83FA-76B744FF49C3}" dt="2020-10-18T19:59:59.257" v="391" actId="2711"/>
          <ac:spMkLst>
            <pc:docMk/>
            <pc:sldMk cId="3460914630" sldId="265"/>
            <ac:spMk id="11" creationId="{7BF50D1E-B91C-4003-957B-C2415D7288C2}"/>
          </ac:spMkLst>
        </pc:spChg>
        <pc:spChg chg="add">
          <ac:chgData name="majed Al-hakami" userId="c15e6e485a5a4051" providerId="LiveId" clId="{1CD4566B-B51D-408E-83FA-76B744FF49C3}" dt="2020-10-18T20:32:25.328" v="496" actId="22"/>
          <ac:spMkLst>
            <pc:docMk/>
            <pc:sldMk cId="3460914630" sldId="265"/>
            <ac:spMk id="13" creationId="{81800EEA-4F5F-42DE-B42F-2CEB26554A8F}"/>
          </ac:spMkLst>
        </pc:spChg>
        <pc:spChg chg="add">
          <ac:chgData name="majed Al-hakami" userId="c15e6e485a5a4051" providerId="LiveId" clId="{1CD4566B-B51D-408E-83FA-76B744FF49C3}" dt="2020-10-18T20:34:50.566" v="518" actId="22"/>
          <ac:spMkLst>
            <pc:docMk/>
            <pc:sldMk cId="3460914630" sldId="265"/>
            <ac:spMk id="15" creationId="{D4D5626D-E709-4E8D-9B2F-822BB99BE312}"/>
          </ac:spMkLst>
        </pc:spChg>
        <pc:picChg chg="add mod">
          <ac:chgData name="majed Al-hakami" userId="c15e6e485a5a4051" providerId="LiveId" clId="{1CD4566B-B51D-408E-83FA-76B744FF49C3}" dt="2020-10-18T19:47:30.150" v="210" actId="14100"/>
          <ac:picMkLst>
            <pc:docMk/>
            <pc:sldMk cId="3460914630" sldId="265"/>
            <ac:picMk id="10" creationId="{17B93BF9-4ED7-4645-B850-613160292FB8}"/>
          </ac:picMkLst>
        </pc:picChg>
      </pc:sldChg>
      <pc:sldChg chg="addSp modSp mod ord modAnim">
        <pc:chgData name="majed Al-hakami" userId="c15e6e485a5a4051" providerId="LiveId" clId="{1CD4566B-B51D-408E-83FA-76B744FF49C3}" dt="2020-10-19T09:06:04.277" v="622"/>
        <pc:sldMkLst>
          <pc:docMk/>
          <pc:sldMk cId="329187881" sldId="266"/>
        </pc:sldMkLst>
        <pc:spChg chg="add mod">
          <ac:chgData name="majed Al-hakami" userId="c15e6e485a5a4051" providerId="LiveId" clId="{1CD4566B-B51D-408E-83FA-76B744FF49C3}" dt="2020-10-18T20:30:44.076" v="490" actId="207"/>
          <ac:spMkLst>
            <pc:docMk/>
            <pc:sldMk cId="329187881" sldId="266"/>
            <ac:spMk id="8" creationId="{603ABE39-BCB8-40DD-AC9C-48283E25BD91}"/>
          </ac:spMkLst>
        </pc:spChg>
        <pc:spChg chg="add">
          <ac:chgData name="majed Al-hakami" userId="c15e6e485a5a4051" providerId="LiveId" clId="{1CD4566B-B51D-408E-83FA-76B744FF49C3}" dt="2020-10-18T20:34:45.252" v="516" actId="22"/>
          <ac:spMkLst>
            <pc:docMk/>
            <pc:sldMk cId="329187881" sldId="266"/>
            <ac:spMk id="10" creationId="{BA1252B9-8A50-417B-A3C5-81EEAFE49A38}"/>
          </ac:spMkLst>
        </pc:spChg>
        <pc:picChg chg="add mod">
          <ac:chgData name="majed Al-hakami" userId="c15e6e485a5a4051" providerId="LiveId" clId="{1CD4566B-B51D-408E-83FA-76B744FF49C3}" dt="2020-10-18T20:31:53.472" v="491" actId="14100"/>
          <ac:picMkLst>
            <pc:docMk/>
            <pc:sldMk cId="329187881" sldId="266"/>
            <ac:picMk id="4" creationId="{77FF8F59-FD37-4A51-9560-0E0F2C28A58F}"/>
          </ac:picMkLst>
        </pc:picChg>
        <pc:picChg chg="add mod">
          <ac:chgData name="majed Al-hakami" userId="c15e6e485a5a4051" providerId="LiveId" clId="{1CD4566B-B51D-408E-83FA-76B744FF49C3}" dt="2020-10-18T20:32:58.951" v="501" actId="14100"/>
          <ac:picMkLst>
            <pc:docMk/>
            <pc:sldMk cId="329187881" sldId="266"/>
            <ac:picMk id="6" creationId="{E5128972-F794-4161-838C-99E44D6F2B8E}"/>
          </ac:picMkLst>
        </pc:picChg>
      </pc:sldChg>
      <pc:sldChg chg="addSp delSp modSp mod modAnim">
        <pc:chgData name="majed Al-hakami" userId="c15e6e485a5a4051" providerId="LiveId" clId="{1CD4566B-B51D-408E-83FA-76B744FF49C3}" dt="2020-10-18T20:38:42.238" v="555"/>
        <pc:sldMkLst>
          <pc:docMk/>
          <pc:sldMk cId="112117071" sldId="267"/>
        </pc:sldMkLst>
        <pc:spChg chg="add">
          <ac:chgData name="majed Al-hakami" userId="c15e6e485a5a4051" providerId="LiveId" clId="{1CD4566B-B51D-408E-83FA-76B744FF49C3}" dt="2020-10-18T20:34:59.873" v="523" actId="22"/>
          <ac:spMkLst>
            <pc:docMk/>
            <pc:sldMk cId="112117071" sldId="267"/>
            <ac:spMk id="2" creationId="{CC3227EF-FD23-44D8-96FF-F9600F0BE61B}"/>
          </ac:spMkLst>
        </pc:spChg>
        <pc:spChg chg="add mod">
          <ac:chgData name="majed Al-hakami" userId="c15e6e485a5a4051" providerId="LiveId" clId="{1CD4566B-B51D-408E-83FA-76B744FF49C3}" dt="2020-10-18T20:37:09.930" v="531" actId="207"/>
          <ac:spMkLst>
            <pc:docMk/>
            <pc:sldMk cId="112117071" sldId="267"/>
            <ac:spMk id="5" creationId="{0A80ED13-A23A-40EB-8996-3942159BA588}"/>
          </ac:spMkLst>
        </pc:spChg>
        <pc:spChg chg="add mod">
          <ac:chgData name="majed Al-hakami" userId="c15e6e485a5a4051" providerId="LiveId" clId="{1CD4566B-B51D-408E-83FA-76B744FF49C3}" dt="2020-10-18T20:36:21.028" v="525" actId="1076"/>
          <ac:spMkLst>
            <pc:docMk/>
            <pc:sldMk cId="112117071" sldId="267"/>
            <ac:spMk id="6" creationId="{5A5E4BD2-2838-42E0-A526-2A2861B6A3D5}"/>
          </ac:spMkLst>
        </pc:spChg>
        <pc:spChg chg="add mod">
          <ac:chgData name="majed Al-hakami" userId="c15e6e485a5a4051" providerId="LiveId" clId="{1CD4566B-B51D-408E-83FA-76B744FF49C3}" dt="2020-10-18T20:38:22.176" v="545" actId="1076"/>
          <ac:spMkLst>
            <pc:docMk/>
            <pc:sldMk cId="112117071" sldId="267"/>
            <ac:spMk id="7" creationId="{7D583107-3749-4914-8655-8F1252D81217}"/>
          </ac:spMkLst>
        </pc:spChg>
        <pc:spChg chg="add mod">
          <ac:chgData name="majed Al-hakami" userId="c15e6e485a5a4051" providerId="LiveId" clId="{1CD4566B-B51D-408E-83FA-76B744FF49C3}" dt="2020-10-18T20:36:21.028" v="525" actId="1076"/>
          <ac:spMkLst>
            <pc:docMk/>
            <pc:sldMk cId="112117071" sldId="267"/>
            <ac:spMk id="8" creationId="{4270FF65-E356-47C8-91E1-F08B4E2ED683}"/>
          </ac:spMkLst>
        </pc:spChg>
        <pc:spChg chg="add mod">
          <ac:chgData name="majed Al-hakami" userId="c15e6e485a5a4051" providerId="LiveId" clId="{1CD4566B-B51D-408E-83FA-76B744FF49C3}" dt="2020-10-18T20:37:19.905" v="533" actId="207"/>
          <ac:spMkLst>
            <pc:docMk/>
            <pc:sldMk cId="112117071" sldId="267"/>
            <ac:spMk id="9" creationId="{0D74EE61-08DC-48A3-B868-EECBC20206FE}"/>
          </ac:spMkLst>
        </pc:spChg>
        <pc:spChg chg="add del mod">
          <ac:chgData name="majed Al-hakami" userId="c15e6e485a5a4051" providerId="LiveId" clId="{1CD4566B-B51D-408E-83FA-76B744FF49C3}" dt="2020-10-18T20:37:02.648" v="528" actId="478"/>
          <ac:spMkLst>
            <pc:docMk/>
            <pc:sldMk cId="112117071" sldId="267"/>
            <ac:spMk id="10" creationId="{F30CB0D4-A3D8-4703-B7F5-209BEC8786C1}"/>
          </ac:spMkLst>
        </pc:spChg>
        <pc:spChg chg="add mod">
          <ac:chgData name="majed Al-hakami" userId="c15e6e485a5a4051" providerId="LiveId" clId="{1CD4566B-B51D-408E-83FA-76B744FF49C3}" dt="2020-10-18T20:36:21.028" v="525" actId="1076"/>
          <ac:spMkLst>
            <pc:docMk/>
            <pc:sldMk cId="112117071" sldId="267"/>
            <ac:spMk id="11" creationId="{68193779-6B10-42FF-98C7-6A41F8BF4AD7}"/>
          </ac:spMkLst>
        </pc:spChg>
        <pc:spChg chg="add mod">
          <ac:chgData name="majed Al-hakami" userId="c15e6e485a5a4051" providerId="LiveId" clId="{1CD4566B-B51D-408E-83FA-76B744FF49C3}" dt="2020-10-18T20:36:21.028" v="525" actId="1076"/>
          <ac:spMkLst>
            <pc:docMk/>
            <pc:sldMk cId="112117071" sldId="267"/>
            <ac:spMk id="12" creationId="{C575C077-4303-4C07-A6EE-56D2524D44F8}"/>
          </ac:spMkLst>
        </pc:spChg>
        <pc:spChg chg="add mod">
          <ac:chgData name="majed Al-hakami" userId="c15e6e485a5a4051" providerId="LiveId" clId="{1CD4566B-B51D-408E-83FA-76B744FF49C3}" dt="2020-10-18T20:36:21.028" v="525" actId="1076"/>
          <ac:spMkLst>
            <pc:docMk/>
            <pc:sldMk cId="112117071" sldId="267"/>
            <ac:spMk id="13" creationId="{4DDD5020-6B50-41DE-946B-0004993DD653}"/>
          </ac:spMkLst>
        </pc:spChg>
        <pc:spChg chg="add mod">
          <ac:chgData name="majed Al-hakami" userId="c15e6e485a5a4051" providerId="LiveId" clId="{1CD4566B-B51D-408E-83FA-76B744FF49C3}" dt="2020-10-18T20:38:15.844" v="543" actId="1076"/>
          <ac:spMkLst>
            <pc:docMk/>
            <pc:sldMk cId="112117071" sldId="267"/>
            <ac:spMk id="19" creationId="{FA6328DC-C13E-4AAA-84BB-34D73D32512A}"/>
          </ac:spMkLst>
        </pc:spChg>
        <pc:picChg chg="add mod">
          <ac:chgData name="majed Al-hakami" userId="c15e6e485a5a4051" providerId="LiveId" clId="{1CD4566B-B51D-408E-83FA-76B744FF49C3}" dt="2020-10-18T20:37:51.841" v="541" actId="1076"/>
          <ac:picMkLst>
            <pc:docMk/>
            <pc:sldMk cId="112117071" sldId="267"/>
            <ac:picMk id="15" creationId="{4346D361-C6B1-4BF5-9774-6FDBCEE2E823}"/>
          </ac:picMkLst>
        </pc:picChg>
        <pc:picChg chg="add mod">
          <ac:chgData name="majed Al-hakami" userId="c15e6e485a5a4051" providerId="LiveId" clId="{1CD4566B-B51D-408E-83FA-76B744FF49C3}" dt="2020-10-18T20:38:17.179" v="544" actId="1076"/>
          <ac:picMkLst>
            <pc:docMk/>
            <pc:sldMk cId="112117071" sldId="267"/>
            <ac:picMk id="17" creationId="{4724D472-E588-40BA-82B4-164EA90EF264}"/>
          </ac:picMkLst>
        </pc:picChg>
      </pc:sldChg>
      <pc:sldChg chg="del">
        <pc:chgData name="majed Al-hakami" userId="c15e6e485a5a4051" providerId="LiveId" clId="{1CD4566B-B51D-408E-83FA-76B744FF49C3}" dt="2020-10-18T20:39:09.969" v="559" actId="47"/>
        <pc:sldMkLst>
          <pc:docMk/>
          <pc:sldMk cId="1883339496" sldId="268"/>
        </pc:sldMkLst>
      </pc:sldChg>
      <pc:sldChg chg="del">
        <pc:chgData name="majed Al-hakami" userId="c15e6e485a5a4051" providerId="LiveId" clId="{1CD4566B-B51D-408E-83FA-76B744FF49C3}" dt="2020-10-18T20:39:14.344" v="560" actId="47"/>
        <pc:sldMkLst>
          <pc:docMk/>
          <pc:sldMk cId="829625094" sldId="269"/>
        </pc:sldMkLst>
      </pc:sldChg>
      <pc:sldChg chg="del">
        <pc:chgData name="majed Al-hakami" userId="c15e6e485a5a4051" providerId="LiveId" clId="{1CD4566B-B51D-408E-83FA-76B744FF49C3}" dt="2020-10-18T20:39:15.241" v="561" actId="47"/>
        <pc:sldMkLst>
          <pc:docMk/>
          <pc:sldMk cId="1758677567" sldId="270"/>
        </pc:sldMkLst>
      </pc:sldChg>
      <pc:sldChg chg="addSp delSp modSp add mod ord">
        <pc:chgData name="majed Al-hakami" userId="c15e6e485a5a4051" providerId="LiveId" clId="{1CD4566B-B51D-408E-83FA-76B744FF49C3}" dt="2020-10-18T18:49:25.130" v="20" actId="207"/>
        <pc:sldMkLst>
          <pc:docMk/>
          <pc:sldMk cId="2534078359" sldId="271"/>
        </pc:sldMkLst>
        <pc:spChg chg="add">
          <ac:chgData name="majed Al-hakami" userId="c15e6e485a5a4051" providerId="LiveId" clId="{1CD4566B-B51D-408E-83FA-76B744FF49C3}" dt="2020-10-18T09:25:08.671" v="6" actId="22"/>
          <ac:spMkLst>
            <pc:docMk/>
            <pc:sldMk cId="2534078359" sldId="271"/>
            <ac:spMk id="2" creationId="{E0D4CA8D-D2C7-4824-8C6A-E4545BBAAB43}"/>
          </ac:spMkLst>
        </pc:spChg>
        <pc:spChg chg="del">
          <ac:chgData name="majed Al-hakami" userId="c15e6e485a5a4051" providerId="LiveId" clId="{1CD4566B-B51D-408E-83FA-76B744FF49C3}" dt="2020-10-18T09:25:08.058" v="5" actId="478"/>
          <ac:spMkLst>
            <pc:docMk/>
            <pc:sldMk cId="2534078359" sldId="271"/>
            <ac:spMk id="3" creationId="{FB7C2AD4-C262-4CD6-BE19-6549FC922CA8}"/>
          </ac:spMkLst>
        </pc:spChg>
        <pc:spChg chg="mod">
          <ac:chgData name="majed Al-hakami" userId="c15e6e485a5a4051" providerId="LiveId" clId="{1CD4566B-B51D-408E-83FA-76B744FF49C3}" dt="2020-10-18T18:49:19.085" v="19" actId="207"/>
          <ac:spMkLst>
            <pc:docMk/>
            <pc:sldMk cId="2534078359" sldId="271"/>
            <ac:spMk id="29" creationId="{AFD59393-A8BB-4B71-8A8B-3187145F6F1C}"/>
          </ac:spMkLst>
        </pc:spChg>
        <pc:spChg chg="mod">
          <ac:chgData name="majed Al-hakami" userId="c15e6e485a5a4051" providerId="LiveId" clId="{1CD4566B-B51D-408E-83FA-76B744FF49C3}" dt="2020-10-18T18:49:25.130" v="20" actId="207"/>
          <ac:spMkLst>
            <pc:docMk/>
            <pc:sldMk cId="2534078359" sldId="271"/>
            <ac:spMk id="30" creationId="{FF3497FD-7572-47D3-9EE2-A21163CB154C}"/>
          </ac:spMkLst>
        </pc:spChg>
        <pc:spChg chg="mod">
          <ac:chgData name="majed Al-hakami" userId="c15e6e485a5a4051" providerId="LiveId" clId="{1CD4566B-B51D-408E-83FA-76B744FF49C3}" dt="2020-10-18T18:49:16.724" v="18" actId="207"/>
          <ac:spMkLst>
            <pc:docMk/>
            <pc:sldMk cId="2534078359" sldId="271"/>
            <ac:spMk id="31" creationId="{75754C95-460E-4B4F-AD2A-506033282796}"/>
          </ac:spMkLst>
        </pc:spChg>
      </pc:sldChg>
      <pc:sldChg chg="addSp modSp add mod modAnim">
        <pc:chgData name="majed Al-hakami" userId="c15e6e485a5a4051" providerId="LiveId" clId="{1CD4566B-B51D-408E-83FA-76B744FF49C3}" dt="2020-10-20T09:06:56.137" v="631" actId="20577"/>
        <pc:sldMkLst>
          <pc:docMk/>
          <pc:sldMk cId="1716258923" sldId="272"/>
        </pc:sldMkLst>
        <pc:spChg chg="add mod">
          <ac:chgData name="majed Al-hakami" userId="c15e6e485a5a4051" providerId="LiveId" clId="{1CD4566B-B51D-408E-83FA-76B744FF49C3}" dt="2020-10-18T20:32:19.554" v="495" actId="1076"/>
          <ac:spMkLst>
            <pc:docMk/>
            <pc:sldMk cId="1716258923" sldId="272"/>
            <ac:spMk id="4" creationId="{152C54F8-8356-4455-B2D6-37A6E14A4924}"/>
          </ac:spMkLst>
        </pc:spChg>
        <pc:spChg chg="add">
          <ac:chgData name="majed Al-hakami" userId="c15e6e485a5a4051" providerId="LiveId" clId="{1CD4566B-B51D-408E-83FA-76B744FF49C3}" dt="2020-10-18T20:34:48.924" v="517" actId="22"/>
          <ac:spMkLst>
            <pc:docMk/>
            <pc:sldMk cId="1716258923" sldId="272"/>
            <ac:spMk id="5" creationId="{854B70B0-E6DE-49D7-BB59-3B5A92708356}"/>
          </ac:spMkLst>
        </pc:spChg>
        <pc:spChg chg="add mod">
          <ac:chgData name="majed Al-hakami" userId="c15e6e485a5a4051" providerId="LiveId" clId="{1CD4566B-B51D-408E-83FA-76B744FF49C3}" dt="2020-10-20T09:06:56.137" v="631" actId="20577"/>
          <ac:spMkLst>
            <pc:docMk/>
            <pc:sldMk cId="1716258923" sldId="272"/>
            <ac:spMk id="6" creationId="{B1F8F1EE-13AD-4B6B-A5DD-D7A6B68745FD}"/>
          </ac:spMkLst>
        </pc:spChg>
        <pc:picChg chg="mod">
          <ac:chgData name="majed Al-hakami" userId="c15e6e485a5a4051" providerId="LiveId" clId="{1CD4566B-B51D-408E-83FA-76B744FF49C3}" dt="2020-10-18T19:46:26.974" v="200" actId="1076"/>
          <ac:picMkLst>
            <pc:docMk/>
            <pc:sldMk cId="1716258923" sldId="272"/>
            <ac:picMk id="10" creationId="{17B93BF9-4ED7-4645-B850-613160292FB8}"/>
          </ac:picMkLst>
        </pc:picChg>
      </pc:sldChg>
      <pc:sldChg chg="addSp delSp modSp add del mod modAnim">
        <pc:chgData name="majed Al-hakami" userId="c15e6e485a5a4051" providerId="LiveId" clId="{1CD4566B-B51D-408E-83FA-76B744FF49C3}" dt="2020-10-18T20:34:40.813" v="513" actId="22"/>
        <pc:sldMkLst>
          <pc:docMk/>
          <pc:sldMk cId="1966966657" sldId="273"/>
        </pc:sldMkLst>
        <pc:spChg chg="add mod">
          <ac:chgData name="majed Al-hakami" userId="c15e6e485a5a4051" providerId="LiveId" clId="{1CD4566B-B51D-408E-83FA-76B744FF49C3}" dt="2020-10-18T19:58:31.065" v="377" actId="20577"/>
          <ac:spMkLst>
            <pc:docMk/>
            <pc:sldMk cId="1966966657" sldId="273"/>
            <ac:spMk id="2" creationId="{0F66AF09-9BDD-4ADA-8A1B-93F57A8E9F64}"/>
          </ac:spMkLst>
        </pc:spChg>
        <pc:spChg chg="add">
          <ac:chgData name="majed Al-hakami" userId="c15e6e485a5a4051" providerId="LiveId" clId="{1CD4566B-B51D-408E-83FA-76B744FF49C3}" dt="2020-10-18T20:34:40.813" v="513" actId="22"/>
          <ac:spMkLst>
            <pc:docMk/>
            <pc:sldMk cId="1966966657" sldId="273"/>
            <ac:spMk id="4" creationId="{DF4DA245-F554-4C5B-B51B-4A3F7BE59C9B}"/>
          </ac:spMkLst>
        </pc:spChg>
        <pc:spChg chg="del">
          <ac:chgData name="majed Al-hakami" userId="c15e6e485a5a4051" providerId="LiveId" clId="{1CD4566B-B51D-408E-83FA-76B744FF49C3}" dt="2020-10-18T19:58:34.217" v="378" actId="478"/>
          <ac:spMkLst>
            <pc:docMk/>
            <pc:sldMk cId="1966966657" sldId="273"/>
            <ac:spMk id="5" creationId="{8F12C6FA-EA68-4A40-9376-CF768B616D35}"/>
          </ac:spMkLst>
        </pc:spChg>
        <pc:spChg chg="del">
          <ac:chgData name="majed Al-hakami" userId="c15e6e485a5a4051" providerId="LiveId" clId="{1CD4566B-B51D-408E-83FA-76B744FF49C3}" dt="2020-10-18T19:58:27.279" v="375" actId="478"/>
          <ac:spMkLst>
            <pc:docMk/>
            <pc:sldMk cId="1966966657" sldId="273"/>
            <ac:spMk id="9" creationId="{DD912579-DC93-4C7D-B524-578D63866DD5}"/>
          </ac:spMkLst>
        </pc:spChg>
        <pc:graphicFrameChg chg="mod">
          <ac:chgData name="majed Al-hakami" userId="c15e6e485a5a4051" providerId="LiveId" clId="{1CD4566B-B51D-408E-83FA-76B744FF49C3}" dt="2020-10-18T19:58:51.584" v="382" actId="14100"/>
          <ac:graphicFrameMkLst>
            <pc:docMk/>
            <pc:sldMk cId="1966966657" sldId="273"/>
            <ac:graphicFrameMk id="6" creationId="{7922F4C8-84C8-4E20-BE8E-6E28B4C877C7}"/>
          </ac:graphicFrameMkLst>
        </pc:graphicFrameChg>
      </pc:sldChg>
      <pc:sldChg chg="addSp delSp modSp add mod">
        <pc:chgData name="majed Al-hakami" userId="c15e6e485a5a4051" providerId="LiveId" clId="{1CD4566B-B51D-408E-83FA-76B744FF49C3}" dt="2020-10-18T20:34:52.832" v="519" actId="22"/>
        <pc:sldMkLst>
          <pc:docMk/>
          <pc:sldMk cId="621540510" sldId="274"/>
        </pc:sldMkLst>
        <pc:spChg chg="add">
          <ac:chgData name="majed Al-hakami" userId="c15e6e485a5a4051" providerId="LiveId" clId="{1CD4566B-B51D-408E-83FA-76B744FF49C3}" dt="2020-10-18T20:32:26.468" v="497" actId="22"/>
          <ac:spMkLst>
            <pc:docMk/>
            <pc:sldMk cId="621540510" sldId="274"/>
            <ac:spMk id="6" creationId="{15C48ADD-4AF2-481B-978A-6BE3C2A9DFD2}"/>
          </ac:spMkLst>
        </pc:spChg>
        <pc:spChg chg="add">
          <ac:chgData name="majed Al-hakami" userId="c15e6e485a5a4051" providerId="LiveId" clId="{1CD4566B-B51D-408E-83FA-76B744FF49C3}" dt="2020-10-18T20:34:52.832" v="519" actId="22"/>
          <ac:spMkLst>
            <pc:docMk/>
            <pc:sldMk cId="621540510" sldId="274"/>
            <ac:spMk id="7" creationId="{E10139C7-6841-4496-84DC-0AFD023409E9}"/>
          </ac:spMkLst>
        </pc:spChg>
        <pc:spChg chg="del mod">
          <ac:chgData name="majed Al-hakami" userId="c15e6e485a5a4051" providerId="LiveId" clId="{1CD4566B-B51D-408E-83FA-76B744FF49C3}" dt="2020-10-18T20:05:50.860" v="453" actId="478"/>
          <ac:spMkLst>
            <pc:docMk/>
            <pc:sldMk cId="621540510" sldId="274"/>
            <ac:spMk id="11" creationId="{7BF50D1E-B91C-4003-957B-C2415D7288C2}"/>
          </ac:spMkLst>
        </pc:spChg>
        <pc:picChg chg="add mod">
          <ac:chgData name="majed Al-hakami" userId="c15e6e485a5a4051" providerId="LiveId" clId="{1CD4566B-B51D-408E-83FA-76B744FF49C3}" dt="2020-10-18T20:01:07.448" v="396" actId="1076"/>
          <ac:picMkLst>
            <pc:docMk/>
            <pc:sldMk cId="621540510" sldId="274"/>
            <ac:picMk id="5" creationId="{0A65CF98-3455-42CA-A1D0-C6EC97EA4BEF}"/>
          </ac:picMkLst>
        </pc:picChg>
        <pc:picChg chg="del">
          <ac:chgData name="majed Al-hakami" userId="c15e6e485a5a4051" providerId="LiveId" clId="{1CD4566B-B51D-408E-83FA-76B744FF49C3}" dt="2020-10-18T20:01:03.525" v="394" actId="478"/>
          <ac:picMkLst>
            <pc:docMk/>
            <pc:sldMk cId="621540510" sldId="274"/>
            <ac:picMk id="10" creationId="{17B93BF9-4ED7-4645-B850-613160292FB8}"/>
          </ac:picMkLst>
        </pc:picChg>
      </pc:sldChg>
      <pc:sldChg chg="addSp delSp modSp add mod">
        <pc:chgData name="majed Al-hakami" userId="c15e6e485a5a4051" providerId="LiveId" clId="{1CD4566B-B51D-408E-83FA-76B744FF49C3}" dt="2020-10-19T09:06:58.048" v="625" actId="1076"/>
        <pc:sldMkLst>
          <pc:docMk/>
          <pc:sldMk cId="3958914281" sldId="275"/>
        </pc:sldMkLst>
        <pc:spChg chg="add">
          <ac:chgData name="majed Al-hakami" userId="c15e6e485a5a4051" providerId="LiveId" clId="{1CD4566B-B51D-408E-83FA-76B744FF49C3}" dt="2020-10-18T20:32:28.150" v="498" actId="22"/>
          <ac:spMkLst>
            <pc:docMk/>
            <pc:sldMk cId="3958914281" sldId="275"/>
            <ac:spMk id="6" creationId="{24B091E5-90B8-441C-8101-81CC71991DFE}"/>
          </ac:spMkLst>
        </pc:spChg>
        <pc:spChg chg="add">
          <ac:chgData name="majed Al-hakami" userId="c15e6e485a5a4051" providerId="LiveId" clId="{1CD4566B-B51D-408E-83FA-76B744FF49C3}" dt="2020-10-18T20:34:54.281" v="520" actId="22"/>
          <ac:spMkLst>
            <pc:docMk/>
            <pc:sldMk cId="3958914281" sldId="275"/>
            <ac:spMk id="7" creationId="{FB0FAF09-68FD-4F16-9A36-3C00C5396FE0}"/>
          </ac:spMkLst>
        </pc:spChg>
        <pc:spChg chg="del">
          <ac:chgData name="majed Al-hakami" userId="c15e6e485a5a4051" providerId="LiveId" clId="{1CD4566B-B51D-408E-83FA-76B744FF49C3}" dt="2020-10-18T20:05:55.551" v="454" actId="478"/>
          <ac:spMkLst>
            <pc:docMk/>
            <pc:sldMk cId="3958914281" sldId="275"/>
            <ac:spMk id="11" creationId="{7BF50D1E-B91C-4003-957B-C2415D7288C2}"/>
          </ac:spMkLst>
        </pc:spChg>
        <pc:picChg chg="add mod">
          <ac:chgData name="majed Al-hakami" userId="c15e6e485a5a4051" providerId="LiveId" clId="{1CD4566B-B51D-408E-83FA-76B744FF49C3}" dt="2020-10-19T09:06:58.048" v="625" actId="1076"/>
          <ac:picMkLst>
            <pc:docMk/>
            <pc:sldMk cId="3958914281" sldId="275"/>
            <ac:picMk id="5" creationId="{D93856DB-9D7D-4018-96E9-F88F20ECA7E5}"/>
          </ac:picMkLst>
        </pc:picChg>
        <pc:picChg chg="del">
          <ac:chgData name="majed Al-hakami" userId="c15e6e485a5a4051" providerId="LiveId" clId="{1CD4566B-B51D-408E-83FA-76B744FF49C3}" dt="2020-10-18T20:06:29.223" v="456" actId="478"/>
          <ac:picMkLst>
            <pc:docMk/>
            <pc:sldMk cId="3958914281" sldId="275"/>
            <ac:picMk id="10" creationId="{17B93BF9-4ED7-4645-B850-613160292FB8}"/>
          </ac:picMkLst>
        </pc:picChg>
      </pc:sldChg>
      <pc:sldChg chg="addSp add del mod">
        <pc:chgData name="majed Al-hakami" userId="c15e6e485a5a4051" providerId="LiveId" clId="{1CD4566B-B51D-408E-83FA-76B744FF49C3}" dt="2020-10-19T09:07:26.507" v="626" actId="47"/>
        <pc:sldMkLst>
          <pc:docMk/>
          <pc:sldMk cId="722755799" sldId="276"/>
        </pc:sldMkLst>
        <pc:spChg chg="add">
          <ac:chgData name="majed Al-hakami" userId="c15e6e485a5a4051" providerId="LiveId" clId="{1CD4566B-B51D-408E-83FA-76B744FF49C3}" dt="2020-10-18T20:32:32.961" v="500" actId="22"/>
          <ac:spMkLst>
            <pc:docMk/>
            <pc:sldMk cId="722755799" sldId="276"/>
            <ac:spMk id="4" creationId="{9A0E242B-9EA8-47C5-9F3B-2E2068D67860}"/>
          </ac:spMkLst>
        </pc:spChg>
        <pc:spChg chg="add">
          <ac:chgData name="majed Al-hakami" userId="c15e6e485a5a4051" providerId="LiveId" clId="{1CD4566B-B51D-408E-83FA-76B744FF49C3}" dt="2020-10-18T20:34:58.152" v="522" actId="22"/>
          <ac:spMkLst>
            <pc:docMk/>
            <pc:sldMk cId="722755799" sldId="276"/>
            <ac:spMk id="5" creationId="{F12E150E-B94B-49F4-BEA1-D7A1E5EBA9D6}"/>
          </ac:spMkLst>
        </pc:spChg>
      </pc:sldChg>
      <pc:sldChg chg="addSp delSp modSp add mod">
        <pc:chgData name="majed Al-hakami" userId="c15e6e485a5a4051" providerId="LiveId" clId="{1CD4566B-B51D-408E-83FA-76B744FF49C3}" dt="2020-10-18T20:34:55.911" v="521" actId="22"/>
        <pc:sldMkLst>
          <pc:docMk/>
          <pc:sldMk cId="81156645" sldId="277"/>
        </pc:sldMkLst>
        <pc:spChg chg="add">
          <ac:chgData name="majed Al-hakami" userId="c15e6e485a5a4051" providerId="LiveId" clId="{1CD4566B-B51D-408E-83FA-76B744FF49C3}" dt="2020-10-18T20:32:31.049" v="499" actId="22"/>
          <ac:spMkLst>
            <pc:docMk/>
            <pc:sldMk cId="81156645" sldId="277"/>
            <ac:spMk id="6" creationId="{97600004-9E43-4F4B-8E8B-BC4F2A5010E1}"/>
          </ac:spMkLst>
        </pc:spChg>
        <pc:spChg chg="add">
          <ac:chgData name="majed Al-hakami" userId="c15e6e485a5a4051" providerId="LiveId" clId="{1CD4566B-B51D-408E-83FA-76B744FF49C3}" dt="2020-10-18T20:34:55.911" v="521" actId="22"/>
          <ac:spMkLst>
            <pc:docMk/>
            <pc:sldMk cId="81156645" sldId="277"/>
            <ac:spMk id="7" creationId="{B6E6DE4D-9DA0-4B48-BDB8-9965793E8BA6}"/>
          </ac:spMkLst>
        </pc:spChg>
        <pc:spChg chg="mod">
          <ac:chgData name="majed Al-hakami" userId="c15e6e485a5a4051" providerId="LiveId" clId="{1CD4566B-B51D-408E-83FA-76B744FF49C3}" dt="2020-10-18T20:07:19.200" v="465" actId="1076"/>
          <ac:spMkLst>
            <pc:docMk/>
            <pc:sldMk cId="81156645" sldId="277"/>
            <ac:spMk id="9" creationId="{88612E9D-DC47-491D-824E-AF574431AC8F}"/>
          </ac:spMkLst>
        </pc:spChg>
        <pc:picChg chg="add del mod modCrop">
          <ac:chgData name="majed Al-hakami" userId="c15e6e485a5a4051" providerId="LiveId" clId="{1CD4566B-B51D-408E-83FA-76B744FF49C3}" dt="2020-10-18T20:07:33.452" v="470" actId="1076"/>
          <ac:picMkLst>
            <pc:docMk/>
            <pc:sldMk cId="81156645" sldId="277"/>
            <ac:picMk id="5" creationId="{C054618E-AA1D-41BB-ACCB-F7A219D511F9}"/>
          </ac:picMkLst>
        </pc:picChg>
        <pc:picChg chg="del mod">
          <ac:chgData name="majed Al-hakami" userId="c15e6e485a5a4051" providerId="LiveId" clId="{1CD4566B-B51D-408E-83FA-76B744FF49C3}" dt="2020-10-18T20:07:08.650" v="461" actId="478"/>
          <ac:picMkLst>
            <pc:docMk/>
            <pc:sldMk cId="81156645" sldId="277"/>
            <ac:picMk id="10" creationId="{17B93BF9-4ED7-4645-B850-613160292FB8}"/>
          </ac:picMkLst>
        </pc:picChg>
      </pc:sldChg>
      <pc:sldChg chg="addSp delSp add mod">
        <pc:chgData name="majed Al-hakami" userId="c15e6e485a5a4051" providerId="LiveId" clId="{1CD4566B-B51D-408E-83FA-76B744FF49C3}" dt="2020-10-18T20:39:06.999" v="558" actId="22"/>
        <pc:sldMkLst>
          <pc:docMk/>
          <pc:sldMk cId="3103782558" sldId="281"/>
        </pc:sldMkLst>
        <pc:spChg chg="add">
          <ac:chgData name="majed Al-hakami" userId="c15e6e485a5a4051" providerId="LiveId" clId="{1CD4566B-B51D-408E-83FA-76B744FF49C3}" dt="2020-10-18T20:39:06.999" v="558" actId="22"/>
          <ac:spMkLst>
            <pc:docMk/>
            <pc:sldMk cId="3103782558" sldId="281"/>
            <ac:spMk id="3" creationId="{7819B392-E993-49FB-8487-C88D891DEB77}"/>
          </ac:spMkLst>
        </pc:spChg>
        <pc:spChg chg="del">
          <ac:chgData name="majed Al-hakami" userId="c15e6e485a5a4051" providerId="LiveId" clId="{1CD4566B-B51D-408E-83FA-76B744FF49C3}" dt="2020-10-18T20:39:06.521" v="557" actId="478"/>
          <ac:spMkLst>
            <pc:docMk/>
            <pc:sldMk cId="3103782558" sldId="281"/>
            <ac:spMk id="4" creationId="{C6637627-E0E9-423E-BCC1-0B69597B14FC}"/>
          </ac:spMkLst>
        </pc:spChg>
      </pc:sldChg>
    </pc:docChg>
  </pc:docChgLst>
  <pc:docChgLst>
    <pc:chgData name="majed Al-hakami" userId="c15e6e485a5a4051" providerId="LiveId" clId="{420B0B03-4B84-4A95-88D5-8DB10D2C0255}"/>
    <pc:docChg chg="modSld sldOrd">
      <pc:chgData name="majed Al-hakami" userId="c15e6e485a5a4051" providerId="LiveId" clId="{420B0B03-4B84-4A95-88D5-8DB10D2C0255}" dt="2020-12-07T08:16:05.302" v="1"/>
      <pc:docMkLst>
        <pc:docMk/>
      </pc:docMkLst>
      <pc:sldChg chg="ord">
        <pc:chgData name="majed Al-hakami" userId="c15e6e485a5a4051" providerId="LiveId" clId="{420B0B03-4B84-4A95-88D5-8DB10D2C0255}" dt="2020-12-07T08:16:05.302" v="1"/>
        <pc:sldMkLst>
          <pc:docMk/>
          <pc:sldMk cId="621540510" sldId="274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39FD27-2DE2-4443-A62C-FCEB0704104A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pPr rtl="1"/>
          <a:endParaRPr lang="ar-SA"/>
        </a:p>
      </dgm:t>
    </dgm:pt>
    <dgm:pt modelId="{588EAA50-F6AA-4266-B117-4904E8672889}">
      <dgm:prSet phldrT="[نص]" custT="1"/>
      <dgm:spPr/>
      <dgm:t>
        <a:bodyPr/>
        <a:lstStyle/>
        <a:p>
          <a:pPr rtl="1"/>
          <a:r>
            <a:rPr lang="ar-SA" sz="3600" b="1" dirty="0">
              <a:latin typeface="ae_AlMateen" panose="02060803050605020204" pitchFamily="18" charset="-78"/>
              <a:cs typeface="+mj-cs"/>
            </a:rPr>
            <a:t>أنواعه</a:t>
          </a:r>
        </a:p>
      </dgm:t>
    </dgm:pt>
    <dgm:pt modelId="{28B940D2-F474-4732-9360-597F6DC4BF8F}" type="parTrans" cxnId="{3129669A-7C75-490F-91B1-825D53CAD5FE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D781DAAA-9A1F-413D-86B8-CDB02585348D}" type="sibTrans" cxnId="{3129669A-7C75-490F-91B1-825D53CAD5FE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3AD7140F-0257-46A0-814C-59B0C703211C}">
      <dgm:prSet phldrT="[نص]" custT="1"/>
      <dgm:spPr/>
      <dgm:t>
        <a:bodyPr/>
        <a:lstStyle/>
        <a:p>
          <a:pPr rtl="1"/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</a:t>
          </a:r>
          <a:r>
            <a:rPr lang="ar-SA" sz="28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الغير</a:t>
          </a:r>
          <a:r>
            <a:rPr lang="ar-SA" sz="2800" b="1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متجانس</a:t>
          </a:r>
        </a:p>
      </dgm:t>
    </dgm:pt>
    <dgm:pt modelId="{50B12C5E-593B-451C-88AD-D5A648ADF101}" type="parTrans" cxnId="{D7B8FBEB-02DF-482C-850A-34330BEFB1DA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DAF9253F-68D9-4088-ABF7-22CE7034D3BD}" type="sibTrans" cxnId="{D7B8FBEB-02DF-482C-850A-34330BEFB1DA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276F4EAC-E240-4B50-9BCA-6D111A6BDB4D}">
      <dgm:prSet phldrT="[نص]" custT="1"/>
      <dgm:spPr/>
      <dgm:t>
        <a:bodyPr/>
        <a:lstStyle/>
        <a:p>
          <a:pPr rtl="1"/>
          <a:r>
            <a:rPr lang="ar-SA" sz="2800" b="1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 المتجانس</a:t>
          </a:r>
        </a:p>
      </dgm:t>
    </dgm:pt>
    <dgm:pt modelId="{39D2D22B-4A27-467B-9FD6-5595241BC4BF}" type="parTrans" cxnId="{FE96C12F-BB9D-4081-BF63-6E1D9427D872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8A3A78DD-770E-43FE-BA81-27E553F25F26}" type="sibTrans" cxnId="{FE96C12F-BB9D-4081-BF63-6E1D9427D872}">
      <dgm:prSet/>
      <dgm:spPr/>
      <dgm:t>
        <a:bodyPr/>
        <a:lstStyle/>
        <a:p>
          <a:pPr rtl="1"/>
          <a:endParaRPr lang="ar-SA" sz="2000">
            <a:latin typeface="ae_AlMateen" panose="02060803050605020204" pitchFamily="18" charset="-78"/>
            <a:cs typeface="ae_AlMateen" panose="02060803050605020204" pitchFamily="18" charset="-78"/>
          </a:endParaRPr>
        </a:p>
      </dgm:t>
    </dgm:pt>
    <dgm:pt modelId="{6CA140D1-25D9-4257-84EA-CEF3C69D11DC}" type="pres">
      <dgm:prSet presAssocID="{AA39FD27-2DE2-4443-A62C-FCEB0704104A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4A7D5D7-116E-4673-80CF-1432275FEC58}" type="pres">
      <dgm:prSet presAssocID="{588EAA50-F6AA-4266-B117-4904E8672889}" presName="hierRoot1" presStyleCnt="0">
        <dgm:presLayoutVars>
          <dgm:hierBranch val="init"/>
        </dgm:presLayoutVars>
      </dgm:prSet>
      <dgm:spPr/>
    </dgm:pt>
    <dgm:pt modelId="{9AC6FB57-2D61-4E1C-B4D7-1E8D14BB59AE}" type="pres">
      <dgm:prSet presAssocID="{588EAA50-F6AA-4266-B117-4904E8672889}" presName="rootComposite1" presStyleCnt="0"/>
      <dgm:spPr/>
    </dgm:pt>
    <dgm:pt modelId="{539C0589-5B73-4D52-9AEB-85AB9CF2A8CD}" type="pres">
      <dgm:prSet presAssocID="{588EAA50-F6AA-4266-B117-4904E8672889}" presName="rootText1" presStyleLbl="alignAcc1" presStyleIdx="0" presStyleCnt="0">
        <dgm:presLayoutVars>
          <dgm:chPref val="3"/>
        </dgm:presLayoutVars>
      </dgm:prSet>
      <dgm:spPr/>
    </dgm:pt>
    <dgm:pt modelId="{AFD80510-6CF0-417B-A7F2-9519E91041B1}" type="pres">
      <dgm:prSet presAssocID="{588EAA50-F6AA-4266-B117-4904E8672889}" presName="topArc1" presStyleLbl="parChTrans1D1" presStyleIdx="0" presStyleCnt="6"/>
      <dgm:spPr/>
    </dgm:pt>
    <dgm:pt modelId="{4112A5CF-BD94-4656-BF3D-C83C4FFD3782}" type="pres">
      <dgm:prSet presAssocID="{588EAA50-F6AA-4266-B117-4904E8672889}" presName="bottomArc1" presStyleLbl="parChTrans1D1" presStyleIdx="1" presStyleCnt="6"/>
      <dgm:spPr/>
    </dgm:pt>
    <dgm:pt modelId="{EB7640A1-10F0-4FDF-B0AF-FB23522A2519}" type="pres">
      <dgm:prSet presAssocID="{588EAA50-F6AA-4266-B117-4904E8672889}" presName="topConnNode1" presStyleLbl="node1" presStyleIdx="0" presStyleCnt="0"/>
      <dgm:spPr/>
    </dgm:pt>
    <dgm:pt modelId="{B29BEE8E-0F45-4CD4-92EA-6BC918BA3640}" type="pres">
      <dgm:prSet presAssocID="{588EAA50-F6AA-4266-B117-4904E8672889}" presName="hierChild2" presStyleCnt="0"/>
      <dgm:spPr/>
    </dgm:pt>
    <dgm:pt modelId="{D3622428-A34B-4B0B-B291-C6879ABD17F4}" type="pres">
      <dgm:prSet presAssocID="{50B12C5E-593B-451C-88AD-D5A648ADF101}" presName="Name28" presStyleLbl="parChTrans1D2" presStyleIdx="0" presStyleCnt="2"/>
      <dgm:spPr/>
    </dgm:pt>
    <dgm:pt modelId="{956D7FC3-AD06-4F29-A266-6E306D99DFB8}" type="pres">
      <dgm:prSet presAssocID="{3AD7140F-0257-46A0-814C-59B0C703211C}" presName="hierRoot2" presStyleCnt="0">
        <dgm:presLayoutVars>
          <dgm:hierBranch val="init"/>
        </dgm:presLayoutVars>
      </dgm:prSet>
      <dgm:spPr/>
    </dgm:pt>
    <dgm:pt modelId="{0F20ACD9-12BD-4395-B0A6-0BD39EBE1427}" type="pres">
      <dgm:prSet presAssocID="{3AD7140F-0257-46A0-814C-59B0C703211C}" presName="rootComposite2" presStyleCnt="0"/>
      <dgm:spPr/>
    </dgm:pt>
    <dgm:pt modelId="{0B4F940E-C6A3-4CB1-AC65-ED71F021592C}" type="pres">
      <dgm:prSet presAssocID="{3AD7140F-0257-46A0-814C-59B0C703211C}" presName="rootText2" presStyleLbl="alignAcc1" presStyleIdx="0" presStyleCnt="0">
        <dgm:presLayoutVars>
          <dgm:chPref val="3"/>
        </dgm:presLayoutVars>
      </dgm:prSet>
      <dgm:spPr/>
    </dgm:pt>
    <dgm:pt modelId="{181083CA-69E0-4C82-BD64-7D699CFD14BA}" type="pres">
      <dgm:prSet presAssocID="{3AD7140F-0257-46A0-814C-59B0C703211C}" presName="topArc2" presStyleLbl="parChTrans1D1" presStyleIdx="2" presStyleCnt="6"/>
      <dgm:spPr/>
    </dgm:pt>
    <dgm:pt modelId="{0ABBEDFD-4AEC-4467-9378-A317D5EA41C4}" type="pres">
      <dgm:prSet presAssocID="{3AD7140F-0257-46A0-814C-59B0C703211C}" presName="bottomArc2" presStyleLbl="parChTrans1D1" presStyleIdx="3" presStyleCnt="6"/>
      <dgm:spPr/>
    </dgm:pt>
    <dgm:pt modelId="{E7D6B7E8-347F-408C-B1DC-F99C91BDABC5}" type="pres">
      <dgm:prSet presAssocID="{3AD7140F-0257-46A0-814C-59B0C703211C}" presName="topConnNode2" presStyleLbl="node2" presStyleIdx="0" presStyleCnt="0"/>
      <dgm:spPr/>
    </dgm:pt>
    <dgm:pt modelId="{5A41E06C-3B5E-4B01-8E24-5A80D4AC9228}" type="pres">
      <dgm:prSet presAssocID="{3AD7140F-0257-46A0-814C-59B0C703211C}" presName="hierChild4" presStyleCnt="0"/>
      <dgm:spPr/>
    </dgm:pt>
    <dgm:pt modelId="{07439A97-393F-4218-8056-D6BFEF7615A0}" type="pres">
      <dgm:prSet presAssocID="{3AD7140F-0257-46A0-814C-59B0C703211C}" presName="hierChild5" presStyleCnt="0"/>
      <dgm:spPr/>
    </dgm:pt>
    <dgm:pt modelId="{F9922C7B-64E7-4C64-99AC-50A936203F36}" type="pres">
      <dgm:prSet presAssocID="{39D2D22B-4A27-467B-9FD6-5595241BC4BF}" presName="Name28" presStyleLbl="parChTrans1D2" presStyleIdx="1" presStyleCnt="2"/>
      <dgm:spPr/>
    </dgm:pt>
    <dgm:pt modelId="{8321D3E8-95CA-4E34-BEFB-F2A4557D5074}" type="pres">
      <dgm:prSet presAssocID="{276F4EAC-E240-4B50-9BCA-6D111A6BDB4D}" presName="hierRoot2" presStyleCnt="0">
        <dgm:presLayoutVars>
          <dgm:hierBranch val="init"/>
        </dgm:presLayoutVars>
      </dgm:prSet>
      <dgm:spPr/>
    </dgm:pt>
    <dgm:pt modelId="{E411DD12-6021-4CFF-AAAE-96843B84C98F}" type="pres">
      <dgm:prSet presAssocID="{276F4EAC-E240-4B50-9BCA-6D111A6BDB4D}" presName="rootComposite2" presStyleCnt="0"/>
      <dgm:spPr/>
    </dgm:pt>
    <dgm:pt modelId="{9B0DEE4C-0D36-4366-B98B-48A06B3057F9}" type="pres">
      <dgm:prSet presAssocID="{276F4EAC-E240-4B50-9BCA-6D111A6BDB4D}" presName="rootText2" presStyleLbl="alignAcc1" presStyleIdx="0" presStyleCnt="0">
        <dgm:presLayoutVars>
          <dgm:chPref val="3"/>
        </dgm:presLayoutVars>
      </dgm:prSet>
      <dgm:spPr/>
    </dgm:pt>
    <dgm:pt modelId="{37403294-3D1A-4FF2-A2BF-4AAE93284084}" type="pres">
      <dgm:prSet presAssocID="{276F4EAC-E240-4B50-9BCA-6D111A6BDB4D}" presName="topArc2" presStyleLbl="parChTrans1D1" presStyleIdx="4" presStyleCnt="6"/>
      <dgm:spPr/>
    </dgm:pt>
    <dgm:pt modelId="{7F1E0D5E-662B-4ED6-877E-F3DF135EF864}" type="pres">
      <dgm:prSet presAssocID="{276F4EAC-E240-4B50-9BCA-6D111A6BDB4D}" presName="bottomArc2" presStyleLbl="parChTrans1D1" presStyleIdx="5" presStyleCnt="6"/>
      <dgm:spPr/>
    </dgm:pt>
    <dgm:pt modelId="{B863EAF6-3354-419E-89D4-A102801AE2F9}" type="pres">
      <dgm:prSet presAssocID="{276F4EAC-E240-4B50-9BCA-6D111A6BDB4D}" presName="topConnNode2" presStyleLbl="node2" presStyleIdx="0" presStyleCnt="0"/>
      <dgm:spPr/>
    </dgm:pt>
    <dgm:pt modelId="{07602886-1D90-4AF8-B91B-3D8162FD2B9C}" type="pres">
      <dgm:prSet presAssocID="{276F4EAC-E240-4B50-9BCA-6D111A6BDB4D}" presName="hierChild4" presStyleCnt="0"/>
      <dgm:spPr/>
    </dgm:pt>
    <dgm:pt modelId="{305F123D-D084-40CC-928B-8CC0E3A450DA}" type="pres">
      <dgm:prSet presAssocID="{276F4EAC-E240-4B50-9BCA-6D111A6BDB4D}" presName="hierChild5" presStyleCnt="0"/>
      <dgm:spPr/>
    </dgm:pt>
    <dgm:pt modelId="{C310F92F-839B-40C7-8EDC-9DC72595808F}" type="pres">
      <dgm:prSet presAssocID="{588EAA50-F6AA-4266-B117-4904E8672889}" presName="hierChild3" presStyleCnt="0"/>
      <dgm:spPr/>
    </dgm:pt>
  </dgm:ptLst>
  <dgm:cxnLst>
    <dgm:cxn modelId="{BE325B0F-7C3A-4571-9273-AA883FAC28DA}" type="presOf" srcId="{39D2D22B-4A27-467B-9FD6-5595241BC4BF}" destId="{F9922C7B-64E7-4C64-99AC-50A936203F36}" srcOrd="0" destOrd="0" presId="urn:microsoft.com/office/officeart/2008/layout/HalfCircleOrganizationChart"/>
    <dgm:cxn modelId="{97658C18-5604-441B-A2CE-303C1B770641}" type="presOf" srcId="{276F4EAC-E240-4B50-9BCA-6D111A6BDB4D}" destId="{9B0DEE4C-0D36-4366-B98B-48A06B3057F9}" srcOrd="0" destOrd="0" presId="urn:microsoft.com/office/officeart/2008/layout/HalfCircleOrganizationChart"/>
    <dgm:cxn modelId="{FE96C12F-BB9D-4081-BF63-6E1D9427D872}" srcId="{588EAA50-F6AA-4266-B117-4904E8672889}" destId="{276F4EAC-E240-4B50-9BCA-6D111A6BDB4D}" srcOrd="1" destOrd="0" parTransId="{39D2D22B-4A27-467B-9FD6-5595241BC4BF}" sibTransId="{8A3A78DD-770E-43FE-BA81-27E553F25F26}"/>
    <dgm:cxn modelId="{1A9ECE38-CDEB-4F25-8058-193F30342B31}" type="presOf" srcId="{3AD7140F-0257-46A0-814C-59B0C703211C}" destId="{0B4F940E-C6A3-4CB1-AC65-ED71F021592C}" srcOrd="0" destOrd="0" presId="urn:microsoft.com/office/officeart/2008/layout/HalfCircleOrganizationChart"/>
    <dgm:cxn modelId="{B606064C-4FA9-4EB7-8AFA-0EAD7AB28F45}" type="presOf" srcId="{AA39FD27-2DE2-4443-A62C-FCEB0704104A}" destId="{6CA140D1-25D9-4257-84EA-CEF3C69D11DC}" srcOrd="0" destOrd="0" presId="urn:microsoft.com/office/officeart/2008/layout/HalfCircleOrganizationChart"/>
    <dgm:cxn modelId="{F6547399-BACD-49A1-9F5B-827E66C2069F}" type="presOf" srcId="{588EAA50-F6AA-4266-B117-4904E8672889}" destId="{EB7640A1-10F0-4FDF-B0AF-FB23522A2519}" srcOrd="1" destOrd="0" presId="urn:microsoft.com/office/officeart/2008/layout/HalfCircleOrganizationChart"/>
    <dgm:cxn modelId="{3129669A-7C75-490F-91B1-825D53CAD5FE}" srcId="{AA39FD27-2DE2-4443-A62C-FCEB0704104A}" destId="{588EAA50-F6AA-4266-B117-4904E8672889}" srcOrd="0" destOrd="0" parTransId="{28B940D2-F474-4732-9360-597F6DC4BF8F}" sibTransId="{D781DAAA-9A1F-413D-86B8-CDB02585348D}"/>
    <dgm:cxn modelId="{8C87009E-0375-42BB-9739-4BA3A2AAD616}" type="presOf" srcId="{50B12C5E-593B-451C-88AD-D5A648ADF101}" destId="{D3622428-A34B-4B0B-B291-C6879ABD17F4}" srcOrd="0" destOrd="0" presId="urn:microsoft.com/office/officeart/2008/layout/HalfCircleOrganizationChart"/>
    <dgm:cxn modelId="{EEEBE7AC-C9CF-41D2-941D-3DED685EE5E0}" type="presOf" srcId="{588EAA50-F6AA-4266-B117-4904E8672889}" destId="{539C0589-5B73-4D52-9AEB-85AB9CF2A8CD}" srcOrd="0" destOrd="0" presId="urn:microsoft.com/office/officeart/2008/layout/HalfCircleOrganizationChart"/>
    <dgm:cxn modelId="{936739C0-CC57-44FE-8B1A-F3E87094C639}" type="presOf" srcId="{3AD7140F-0257-46A0-814C-59B0C703211C}" destId="{E7D6B7E8-347F-408C-B1DC-F99C91BDABC5}" srcOrd="1" destOrd="0" presId="urn:microsoft.com/office/officeart/2008/layout/HalfCircleOrganizationChart"/>
    <dgm:cxn modelId="{2E09FAEA-BA87-482D-9FC4-6CB7C907B255}" type="presOf" srcId="{276F4EAC-E240-4B50-9BCA-6D111A6BDB4D}" destId="{B863EAF6-3354-419E-89D4-A102801AE2F9}" srcOrd="1" destOrd="0" presId="urn:microsoft.com/office/officeart/2008/layout/HalfCircleOrganizationChart"/>
    <dgm:cxn modelId="{D7B8FBEB-02DF-482C-850A-34330BEFB1DA}" srcId="{588EAA50-F6AA-4266-B117-4904E8672889}" destId="{3AD7140F-0257-46A0-814C-59B0C703211C}" srcOrd="0" destOrd="0" parTransId="{50B12C5E-593B-451C-88AD-D5A648ADF101}" sibTransId="{DAF9253F-68D9-4088-ABF7-22CE7034D3BD}"/>
    <dgm:cxn modelId="{5B7B2D58-9503-435A-9F6C-E5B5A482D3CB}" type="presParOf" srcId="{6CA140D1-25D9-4257-84EA-CEF3C69D11DC}" destId="{54A7D5D7-116E-4673-80CF-1432275FEC58}" srcOrd="0" destOrd="0" presId="urn:microsoft.com/office/officeart/2008/layout/HalfCircleOrganizationChart"/>
    <dgm:cxn modelId="{C9770114-8EA4-48C7-9765-7DD571AF9BEF}" type="presParOf" srcId="{54A7D5D7-116E-4673-80CF-1432275FEC58}" destId="{9AC6FB57-2D61-4E1C-B4D7-1E8D14BB59AE}" srcOrd="0" destOrd="0" presId="urn:microsoft.com/office/officeart/2008/layout/HalfCircleOrganizationChart"/>
    <dgm:cxn modelId="{6917A443-69C6-4986-B961-8A660F5F3618}" type="presParOf" srcId="{9AC6FB57-2D61-4E1C-B4D7-1E8D14BB59AE}" destId="{539C0589-5B73-4D52-9AEB-85AB9CF2A8CD}" srcOrd="0" destOrd="0" presId="urn:microsoft.com/office/officeart/2008/layout/HalfCircleOrganizationChart"/>
    <dgm:cxn modelId="{3C7FF1B9-B67B-4A17-B6DD-1E792126D18B}" type="presParOf" srcId="{9AC6FB57-2D61-4E1C-B4D7-1E8D14BB59AE}" destId="{AFD80510-6CF0-417B-A7F2-9519E91041B1}" srcOrd="1" destOrd="0" presId="urn:microsoft.com/office/officeart/2008/layout/HalfCircleOrganizationChart"/>
    <dgm:cxn modelId="{8EB86BA9-04CF-4C69-8221-57F2C403E3A2}" type="presParOf" srcId="{9AC6FB57-2D61-4E1C-B4D7-1E8D14BB59AE}" destId="{4112A5CF-BD94-4656-BF3D-C83C4FFD3782}" srcOrd="2" destOrd="0" presId="urn:microsoft.com/office/officeart/2008/layout/HalfCircleOrganizationChart"/>
    <dgm:cxn modelId="{E5488B66-F7A6-4D2C-8284-0ED538CABA7A}" type="presParOf" srcId="{9AC6FB57-2D61-4E1C-B4D7-1E8D14BB59AE}" destId="{EB7640A1-10F0-4FDF-B0AF-FB23522A2519}" srcOrd="3" destOrd="0" presId="urn:microsoft.com/office/officeart/2008/layout/HalfCircleOrganizationChart"/>
    <dgm:cxn modelId="{B6B33941-CE94-419E-AE76-3050C6BB9F0C}" type="presParOf" srcId="{54A7D5D7-116E-4673-80CF-1432275FEC58}" destId="{B29BEE8E-0F45-4CD4-92EA-6BC918BA3640}" srcOrd="1" destOrd="0" presId="urn:microsoft.com/office/officeart/2008/layout/HalfCircleOrganizationChart"/>
    <dgm:cxn modelId="{2DB5C304-CC96-4C46-9CF0-35EB76DB7CC5}" type="presParOf" srcId="{B29BEE8E-0F45-4CD4-92EA-6BC918BA3640}" destId="{D3622428-A34B-4B0B-B291-C6879ABD17F4}" srcOrd="0" destOrd="0" presId="urn:microsoft.com/office/officeart/2008/layout/HalfCircleOrganizationChart"/>
    <dgm:cxn modelId="{C7196694-61AE-49B7-8016-E63D7930AFB1}" type="presParOf" srcId="{B29BEE8E-0F45-4CD4-92EA-6BC918BA3640}" destId="{956D7FC3-AD06-4F29-A266-6E306D99DFB8}" srcOrd="1" destOrd="0" presId="urn:microsoft.com/office/officeart/2008/layout/HalfCircleOrganizationChart"/>
    <dgm:cxn modelId="{99BEA5AD-A54C-424F-AA98-597996EC1972}" type="presParOf" srcId="{956D7FC3-AD06-4F29-A266-6E306D99DFB8}" destId="{0F20ACD9-12BD-4395-B0A6-0BD39EBE1427}" srcOrd="0" destOrd="0" presId="urn:microsoft.com/office/officeart/2008/layout/HalfCircleOrganizationChart"/>
    <dgm:cxn modelId="{7B22CFDA-6AF6-4C96-8650-54DABB5F0DEB}" type="presParOf" srcId="{0F20ACD9-12BD-4395-B0A6-0BD39EBE1427}" destId="{0B4F940E-C6A3-4CB1-AC65-ED71F021592C}" srcOrd="0" destOrd="0" presId="urn:microsoft.com/office/officeart/2008/layout/HalfCircleOrganizationChart"/>
    <dgm:cxn modelId="{8374C79E-8A64-4718-8492-CDAF8C4F6B85}" type="presParOf" srcId="{0F20ACD9-12BD-4395-B0A6-0BD39EBE1427}" destId="{181083CA-69E0-4C82-BD64-7D699CFD14BA}" srcOrd="1" destOrd="0" presId="urn:microsoft.com/office/officeart/2008/layout/HalfCircleOrganizationChart"/>
    <dgm:cxn modelId="{0892FC27-5DEF-49DF-88E3-62A4762F7126}" type="presParOf" srcId="{0F20ACD9-12BD-4395-B0A6-0BD39EBE1427}" destId="{0ABBEDFD-4AEC-4467-9378-A317D5EA41C4}" srcOrd="2" destOrd="0" presId="urn:microsoft.com/office/officeart/2008/layout/HalfCircleOrganizationChart"/>
    <dgm:cxn modelId="{55DBBC37-3914-47AD-8E6A-27B44F9C684A}" type="presParOf" srcId="{0F20ACD9-12BD-4395-B0A6-0BD39EBE1427}" destId="{E7D6B7E8-347F-408C-B1DC-F99C91BDABC5}" srcOrd="3" destOrd="0" presId="urn:microsoft.com/office/officeart/2008/layout/HalfCircleOrganizationChart"/>
    <dgm:cxn modelId="{0B700B74-ED6D-4913-969C-9A263AF6F08E}" type="presParOf" srcId="{956D7FC3-AD06-4F29-A266-6E306D99DFB8}" destId="{5A41E06C-3B5E-4B01-8E24-5A80D4AC9228}" srcOrd="1" destOrd="0" presId="urn:microsoft.com/office/officeart/2008/layout/HalfCircleOrganizationChart"/>
    <dgm:cxn modelId="{18FC034A-6787-41DD-829D-66D4471DBDB2}" type="presParOf" srcId="{956D7FC3-AD06-4F29-A266-6E306D99DFB8}" destId="{07439A97-393F-4218-8056-D6BFEF7615A0}" srcOrd="2" destOrd="0" presId="urn:microsoft.com/office/officeart/2008/layout/HalfCircleOrganizationChart"/>
    <dgm:cxn modelId="{6F034B2A-4FB6-4086-BFFB-2F73E84D474D}" type="presParOf" srcId="{B29BEE8E-0F45-4CD4-92EA-6BC918BA3640}" destId="{F9922C7B-64E7-4C64-99AC-50A936203F36}" srcOrd="2" destOrd="0" presId="urn:microsoft.com/office/officeart/2008/layout/HalfCircleOrganizationChart"/>
    <dgm:cxn modelId="{3901CCDB-C185-4EB6-BD42-7B93E1F2BF05}" type="presParOf" srcId="{B29BEE8E-0F45-4CD4-92EA-6BC918BA3640}" destId="{8321D3E8-95CA-4E34-BEFB-F2A4557D5074}" srcOrd="3" destOrd="0" presId="urn:microsoft.com/office/officeart/2008/layout/HalfCircleOrganizationChart"/>
    <dgm:cxn modelId="{A328757C-33DA-4563-AE43-B0D4F9A54F64}" type="presParOf" srcId="{8321D3E8-95CA-4E34-BEFB-F2A4557D5074}" destId="{E411DD12-6021-4CFF-AAAE-96843B84C98F}" srcOrd="0" destOrd="0" presId="urn:microsoft.com/office/officeart/2008/layout/HalfCircleOrganizationChart"/>
    <dgm:cxn modelId="{881491A4-FFB8-4635-89C0-157C6A4ED06F}" type="presParOf" srcId="{E411DD12-6021-4CFF-AAAE-96843B84C98F}" destId="{9B0DEE4C-0D36-4366-B98B-48A06B3057F9}" srcOrd="0" destOrd="0" presId="urn:microsoft.com/office/officeart/2008/layout/HalfCircleOrganizationChart"/>
    <dgm:cxn modelId="{3F664E40-19D0-434A-B4E4-0A003609D041}" type="presParOf" srcId="{E411DD12-6021-4CFF-AAAE-96843B84C98F}" destId="{37403294-3D1A-4FF2-A2BF-4AAE93284084}" srcOrd="1" destOrd="0" presId="urn:microsoft.com/office/officeart/2008/layout/HalfCircleOrganizationChart"/>
    <dgm:cxn modelId="{D4AFAA19-A156-4400-8EF6-E5F809815DC5}" type="presParOf" srcId="{E411DD12-6021-4CFF-AAAE-96843B84C98F}" destId="{7F1E0D5E-662B-4ED6-877E-F3DF135EF864}" srcOrd="2" destOrd="0" presId="urn:microsoft.com/office/officeart/2008/layout/HalfCircleOrganizationChart"/>
    <dgm:cxn modelId="{3FD0B4A8-207A-42E5-90DE-EEA51D64A3C4}" type="presParOf" srcId="{E411DD12-6021-4CFF-AAAE-96843B84C98F}" destId="{B863EAF6-3354-419E-89D4-A102801AE2F9}" srcOrd="3" destOrd="0" presId="urn:microsoft.com/office/officeart/2008/layout/HalfCircleOrganizationChart"/>
    <dgm:cxn modelId="{80E53284-B8EE-451D-9938-76A85E743100}" type="presParOf" srcId="{8321D3E8-95CA-4E34-BEFB-F2A4557D5074}" destId="{07602886-1D90-4AF8-B91B-3D8162FD2B9C}" srcOrd="1" destOrd="0" presId="urn:microsoft.com/office/officeart/2008/layout/HalfCircleOrganizationChart"/>
    <dgm:cxn modelId="{2791B4A0-8017-40CC-9921-F11A730D1DCC}" type="presParOf" srcId="{8321D3E8-95CA-4E34-BEFB-F2A4557D5074}" destId="{305F123D-D084-40CC-928B-8CC0E3A450DA}" srcOrd="2" destOrd="0" presId="urn:microsoft.com/office/officeart/2008/layout/HalfCircleOrganizationChart"/>
    <dgm:cxn modelId="{5C796283-F36F-45DE-B320-6BD0D36D719A}" type="presParOf" srcId="{54A7D5D7-116E-4673-80CF-1432275FEC58}" destId="{C310F92F-839B-40C7-8EDC-9DC72595808F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9922C7B-64E7-4C64-99AC-50A936203F36}">
      <dsp:nvSpPr>
        <dsp:cNvPr id="0" name=""/>
        <dsp:cNvSpPr/>
      </dsp:nvSpPr>
      <dsp:spPr>
        <a:xfrm>
          <a:off x="4095749" y="1295012"/>
          <a:ext cx="1566854" cy="54386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933"/>
              </a:lnTo>
              <a:lnTo>
                <a:pt x="1566854" y="271933"/>
              </a:lnTo>
              <a:lnTo>
                <a:pt x="1566854" y="54386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622428-A34B-4B0B-B291-C6879ABD17F4}">
      <dsp:nvSpPr>
        <dsp:cNvPr id="0" name=""/>
        <dsp:cNvSpPr/>
      </dsp:nvSpPr>
      <dsp:spPr>
        <a:xfrm>
          <a:off x="2528895" y="1295012"/>
          <a:ext cx="1566854" cy="543866"/>
        </a:xfrm>
        <a:custGeom>
          <a:avLst/>
          <a:gdLst/>
          <a:ahLst/>
          <a:cxnLst/>
          <a:rect l="0" t="0" r="0" b="0"/>
          <a:pathLst>
            <a:path>
              <a:moveTo>
                <a:pt x="1566854" y="0"/>
              </a:moveTo>
              <a:lnTo>
                <a:pt x="1566854" y="271933"/>
              </a:lnTo>
              <a:lnTo>
                <a:pt x="0" y="271933"/>
              </a:lnTo>
              <a:lnTo>
                <a:pt x="0" y="543866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D80510-6CF0-417B-A7F2-9519E91041B1}">
      <dsp:nvSpPr>
        <dsp:cNvPr id="0" name=""/>
        <dsp:cNvSpPr/>
      </dsp:nvSpPr>
      <dsp:spPr>
        <a:xfrm>
          <a:off x="3448289" y="91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112A5CF-BD94-4656-BF3D-C83C4FFD3782}">
      <dsp:nvSpPr>
        <dsp:cNvPr id="0" name=""/>
        <dsp:cNvSpPr/>
      </dsp:nvSpPr>
      <dsp:spPr>
        <a:xfrm>
          <a:off x="3448289" y="91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9C0589-5B73-4D52-9AEB-85AB9CF2A8CD}">
      <dsp:nvSpPr>
        <dsp:cNvPr id="0" name=""/>
        <dsp:cNvSpPr/>
      </dsp:nvSpPr>
      <dsp:spPr>
        <a:xfrm>
          <a:off x="2800829" y="233177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3600" b="1" kern="1200" dirty="0">
              <a:latin typeface="ae_AlMateen" panose="02060803050605020204" pitchFamily="18" charset="-78"/>
              <a:cs typeface="+mj-cs"/>
            </a:rPr>
            <a:t>أنواعه</a:t>
          </a:r>
        </a:p>
      </dsp:txBody>
      <dsp:txXfrm>
        <a:off x="2800829" y="233177"/>
        <a:ext cx="2589841" cy="828749"/>
      </dsp:txXfrm>
    </dsp:sp>
    <dsp:sp modelId="{181083CA-69E0-4C82-BD64-7D699CFD14BA}">
      <dsp:nvSpPr>
        <dsp:cNvPr id="0" name=""/>
        <dsp:cNvSpPr/>
      </dsp:nvSpPr>
      <dsp:spPr>
        <a:xfrm>
          <a:off x="1881435" y="1838879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BBEDFD-4AEC-4467-9378-A317D5EA41C4}">
      <dsp:nvSpPr>
        <dsp:cNvPr id="0" name=""/>
        <dsp:cNvSpPr/>
      </dsp:nvSpPr>
      <dsp:spPr>
        <a:xfrm>
          <a:off x="1881435" y="1838879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4F940E-C6A3-4CB1-AC65-ED71F021592C}">
      <dsp:nvSpPr>
        <dsp:cNvPr id="0" name=""/>
        <dsp:cNvSpPr/>
      </dsp:nvSpPr>
      <dsp:spPr>
        <a:xfrm>
          <a:off x="1233974" y="2071965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</a:t>
          </a:r>
          <a:r>
            <a:rPr lang="ar-SA" sz="2800" b="1" kern="1200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kern="1200" dirty="0">
              <a:solidFill>
                <a:srgbClr val="FF0000"/>
              </a:solidFill>
              <a:latin typeface="ae_AlMateen" panose="02060803050605020204" pitchFamily="18" charset="-78"/>
              <a:cs typeface="+mj-cs"/>
            </a:rPr>
            <a:t>الغير</a:t>
          </a:r>
          <a:r>
            <a:rPr lang="ar-SA" sz="2800" b="1" kern="1200" dirty="0">
              <a:solidFill>
                <a:srgbClr val="0070C0"/>
              </a:solidFill>
              <a:latin typeface="ae_AlMateen" panose="02060803050605020204" pitchFamily="18" charset="-78"/>
              <a:cs typeface="+mj-cs"/>
            </a:rPr>
            <a:t> </a:t>
          </a: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متجانس</a:t>
          </a:r>
        </a:p>
      </dsp:txBody>
      <dsp:txXfrm>
        <a:off x="1233974" y="2071965"/>
        <a:ext cx="2589841" cy="828749"/>
      </dsp:txXfrm>
    </dsp:sp>
    <dsp:sp modelId="{37403294-3D1A-4FF2-A2BF-4AAE93284084}">
      <dsp:nvSpPr>
        <dsp:cNvPr id="0" name=""/>
        <dsp:cNvSpPr/>
      </dsp:nvSpPr>
      <dsp:spPr>
        <a:xfrm>
          <a:off x="5015143" y="1838879"/>
          <a:ext cx="1294920" cy="1294920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1E0D5E-662B-4ED6-877E-F3DF135EF864}">
      <dsp:nvSpPr>
        <dsp:cNvPr id="0" name=""/>
        <dsp:cNvSpPr/>
      </dsp:nvSpPr>
      <dsp:spPr>
        <a:xfrm>
          <a:off x="5015143" y="1838879"/>
          <a:ext cx="1294920" cy="1294920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0DEE4C-0D36-4366-B98B-48A06B3057F9}">
      <dsp:nvSpPr>
        <dsp:cNvPr id="0" name=""/>
        <dsp:cNvSpPr/>
      </dsp:nvSpPr>
      <dsp:spPr>
        <a:xfrm>
          <a:off x="4367683" y="2071965"/>
          <a:ext cx="2589841" cy="828749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SA" sz="2800" b="1" kern="1200" dirty="0">
              <a:solidFill>
                <a:schemeClr val="tx1"/>
              </a:solidFill>
              <a:latin typeface="ae_AlMateen" panose="02060803050605020204" pitchFamily="18" charset="-78"/>
              <a:cs typeface="+mj-cs"/>
            </a:rPr>
            <a:t>الاتزان المتجانس</a:t>
          </a:r>
        </a:p>
      </dsp:txBody>
      <dsp:txXfrm>
        <a:off x="4367683" y="2071965"/>
        <a:ext cx="2589841" cy="8287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21/04/42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tmp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تعابير الاتزان الكيميائي </a:t>
            </a:r>
            <a:r>
              <a:rPr lang="ar-SA" sz="28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ص127</a:t>
            </a:r>
            <a:endParaRPr lang="en-US" sz="28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3179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77FF8F59-FD37-4A51-9560-0E0F2C28A5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50" y="1743076"/>
            <a:ext cx="10191750" cy="2628900"/>
          </a:xfrm>
          <a:prstGeom prst="rect">
            <a:avLst/>
          </a:prstGeom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E5128972-F794-4161-838C-99E44D6F2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7700" y="5114925"/>
            <a:ext cx="4133850" cy="1457324"/>
          </a:xfrm>
          <a:prstGeom prst="rect">
            <a:avLst/>
          </a:prstGeom>
        </p:spPr>
      </p:pic>
      <p:sp>
        <p:nvSpPr>
          <p:cNvPr id="8" name="Rectangle 1">
            <a:extLst>
              <a:ext uri="{FF2B5EF4-FFF2-40B4-BE49-F238E27FC236}">
                <a16:creationId xmlns:a16="http://schemas.microsoft.com/office/drawing/2014/main" id="{603ABE39-BCB8-40DD-AC9C-48283E25BD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37751" y="1770637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0" name="TextBox 19">
            <a:extLst>
              <a:ext uri="{FF2B5EF4-FFF2-40B4-BE49-F238E27FC236}">
                <a16:creationId xmlns:a16="http://schemas.microsoft.com/office/drawing/2014/main" id="{BA1252B9-8A50-417B-A3C5-81EEAFE49A38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10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91878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31644C7B-B898-477E-B1BA-54AC423E092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8612E9D-DC47-491D-824E-AF574431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83" y="1893082"/>
            <a:ext cx="5966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اكتب تعابير ثابت الاتزان للمعاملات الآتية :  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0" name="Picture 2" descr="image">
            <a:extLst>
              <a:ext uri="{FF2B5EF4-FFF2-40B4-BE49-F238E27FC236}">
                <a16:creationId xmlns:a16="http://schemas.microsoft.com/office/drawing/2014/main" id="{17B93BF9-4ED7-4645-B850-613160292F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7996"/>
          <a:stretch/>
        </p:blipFill>
        <p:spPr bwMode="auto">
          <a:xfrm>
            <a:off x="2337623" y="2705076"/>
            <a:ext cx="6521392" cy="951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مربع نص 12">
                <a:extLst>
                  <a:ext uri="{FF2B5EF4-FFF2-40B4-BE49-F238E27FC236}">
                    <a16:creationId xmlns:a16="http://schemas.microsoft.com/office/drawing/2014/main" id="{B1F8F1EE-13AD-4B6B-A5DD-D7A6B68745FD}"/>
                  </a:ext>
                </a:extLst>
              </p:cNvPr>
              <p:cNvSpPr txBox="1"/>
              <p:nvPr/>
            </p:nvSpPr>
            <p:spPr>
              <a:xfrm>
                <a:off x="4562475" y="4802743"/>
                <a:ext cx="3876675" cy="124803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3600" b="1" i="0" baseline="-2500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3600" b="1" i="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2800F0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3600" b="1" i="1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𝐍𝐎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3600" b="1" i="0" baseline="54000" smtClean="0">
                              <a:solidFill>
                                <a:srgbClr val="2800F0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3600" b="1" i="1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𝐍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𝐎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  <m:t>𝟒</m:t>
                              </m:r>
                            </m:e>
                          </m:d>
                        </m:den>
                      </m:f>
                    </m:oMath>
                  </m:oMathPara>
                </a14:m>
                <a:endParaRPr lang="ar-SA" sz="3600" b="1" dirty="0">
                  <a:solidFill>
                    <a:srgbClr val="2800F0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6" name="مربع نص 12">
                <a:extLst>
                  <a:ext uri="{FF2B5EF4-FFF2-40B4-BE49-F238E27FC236}">
                    <a16:creationId xmlns:a16="http://schemas.microsoft.com/office/drawing/2014/main" id="{B1F8F1EE-13AD-4B6B-A5DD-D7A6B68745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2475" y="4802743"/>
                <a:ext cx="3876675" cy="1248034"/>
              </a:xfrm>
              <a:prstGeom prst="rect">
                <a:avLst/>
              </a:prstGeom>
              <a:blipFill>
                <a:blip r:embed="rId3"/>
                <a:stretch>
                  <a:fillRect t="-488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1">
            <a:extLst>
              <a:ext uri="{FF2B5EF4-FFF2-40B4-BE49-F238E27FC236}">
                <a16:creationId xmlns:a16="http://schemas.microsoft.com/office/drawing/2014/main" id="{152C54F8-8356-4455-B2D6-37A6E14A49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295" y="182276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854B70B0-E6DE-49D7-BB59-3B5A92708356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11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716258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31644C7B-B898-477E-B1BA-54AC423E092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8612E9D-DC47-491D-824E-AF574431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83" y="1893082"/>
            <a:ext cx="5966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اكتب تعابير ثابت الاتزان للمعاملات الآتية :  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10" name="Picture 2" descr="image">
            <a:extLst>
              <a:ext uri="{FF2B5EF4-FFF2-40B4-BE49-F238E27FC236}">
                <a16:creationId xmlns:a16="http://schemas.microsoft.com/office/drawing/2014/main" id="{17B93BF9-4ED7-4645-B850-613160292F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38" b="59358"/>
          <a:stretch/>
        </p:blipFill>
        <p:spPr bwMode="auto">
          <a:xfrm>
            <a:off x="3406716" y="2838418"/>
            <a:ext cx="6667501" cy="733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1" name="مربع نص 13">
                <a:extLst>
                  <a:ext uri="{FF2B5EF4-FFF2-40B4-BE49-F238E27FC236}">
                    <a16:creationId xmlns:a16="http://schemas.microsoft.com/office/drawing/2014/main" id="{7BF50D1E-B91C-4003-957B-C2415D7288C2}"/>
                  </a:ext>
                </a:extLst>
              </p:cNvPr>
              <p:cNvSpPr txBox="1"/>
              <p:nvPr/>
            </p:nvSpPr>
            <p:spPr>
              <a:xfrm>
                <a:off x="4667250" y="4744430"/>
                <a:ext cx="4328921" cy="1248034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𝐊</m:t>
                      </m:r>
                      <m:r>
                        <a:rPr lang="en-US" sz="3600" b="1" i="0" baseline="-2500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𝐞𝐪</m:t>
                      </m:r>
                      <m:r>
                        <a:rPr lang="en-US" sz="3600" b="1" i="0" smtClean="0">
                          <a:solidFill>
                            <a:srgbClr val="2800F0"/>
                          </a:solidFill>
                          <a:latin typeface="Cambria Math"/>
                          <a:cs typeface="+mj-cs"/>
                        </a:rPr>
                        <m:t>=</m:t>
                      </m:r>
                      <m:f>
                        <m:fPr>
                          <m:ctrlPr>
                            <a:rPr lang="en-US" sz="3600" b="1" i="1" smtClean="0">
                              <a:solidFill>
                                <a:srgbClr val="2800F0"/>
                              </a:solidFill>
                              <a:latin typeface="Cambria Math" panose="02040503050406030204" pitchFamily="18" charset="0"/>
                              <a:cs typeface="+mj-cs"/>
                            </a:rPr>
                          </m:ctrlPr>
                        </m:fPr>
                        <m:num>
                          <m:d>
                            <m:dPr>
                              <m:begChr m:val="["/>
                              <m:endChr m:val="]"/>
                              <m:ctrlPr>
                                <a:rPr lang="en-US" sz="3600" b="1" i="1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𝐇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</m:e>
                          </m:d>
                          <m:r>
                            <a:rPr lang="en-US" sz="3600" b="1" i="0" baseline="54000" smtClean="0">
                              <a:solidFill>
                                <a:srgbClr val="2800F0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3600" b="1" i="1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𝐒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</m:e>
                          </m:d>
                        </m:num>
                        <m:den>
                          <m:d>
                            <m:dPr>
                              <m:begChr m:val="["/>
                              <m:endChr m:val="]"/>
                              <m:ctrlPr>
                                <a:rPr lang="en-US" sz="3600" b="1" i="1" smtClean="0">
                                  <a:solidFill>
                                    <a:srgbClr val="2800F0"/>
                                  </a:solidFill>
                                  <a:latin typeface="Cambria Math" panose="02040503050406030204" pitchFamily="18" charset="0"/>
                                  <a:cs typeface="+mj-cs"/>
                                </a:rPr>
                              </m:ctrlPr>
                            </m:dPr>
                            <m:e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𝐇</m:t>
                              </m:r>
                              <m:r>
                                <a:rPr lang="en-US" sz="3600" b="1" i="0" baseline="-2500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𝟐</m:t>
                              </m:r>
                              <m:r>
                                <a:rPr lang="en-US" sz="3600" b="1" i="0" smtClean="0">
                                  <a:solidFill>
                                    <a:srgbClr val="2800F0"/>
                                  </a:solidFill>
                                  <a:latin typeface="Cambria Math"/>
                                  <a:cs typeface="+mj-cs"/>
                                </a:rPr>
                                <m:t>𝐒</m:t>
                              </m:r>
                            </m:e>
                          </m:d>
                          <m:r>
                            <a:rPr lang="en-US" sz="3600" b="1" i="0" baseline="38000" smtClean="0">
                              <a:solidFill>
                                <a:srgbClr val="2800F0"/>
                              </a:solidFill>
                              <a:latin typeface="Cambria Math"/>
                              <a:cs typeface="+mj-cs"/>
                            </a:rPr>
                            <m:t>𝟐</m:t>
                          </m:r>
                        </m:den>
                      </m:f>
                    </m:oMath>
                  </m:oMathPara>
                </a14:m>
                <a:endParaRPr lang="ar-SA" sz="3600" b="1" dirty="0">
                  <a:solidFill>
                    <a:srgbClr val="2800F0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11" name="مربع نص 13">
                <a:extLst>
                  <a:ext uri="{FF2B5EF4-FFF2-40B4-BE49-F238E27FC236}">
                    <a16:creationId xmlns:a16="http://schemas.microsoft.com/office/drawing/2014/main" id="{7BF50D1E-B91C-4003-957B-C2415D7288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50" y="4744430"/>
                <a:ext cx="4328921" cy="124803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1">
            <a:extLst>
              <a:ext uri="{FF2B5EF4-FFF2-40B4-BE49-F238E27FC236}">
                <a16:creationId xmlns:a16="http://schemas.microsoft.com/office/drawing/2014/main" id="{81800EEA-4F5F-42DE-B42F-2CEB26554A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295" y="182276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5" name="TextBox 19">
            <a:extLst>
              <a:ext uri="{FF2B5EF4-FFF2-40B4-BE49-F238E27FC236}">
                <a16:creationId xmlns:a16="http://schemas.microsoft.com/office/drawing/2014/main" id="{D4D5626D-E709-4E8D-9B2F-822BB99BE312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12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46091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31644C7B-B898-477E-B1BA-54AC423E092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8612E9D-DC47-491D-824E-AF574431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83" y="1893082"/>
            <a:ext cx="5966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اكتب تعابير ثابت الاتزان للمعاملات الآتية :  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0A65CF98-3455-42CA-A1D0-C6EC97EA4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7488" y="2739606"/>
            <a:ext cx="7781925" cy="58102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15C48ADD-4AF2-481B-978A-6BE3C2A9DF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295" y="182276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E10139C7-6841-4496-84DC-0AFD023409E9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6215405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31644C7B-B898-477E-B1BA-54AC423E092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8612E9D-DC47-491D-824E-AF574431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83" y="1893082"/>
            <a:ext cx="5966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اكتب تعابير ثابت الاتزان للمعاملات الآتية :  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D93856DB-9D7D-4018-96E9-F88F20ECA7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693" y="2705076"/>
            <a:ext cx="8696325" cy="733425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24B091E5-90B8-441C-8101-81CC71991D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295" y="182276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FB0FAF09-68FD-4F16-9A36-3C00C5396FE0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958914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ستطيل مستدير الزوايا 14">
            <a:extLst>
              <a:ext uri="{FF2B5EF4-FFF2-40B4-BE49-F238E27FC236}">
                <a16:creationId xmlns:a16="http://schemas.microsoft.com/office/drawing/2014/main" id="{31644C7B-B898-477E-B1BA-54AC423E092F}"/>
              </a:ext>
            </a:extLst>
          </p:cNvPr>
          <p:cNvSpPr/>
          <p:nvPr/>
        </p:nvSpPr>
        <p:spPr>
          <a:xfrm>
            <a:off x="10616018" y="1822765"/>
            <a:ext cx="1575982" cy="655092"/>
          </a:xfrm>
          <a:prstGeom prst="roundRect">
            <a:avLst/>
          </a:prstGeom>
          <a:solidFill>
            <a:srgbClr val="FFFFCC"/>
          </a:solidFill>
          <a:ln w="28575"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SA" sz="4000" b="1" dirty="0">
                <a:solidFill>
                  <a:srgbClr val="C00000"/>
                </a:solidFill>
              </a:rPr>
              <a:t>تدريب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88612E9D-DC47-491D-824E-AF574431AC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79983" y="1893082"/>
            <a:ext cx="59666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اكتب تعابير ثابت الاتزان للمعاملات الآتية :  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effectLst/>
              <a:latin typeface="ae_AlMateen" panose="02060803050605020204" pitchFamily="18" charset="-78"/>
              <a:cs typeface="+mj-cs"/>
            </a:endParaRP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C054618E-AA1D-41BB-ACCB-F7A219D511F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9140" b="-1"/>
          <a:stretch/>
        </p:blipFill>
        <p:spPr>
          <a:xfrm>
            <a:off x="2300693" y="2809875"/>
            <a:ext cx="8315325" cy="804862"/>
          </a:xfrm>
          <a:prstGeom prst="rect">
            <a:avLst/>
          </a:prstGeom>
        </p:spPr>
      </p:pic>
      <p:sp>
        <p:nvSpPr>
          <p:cNvPr id="6" name="Rectangle 1">
            <a:extLst>
              <a:ext uri="{FF2B5EF4-FFF2-40B4-BE49-F238E27FC236}">
                <a16:creationId xmlns:a16="http://schemas.microsoft.com/office/drawing/2014/main" id="{97600004-9E43-4F4B-8E8B-BC4F2A501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9295" y="1822765"/>
            <a:ext cx="131318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ص129</a:t>
            </a:r>
            <a:endParaRPr kumimoji="0" lang="ar-SA" altLang="ar-SA" sz="346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B6E6DE4D-9DA0-4B48-BDB8-9965793E8BA6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15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811566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TextBox 19">
            <a:extLst>
              <a:ext uri="{FF2B5EF4-FFF2-40B4-BE49-F238E27FC236}">
                <a16:creationId xmlns:a16="http://schemas.microsoft.com/office/drawing/2014/main" id="{CC3227EF-FD23-44D8-96FF-F9600F0BE61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16</a:t>
            </a:fld>
            <a:endParaRPr b="1" dirty="0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A80ED13-A23A-40EB-8996-3942159BA588}"/>
              </a:ext>
            </a:extLst>
          </p:cNvPr>
          <p:cNvSpPr/>
          <p:nvPr/>
        </p:nvSpPr>
        <p:spPr>
          <a:xfrm>
            <a:off x="8483299" y="2252691"/>
            <a:ext cx="3432476" cy="661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1- قانون الاتزان الكيميائي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A5E4BD2-2838-42E0-A526-2A2861B6A3D5}"/>
              </a:ext>
            </a:extLst>
          </p:cNvPr>
          <p:cNvSpPr/>
          <p:nvPr/>
        </p:nvSpPr>
        <p:spPr>
          <a:xfrm>
            <a:off x="8637758" y="3837920"/>
            <a:ext cx="3123557" cy="193899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ar-SA" sz="2000" b="1" dirty="0">
                <a:solidFill>
                  <a:srgbClr val="000000"/>
                </a:solidFill>
                <a:latin typeface="ae_AlMateen" panose="02060803050605020204" pitchFamily="18" charset="-78"/>
                <a:cs typeface="+mj-cs"/>
              </a:rPr>
              <a:t>ينص على أنه عند درجة حرارة معينة يمكن للتفاعل الكيميائي أن يصل إلى حالة تصبح فيها نسب تراكيز المتفاعلات والنواتج ثابتة .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7D583107-3749-4914-8655-8F1252D81217}"/>
              </a:ext>
            </a:extLst>
          </p:cNvPr>
          <p:cNvSpPr/>
          <p:nvPr/>
        </p:nvSpPr>
        <p:spPr>
          <a:xfrm>
            <a:off x="4836775" y="2251818"/>
            <a:ext cx="2903838" cy="661207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2- الاتزان المتجانس</a:t>
            </a: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4270FF65-E356-47C8-91E1-F08B4E2ED683}"/>
              </a:ext>
            </a:extLst>
          </p:cNvPr>
          <p:cNvSpPr/>
          <p:nvPr/>
        </p:nvSpPr>
        <p:spPr>
          <a:xfrm>
            <a:off x="4592270" y="3873731"/>
            <a:ext cx="3370693" cy="147732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0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نفسها .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0D74EE61-08DC-48A3-B868-EECBC20206FE}"/>
              </a:ext>
            </a:extLst>
          </p:cNvPr>
          <p:cNvSpPr/>
          <p:nvPr/>
        </p:nvSpPr>
        <p:spPr>
          <a:xfrm>
            <a:off x="574976" y="2329343"/>
            <a:ext cx="3348680" cy="660758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3- تعبير ثابت الاتزان </a:t>
            </a:r>
            <a:r>
              <a:rPr lang="en-US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0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eq</a:t>
            </a:r>
            <a:endParaRPr lang="ar-SA" sz="2800" b="1" dirty="0">
              <a:solidFill>
                <a:srgbClr val="FF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11" name="سهم للأسفل 1">
            <a:extLst>
              <a:ext uri="{FF2B5EF4-FFF2-40B4-BE49-F238E27FC236}">
                <a16:creationId xmlns:a16="http://schemas.microsoft.com/office/drawing/2014/main" id="{68193779-6B10-42FF-98C7-6A41F8BF4AD7}"/>
              </a:ext>
            </a:extLst>
          </p:cNvPr>
          <p:cNvSpPr/>
          <p:nvPr/>
        </p:nvSpPr>
        <p:spPr>
          <a:xfrm>
            <a:off x="9839840" y="3016069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12" name="سهم للأسفل 19">
            <a:extLst>
              <a:ext uri="{FF2B5EF4-FFF2-40B4-BE49-F238E27FC236}">
                <a16:creationId xmlns:a16="http://schemas.microsoft.com/office/drawing/2014/main" id="{C575C077-4303-4C07-A6EE-56D2524D44F8}"/>
              </a:ext>
            </a:extLst>
          </p:cNvPr>
          <p:cNvSpPr/>
          <p:nvPr/>
        </p:nvSpPr>
        <p:spPr>
          <a:xfrm>
            <a:off x="5936454" y="3048714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13" name="سهم للأسفل 20">
            <a:extLst>
              <a:ext uri="{FF2B5EF4-FFF2-40B4-BE49-F238E27FC236}">
                <a16:creationId xmlns:a16="http://schemas.microsoft.com/office/drawing/2014/main" id="{4DDD5020-6B50-41DE-946B-0004993DD653}"/>
              </a:ext>
            </a:extLst>
          </p:cNvPr>
          <p:cNvSpPr/>
          <p:nvPr/>
        </p:nvSpPr>
        <p:spPr>
          <a:xfrm>
            <a:off x="2033068" y="3056645"/>
            <a:ext cx="682324" cy="797137"/>
          </a:xfrm>
          <a:prstGeom prst="down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pic>
        <p:nvPicPr>
          <p:cNvPr id="15" name="Picture 2" descr="image">
            <a:extLst>
              <a:ext uri="{FF2B5EF4-FFF2-40B4-BE49-F238E27FC236}">
                <a16:creationId xmlns:a16="http://schemas.microsoft.com/office/drawing/2014/main" id="{4346D361-C6B1-4BF5-9774-6FDBCEE2E8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87" y="3920326"/>
            <a:ext cx="3594288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9">
            <a:extLst>
              <a:ext uri="{FF2B5EF4-FFF2-40B4-BE49-F238E27FC236}">
                <a16:creationId xmlns:a16="http://schemas.microsoft.com/office/drawing/2014/main" id="{4724D472-E588-40BA-82B4-164EA90EF2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7763" y="1782061"/>
            <a:ext cx="742686" cy="469757"/>
          </a:xfrm>
          <a:prstGeom prst="rect">
            <a:avLst/>
          </a:prstGeom>
        </p:spPr>
      </p:pic>
      <p:sp>
        <p:nvSpPr>
          <p:cNvPr id="19" name="TextBox 20">
            <a:extLst>
              <a:ext uri="{FF2B5EF4-FFF2-40B4-BE49-F238E27FC236}">
                <a16:creationId xmlns:a16="http://schemas.microsoft.com/office/drawing/2014/main" id="{FA6328DC-C13E-4AAA-84BB-34D73D32512A}"/>
              </a:ext>
            </a:extLst>
          </p:cNvPr>
          <p:cNvSpPr txBox="1"/>
          <p:nvPr/>
        </p:nvSpPr>
        <p:spPr>
          <a:xfrm>
            <a:off x="9429079" y="1740461"/>
            <a:ext cx="19186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تعلمنا اليوم: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2117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2719388" y="3295803"/>
            <a:ext cx="8880092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819B392-E993-49FB-8487-C88D891DEB77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ماذا سنتعلم ؟">
            <a:extLst>
              <a:ext uri="{FF2B5EF4-FFF2-40B4-BE49-F238E27FC236}">
                <a16:creationId xmlns:a16="http://schemas.microsoft.com/office/drawing/2014/main" id="{28C24536-D2DF-41B5-B65F-57209DB13F99}"/>
              </a:ext>
            </a:extLst>
          </p:cNvPr>
          <p:cNvSpPr/>
          <p:nvPr/>
        </p:nvSpPr>
        <p:spPr>
          <a:xfrm>
            <a:off x="9020175" y="1933576"/>
            <a:ext cx="2525366" cy="4731406"/>
          </a:xfrm>
          <a:prstGeom prst="roundRect">
            <a:avLst>
              <a:gd name="adj" fmla="val 15000"/>
            </a:avLst>
          </a:prstGeom>
          <a:gradFill>
            <a:gsLst>
              <a:gs pos="0">
                <a:srgbClr val="51CAA3"/>
              </a:gs>
              <a:gs pos="100000">
                <a:srgbClr val="87E0C5"/>
              </a:gs>
            </a:gsLst>
            <a:lin ang="16200000"/>
          </a:gradFill>
          <a:ln>
            <a:solidFill>
              <a:srgbClr val="4AA386"/>
            </a:solidFill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rtl="1">
              <a:defRPr sz="1400">
                <a:solidFill>
                  <a:srgbClr val="FFFFFF"/>
                </a:solidFill>
              </a:defRPr>
            </a:pPr>
            <a:endParaRPr dirty="0"/>
          </a:p>
          <a:p>
            <a:pPr algn="ctr" rtl="1">
              <a:defRPr sz="3000" b="1">
                <a:solidFill>
                  <a:srgbClr val="FFFFFF"/>
                </a:solidFill>
              </a:defRPr>
            </a:pPr>
            <a:r>
              <a:rPr sz="3200" dirty="0" err="1"/>
              <a:t>سنتعلم</a:t>
            </a:r>
            <a:r>
              <a:rPr lang="ar-SA" sz="3200" dirty="0"/>
              <a:t> اليوم</a:t>
            </a:r>
            <a:r>
              <a:rPr sz="3200" dirty="0"/>
              <a:t> ؟</a:t>
            </a:r>
          </a:p>
        </p:txBody>
      </p:sp>
      <p:sp>
        <p:nvSpPr>
          <p:cNvPr id="28" name="Arrow">
            <a:extLst>
              <a:ext uri="{FF2B5EF4-FFF2-40B4-BE49-F238E27FC236}">
                <a16:creationId xmlns:a16="http://schemas.microsoft.com/office/drawing/2014/main" id="{0FD21C75-D48D-4B71-99F7-388901A11548}"/>
              </a:ext>
            </a:extLst>
          </p:cNvPr>
          <p:cNvSpPr/>
          <p:nvPr/>
        </p:nvSpPr>
        <p:spPr>
          <a:xfrm>
            <a:off x="7838329" y="3429000"/>
            <a:ext cx="1181846" cy="126033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4855" y="14256"/>
                </a:moveTo>
                <a:lnTo>
                  <a:pt x="14855" y="21600"/>
                </a:lnTo>
                <a:lnTo>
                  <a:pt x="0" y="10800"/>
                </a:lnTo>
                <a:lnTo>
                  <a:pt x="14855" y="0"/>
                </a:lnTo>
                <a:lnTo>
                  <a:pt x="14855" y="7344"/>
                </a:lnTo>
                <a:lnTo>
                  <a:pt x="21600" y="7344"/>
                </a:lnTo>
                <a:lnTo>
                  <a:pt x="21600" y="14256"/>
                </a:lnTo>
                <a:close/>
              </a:path>
            </a:pathLst>
          </a:custGeom>
          <a:solidFill>
            <a:srgbClr val="FFFFFF"/>
          </a:solidFill>
          <a:ln w="25400">
            <a:solidFill>
              <a:srgbClr val="4FA592"/>
            </a:solidFill>
          </a:ln>
        </p:spPr>
        <p:txBody>
          <a:bodyPr lIns="45719" rIns="45719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defRPr sz="1400">
                <a:solidFill>
                  <a:srgbClr val="000000"/>
                </a:solidFill>
              </a:defRPr>
            </a:pPr>
            <a:endParaRPr/>
          </a:p>
        </p:txBody>
      </p:sp>
      <p:sp>
        <p:nvSpPr>
          <p:cNvPr id="29" name="٢ - أن نبين منشأ الضلال في القدر عند القدرية والجبرية .">
            <a:extLst>
              <a:ext uri="{FF2B5EF4-FFF2-40B4-BE49-F238E27FC236}">
                <a16:creationId xmlns:a16="http://schemas.microsoft.com/office/drawing/2014/main" id="{AFD59393-A8BB-4B71-8A8B-3187145F6F1C}"/>
              </a:ext>
            </a:extLst>
          </p:cNvPr>
          <p:cNvSpPr txBox="1"/>
          <p:nvPr/>
        </p:nvSpPr>
        <p:spPr>
          <a:xfrm>
            <a:off x="3485158" y="4132512"/>
            <a:ext cx="3947554" cy="739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l" rtl="1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2-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تعرف</a:t>
            </a:r>
            <a:r>
              <a:rPr lang="ar-SA" sz="3200" b="1" dirty="0">
                <a:latin typeface="ae_AlMateen" panose="02060803050605020204" pitchFamily="18" charset="-78"/>
              </a:rPr>
              <a:t> ثابت الاتزان </a:t>
            </a:r>
            <a:r>
              <a:rPr lang="en-US" sz="3200" b="1" dirty="0">
                <a:latin typeface="ae_AlMateen" panose="02060803050605020204" pitchFamily="18" charset="-78"/>
              </a:rPr>
              <a:t>K</a:t>
            </a:r>
            <a:r>
              <a:rPr lang="en-US" sz="3200" b="1" baseline="-25000" dirty="0">
                <a:latin typeface="ae_AlMateen" panose="02060803050605020204" pitchFamily="18" charset="-78"/>
              </a:rPr>
              <a:t>eq</a:t>
            </a:r>
            <a:r>
              <a:rPr lang="ar-SA" sz="3200" b="1" baseline="-25000" dirty="0">
                <a:latin typeface="ae_AlMateen" panose="02060803050605020204" pitchFamily="18" charset="-78"/>
              </a:rPr>
              <a:t> </a:t>
            </a:r>
            <a:r>
              <a:rPr lang="ar-SA" sz="3200" b="1" dirty="0">
                <a:latin typeface="ae_AlMateen" panose="02060803050605020204" pitchFamily="18" charset="-78"/>
              </a:rPr>
              <a:t>.</a:t>
            </a:r>
          </a:p>
        </p:txBody>
      </p:sp>
      <p:sp>
        <p:nvSpPr>
          <p:cNvPr id="30" name="٣- أن نستدل بدليل من القرآن على اثبات القدر .">
            <a:extLst>
              <a:ext uri="{FF2B5EF4-FFF2-40B4-BE49-F238E27FC236}">
                <a16:creationId xmlns:a16="http://schemas.microsoft.com/office/drawing/2014/main" id="{FF3497FD-7572-47D3-9EE2-A21163CB154C}"/>
              </a:ext>
            </a:extLst>
          </p:cNvPr>
          <p:cNvSpPr txBox="1"/>
          <p:nvPr/>
        </p:nvSpPr>
        <p:spPr>
          <a:xfrm>
            <a:off x="1027696" y="5640777"/>
            <a:ext cx="6597317" cy="658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</a:rPr>
              <a:t>3-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تفرق</a:t>
            </a:r>
            <a:r>
              <a:rPr lang="ar-SA" sz="2800" b="1" dirty="0">
                <a:latin typeface="ae_AlMateen" panose="02060803050605020204" pitchFamily="18" charset="-78"/>
              </a:rPr>
              <a:t> بين الاتزان المتجانس والاتزان الغير متجانس .</a:t>
            </a:r>
          </a:p>
        </p:txBody>
      </p:sp>
      <p:sp>
        <p:nvSpPr>
          <p:cNvPr id="31" name="١ - أن نتعرف على مذهب أهل السنة والجماعة في القدر .">
            <a:extLst>
              <a:ext uri="{FF2B5EF4-FFF2-40B4-BE49-F238E27FC236}">
                <a16:creationId xmlns:a16="http://schemas.microsoft.com/office/drawing/2014/main" id="{75754C95-460E-4B4F-AD2A-506033282796}"/>
              </a:ext>
            </a:extLst>
          </p:cNvPr>
          <p:cNvSpPr txBox="1"/>
          <p:nvPr/>
        </p:nvSpPr>
        <p:spPr>
          <a:xfrm>
            <a:off x="2133803" y="2779054"/>
            <a:ext cx="5113603" cy="73975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</a:rPr>
              <a:t>1-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</a:rPr>
              <a:t>تعرف</a:t>
            </a:r>
            <a:r>
              <a:rPr lang="ar-SA" sz="3200" b="1" dirty="0">
                <a:latin typeface="ae_AlMateen" panose="02060803050605020204" pitchFamily="18" charset="-78"/>
              </a:rPr>
              <a:t> قانون الاتزان الكيميائي .</a:t>
            </a:r>
          </a:p>
        </p:txBody>
      </p:sp>
      <p:sp>
        <p:nvSpPr>
          <p:cNvPr id="35" name="TextBox 19">
            <a:extLst>
              <a:ext uri="{FF2B5EF4-FFF2-40B4-BE49-F238E27FC236}">
                <a16:creationId xmlns:a16="http://schemas.microsoft.com/office/drawing/2014/main" id="{1B389F58-3F65-4243-BAEF-FAD252BB29F6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2</a:t>
            </a:fld>
            <a:endParaRPr b="1" dirty="0"/>
          </a:p>
        </p:txBody>
      </p:sp>
      <p:sp>
        <p:nvSpPr>
          <p:cNvPr id="2" name="TextBox 2">
            <a:extLst>
              <a:ext uri="{FF2B5EF4-FFF2-40B4-BE49-F238E27FC236}">
                <a16:creationId xmlns:a16="http://schemas.microsoft.com/office/drawing/2014/main" id="{E0D4CA8D-D2C7-4824-8C6A-E4545BBAAB43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3407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7" name="١ - أن نتعرف على مذهب أهل السنة والجماعة في القدر .">
            <a:extLst>
              <a:ext uri="{FF2B5EF4-FFF2-40B4-BE49-F238E27FC236}">
                <a16:creationId xmlns:a16="http://schemas.microsoft.com/office/drawing/2014/main" id="{AAC7EAC0-232A-4B45-B19A-D612F39EA227}"/>
              </a:ext>
            </a:extLst>
          </p:cNvPr>
          <p:cNvSpPr txBox="1"/>
          <p:nvPr/>
        </p:nvSpPr>
        <p:spPr>
          <a:xfrm>
            <a:off x="6644843" y="2545374"/>
            <a:ext cx="5113603" cy="16516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ar-SA" sz="3600" b="1" dirty="0">
                <a:solidFill>
                  <a:schemeClr val="tx1"/>
                </a:solidFill>
                <a:latin typeface="ae_AlMateen" panose="02060803050605020204" pitchFamily="18" charset="-78"/>
              </a:rPr>
              <a:t>هل كل الأنظمة الكيميائية تميل للتفاعل الكلي والنهائي؟ </a:t>
            </a:r>
          </a:p>
        </p:txBody>
      </p:sp>
      <p:pic>
        <p:nvPicPr>
          <p:cNvPr id="1026" name="Picture 2" descr="ما هي العوامل المؤثرة على سرعة التفاعل الكيميائي">
            <a:extLst>
              <a:ext uri="{FF2B5EF4-FFF2-40B4-BE49-F238E27FC236}">
                <a16:creationId xmlns:a16="http://schemas.microsoft.com/office/drawing/2014/main" id="{0E62342B-C5C5-4B49-9215-A2ED56272D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2300288"/>
            <a:ext cx="3190874" cy="1976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سرعة التفاعل الكيميائي - مقالة">
            <a:extLst>
              <a:ext uri="{FF2B5EF4-FFF2-40B4-BE49-F238E27FC236}">
                <a16:creationId xmlns:a16="http://schemas.microsoft.com/office/drawing/2014/main" id="{5DB3F297-3AAB-4B7F-94EF-4D5ACC4C2A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575" y="4497082"/>
            <a:ext cx="3105150" cy="1875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19">
            <a:extLst>
              <a:ext uri="{FF2B5EF4-FFF2-40B4-BE49-F238E27FC236}">
                <a16:creationId xmlns:a16="http://schemas.microsoft.com/office/drawing/2014/main" id="{FDB584EF-3645-4DEC-80C0-3D4FF7AA57C4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3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855509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E4072586-2BD6-4E75-8ECC-61A58465EC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57488" y="2873975"/>
            <a:ext cx="8907121" cy="2219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ينص على أنه عند درجة حرارة معينة يمكن للتفاعل الكيميائي أن يصل إلى 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حالة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 تصبح فيها نسب تراكيز المتفاعلات والنواتج 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ثابتة</a:t>
            </a:r>
            <a:r>
              <a:rPr kumimoji="0" lang="ar-SA" altLang="ar-SA" sz="3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e_AlMateen" panose="02060803050605020204" pitchFamily="18" charset="-78"/>
                <a:cs typeface="+mj-cs"/>
              </a:rPr>
              <a:t> .</a:t>
            </a:r>
          </a:p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3200" b="1" i="0" u="none" strike="noStrike" cap="none" normalizeH="0" baseline="0" dirty="0">
                <a:ln>
                  <a:noFill/>
                </a:ln>
                <a:effectLst/>
                <a:latin typeface="ae_AlMateen" panose="02060803050605020204" pitchFamily="18" charset="-78"/>
                <a:cs typeface="+mj-cs"/>
              </a:rPr>
              <a:t> وتكون معادلة التفاعل العامة للتفاعل الذي في حالة اتزان كما يلي :  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ACCC054C-2B98-4EE7-A70C-A603CDB98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776912"/>
            <a:ext cx="4740149" cy="5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429001EE-B0A4-47C9-970A-C95AE701062E}"/>
              </a:ext>
            </a:extLst>
          </p:cNvPr>
          <p:cNvSpPr txBox="1"/>
          <p:nvPr/>
        </p:nvSpPr>
        <p:spPr>
          <a:xfrm>
            <a:off x="7600950" y="1781004"/>
            <a:ext cx="3971290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قانون الاتزان الكيميائي 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062AE9BC-FCCC-4E3D-B784-CE2094F1D419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4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408163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6E75C322-5FA5-467E-8DD4-93289A84C74A}"/>
              </a:ext>
            </a:extLst>
          </p:cNvPr>
          <p:cNvSpPr txBox="1"/>
          <p:nvPr/>
        </p:nvSpPr>
        <p:spPr>
          <a:xfrm>
            <a:off x="7181850" y="1781004"/>
            <a:ext cx="439038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pPr algn="ctr"/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ثابت الاتزان </a:t>
            </a:r>
            <a:r>
              <a:rPr lang="en-US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eq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B601F52A-CA98-4D4A-8235-96BB314383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9725" y="4822901"/>
            <a:ext cx="6267450" cy="1687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1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تمثل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[A]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[B ]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التراكيز المولارية  للمتفاعلات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]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[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]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التراكيز المولارية للنواتج</a:t>
            </a:r>
          </a:p>
          <a:p>
            <a:pPr marL="0" marR="0" lvl="0" indent="0" defTabSz="914400" rtl="1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- تمثل الاسس 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a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b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c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و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e_AlMateen" panose="02060803050605020204" pitchFamily="18" charset="-78"/>
                <a:cs typeface="+mj-cs"/>
              </a:rPr>
              <a:t>d</a:t>
            </a:r>
            <a:r>
              <a:rPr kumimoji="0" lang="en-US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</a:t>
            </a:r>
            <a:r>
              <a:rPr kumimoji="0" lang="ar-SA" altLang="ar-SA" sz="2400" b="1" i="0" u="none" strike="noStrike" cap="none" normalizeH="0" baseline="0" dirty="0">
                <a:ln>
                  <a:noFill/>
                </a:ln>
                <a:solidFill>
                  <a:srgbClr val="2800F0"/>
                </a:solidFill>
                <a:effectLst/>
                <a:latin typeface="ae_AlMateen" panose="02060803050605020204" pitchFamily="18" charset="-78"/>
                <a:cs typeface="+mj-cs"/>
              </a:rPr>
              <a:t> معاملات المعادلة الموزونة </a:t>
            </a:r>
          </a:p>
        </p:txBody>
      </p:sp>
      <p:pic>
        <p:nvPicPr>
          <p:cNvPr id="6" name="Picture 2" descr="image">
            <a:extLst>
              <a:ext uri="{FF2B5EF4-FFF2-40B4-BE49-F238E27FC236}">
                <a16:creationId xmlns:a16="http://schemas.microsoft.com/office/drawing/2014/main" id="{DA10AFA0-8561-4FFC-9837-666242EF4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344" y="5228436"/>
            <a:ext cx="3594288" cy="120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مربع نص 14">
            <a:extLst>
              <a:ext uri="{FF2B5EF4-FFF2-40B4-BE49-F238E27FC236}">
                <a16:creationId xmlns:a16="http://schemas.microsoft.com/office/drawing/2014/main" id="{864FF3BE-4956-4452-98D9-6EA4EDC99446}"/>
              </a:ext>
            </a:extLst>
          </p:cNvPr>
          <p:cNvSpPr txBox="1"/>
          <p:nvPr/>
        </p:nvSpPr>
        <p:spPr>
          <a:xfrm>
            <a:off x="438150" y="2609455"/>
            <a:ext cx="10991997" cy="14811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latin typeface="ae_AlMateen" panose="02060803050605020204" pitchFamily="18" charset="-78"/>
                <a:cs typeface="+mj-cs"/>
              </a:rPr>
              <a:t>هو القيمة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العددية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لنسبة تراكيز النواتج إلى تراكيز المتفاعلات ويرفع كل تركيز إلى </a:t>
            </a:r>
            <a:r>
              <a:rPr lang="ar-SA" sz="32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أس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مساو للمعامل الخاص به في المعادلة الموزونة. 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5DC66A16-12AF-4539-9C63-F78CEA07D4E5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5</a:t>
            </a:fld>
            <a:endParaRPr b="1" dirty="0"/>
          </a:p>
        </p:txBody>
      </p:sp>
      <p:pic>
        <p:nvPicPr>
          <p:cNvPr id="13" name="Picture 2" descr="image">
            <a:extLst>
              <a:ext uri="{FF2B5EF4-FFF2-40B4-BE49-F238E27FC236}">
                <a16:creationId xmlns:a16="http://schemas.microsoft.com/office/drawing/2014/main" id="{1A5C15A9-FAD1-4539-8384-6291A9B04A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9650" y="4202283"/>
            <a:ext cx="4740149" cy="50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822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ربع نص 12">
            <a:extLst>
              <a:ext uri="{FF2B5EF4-FFF2-40B4-BE49-F238E27FC236}">
                <a16:creationId xmlns:a16="http://schemas.microsoft.com/office/drawing/2014/main" id="{8F12C6FA-EA68-4A40-9376-CF768B616D35}"/>
              </a:ext>
            </a:extLst>
          </p:cNvPr>
          <p:cNvSpPr txBox="1"/>
          <p:nvPr/>
        </p:nvSpPr>
        <p:spPr>
          <a:xfrm>
            <a:off x="2371725" y="2736502"/>
            <a:ext cx="9364443" cy="259975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AutoNum type="arabicParenBoth"/>
            </a:pPr>
            <a:r>
              <a:rPr lang="en-US" sz="2800" b="1" dirty="0"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eq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 &gt; 1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تعني أن تراكيز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المواد الناتجة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أكبر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من تراكيز المواد المتفاعلة</a:t>
            </a:r>
            <a:r>
              <a:rPr lang="ar-SA" sz="2800" b="1" dirty="0">
                <a:solidFill>
                  <a:srgbClr val="002060"/>
                </a:solidFill>
                <a:latin typeface="ae_AlMateen" panose="02060803050605020204" pitchFamily="18" charset="-78"/>
                <a:cs typeface="+mj-cs"/>
              </a:rPr>
              <a:t>.</a:t>
            </a:r>
          </a:p>
          <a:p>
            <a:pPr marL="342900" indent="-342900">
              <a:lnSpc>
                <a:spcPct val="150000"/>
              </a:lnSpc>
              <a:buAutoNum type="arabicParenBoth"/>
            </a:pPr>
            <a:endParaRPr lang="ar-SA" sz="2800" b="1" dirty="0">
              <a:solidFill>
                <a:srgbClr val="002060"/>
              </a:solidFill>
              <a:latin typeface="ae_AlMateen" panose="02060803050605020204" pitchFamily="18" charset="-78"/>
              <a:cs typeface="+mj-cs"/>
            </a:endParaRPr>
          </a:p>
          <a:p>
            <a:pPr marL="342900" indent="-342900">
              <a:lnSpc>
                <a:spcPct val="150000"/>
              </a:lnSpc>
              <a:buAutoNum type="arabicParenBoth"/>
            </a:pPr>
            <a:endParaRPr lang="ar-SA" sz="2800" b="1" dirty="0">
              <a:solidFill>
                <a:srgbClr val="002060"/>
              </a:solidFill>
              <a:latin typeface="ae_AlMateen" panose="02060803050605020204" pitchFamily="18" charset="-78"/>
              <a:cs typeface="+mj-cs"/>
            </a:endParaRPr>
          </a:p>
          <a:p>
            <a:pPr marL="342900" indent="-342900">
              <a:lnSpc>
                <a:spcPct val="150000"/>
              </a:lnSpc>
              <a:buFontTx/>
              <a:buAutoNum type="arabicParenBoth"/>
            </a:pPr>
            <a:r>
              <a:rPr lang="en-US" sz="2800" b="1" dirty="0">
                <a:latin typeface="ae_AlMateen" panose="02060803050605020204" pitchFamily="18" charset="-78"/>
                <a:cs typeface="+mj-cs"/>
              </a:rPr>
              <a:t> K</a:t>
            </a:r>
            <a:r>
              <a:rPr lang="en-US" sz="2800" b="1" baseline="-25000" dirty="0">
                <a:latin typeface="ae_AlMateen" panose="02060803050605020204" pitchFamily="18" charset="-78"/>
                <a:cs typeface="+mj-cs"/>
              </a:rPr>
              <a:t>eq 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&lt; 1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تعني أن تراكيز </a:t>
            </a:r>
            <a:r>
              <a:rPr lang="ar-SA" sz="2800" b="1" dirty="0">
                <a:solidFill>
                  <a:srgbClr val="FF0000"/>
                </a:solidFill>
                <a:latin typeface="ae_AlMateen" panose="02060803050605020204" pitchFamily="18" charset="-78"/>
                <a:cs typeface="+mj-cs"/>
              </a:rPr>
              <a:t>المواد المتفاعلة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أكبر من تراكيز المواد الناتجة.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DD912579-DC93-4C7D-B524-578D63866DD5}"/>
              </a:ext>
            </a:extLst>
          </p:cNvPr>
          <p:cNvSpPr txBox="1"/>
          <p:nvPr/>
        </p:nvSpPr>
        <p:spPr>
          <a:xfrm>
            <a:off x="7991474" y="1781004"/>
            <a:ext cx="35807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دلالة قيمة ثابت الاتزان</a:t>
            </a:r>
          </a:p>
        </p:txBody>
      </p:sp>
      <p:sp>
        <p:nvSpPr>
          <p:cNvPr id="11" name="TextBox 19">
            <a:extLst>
              <a:ext uri="{FF2B5EF4-FFF2-40B4-BE49-F238E27FC236}">
                <a16:creationId xmlns:a16="http://schemas.microsoft.com/office/drawing/2014/main" id="{E9345B40-2AE5-474B-A48C-AF60B8E6CDE0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6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64475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graphicFrame>
        <p:nvGraphicFramePr>
          <p:cNvPr id="6" name="رسم تخطيطي 5">
            <a:extLst>
              <a:ext uri="{FF2B5EF4-FFF2-40B4-BE49-F238E27FC236}">
                <a16:creationId xmlns:a16="http://schemas.microsoft.com/office/drawing/2014/main" id="{7922F4C8-84C8-4E20-BE8E-6E28B4C877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3174958"/>
              </p:ext>
            </p:extLst>
          </p:nvPr>
        </p:nvGraphicFramePr>
        <p:xfrm>
          <a:off x="1857375" y="2781133"/>
          <a:ext cx="8191500" cy="3133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مربع نص 1">
            <a:extLst>
              <a:ext uri="{FF2B5EF4-FFF2-40B4-BE49-F238E27FC236}">
                <a16:creationId xmlns:a16="http://schemas.microsoft.com/office/drawing/2014/main" id="{0F66AF09-9BDD-4ADA-8A1B-93F57A8E9F64}"/>
              </a:ext>
            </a:extLst>
          </p:cNvPr>
          <p:cNvSpPr txBox="1"/>
          <p:nvPr/>
        </p:nvSpPr>
        <p:spPr>
          <a:xfrm>
            <a:off x="7181850" y="1781004"/>
            <a:ext cx="439038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تعابير ثابت الاتزان </a:t>
            </a:r>
            <a:r>
              <a:rPr lang="en-US" sz="36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K</a:t>
            </a:r>
            <a:r>
              <a:rPr lang="en-US" sz="28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eq</a:t>
            </a:r>
            <a:endParaRPr lang="ar-SA" sz="3600" b="1" dirty="0">
              <a:solidFill>
                <a:srgbClr val="C00000"/>
              </a:solidFill>
              <a:latin typeface="ae_AlMateen" panose="02060803050605020204" pitchFamily="18" charset="-78"/>
              <a:cs typeface="+mj-cs"/>
            </a:endParaRPr>
          </a:p>
        </p:txBody>
      </p:sp>
      <p:sp>
        <p:nvSpPr>
          <p:cNvPr id="4" name="TextBox 19">
            <a:extLst>
              <a:ext uri="{FF2B5EF4-FFF2-40B4-BE49-F238E27FC236}">
                <a16:creationId xmlns:a16="http://schemas.microsoft.com/office/drawing/2014/main" id="{DF4DA245-F554-4C5B-B51B-4A3F7BE59C9B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7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1966966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sp>
        <p:nvSpPr>
          <p:cNvPr id="5" name="مربع نص 14">
            <a:extLst>
              <a:ext uri="{FF2B5EF4-FFF2-40B4-BE49-F238E27FC236}">
                <a16:creationId xmlns:a16="http://schemas.microsoft.com/office/drawing/2014/main" id="{31011B02-7D5A-4FCC-8D95-1D21F7365DDC}"/>
              </a:ext>
            </a:extLst>
          </p:cNvPr>
          <p:cNvSpPr txBox="1"/>
          <p:nvPr/>
        </p:nvSpPr>
        <p:spPr>
          <a:xfrm>
            <a:off x="1331923" y="2910944"/>
            <a:ext cx="10556095" cy="58477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latin typeface="ae_AlMateen" panose="02060803050605020204" pitchFamily="18" charset="-78"/>
                <a:cs typeface="+mj-cs"/>
              </a:rPr>
              <a:t>هي حالة اتزان تكون فيها المواد المتفاعلة والناتجة في الحالة الفيزيائية </a:t>
            </a:r>
            <a:r>
              <a:rPr lang="ar-SA" sz="3200" b="1" dirty="0">
                <a:solidFill>
                  <a:srgbClr val="2800F0"/>
                </a:solidFill>
                <a:latin typeface="ae_AlMateen" panose="02060803050605020204" pitchFamily="18" charset="-78"/>
                <a:cs typeface="+mj-cs"/>
              </a:rPr>
              <a:t>نفسها</a:t>
            </a:r>
            <a:r>
              <a:rPr lang="ar-SA" sz="3200" b="1" dirty="0">
                <a:latin typeface="ae_AlMateen" panose="02060803050605020204" pitchFamily="18" charset="-78"/>
                <a:cs typeface="+mj-cs"/>
              </a:rPr>
              <a:t> .</a:t>
            </a:r>
          </a:p>
        </p:txBody>
      </p:sp>
      <p:sp>
        <p:nvSpPr>
          <p:cNvPr id="6" name="مربع نص 19">
            <a:extLst>
              <a:ext uri="{FF2B5EF4-FFF2-40B4-BE49-F238E27FC236}">
                <a16:creationId xmlns:a16="http://schemas.microsoft.com/office/drawing/2014/main" id="{A8E74053-0A0A-43C9-BAAB-91C837E5D610}"/>
              </a:ext>
            </a:extLst>
          </p:cNvPr>
          <p:cNvSpPr txBox="1"/>
          <p:nvPr/>
        </p:nvSpPr>
        <p:spPr>
          <a:xfrm>
            <a:off x="10278534" y="4016707"/>
            <a:ext cx="987771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مثال :</a:t>
            </a:r>
          </a:p>
        </p:txBody>
      </p:sp>
      <p:sp>
        <p:nvSpPr>
          <p:cNvPr id="8" name="مربع نص 21">
            <a:extLst>
              <a:ext uri="{FF2B5EF4-FFF2-40B4-BE49-F238E27FC236}">
                <a16:creationId xmlns:a16="http://schemas.microsoft.com/office/drawing/2014/main" id="{2EA056E0-0FB7-4CE4-A4D0-BB80AF7AF892}"/>
              </a:ext>
            </a:extLst>
          </p:cNvPr>
          <p:cNvSpPr txBox="1"/>
          <p:nvPr/>
        </p:nvSpPr>
        <p:spPr>
          <a:xfrm>
            <a:off x="8739613" y="5394915"/>
            <a:ext cx="2634055" cy="58477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3200" b="1" dirty="0">
                <a:solidFill>
                  <a:srgbClr val="C00000"/>
                </a:solidFill>
                <a:latin typeface="ae_AlMateen" panose="02060803050605020204" pitchFamily="18" charset="-78"/>
                <a:cs typeface="+mj-cs"/>
              </a:rPr>
              <a:t>تعبير ثابت الاتزان </a:t>
            </a:r>
          </a:p>
        </p:txBody>
      </p:sp>
      <p:pic>
        <p:nvPicPr>
          <p:cNvPr id="9" name="Picture 4" descr="image">
            <a:extLst>
              <a:ext uri="{FF2B5EF4-FFF2-40B4-BE49-F238E27FC236}">
                <a16:creationId xmlns:a16="http://schemas.microsoft.com/office/drawing/2014/main" id="{3F6AECF2-D476-45AC-AAD4-24A54660BF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7576" y="5687302"/>
            <a:ext cx="2634055" cy="852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مربع نص 1">
            <a:extLst>
              <a:ext uri="{FF2B5EF4-FFF2-40B4-BE49-F238E27FC236}">
                <a16:creationId xmlns:a16="http://schemas.microsoft.com/office/drawing/2014/main" id="{53B55A31-F4C9-48EF-9692-A20CAAD821B6}"/>
              </a:ext>
            </a:extLst>
          </p:cNvPr>
          <p:cNvSpPr txBox="1"/>
          <p:nvPr/>
        </p:nvSpPr>
        <p:spPr>
          <a:xfrm>
            <a:off x="7991474" y="1781004"/>
            <a:ext cx="3580765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800F0"/>
                </a:solidFill>
                <a:latin typeface="ae_AlMateen" panose="02060803050605020204" pitchFamily="18" charset="-78"/>
                <a:cs typeface="+mj-cs"/>
              </a:rPr>
              <a:t>1- الاتزان المتجانس </a:t>
            </a:r>
          </a:p>
        </p:txBody>
      </p:sp>
      <p:pic>
        <p:nvPicPr>
          <p:cNvPr id="12" name="صورة 11">
            <a:extLst>
              <a:ext uri="{FF2B5EF4-FFF2-40B4-BE49-F238E27FC236}">
                <a16:creationId xmlns:a16="http://schemas.microsoft.com/office/drawing/2014/main" id="{D0E61B7E-4C6D-48E8-AC5E-6ECBEE105C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025" y="3979329"/>
            <a:ext cx="4086225" cy="1051984"/>
          </a:xfrm>
          <a:prstGeom prst="rect">
            <a:avLst/>
          </a:prstGeom>
        </p:spPr>
      </p:pic>
      <p:sp>
        <p:nvSpPr>
          <p:cNvPr id="14" name="TextBox 19">
            <a:extLst>
              <a:ext uri="{FF2B5EF4-FFF2-40B4-BE49-F238E27FC236}">
                <a16:creationId xmlns:a16="http://schemas.microsoft.com/office/drawing/2014/main" id="{C4B2C304-C3F2-479F-B147-92928A411195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8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54944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57488" y="1081088"/>
            <a:ext cx="568166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200" b="1" dirty="0">
                <a:latin typeface="Sakkal Majalla" panose="02000000000000000000" pitchFamily="2" charset="-78"/>
                <a:cs typeface="+mj-cs"/>
              </a:rPr>
              <a:t>تعابير الاتزان الكيميائي</a:t>
            </a:r>
            <a:endParaRPr lang="en-US" sz="3200" b="1" dirty="0">
              <a:latin typeface="Sakkal Majalla" panose="02000000000000000000" pitchFamily="2" charset="-78"/>
              <a:cs typeface="+mj-cs"/>
            </a:endParaRPr>
          </a:p>
        </p:txBody>
      </p:sp>
      <p:pic>
        <p:nvPicPr>
          <p:cNvPr id="4" name="Picture 2" descr="image">
            <a:extLst>
              <a:ext uri="{FF2B5EF4-FFF2-40B4-BE49-F238E27FC236}">
                <a16:creationId xmlns:a16="http://schemas.microsoft.com/office/drawing/2014/main" id="{ABBE05AD-1982-4C8B-8785-AB6BE1A12A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475" y="3083360"/>
            <a:ext cx="4911913" cy="3024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مستطيل 4">
            <a:extLst>
              <a:ext uri="{FF2B5EF4-FFF2-40B4-BE49-F238E27FC236}">
                <a16:creationId xmlns:a16="http://schemas.microsoft.com/office/drawing/2014/main" id="{F04B3367-E540-48B3-90AD-F70DAC4286FA}"/>
              </a:ext>
            </a:extLst>
          </p:cNvPr>
          <p:cNvSpPr/>
          <p:nvPr/>
        </p:nvSpPr>
        <p:spPr>
          <a:xfrm>
            <a:off x="5799993" y="3099256"/>
            <a:ext cx="6258891" cy="2677656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بسبب خواص اليود المضادة للجراثيم .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يستعمل محلول اليود ومركباته مطهرات خارجية . </a:t>
            </a:r>
          </a:p>
          <a:p>
            <a:pPr>
              <a:lnSpc>
                <a:spcPct val="150000"/>
              </a:lnSpc>
            </a:pPr>
            <a:r>
              <a:rPr lang="ar-SA" sz="2800" b="1" dirty="0">
                <a:latin typeface="ae_AlMateen" panose="02060803050605020204" pitchFamily="18" charset="-78"/>
                <a:cs typeface="+mj-cs"/>
              </a:rPr>
              <a:t>كما تدخل بعض مركبات يوديد البوتاسيوم</a:t>
            </a:r>
            <a:r>
              <a:rPr lang="en-US" sz="2800" b="1" dirty="0">
                <a:latin typeface="ae_AlMateen" panose="02060803050605020204" pitchFamily="18" charset="-78"/>
                <a:cs typeface="+mj-cs"/>
              </a:rPr>
              <a:t>KI </a:t>
            </a:r>
            <a:r>
              <a:rPr lang="ar-SA" sz="2800" b="1" dirty="0">
                <a:latin typeface="ae_AlMateen" panose="02060803050605020204" pitchFamily="18" charset="-78"/>
                <a:cs typeface="+mj-cs"/>
              </a:rPr>
              <a:t> في الأدوية التي تعالج تضخم الغدة الدرقية .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92281DDF-525D-4A0C-BD39-1DCB730D2362}"/>
              </a:ext>
            </a:extLst>
          </p:cNvPr>
          <p:cNvSpPr txBox="1"/>
          <p:nvPr/>
        </p:nvSpPr>
        <p:spPr>
          <a:xfrm>
            <a:off x="6934200" y="1781004"/>
            <a:ext cx="4638039" cy="6463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square">
            <a:spAutoFit/>
          </a:bodyPr>
          <a:lstStyle/>
          <a:p>
            <a:r>
              <a:rPr lang="ar-SA" sz="3600" b="1" dirty="0">
                <a:solidFill>
                  <a:srgbClr val="2800F0"/>
                </a:solidFill>
                <a:latin typeface="ae_AlMateen" panose="02060803050605020204" pitchFamily="18" charset="-78"/>
                <a:cs typeface="+mj-cs"/>
              </a:rPr>
              <a:t>استعمالات الاتزان المتجانس 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11BFF272-05C7-4EF5-B390-6F6FDDEE252A}"/>
              </a:ext>
            </a:extLst>
          </p:cNvPr>
          <p:cNvSpPr txBox="1">
            <a:spLocks noGrp="1"/>
          </p:cNvSpPr>
          <p:nvPr/>
        </p:nvSpPr>
        <p:spPr>
          <a:xfrm>
            <a:off x="11620500" y="6299612"/>
            <a:ext cx="295275" cy="2769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xmlns:lc="http://schemas.openxmlformats.org/drawingml/2006/lockedCanvas" val="1"/>
            </a:ext>
          </a:extLst>
        </p:spPr>
        <p:txBody>
          <a:bodyPr wrap="square" lIns="45719" rIns="45719" anchor="t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200" b="0" i="0" u="none" strike="noStrike" cap="none" spc="0" normalizeH="0" baseline="0">
                <a:ln>
                  <a:noFill/>
                </a:ln>
                <a:solidFill>
                  <a:srgbClr val="8A8E9D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1F3864"/>
                </a:solidFill>
                <a:effectLst/>
                <a:uFillTx/>
                <a:latin typeface="Arial"/>
                <a:ea typeface="Arial"/>
                <a:cs typeface="Arial"/>
                <a:sym typeface="Arial"/>
              </a:defRPr>
            </a:lvl9pPr>
          </a:lstStyle>
          <a:p>
            <a:fld id="{86CB4B4D-7CA3-9044-876B-883B54F8677D}" type="slidenum">
              <a:rPr b="1" smtClean="0"/>
              <a:pPr/>
              <a:t>9</a:t>
            </a:fld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261537464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4208</TotalTime>
  <Words>434</Words>
  <Application>Microsoft Office PowerPoint</Application>
  <PresentationFormat>شاشة عريضة</PresentationFormat>
  <Paragraphs>107</Paragraphs>
  <Slides>17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17</vt:i4>
      </vt:variant>
    </vt:vector>
  </HeadingPairs>
  <TitlesOfParts>
    <vt:vector size="24" baseType="lpstr">
      <vt:lpstr>ae_AlMateen</vt:lpstr>
      <vt:lpstr>Arial</vt:lpstr>
      <vt:lpstr>Calibri</vt:lpstr>
      <vt:lpstr>Calibri Light</vt:lpstr>
      <vt:lpstr>Cambria Math</vt:lpstr>
      <vt:lpstr>Sakkal Majalla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4</cp:revision>
  <dcterms:created xsi:type="dcterms:W3CDTF">2020-09-01T14:46:23Z</dcterms:created>
  <dcterms:modified xsi:type="dcterms:W3CDTF">2020-12-07T08:16:35Z</dcterms:modified>
</cp:coreProperties>
</file>