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  <p:sldId id="267" r:id="rId3"/>
    <p:sldId id="257" r:id="rId4"/>
    <p:sldId id="260" r:id="rId5"/>
    <p:sldId id="261" r:id="rId6"/>
    <p:sldId id="277" r:id="rId7"/>
    <p:sldId id="262" r:id="rId8"/>
    <p:sldId id="263" r:id="rId9"/>
    <p:sldId id="264" r:id="rId10"/>
    <p:sldId id="265" r:id="rId11"/>
    <p:sldId id="266" r:id="rId12"/>
    <p:sldId id="268" r:id="rId13"/>
    <p:sldId id="278" r:id="rId14"/>
    <p:sldId id="269" r:id="rId15"/>
    <p:sldId id="270" r:id="rId16"/>
    <p:sldId id="285" r:id="rId1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99D914-0BEF-4E70-8066-0AF810C22BC5}" v="111" dt="2020-10-18T09:03:33.2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jed Al-hakami" userId="c15e6e485a5a4051" providerId="LiveId" clId="{A599D914-0BEF-4E70-8066-0AF810C22BC5}"/>
    <pc:docChg chg="undo custSel addSld delSld modSld sldOrd">
      <pc:chgData name="majed Al-hakami" userId="c15e6e485a5a4051" providerId="LiveId" clId="{A599D914-0BEF-4E70-8066-0AF810C22BC5}" dt="2020-10-18T09:03:33.214" v="538"/>
      <pc:docMkLst>
        <pc:docMk/>
      </pc:docMkLst>
      <pc:sldChg chg="del">
        <pc:chgData name="majed Al-hakami" userId="c15e6e485a5a4051" providerId="LiveId" clId="{A599D914-0BEF-4E70-8066-0AF810C22BC5}" dt="2020-10-17T16:50:23.631" v="301" actId="47"/>
        <pc:sldMkLst>
          <pc:docMk/>
          <pc:sldMk cId="2447272190" sldId="256"/>
        </pc:sldMkLst>
      </pc:sldChg>
      <pc:sldChg chg="addSp delSp modSp mod delAnim modAnim">
        <pc:chgData name="majed Al-hakami" userId="c15e6e485a5a4051" providerId="LiveId" clId="{A599D914-0BEF-4E70-8066-0AF810C22BC5}" dt="2020-10-18T08:40:18.429" v="423" actId="20577"/>
        <pc:sldMkLst>
          <pc:docMk/>
          <pc:sldMk cId="3985106440" sldId="257"/>
        </pc:sldMkLst>
        <pc:spChg chg="add del mod">
          <ac:chgData name="majed Al-hakami" userId="c15e6e485a5a4051" providerId="LiveId" clId="{A599D914-0BEF-4E70-8066-0AF810C22BC5}" dt="2020-10-17T16:12:55.266" v="66" actId="478"/>
          <ac:spMkLst>
            <pc:docMk/>
            <pc:sldMk cId="3985106440" sldId="257"/>
            <ac:spMk id="17" creationId="{DFBA3AAE-0AC8-4FC1-9D45-499BBC955E79}"/>
          </ac:spMkLst>
        </pc:spChg>
        <pc:spChg chg="add del mod">
          <ac:chgData name="majed Al-hakami" userId="c15e6e485a5a4051" providerId="LiveId" clId="{A599D914-0BEF-4E70-8066-0AF810C22BC5}" dt="2020-10-17T16:10:29.048" v="35" actId="478"/>
          <ac:spMkLst>
            <pc:docMk/>
            <pc:sldMk cId="3985106440" sldId="257"/>
            <ac:spMk id="21" creationId="{F865AC4C-AA25-461E-9561-E933A3953E08}"/>
          </ac:spMkLst>
        </pc:spChg>
        <pc:spChg chg="add del mod">
          <ac:chgData name="majed Al-hakami" userId="c15e6e485a5a4051" providerId="LiveId" clId="{A599D914-0BEF-4E70-8066-0AF810C22BC5}" dt="2020-10-17T16:10:31.416" v="36" actId="478"/>
          <ac:spMkLst>
            <pc:docMk/>
            <pc:sldMk cId="3985106440" sldId="257"/>
            <ac:spMk id="23" creationId="{33FFB81B-7680-431B-B58A-02138D005DD8}"/>
          </ac:spMkLst>
        </pc:spChg>
        <pc:spChg chg="add del mod">
          <ac:chgData name="majed Al-hakami" userId="c15e6e485a5a4051" providerId="LiveId" clId="{A599D914-0BEF-4E70-8066-0AF810C22BC5}" dt="2020-10-17T16:10:23.512" v="33" actId="478"/>
          <ac:spMkLst>
            <pc:docMk/>
            <pc:sldMk cId="3985106440" sldId="257"/>
            <ac:spMk id="25" creationId="{D592DA66-B890-4B18-B21D-2F46E2CF2BE1}"/>
          </ac:spMkLst>
        </pc:spChg>
        <pc:spChg chg="add del mod">
          <ac:chgData name="majed Al-hakami" userId="c15e6e485a5a4051" providerId="LiveId" clId="{A599D914-0BEF-4E70-8066-0AF810C22BC5}" dt="2020-10-17T17:05:16.958" v="415" actId="478"/>
          <ac:spMkLst>
            <pc:docMk/>
            <pc:sldMk cId="3985106440" sldId="257"/>
            <ac:spMk id="26" creationId="{EB1ACF37-54EE-48A9-9815-8BF3F9936F3F}"/>
          </ac:spMkLst>
        </pc:spChg>
        <pc:spChg chg="add mod">
          <ac:chgData name="majed Al-hakami" userId="c15e6e485a5a4051" providerId="LiveId" clId="{A599D914-0BEF-4E70-8066-0AF810C22BC5}" dt="2020-10-18T08:40:18.429" v="423" actId="20577"/>
          <ac:spMkLst>
            <pc:docMk/>
            <pc:sldMk cId="3985106440" sldId="257"/>
            <ac:spMk id="27" creationId="{28C24536-D2DF-41B5-B65F-57209DB13F99}"/>
          </ac:spMkLst>
        </pc:spChg>
        <pc:spChg chg="add mod">
          <ac:chgData name="majed Al-hakami" userId="c15e6e485a5a4051" providerId="LiveId" clId="{A599D914-0BEF-4E70-8066-0AF810C22BC5}" dt="2020-10-17T16:13:08.008" v="69" actId="1076"/>
          <ac:spMkLst>
            <pc:docMk/>
            <pc:sldMk cId="3985106440" sldId="257"/>
            <ac:spMk id="28" creationId="{0FD21C75-D48D-4B71-99F7-388901A11548}"/>
          </ac:spMkLst>
        </pc:spChg>
        <pc:spChg chg="add mod">
          <ac:chgData name="majed Al-hakami" userId="c15e6e485a5a4051" providerId="LiveId" clId="{A599D914-0BEF-4E70-8066-0AF810C22BC5}" dt="2020-10-17T16:11:16.630" v="53" actId="1076"/>
          <ac:spMkLst>
            <pc:docMk/>
            <pc:sldMk cId="3985106440" sldId="257"/>
            <ac:spMk id="29" creationId="{AFD59393-A8BB-4B71-8A8B-3187145F6F1C}"/>
          </ac:spMkLst>
        </pc:spChg>
        <pc:spChg chg="add mod">
          <ac:chgData name="majed Al-hakami" userId="c15e6e485a5a4051" providerId="LiveId" clId="{A599D914-0BEF-4E70-8066-0AF810C22BC5}" dt="2020-10-17T16:11:22.553" v="57" actId="1076"/>
          <ac:spMkLst>
            <pc:docMk/>
            <pc:sldMk cId="3985106440" sldId="257"/>
            <ac:spMk id="30" creationId="{FF3497FD-7572-47D3-9EE2-A21163CB154C}"/>
          </ac:spMkLst>
        </pc:spChg>
        <pc:spChg chg="add mod">
          <ac:chgData name="majed Al-hakami" userId="c15e6e485a5a4051" providerId="LiveId" clId="{A599D914-0BEF-4E70-8066-0AF810C22BC5}" dt="2020-10-17T16:11:10.872" v="48" actId="1076"/>
          <ac:spMkLst>
            <pc:docMk/>
            <pc:sldMk cId="3985106440" sldId="257"/>
            <ac:spMk id="31" creationId="{75754C95-460E-4B4F-AD2A-506033282796}"/>
          </ac:spMkLst>
        </pc:spChg>
        <pc:spChg chg="add mod">
          <ac:chgData name="majed Al-hakami" userId="c15e6e485a5a4051" providerId="LiveId" clId="{A599D914-0BEF-4E70-8066-0AF810C22BC5}" dt="2020-10-17T16:10:47.110" v="40" actId="571"/>
          <ac:spMkLst>
            <pc:docMk/>
            <pc:sldMk cId="3985106440" sldId="257"/>
            <ac:spMk id="32" creationId="{9C1451AA-4E4C-4C5A-B64A-A3D89CFB60D7}"/>
          </ac:spMkLst>
        </pc:spChg>
        <pc:spChg chg="add mod">
          <ac:chgData name="majed Al-hakami" userId="c15e6e485a5a4051" providerId="LiveId" clId="{A599D914-0BEF-4E70-8066-0AF810C22BC5}" dt="2020-10-17T16:10:47.110" v="40" actId="571"/>
          <ac:spMkLst>
            <pc:docMk/>
            <pc:sldMk cId="3985106440" sldId="257"/>
            <ac:spMk id="33" creationId="{5EDDBDB4-771F-4805-9209-1216545EFDB1}"/>
          </ac:spMkLst>
        </pc:spChg>
        <pc:spChg chg="add">
          <ac:chgData name="majed Al-hakami" userId="c15e6e485a5a4051" providerId="LiveId" clId="{A599D914-0BEF-4E70-8066-0AF810C22BC5}" dt="2020-10-17T17:05:17.390" v="416" actId="22"/>
          <ac:spMkLst>
            <pc:docMk/>
            <pc:sldMk cId="3985106440" sldId="257"/>
            <ac:spMk id="35" creationId="{1B389F58-3F65-4243-BAEF-FAD252BB29F6}"/>
          </ac:spMkLst>
        </pc:spChg>
        <pc:picChg chg="add del">
          <ac:chgData name="majed Al-hakami" userId="c15e6e485a5a4051" providerId="LiveId" clId="{A599D914-0BEF-4E70-8066-0AF810C22BC5}" dt="2020-10-17T16:13:01.067" v="67" actId="478"/>
          <ac:picMkLst>
            <pc:docMk/>
            <pc:sldMk cId="3985106440" sldId="257"/>
            <ac:picMk id="19" creationId="{F191BAA5-83BF-401C-AFFF-E092B524E782}"/>
          </ac:picMkLst>
        </pc:picChg>
      </pc:sldChg>
      <pc:sldChg chg="del">
        <pc:chgData name="majed Al-hakami" userId="c15e6e485a5a4051" providerId="LiveId" clId="{A599D914-0BEF-4E70-8066-0AF810C22BC5}" dt="2020-10-17T17:00:52.163" v="387" actId="47"/>
        <pc:sldMkLst>
          <pc:docMk/>
          <pc:sldMk cId="3855509451" sldId="258"/>
        </pc:sldMkLst>
      </pc:sldChg>
      <pc:sldChg chg="modSp mod">
        <pc:chgData name="majed Al-hakami" userId="c15e6e485a5a4051" providerId="LiveId" clId="{A599D914-0BEF-4E70-8066-0AF810C22BC5}" dt="2020-10-17T15:57:09.335" v="5" actId="207"/>
        <pc:sldMkLst>
          <pc:docMk/>
          <pc:sldMk cId="1031796878" sldId="259"/>
        </pc:sldMkLst>
        <pc:spChg chg="mod">
          <ac:chgData name="majed Al-hakami" userId="c15e6e485a5a4051" providerId="LiveId" clId="{A599D914-0BEF-4E70-8066-0AF810C22BC5}" dt="2020-10-17T15:57:09.335" v="5" actId="207"/>
          <ac:spMkLst>
            <pc:docMk/>
            <pc:sldMk cId="1031796878" sldId="259"/>
            <ac:spMk id="19" creationId="{EA6D929D-48F8-4DAF-A4FE-3BE268AF2D56}"/>
          </ac:spMkLst>
        </pc:spChg>
      </pc:sldChg>
      <pc:sldChg chg="addSp modSp mod">
        <pc:chgData name="majed Al-hakami" userId="c15e6e485a5a4051" providerId="LiveId" clId="{A599D914-0BEF-4E70-8066-0AF810C22BC5}" dt="2020-10-17T17:03:51.287" v="395" actId="22"/>
        <pc:sldMkLst>
          <pc:docMk/>
          <pc:sldMk cId="1576479766" sldId="260"/>
        </pc:sldMkLst>
        <pc:spChg chg="add mod">
          <ac:chgData name="majed Al-hakami" userId="c15e6e485a5a4051" providerId="LiveId" clId="{A599D914-0BEF-4E70-8066-0AF810C22BC5}" dt="2020-10-17T16:01:22.716" v="25" actId="404"/>
          <ac:spMkLst>
            <pc:docMk/>
            <pc:sldMk cId="1576479766" sldId="260"/>
            <ac:spMk id="6" creationId="{1704A44F-BC35-4127-99CB-334DB80CB907}"/>
          </ac:spMkLst>
        </pc:spChg>
        <pc:spChg chg="add">
          <ac:chgData name="majed Al-hakami" userId="c15e6e485a5a4051" providerId="LiveId" clId="{A599D914-0BEF-4E70-8066-0AF810C22BC5}" dt="2020-10-17T17:03:51.287" v="395" actId="22"/>
          <ac:spMkLst>
            <pc:docMk/>
            <pc:sldMk cId="1576479766" sldId="260"/>
            <ac:spMk id="8" creationId="{BA27C844-FBBE-4BBB-B046-27E2E5557FD9}"/>
          </ac:spMkLst>
        </pc:spChg>
        <pc:picChg chg="add mod">
          <ac:chgData name="majed Al-hakami" userId="c15e6e485a5a4051" providerId="LiveId" clId="{A599D914-0BEF-4E70-8066-0AF810C22BC5}" dt="2020-10-17T16:01:03.344" v="23" actId="14100"/>
          <ac:picMkLst>
            <pc:docMk/>
            <pc:sldMk cId="1576479766" sldId="260"/>
            <ac:picMk id="2" creationId="{3EA0CB9E-8A0A-4D06-BD98-DA394C4883E7}"/>
          </ac:picMkLst>
        </pc:picChg>
      </pc:sldChg>
      <pc:sldChg chg="addSp modSp mod">
        <pc:chgData name="majed Al-hakami" userId="c15e6e485a5a4051" providerId="LiveId" clId="{A599D914-0BEF-4E70-8066-0AF810C22BC5}" dt="2020-10-17T17:03:55.395" v="396" actId="22"/>
        <pc:sldMkLst>
          <pc:docMk/>
          <pc:sldMk cId="1074697893" sldId="261"/>
        </pc:sldMkLst>
        <pc:spChg chg="add mod">
          <ac:chgData name="majed Al-hakami" userId="c15e6e485a5a4051" providerId="LiveId" clId="{A599D914-0BEF-4E70-8066-0AF810C22BC5}" dt="2020-10-17T16:18:58.034" v="76" actId="14100"/>
          <ac:spMkLst>
            <pc:docMk/>
            <pc:sldMk cId="1074697893" sldId="261"/>
            <ac:spMk id="2" creationId="{D30C258A-B067-465D-AAAE-26CBF3BEEFF1}"/>
          </ac:spMkLst>
        </pc:spChg>
        <pc:spChg chg="add mod">
          <ac:chgData name="majed Al-hakami" userId="c15e6e485a5a4051" providerId="LiveId" clId="{A599D914-0BEF-4E70-8066-0AF810C22BC5}" dt="2020-10-17T16:19:40.114" v="81" actId="1076"/>
          <ac:spMkLst>
            <pc:docMk/>
            <pc:sldMk cId="1074697893" sldId="261"/>
            <ac:spMk id="6" creationId="{BF3841C5-9418-47FA-B5FB-D063AAA892BF}"/>
          </ac:spMkLst>
        </pc:spChg>
        <pc:spChg chg="add mod">
          <ac:chgData name="majed Al-hakami" userId="c15e6e485a5a4051" providerId="LiveId" clId="{A599D914-0BEF-4E70-8066-0AF810C22BC5}" dt="2020-10-17T16:19:54.315" v="83" actId="1076"/>
          <ac:spMkLst>
            <pc:docMk/>
            <pc:sldMk cId="1074697893" sldId="261"/>
            <ac:spMk id="9" creationId="{E116BE15-5F7E-41FC-BDAA-FE461EF22C97}"/>
          </ac:spMkLst>
        </pc:spChg>
        <pc:spChg chg="add">
          <ac:chgData name="majed Al-hakami" userId="c15e6e485a5a4051" providerId="LiveId" clId="{A599D914-0BEF-4E70-8066-0AF810C22BC5}" dt="2020-10-17T17:03:55.395" v="396" actId="22"/>
          <ac:spMkLst>
            <pc:docMk/>
            <pc:sldMk cId="1074697893" sldId="261"/>
            <ac:spMk id="11" creationId="{ABD8D506-522C-42F8-A6F9-C3FC242538AE}"/>
          </ac:spMkLst>
        </pc:spChg>
        <pc:cxnChg chg="add mod">
          <ac:chgData name="majed Al-hakami" userId="c15e6e485a5a4051" providerId="LiveId" clId="{A599D914-0BEF-4E70-8066-0AF810C22BC5}" dt="2020-10-17T16:19:40.114" v="81" actId="1076"/>
          <ac:cxnSpMkLst>
            <pc:docMk/>
            <pc:sldMk cId="1074697893" sldId="261"/>
            <ac:cxnSpMk id="7" creationId="{24BDD17E-396A-4118-B656-7D1094BFB008}"/>
          </ac:cxnSpMkLst>
        </pc:cxnChg>
      </pc:sldChg>
      <pc:sldChg chg="addSp delSp modSp mod">
        <pc:chgData name="majed Al-hakami" userId="c15e6e485a5a4051" providerId="LiveId" clId="{A599D914-0BEF-4E70-8066-0AF810C22BC5}" dt="2020-10-17T17:04:08.681" v="399" actId="22"/>
        <pc:sldMkLst>
          <pc:docMk/>
          <pc:sldMk cId="1105683650" sldId="262"/>
        </pc:sldMkLst>
        <pc:spChg chg="add del mod">
          <ac:chgData name="majed Al-hakami" userId="c15e6e485a5a4051" providerId="LiveId" clId="{A599D914-0BEF-4E70-8066-0AF810C22BC5}" dt="2020-10-17T16:21:50.592" v="106" actId="478"/>
          <ac:spMkLst>
            <pc:docMk/>
            <pc:sldMk cId="1105683650" sldId="262"/>
            <ac:spMk id="2" creationId="{BAE9CF9A-6DF1-4EEC-9C9D-D3AFF3A1A600}"/>
          </ac:spMkLst>
        </pc:spChg>
        <pc:spChg chg="add mod">
          <ac:chgData name="majed Al-hakami" userId="c15e6e485a5a4051" providerId="LiveId" clId="{A599D914-0BEF-4E70-8066-0AF810C22BC5}" dt="2020-10-17T16:23:19.440" v="112" actId="14100"/>
          <ac:spMkLst>
            <pc:docMk/>
            <pc:sldMk cId="1105683650" sldId="262"/>
            <ac:spMk id="6" creationId="{56CC162D-FDD3-4BDB-8C66-D778D02BE58C}"/>
          </ac:spMkLst>
        </pc:spChg>
        <pc:spChg chg="add mod">
          <ac:chgData name="majed Al-hakami" userId="c15e6e485a5a4051" providerId="LiveId" clId="{A599D914-0BEF-4E70-8066-0AF810C22BC5}" dt="2020-10-17T16:21:48.433" v="105" actId="14100"/>
          <ac:spMkLst>
            <pc:docMk/>
            <pc:sldMk cId="1105683650" sldId="262"/>
            <ac:spMk id="8" creationId="{78E8688E-7740-47AD-8DA2-A0558DE4D7E8}"/>
          </ac:spMkLst>
        </pc:spChg>
        <pc:spChg chg="add mod">
          <ac:chgData name="majed Al-hakami" userId="c15e6e485a5a4051" providerId="LiveId" clId="{A599D914-0BEF-4E70-8066-0AF810C22BC5}" dt="2020-10-17T16:24:47.635" v="121" actId="1076"/>
          <ac:spMkLst>
            <pc:docMk/>
            <pc:sldMk cId="1105683650" sldId="262"/>
            <ac:spMk id="12" creationId="{3E0B52EF-9837-4848-8D9E-188AEC721399}"/>
          </ac:spMkLst>
        </pc:spChg>
        <pc:spChg chg="add">
          <ac:chgData name="majed Al-hakami" userId="c15e6e485a5a4051" providerId="LiveId" clId="{A599D914-0BEF-4E70-8066-0AF810C22BC5}" dt="2020-10-17T17:04:08.681" v="399" actId="22"/>
          <ac:spMkLst>
            <pc:docMk/>
            <pc:sldMk cId="1105683650" sldId="262"/>
            <ac:spMk id="16" creationId="{B3DA6FD1-E06A-4902-9FEA-EEF279640989}"/>
          </ac:spMkLst>
        </pc:spChg>
        <pc:picChg chg="add mod">
          <ac:chgData name="majed Al-hakami" userId="c15e6e485a5a4051" providerId="LiveId" clId="{A599D914-0BEF-4E70-8066-0AF810C22BC5}" dt="2020-10-17T16:23:25.074" v="114" actId="1076"/>
          <ac:picMkLst>
            <pc:docMk/>
            <pc:sldMk cId="1105683650" sldId="262"/>
            <ac:picMk id="10" creationId="{422BDA15-C26D-4868-9EDE-9A278AD2D1B7}"/>
          </ac:picMkLst>
        </pc:picChg>
        <pc:picChg chg="add mod">
          <ac:chgData name="majed Al-hakami" userId="c15e6e485a5a4051" providerId="LiveId" clId="{A599D914-0BEF-4E70-8066-0AF810C22BC5}" dt="2020-10-17T16:24:40.779" v="119" actId="1076"/>
          <ac:picMkLst>
            <pc:docMk/>
            <pc:sldMk cId="1105683650" sldId="262"/>
            <ac:picMk id="14" creationId="{6FEE7D31-8BC6-4211-8198-E3858571CE4B}"/>
          </ac:picMkLst>
        </pc:picChg>
      </pc:sldChg>
      <pc:sldChg chg="addSp delSp modSp mod modAnim">
        <pc:chgData name="majed Al-hakami" userId="c15e6e485a5a4051" providerId="LiveId" clId="{A599D914-0BEF-4E70-8066-0AF810C22BC5}" dt="2020-10-17T17:04:11.046" v="400" actId="22"/>
        <pc:sldMkLst>
          <pc:docMk/>
          <pc:sldMk cId="1680186294" sldId="263"/>
        </pc:sldMkLst>
        <pc:spChg chg="add del mod">
          <ac:chgData name="majed Al-hakami" userId="c15e6e485a5a4051" providerId="LiveId" clId="{A599D914-0BEF-4E70-8066-0AF810C22BC5}" dt="2020-10-17T16:29:04.562" v="164" actId="478"/>
          <ac:spMkLst>
            <pc:docMk/>
            <pc:sldMk cId="1680186294" sldId="263"/>
            <ac:spMk id="2" creationId="{C2B97520-CA3D-453C-9E61-0D2DBD7DBF76}"/>
          </ac:spMkLst>
        </pc:spChg>
        <pc:spChg chg="add mod">
          <ac:chgData name="majed Al-hakami" userId="c15e6e485a5a4051" providerId="LiveId" clId="{A599D914-0BEF-4E70-8066-0AF810C22BC5}" dt="2020-10-17T16:30:23.574" v="175" actId="1076"/>
          <ac:spMkLst>
            <pc:docMk/>
            <pc:sldMk cId="1680186294" sldId="263"/>
            <ac:spMk id="6" creationId="{CC6DFAC3-EC74-4C2E-AD9A-5A1640F33C9F}"/>
          </ac:spMkLst>
        </pc:spChg>
        <pc:spChg chg="add mod">
          <ac:chgData name="majed Al-hakami" userId="c15e6e485a5a4051" providerId="LiveId" clId="{A599D914-0BEF-4E70-8066-0AF810C22BC5}" dt="2020-10-17T16:28:59.786" v="163" actId="20577"/>
          <ac:spMkLst>
            <pc:docMk/>
            <pc:sldMk cId="1680186294" sldId="263"/>
            <ac:spMk id="8" creationId="{ED1709E7-66E5-4E80-8979-EB6A055FDBAD}"/>
          </ac:spMkLst>
        </pc:spChg>
        <pc:spChg chg="add">
          <ac:chgData name="majed Al-hakami" userId="c15e6e485a5a4051" providerId="LiveId" clId="{A599D914-0BEF-4E70-8066-0AF810C22BC5}" dt="2020-10-17T17:04:11.046" v="400" actId="22"/>
          <ac:spMkLst>
            <pc:docMk/>
            <pc:sldMk cId="1680186294" sldId="263"/>
            <ac:spMk id="10" creationId="{8DC4950A-B405-4056-9B23-9B46F4BD2C0B}"/>
          </ac:spMkLst>
        </pc:spChg>
      </pc:sldChg>
      <pc:sldChg chg="addSp modSp mod modAnim">
        <pc:chgData name="majed Al-hakami" userId="c15e6e485a5a4051" providerId="LiveId" clId="{A599D914-0BEF-4E70-8066-0AF810C22BC5}" dt="2020-10-17T17:04:01.157" v="398" actId="22"/>
        <pc:sldMkLst>
          <pc:docMk/>
          <pc:sldMk cId="1552553680" sldId="264"/>
        </pc:sldMkLst>
        <pc:spChg chg="add">
          <ac:chgData name="majed Al-hakami" userId="c15e6e485a5a4051" providerId="LiveId" clId="{A599D914-0BEF-4E70-8066-0AF810C22BC5}" dt="2020-10-17T16:33:10.525" v="176" actId="22"/>
          <ac:spMkLst>
            <pc:docMk/>
            <pc:sldMk cId="1552553680" sldId="264"/>
            <ac:spMk id="2" creationId="{0942B738-4030-4914-B16F-6C85A9E3AEF9}"/>
          </ac:spMkLst>
        </pc:spChg>
        <pc:spChg chg="add mod">
          <ac:chgData name="majed Al-hakami" userId="c15e6e485a5a4051" providerId="LiveId" clId="{A599D914-0BEF-4E70-8066-0AF810C22BC5}" dt="2020-10-17T16:34:01.201" v="198" actId="1076"/>
          <ac:spMkLst>
            <pc:docMk/>
            <pc:sldMk cId="1552553680" sldId="264"/>
            <ac:spMk id="6" creationId="{B01943F1-3DE4-463C-8497-2DCEE7080F81}"/>
          </ac:spMkLst>
        </pc:spChg>
        <pc:spChg chg="add mod">
          <ac:chgData name="majed Al-hakami" userId="c15e6e485a5a4051" providerId="LiveId" clId="{A599D914-0BEF-4E70-8066-0AF810C22BC5}" dt="2020-10-17T16:34:40.069" v="205" actId="1076"/>
          <ac:spMkLst>
            <pc:docMk/>
            <pc:sldMk cId="1552553680" sldId="264"/>
            <ac:spMk id="8" creationId="{EC8C1110-F7B3-4FAA-BB91-3A2D580D9884}"/>
          </ac:spMkLst>
        </pc:spChg>
        <pc:spChg chg="add mod">
          <ac:chgData name="majed Al-hakami" userId="c15e6e485a5a4051" providerId="LiveId" clId="{A599D914-0BEF-4E70-8066-0AF810C22BC5}" dt="2020-10-17T16:34:37.411" v="204" actId="1076"/>
          <ac:spMkLst>
            <pc:docMk/>
            <pc:sldMk cId="1552553680" sldId="264"/>
            <ac:spMk id="10" creationId="{1B626AA6-93B7-43AA-B05F-34ED85B80264}"/>
          </ac:spMkLst>
        </pc:spChg>
        <pc:spChg chg="add">
          <ac:chgData name="majed Al-hakami" userId="c15e6e485a5a4051" providerId="LiveId" clId="{A599D914-0BEF-4E70-8066-0AF810C22BC5}" dt="2020-10-17T17:04:01.157" v="398" actId="22"/>
          <ac:spMkLst>
            <pc:docMk/>
            <pc:sldMk cId="1552553680" sldId="264"/>
            <ac:spMk id="14" creationId="{87A44BA1-88BF-4906-93AE-136DA2E75F4C}"/>
          </ac:spMkLst>
        </pc:spChg>
        <pc:picChg chg="add mod">
          <ac:chgData name="majed Al-hakami" userId="c15e6e485a5a4051" providerId="LiveId" clId="{A599D914-0BEF-4E70-8066-0AF810C22BC5}" dt="2020-10-17T16:34:37.411" v="204" actId="1076"/>
          <ac:picMkLst>
            <pc:docMk/>
            <pc:sldMk cId="1552553680" sldId="264"/>
            <ac:picMk id="12" creationId="{98FB1775-AAB0-40D2-BD6B-94AB00E5B34B}"/>
          </ac:picMkLst>
        </pc:picChg>
      </pc:sldChg>
      <pc:sldChg chg="addSp delSp modSp mod modAnim">
        <pc:chgData name="majed Al-hakami" userId="c15e6e485a5a4051" providerId="LiveId" clId="{A599D914-0BEF-4E70-8066-0AF810C22BC5}" dt="2020-10-18T09:03:33.214" v="538"/>
        <pc:sldMkLst>
          <pc:docMk/>
          <pc:sldMk cId="1842834493" sldId="265"/>
        </pc:sldMkLst>
        <pc:spChg chg="add mod">
          <ac:chgData name="majed Al-hakami" userId="c15e6e485a5a4051" providerId="LiveId" clId="{A599D914-0BEF-4E70-8066-0AF810C22BC5}" dt="2020-10-17T16:35:23.536" v="212" actId="14100"/>
          <ac:spMkLst>
            <pc:docMk/>
            <pc:sldMk cId="1842834493" sldId="265"/>
            <ac:spMk id="2" creationId="{B0E6F526-A0D1-456D-BB5A-70781166BBC0}"/>
          </ac:spMkLst>
        </pc:spChg>
        <pc:spChg chg="add mod">
          <ac:chgData name="majed Al-hakami" userId="c15e6e485a5a4051" providerId="LiveId" clId="{A599D914-0BEF-4E70-8066-0AF810C22BC5}" dt="2020-10-17T16:35:47.871" v="214" actId="1076"/>
          <ac:spMkLst>
            <pc:docMk/>
            <pc:sldMk cId="1842834493" sldId="265"/>
            <ac:spMk id="6" creationId="{89456BD3-33DE-4CF5-B231-6754E1D42224}"/>
          </ac:spMkLst>
        </pc:spChg>
        <pc:spChg chg="add mod">
          <ac:chgData name="majed Al-hakami" userId="c15e6e485a5a4051" providerId="LiveId" clId="{A599D914-0BEF-4E70-8066-0AF810C22BC5}" dt="2020-10-18T09:02:32.137" v="528" actId="1076"/>
          <ac:spMkLst>
            <pc:docMk/>
            <pc:sldMk cId="1842834493" sldId="265"/>
            <ac:spMk id="10" creationId="{8B26CE8B-EE89-4C5B-8D71-03B8DD6B3166}"/>
          </ac:spMkLst>
        </pc:spChg>
        <pc:spChg chg="add mod">
          <ac:chgData name="majed Al-hakami" userId="c15e6e485a5a4051" providerId="LiveId" clId="{A599D914-0BEF-4E70-8066-0AF810C22BC5}" dt="2020-10-18T09:02:35.637" v="529" actId="1076"/>
          <ac:spMkLst>
            <pc:docMk/>
            <pc:sldMk cId="1842834493" sldId="265"/>
            <ac:spMk id="12" creationId="{98C8068B-C944-4E1E-BDB1-5A417EC6316E}"/>
          </ac:spMkLst>
        </pc:spChg>
        <pc:spChg chg="add mod">
          <ac:chgData name="majed Al-hakami" userId="c15e6e485a5a4051" providerId="LiveId" clId="{A599D914-0BEF-4E70-8066-0AF810C22BC5}" dt="2020-10-17T17:04:39.927" v="407" actId="14100"/>
          <ac:spMkLst>
            <pc:docMk/>
            <pc:sldMk cId="1842834493" sldId="265"/>
            <ac:spMk id="14" creationId="{3793E3AB-DE25-417F-B64D-905B46AA3D0D}"/>
          </ac:spMkLst>
        </pc:spChg>
        <pc:spChg chg="add mod">
          <ac:chgData name="majed Al-hakami" userId="c15e6e485a5a4051" providerId="LiveId" clId="{A599D914-0BEF-4E70-8066-0AF810C22BC5}" dt="2020-10-18T09:02:25.331" v="526" actId="113"/>
          <ac:spMkLst>
            <pc:docMk/>
            <pc:sldMk cId="1842834493" sldId="265"/>
            <ac:spMk id="19" creationId="{81A73A68-9C70-446D-A759-8BC1C0400AE2}"/>
          </ac:spMkLst>
        </pc:spChg>
        <pc:picChg chg="add del mod">
          <ac:chgData name="majed Al-hakami" userId="c15e6e485a5a4051" providerId="LiveId" clId="{A599D914-0BEF-4E70-8066-0AF810C22BC5}" dt="2020-10-18T08:59:55.651" v="451" actId="478"/>
          <ac:picMkLst>
            <pc:docMk/>
            <pc:sldMk cId="1842834493" sldId="265"/>
            <ac:picMk id="8" creationId="{749B8F59-F40D-4987-AD54-81572B08ACB2}"/>
          </ac:picMkLst>
        </pc:picChg>
        <pc:picChg chg="add mod">
          <ac:chgData name="majed Al-hakami" userId="c15e6e485a5a4051" providerId="LiveId" clId="{A599D914-0BEF-4E70-8066-0AF810C22BC5}" dt="2020-10-18T09:00:09.260" v="454" actId="14100"/>
          <ac:picMkLst>
            <pc:docMk/>
            <pc:sldMk cId="1842834493" sldId="265"/>
            <ac:picMk id="15" creationId="{04F8FBAD-21FC-4A5D-A6D9-ACE5891902D5}"/>
          </ac:picMkLst>
        </pc:picChg>
        <pc:picChg chg="add mod">
          <ac:chgData name="majed Al-hakami" userId="c15e6e485a5a4051" providerId="LiveId" clId="{A599D914-0BEF-4E70-8066-0AF810C22BC5}" dt="2020-10-18T09:00:58.903" v="457" actId="1076"/>
          <ac:picMkLst>
            <pc:docMk/>
            <pc:sldMk cId="1842834493" sldId="265"/>
            <ac:picMk id="17" creationId="{7AD3E005-0FA3-4B4F-B8F8-4412790F8382}"/>
          </ac:picMkLst>
        </pc:picChg>
      </pc:sldChg>
      <pc:sldChg chg="addSp delSp modSp mod modAnim">
        <pc:chgData name="majed Al-hakami" userId="c15e6e485a5a4051" providerId="LiveId" clId="{A599D914-0BEF-4E70-8066-0AF810C22BC5}" dt="2020-10-17T17:04:47.130" v="408" actId="14100"/>
        <pc:sldMkLst>
          <pc:docMk/>
          <pc:sldMk cId="1837338473" sldId="266"/>
        </pc:sldMkLst>
        <pc:spChg chg="add">
          <ac:chgData name="majed Al-hakami" userId="c15e6e485a5a4051" providerId="LiveId" clId="{A599D914-0BEF-4E70-8066-0AF810C22BC5}" dt="2020-10-17T16:38:11.761" v="217" actId="22"/>
          <ac:spMkLst>
            <pc:docMk/>
            <pc:sldMk cId="1837338473" sldId="266"/>
            <ac:spMk id="2" creationId="{75757F8B-F8AA-4B9B-83AE-BEB0DBA775AD}"/>
          </ac:spMkLst>
        </pc:spChg>
        <pc:spChg chg="add mod">
          <ac:chgData name="majed Al-hakami" userId="c15e6e485a5a4051" providerId="LiveId" clId="{A599D914-0BEF-4E70-8066-0AF810C22BC5}" dt="2020-10-17T16:38:45.194" v="221" actId="14100"/>
          <ac:spMkLst>
            <pc:docMk/>
            <pc:sldMk cId="1837338473" sldId="266"/>
            <ac:spMk id="6" creationId="{929BB11B-BA57-493E-A9D7-1E83C5CFDBCF}"/>
          </ac:spMkLst>
        </pc:spChg>
        <pc:spChg chg="add mod">
          <ac:chgData name="majed Al-hakami" userId="c15e6e485a5a4051" providerId="LiveId" clId="{A599D914-0BEF-4E70-8066-0AF810C22BC5}" dt="2020-10-17T16:42:11.390" v="259" actId="20577"/>
          <ac:spMkLst>
            <pc:docMk/>
            <pc:sldMk cId="1837338473" sldId="266"/>
            <ac:spMk id="8" creationId="{F991CB26-14B4-4101-9A91-24108BB52F3E}"/>
          </ac:spMkLst>
        </pc:spChg>
        <pc:spChg chg="add mod">
          <ac:chgData name="majed Al-hakami" userId="c15e6e485a5a4051" providerId="LiveId" clId="{A599D914-0BEF-4E70-8066-0AF810C22BC5}" dt="2020-10-17T17:04:47.130" v="408" actId="14100"/>
          <ac:spMkLst>
            <pc:docMk/>
            <pc:sldMk cId="1837338473" sldId="266"/>
            <ac:spMk id="11" creationId="{0FC621EB-7036-468A-80A2-ECB341779944}"/>
          </ac:spMkLst>
        </pc:spChg>
        <pc:picChg chg="add mod">
          <ac:chgData name="majed Al-hakami" userId="c15e6e485a5a4051" providerId="LiveId" clId="{A599D914-0BEF-4E70-8066-0AF810C22BC5}" dt="2020-10-17T16:42:52.824" v="263" actId="1076"/>
          <ac:picMkLst>
            <pc:docMk/>
            <pc:sldMk cId="1837338473" sldId="266"/>
            <ac:picMk id="10" creationId="{63CD516E-46F7-4B14-9BE0-C311D5FA6E1E}"/>
          </ac:picMkLst>
        </pc:picChg>
        <pc:picChg chg="add mod">
          <ac:chgData name="majed Al-hakami" userId="c15e6e485a5a4051" providerId="LiveId" clId="{A599D914-0BEF-4E70-8066-0AF810C22BC5}" dt="2020-10-17T16:43:00.010" v="265" actId="14100"/>
          <ac:picMkLst>
            <pc:docMk/>
            <pc:sldMk cId="1837338473" sldId="266"/>
            <ac:picMk id="1026" creationId="{E7E5A81D-2D7E-46EE-87CD-0C8489483528}"/>
          </ac:picMkLst>
        </pc:picChg>
        <pc:picChg chg="add mod">
          <ac:chgData name="majed Al-hakami" userId="c15e6e485a5a4051" providerId="LiveId" clId="{A599D914-0BEF-4E70-8066-0AF810C22BC5}" dt="2020-10-17T16:42:55.902" v="264" actId="14100"/>
          <ac:picMkLst>
            <pc:docMk/>
            <pc:sldMk cId="1837338473" sldId="266"/>
            <ac:picMk id="1028" creationId="{1AB5BCFF-759F-45DC-9070-6FE4F08B73D0}"/>
          </ac:picMkLst>
        </pc:picChg>
        <pc:picChg chg="add del">
          <ac:chgData name="majed Al-hakami" userId="c15e6e485a5a4051" providerId="LiveId" clId="{A599D914-0BEF-4E70-8066-0AF810C22BC5}" dt="2020-10-17T16:42:04.988" v="247" actId="478"/>
          <ac:picMkLst>
            <pc:docMk/>
            <pc:sldMk cId="1837338473" sldId="266"/>
            <ac:picMk id="1030" creationId="{20D4157B-CFB8-4B92-B92E-2548BCEA667C}"/>
          </ac:picMkLst>
        </pc:picChg>
      </pc:sldChg>
      <pc:sldChg chg="addSp modSp mod ord modAnim">
        <pc:chgData name="majed Al-hakami" userId="c15e6e485a5a4051" providerId="LiveId" clId="{A599D914-0BEF-4E70-8066-0AF810C22BC5}" dt="2020-10-17T17:05:13.404" v="414" actId="22"/>
        <pc:sldMkLst>
          <pc:docMk/>
          <pc:sldMk cId="933478529" sldId="267"/>
        </pc:sldMkLst>
        <pc:spChg chg="add">
          <ac:chgData name="majed Al-hakami" userId="c15e6e485a5a4051" providerId="LiveId" clId="{A599D914-0BEF-4E70-8066-0AF810C22BC5}" dt="2020-10-17T17:05:13.404" v="414" actId="22"/>
          <ac:spMkLst>
            <pc:docMk/>
            <pc:sldMk cId="933478529" sldId="267"/>
            <ac:spMk id="2" creationId="{BB4C0F5E-7FEF-4879-AC7F-3E085F43A8BE}"/>
          </ac:spMkLst>
        </pc:spChg>
        <pc:spChg chg="mod">
          <ac:chgData name="majed Al-hakami" userId="c15e6e485a5a4051" providerId="LiveId" clId="{A599D914-0BEF-4E70-8066-0AF810C22BC5}" dt="2020-10-17T16:50:10.446" v="298" actId="20577"/>
          <ac:spMkLst>
            <pc:docMk/>
            <pc:sldMk cId="933478529" sldId="267"/>
            <ac:spMk id="3" creationId="{FB7C2AD4-C262-4CD6-BE19-6549FC922CA8}"/>
          </ac:spMkLst>
        </pc:spChg>
        <pc:spChg chg="mod">
          <ac:chgData name="majed Al-hakami" userId="c15e6e485a5a4051" providerId="LiveId" clId="{A599D914-0BEF-4E70-8066-0AF810C22BC5}" dt="2020-10-17T16:47:18.610" v="275"/>
          <ac:spMkLst>
            <pc:docMk/>
            <pc:sldMk cId="933478529" sldId="267"/>
            <ac:spMk id="5" creationId="{9ACE0568-4313-4524-8DF2-3A0298278DA0}"/>
          </ac:spMkLst>
        </pc:spChg>
        <pc:spChg chg="mod">
          <ac:chgData name="majed Al-hakami" userId="c15e6e485a5a4051" providerId="LiveId" clId="{A599D914-0BEF-4E70-8066-0AF810C22BC5}" dt="2020-10-17T16:47:36.927" v="277" actId="403"/>
          <ac:spMkLst>
            <pc:docMk/>
            <pc:sldMk cId="933478529" sldId="267"/>
            <ac:spMk id="6" creationId="{5B37A086-145B-4570-9680-A8016B5B0217}"/>
          </ac:spMkLst>
        </pc:spChg>
        <pc:spChg chg="mod">
          <ac:chgData name="majed Al-hakami" userId="c15e6e485a5a4051" providerId="LiveId" clId="{A599D914-0BEF-4E70-8066-0AF810C22BC5}" dt="2020-10-17T16:47:18.610" v="275"/>
          <ac:spMkLst>
            <pc:docMk/>
            <pc:sldMk cId="933478529" sldId="267"/>
            <ac:spMk id="8" creationId="{18BD64A5-3264-4B1E-A0E2-6A30521712F5}"/>
          </ac:spMkLst>
        </pc:spChg>
        <pc:spChg chg="mod">
          <ac:chgData name="majed Al-hakami" userId="c15e6e485a5a4051" providerId="LiveId" clId="{A599D914-0BEF-4E70-8066-0AF810C22BC5}" dt="2020-10-17T16:51:13.068" v="309" actId="20577"/>
          <ac:spMkLst>
            <pc:docMk/>
            <pc:sldMk cId="933478529" sldId="267"/>
            <ac:spMk id="9" creationId="{AAF4A392-2949-426E-BDB6-06544EC80EC6}"/>
          </ac:spMkLst>
        </pc:spChg>
        <pc:spChg chg="mod">
          <ac:chgData name="majed Al-hakami" userId="c15e6e485a5a4051" providerId="LiveId" clId="{A599D914-0BEF-4E70-8066-0AF810C22BC5}" dt="2020-10-17T16:47:18.610" v="275"/>
          <ac:spMkLst>
            <pc:docMk/>
            <pc:sldMk cId="933478529" sldId="267"/>
            <ac:spMk id="11" creationId="{03D6BEB3-DEA1-45E2-9F90-8CD2A29B01E9}"/>
          </ac:spMkLst>
        </pc:spChg>
        <pc:spChg chg="mod">
          <ac:chgData name="majed Al-hakami" userId="c15e6e485a5a4051" providerId="LiveId" clId="{A599D914-0BEF-4E70-8066-0AF810C22BC5}" dt="2020-10-17T16:49:18.928" v="288" actId="207"/>
          <ac:spMkLst>
            <pc:docMk/>
            <pc:sldMk cId="933478529" sldId="267"/>
            <ac:spMk id="12" creationId="{D9BCF879-A5CE-4A7E-86DC-D1A598649067}"/>
          </ac:spMkLst>
        </pc:spChg>
        <pc:spChg chg="mod">
          <ac:chgData name="majed Al-hakami" userId="c15e6e485a5a4051" providerId="LiveId" clId="{A599D914-0BEF-4E70-8066-0AF810C22BC5}" dt="2020-10-17T16:47:18.610" v="275"/>
          <ac:spMkLst>
            <pc:docMk/>
            <pc:sldMk cId="933478529" sldId="267"/>
            <ac:spMk id="14" creationId="{B8BF5908-4815-4A21-B61B-8B1F09007224}"/>
          </ac:spMkLst>
        </pc:spChg>
        <pc:spChg chg="mod">
          <ac:chgData name="majed Al-hakami" userId="c15e6e485a5a4051" providerId="LiveId" clId="{A599D914-0BEF-4E70-8066-0AF810C22BC5}" dt="2020-10-17T16:49:40.452" v="291" actId="207"/>
          <ac:spMkLst>
            <pc:docMk/>
            <pc:sldMk cId="933478529" sldId="267"/>
            <ac:spMk id="15" creationId="{F48EF6E0-D5C1-4082-9066-1AA814FE4EFF}"/>
          </ac:spMkLst>
        </pc:spChg>
        <pc:grpChg chg="add mod">
          <ac:chgData name="majed Al-hakami" userId="c15e6e485a5a4051" providerId="LiveId" clId="{A599D914-0BEF-4E70-8066-0AF810C22BC5}" dt="2020-10-17T16:47:49.667" v="278" actId="1076"/>
          <ac:grpSpMkLst>
            <pc:docMk/>
            <pc:sldMk cId="933478529" sldId="267"/>
            <ac:grpSpMk id="4" creationId="{B04D7A6D-5ABD-43C2-9D66-3A4026D3033C}"/>
          </ac:grpSpMkLst>
        </pc:grpChg>
        <pc:grpChg chg="add mod">
          <ac:chgData name="majed Al-hakami" userId="c15e6e485a5a4051" providerId="LiveId" clId="{A599D914-0BEF-4E70-8066-0AF810C22BC5}" dt="2020-10-17T16:47:49.667" v="278" actId="1076"/>
          <ac:grpSpMkLst>
            <pc:docMk/>
            <pc:sldMk cId="933478529" sldId="267"/>
            <ac:grpSpMk id="7" creationId="{5AC32033-CDE6-4B01-B55D-838E0978A163}"/>
          </ac:grpSpMkLst>
        </pc:grpChg>
        <pc:grpChg chg="add mod">
          <ac:chgData name="majed Al-hakami" userId="c15e6e485a5a4051" providerId="LiveId" clId="{A599D914-0BEF-4E70-8066-0AF810C22BC5}" dt="2020-10-17T16:47:49.667" v="278" actId="1076"/>
          <ac:grpSpMkLst>
            <pc:docMk/>
            <pc:sldMk cId="933478529" sldId="267"/>
            <ac:grpSpMk id="10" creationId="{A019744D-59C8-4423-A3DB-CDF0E7E2DC0D}"/>
          </ac:grpSpMkLst>
        </pc:grpChg>
        <pc:grpChg chg="add mod">
          <ac:chgData name="majed Al-hakami" userId="c15e6e485a5a4051" providerId="LiveId" clId="{A599D914-0BEF-4E70-8066-0AF810C22BC5}" dt="2020-10-17T16:47:49.667" v="278" actId="1076"/>
          <ac:grpSpMkLst>
            <pc:docMk/>
            <pc:sldMk cId="933478529" sldId="267"/>
            <ac:grpSpMk id="13" creationId="{94847050-5AC5-46BD-AAB6-65A81F77BE42}"/>
          </ac:grpSpMkLst>
        </pc:grpChg>
      </pc:sldChg>
      <pc:sldChg chg="addSp delSp modSp mod">
        <pc:chgData name="majed Al-hakami" userId="c15e6e485a5a4051" providerId="LiveId" clId="{A599D914-0BEF-4E70-8066-0AF810C22BC5}" dt="2020-10-17T17:04:51.509" v="409" actId="22"/>
        <pc:sldMkLst>
          <pc:docMk/>
          <pc:sldMk cId="2323888267" sldId="268"/>
        </pc:sldMkLst>
        <pc:spChg chg="add mod">
          <ac:chgData name="majed Al-hakami" userId="c15e6e485a5a4051" providerId="LiveId" clId="{A599D914-0BEF-4E70-8066-0AF810C22BC5}" dt="2020-10-17T16:54:38.206" v="326" actId="20577"/>
          <ac:spMkLst>
            <pc:docMk/>
            <pc:sldMk cId="2323888267" sldId="268"/>
            <ac:spMk id="2" creationId="{04FE7DCC-BD20-4112-B20B-81E62D36B3F0}"/>
          </ac:spMkLst>
        </pc:spChg>
        <pc:spChg chg="add del mod">
          <ac:chgData name="majed Al-hakami" userId="c15e6e485a5a4051" providerId="LiveId" clId="{A599D914-0BEF-4E70-8066-0AF810C22BC5}" dt="2020-10-17T16:56:01.400" v="348" actId="478"/>
          <ac:spMkLst>
            <pc:docMk/>
            <pc:sldMk cId="2323888267" sldId="268"/>
            <ac:spMk id="6" creationId="{3C4AE4D6-CB10-4FD0-9802-6C7D8E19DA1F}"/>
          </ac:spMkLst>
        </pc:spChg>
        <pc:spChg chg="add">
          <ac:chgData name="majed Al-hakami" userId="c15e6e485a5a4051" providerId="LiveId" clId="{A599D914-0BEF-4E70-8066-0AF810C22BC5}" dt="2020-10-17T16:53:50.279" v="311" actId="22"/>
          <ac:spMkLst>
            <pc:docMk/>
            <pc:sldMk cId="2323888267" sldId="268"/>
            <ac:spMk id="8" creationId="{2F6934BE-DD94-4347-9FFF-7EECA0EBA097}"/>
          </ac:spMkLst>
        </pc:spChg>
        <pc:spChg chg="add">
          <ac:chgData name="majed Al-hakami" userId="c15e6e485a5a4051" providerId="LiveId" clId="{A599D914-0BEF-4E70-8066-0AF810C22BC5}" dt="2020-10-17T17:04:51.509" v="409" actId="22"/>
          <ac:spMkLst>
            <pc:docMk/>
            <pc:sldMk cId="2323888267" sldId="268"/>
            <ac:spMk id="10" creationId="{0204F8B6-2ED9-4679-9176-BB548EB9687C}"/>
          </ac:spMkLst>
        </pc:spChg>
      </pc:sldChg>
      <pc:sldChg chg="addSp delSp modSp mod">
        <pc:chgData name="majed Al-hakami" userId="c15e6e485a5a4051" providerId="LiveId" clId="{A599D914-0BEF-4E70-8066-0AF810C22BC5}" dt="2020-10-17T17:04:56.703" v="411" actId="22"/>
        <pc:sldMkLst>
          <pc:docMk/>
          <pc:sldMk cId="1400570455" sldId="269"/>
        </pc:sldMkLst>
        <pc:spChg chg="add del mod">
          <ac:chgData name="majed Al-hakami" userId="c15e6e485a5a4051" providerId="LiveId" clId="{A599D914-0BEF-4E70-8066-0AF810C22BC5}" dt="2020-10-17T16:59:05.406" v="372" actId="1076"/>
          <ac:spMkLst>
            <pc:docMk/>
            <pc:sldMk cId="1400570455" sldId="269"/>
            <ac:spMk id="2" creationId="{755722C2-B30C-49A6-9649-09AC8066878F}"/>
          </ac:spMkLst>
        </pc:spChg>
        <pc:spChg chg="add mod">
          <ac:chgData name="majed Al-hakami" userId="c15e6e485a5a4051" providerId="LiveId" clId="{A599D914-0BEF-4E70-8066-0AF810C22BC5}" dt="2020-10-17T16:58:30.844" v="359" actId="339"/>
          <ac:spMkLst>
            <pc:docMk/>
            <pc:sldMk cId="1400570455" sldId="269"/>
            <ac:spMk id="6" creationId="{06FE7C46-E521-4CF0-A5A0-A3BFA9E5D7BD}"/>
          </ac:spMkLst>
        </pc:spChg>
        <pc:spChg chg="add mod">
          <ac:chgData name="majed Al-hakami" userId="c15e6e485a5a4051" providerId="LiveId" clId="{A599D914-0BEF-4E70-8066-0AF810C22BC5}" dt="2020-10-17T16:58:59.792" v="369" actId="1076"/>
          <ac:spMkLst>
            <pc:docMk/>
            <pc:sldMk cId="1400570455" sldId="269"/>
            <ac:spMk id="8" creationId="{FDF6D596-8E55-446D-8C8C-FC32F9161C8B}"/>
          </ac:spMkLst>
        </pc:spChg>
        <pc:spChg chg="add">
          <ac:chgData name="majed Al-hakami" userId="c15e6e485a5a4051" providerId="LiveId" clId="{A599D914-0BEF-4E70-8066-0AF810C22BC5}" dt="2020-10-17T17:04:56.703" v="411" actId="22"/>
          <ac:spMkLst>
            <pc:docMk/>
            <pc:sldMk cId="1400570455" sldId="269"/>
            <ac:spMk id="10" creationId="{2A999C6C-9A9C-4265-A627-0D62693793A1}"/>
          </ac:spMkLst>
        </pc:spChg>
      </pc:sldChg>
      <pc:sldChg chg="addSp delSp modSp mod modAnim">
        <pc:chgData name="majed Al-hakami" userId="c15e6e485a5a4051" providerId="LiveId" clId="{A599D914-0BEF-4E70-8066-0AF810C22BC5}" dt="2020-10-18T08:42:10.582" v="424"/>
        <pc:sldMkLst>
          <pc:docMk/>
          <pc:sldMk cId="1907848043" sldId="270"/>
        </pc:sldMkLst>
        <pc:spChg chg="add mod">
          <ac:chgData name="majed Al-hakami" userId="c15e6e485a5a4051" providerId="LiveId" clId="{A599D914-0BEF-4E70-8066-0AF810C22BC5}" dt="2020-10-17T16:59:51.357" v="374" actId="1076"/>
          <ac:spMkLst>
            <pc:docMk/>
            <pc:sldMk cId="1907848043" sldId="270"/>
            <ac:spMk id="4" creationId="{6408D3A5-3171-402D-AA09-7A7A37A9ACDD}"/>
          </ac:spMkLst>
        </pc:spChg>
        <pc:spChg chg="add mod">
          <ac:chgData name="majed Al-hakami" userId="c15e6e485a5a4051" providerId="LiveId" clId="{A599D914-0BEF-4E70-8066-0AF810C22BC5}" dt="2020-10-17T17:00:05.120" v="376" actId="207"/>
          <ac:spMkLst>
            <pc:docMk/>
            <pc:sldMk cId="1907848043" sldId="270"/>
            <ac:spMk id="7" creationId="{9F602C77-A790-4C73-A207-B6C7D1120B78}"/>
          </ac:spMkLst>
        </pc:spChg>
        <pc:spChg chg="add mod">
          <ac:chgData name="majed Al-hakami" userId="c15e6e485a5a4051" providerId="LiveId" clId="{A599D914-0BEF-4E70-8066-0AF810C22BC5}" dt="2020-10-17T17:00:10.732" v="378" actId="1076"/>
          <ac:spMkLst>
            <pc:docMk/>
            <pc:sldMk cId="1907848043" sldId="270"/>
            <ac:spMk id="10" creationId="{D43A155B-35D5-4374-A6B4-0B6DF6905B2C}"/>
          </ac:spMkLst>
        </pc:spChg>
        <pc:spChg chg="add mod">
          <ac:chgData name="majed Al-hakami" userId="c15e6e485a5a4051" providerId="LiveId" clId="{A599D914-0BEF-4E70-8066-0AF810C22BC5}" dt="2020-10-17T16:59:51.357" v="374" actId="1076"/>
          <ac:spMkLst>
            <pc:docMk/>
            <pc:sldMk cId="1907848043" sldId="270"/>
            <ac:spMk id="11" creationId="{F16A4012-5127-4DD4-A2C5-E416798C9C5E}"/>
          </ac:spMkLst>
        </pc:spChg>
        <pc:spChg chg="add mod">
          <ac:chgData name="majed Al-hakami" userId="c15e6e485a5a4051" providerId="LiveId" clId="{A599D914-0BEF-4E70-8066-0AF810C22BC5}" dt="2020-10-17T17:00:07.652" v="377" actId="207"/>
          <ac:spMkLst>
            <pc:docMk/>
            <pc:sldMk cId="1907848043" sldId="270"/>
            <ac:spMk id="12" creationId="{DF583BCF-3FE3-429E-8423-A34C179632F4}"/>
          </ac:spMkLst>
        </pc:spChg>
        <pc:spChg chg="add mod">
          <ac:chgData name="majed Al-hakami" userId="c15e6e485a5a4051" providerId="LiveId" clId="{A599D914-0BEF-4E70-8066-0AF810C22BC5}" dt="2020-10-17T16:59:51.357" v="374" actId="1076"/>
          <ac:spMkLst>
            <pc:docMk/>
            <pc:sldMk cId="1907848043" sldId="270"/>
            <ac:spMk id="13" creationId="{3A37A048-72CE-4C47-A5EE-1F1CDCD0F14C}"/>
          </ac:spMkLst>
        </pc:spChg>
        <pc:spChg chg="add del mod">
          <ac:chgData name="majed Al-hakami" userId="c15e6e485a5a4051" providerId="LiveId" clId="{A599D914-0BEF-4E70-8066-0AF810C22BC5}" dt="2020-10-17T16:59:53.780" v="375" actId="478"/>
          <ac:spMkLst>
            <pc:docMk/>
            <pc:sldMk cId="1907848043" sldId="270"/>
            <ac:spMk id="14" creationId="{9472597A-CF94-45DE-B655-5D55F26CA22C}"/>
          </ac:spMkLst>
        </pc:spChg>
        <pc:spChg chg="add mod">
          <ac:chgData name="majed Al-hakami" userId="c15e6e485a5a4051" providerId="LiveId" clId="{A599D914-0BEF-4E70-8066-0AF810C22BC5}" dt="2020-10-17T17:00:24.881" v="382" actId="1076"/>
          <ac:spMkLst>
            <pc:docMk/>
            <pc:sldMk cId="1907848043" sldId="270"/>
            <ac:spMk id="15" creationId="{CC9FA892-C308-4744-98B1-4A1489DB75B6}"/>
          </ac:spMkLst>
        </pc:spChg>
        <pc:spChg chg="add">
          <ac:chgData name="majed Al-hakami" userId="c15e6e485a5a4051" providerId="LiveId" clId="{A599D914-0BEF-4E70-8066-0AF810C22BC5}" dt="2020-10-17T17:04:58.927" v="412" actId="22"/>
          <ac:spMkLst>
            <pc:docMk/>
            <pc:sldMk cId="1907848043" sldId="270"/>
            <ac:spMk id="18" creationId="{FB559D42-B69F-45D5-8823-810098B1AC92}"/>
          </ac:spMkLst>
        </pc:spChg>
        <pc:cxnChg chg="add mod">
          <ac:chgData name="majed Al-hakami" userId="c15e6e485a5a4051" providerId="LiveId" clId="{A599D914-0BEF-4E70-8066-0AF810C22BC5}" dt="2020-10-17T16:59:51.357" v="374" actId="1076"/>
          <ac:cxnSpMkLst>
            <pc:docMk/>
            <pc:sldMk cId="1907848043" sldId="270"/>
            <ac:cxnSpMk id="5" creationId="{94DDB49F-FE11-40C2-8754-006A1101D8F5}"/>
          </ac:cxnSpMkLst>
        </pc:cxnChg>
        <pc:cxnChg chg="add mod">
          <ac:chgData name="majed Al-hakami" userId="c15e6e485a5a4051" providerId="LiveId" clId="{A599D914-0BEF-4E70-8066-0AF810C22BC5}" dt="2020-10-17T16:59:51.357" v="374" actId="1076"/>
          <ac:cxnSpMkLst>
            <pc:docMk/>
            <pc:sldMk cId="1907848043" sldId="270"/>
            <ac:cxnSpMk id="6" creationId="{AE229F5C-B6CE-49BF-A9A3-0E49CA532DCD}"/>
          </ac:cxnSpMkLst>
        </pc:cxnChg>
        <pc:cxnChg chg="add mod">
          <ac:chgData name="majed Al-hakami" userId="c15e6e485a5a4051" providerId="LiveId" clId="{A599D914-0BEF-4E70-8066-0AF810C22BC5}" dt="2020-10-17T16:59:51.357" v="374" actId="1076"/>
          <ac:cxnSpMkLst>
            <pc:docMk/>
            <pc:sldMk cId="1907848043" sldId="270"/>
            <ac:cxnSpMk id="8" creationId="{C4736DD5-CB2D-45FA-B1AE-E960BFADC24E}"/>
          </ac:cxnSpMkLst>
        </pc:cxnChg>
        <pc:cxnChg chg="add mod">
          <ac:chgData name="majed Al-hakami" userId="c15e6e485a5a4051" providerId="LiveId" clId="{A599D914-0BEF-4E70-8066-0AF810C22BC5}" dt="2020-10-17T16:59:51.357" v="374" actId="1076"/>
          <ac:cxnSpMkLst>
            <pc:docMk/>
            <pc:sldMk cId="1907848043" sldId="270"/>
            <ac:cxnSpMk id="9" creationId="{99E0F42A-DA78-4BA7-8C42-60F5CE579FA6}"/>
          </ac:cxnSpMkLst>
        </pc:cxnChg>
        <pc:cxnChg chg="add mod">
          <ac:chgData name="majed Al-hakami" userId="c15e6e485a5a4051" providerId="LiveId" clId="{A599D914-0BEF-4E70-8066-0AF810C22BC5}" dt="2020-10-17T17:00:19.396" v="381" actId="14100"/>
          <ac:cxnSpMkLst>
            <pc:docMk/>
            <pc:sldMk cId="1907848043" sldId="270"/>
            <ac:cxnSpMk id="16" creationId="{A09B7510-FB7E-493E-B1D1-56B34D9EA4CE}"/>
          </ac:cxnSpMkLst>
        </pc:cxnChg>
      </pc:sldChg>
      <pc:sldChg chg="del">
        <pc:chgData name="majed Al-hakami" userId="c15e6e485a5a4051" providerId="LiveId" clId="{A599D914-0BEF-4E70-8066-0AF810C22BC5}" dt="2020-10-17T17:00:48.786" v="386" actId="47"/>
        <pc:sldMkLst>
          <pc:docMk/>
          <pc:sldMk cId="343172907" sldId="271"/>
        </pc:sldMkLst>
      </pc:sldChg>
      <pc:sldChg chg="del">
        <pc:chgData name="majed Al-hakami" userId="c15e6e485a5a4051" providerId="LiveId" clId="{A599D914-0BEF-4E70-8066-0AF810C22BC5}" dt="2020-10-17T17:00:53.835" v="392" actId="47"/>
        <pc:sldMkLst>
          <pc:docMk/>
          <pc:sldMk cId="3246310459" sldId="272"/>
        </pc:sldMkLst>
      </pc:sldChg>
      <pc:sldChg chg="del">
        <pc:chgData name="majed Al-hakami" userId="c15e6e485a5a4051" providerId="LiveId" clId="{A599D914-0BEF-4E70-8066-0AF810C22BC5}" dt="2020-10-17T17:00:53.228" v="391" actId="47"/>
        <pc:sldMkLst>
          <pc:docMk/>
          <pc:sldMk cId="2727552897" sldId="273"/>
        </pc:sldMkLst>
      </pc:sldChg>
      <pc:sldChg chg="del">
        <pc:chgData name="majed Al-hakami" userId="c15e6e485a5a4051" providerId="LiveId" clId="{A599D914-0BEF-4E70-8066-0AF810C22BC5}" dt="2020-10-17T17:00:52.952" v="390" actId="47"/>
        <pc:sldMkLst>
          <pc:docMk/>
          <pc:sldMk cId="1084231023" sldId="274"/>
        </pc:sldMkLst>
      </pc:sldChg>
      <pc:sldChg chg="del">
        <pc:chgData name="majed Al-hakami" userId="c15e6e485a5a4051" providerId="LiveId" clId="{A599D914-0BEF-4E70-8066-0AF810C22BC5}" dt="2020-10-17T17:00:52.564" v="389" actId="47"/>
        <pc:sldMkLst>
          <pc:docMk/>
          <pc:sldMk cId="3057707993" sldId="275"/>
        </pc:sldMkLst>
      </pc:sldChg>
      <pc:sldChg chg="del">
        <pc:chgData name="majed Al-hakami" userId="c15e6e485a5a4051" providerId="LiveId" clId="{A599D914-0BEF-4E70-8066-0AF810C22BC5}" dt="2020-10-17T17:00:52.379" v="388" actId="47"/>
        <pc:sldMkLst>
          <pc:docMk/>
          <pc:sldMk cId="2628194454" sldId="276"/>
        </pc:sldMkLst>
      </pc:sldChg>
      <pc:sldChg chg="addSp delSp modSp add mod">
        <pc:chgData name="majed Al-hakami" userId="c15e6e485a5a4051" providerId="LiveId" clId="{A599D914-0BEF-4E70-8066-0AF810C22BC5}" dt="2020-10-18T08:50:03.393" v="448" actId="1076"/>
        <pc:sldMkLst>
          <pc:docMk/>
          <pc:sldMk cId="4013466510" sldId="277"/>
        </pc:sldMkLst>
        <pc:spChg chg="mod">
          <ac:chgData name="majed Al-hakami" userId="c15e6e485a5a4051" providerId="LiveId" clId="{A599D914-0BEF-4E70-8066-0AF810C22BC5}" dt="2020-10-17T16:20:16.144" v="87" actId="20577"/>
          <ac:spMkLst>
            <pc:docMk/>
            <pc:sldMk cId="4013466510" sldId="277"/>
            <ac:spMk id="2" creationId="{D30C258A-B067-465D-AAAE-26CBF3BEEFF1}"/>
          </ac:spMkLst>
        </pc:spChg>
        <pc:spChg chg="add mod">
          <ac:chgData name="majed Al-hakami" userId="c15e6e485a5a4051" providerId="LiveId" clId="{A599D914-0BEF-4E70-8066-0AF810C22BC5}" dt="2020-10-18T08:49:03.030" v="435" actId="1076"/>
          <ac:spMkLst>
            <pc:docMk/>
            <pc:sldMk cId="4013466510" sldId="277"/>
            <ac:spMk id="4" creationId="{56E27C6F-AD8D-4831-8AD9-8442C3CC48F0}"/>
          </ac:spMkLst>
        </pc:spChg>
        <pc:spChg chg="del">
          <ac:chgData name="majed Al-hakami" userId="c15e6e485a5a4051" providerId="LiveId" clId="{A599D914-0BEF-4E70-8066-0AF810C22BC5}" dt="2020-10-17T16:20:28.512" v="88" actId="478"/>
          <ac:spMkLst>
            <pc:docMk/>
            <pc:sldMk cId="4013466510" sldId="277"/>
            <ac:spMk id="6" creationId="{BF3841C5-9418-47FA-B5FB-D063AAA892BF}"/>
          </ac:spMkLst>
        </pc:spChg>
        <pc:spChg chg="del">
          <ac:chgData name="majed Al-hakami" userId="c15e6e485a5a4051" providerId="LiveId" clId="{A599D914-0BEF-4E70-8066-0AF810C22BC5}" dt="2020-10-17T16:20:55.437" v="96" actId="478"/>
          <ac:spMkLst>
            <pc:docMk/>
            <pc:sldMk cId="4013466510" sldId="277"/>
            <ac:spMk id="9" creationId="{E116BE15-5F7E-41FC-BDAA-FE461EF22C97}"/>
          </ac:spMkLst>
        </pc:spChg>
        <pc:spChg chg="add mod">
          <ac:chgData name="majed Al-hakami" userId="c15e6e485a5a4051" providerId="LiveId" clId="{A599D914-0BEF-4E70-8066-0AF810C22BC5}" dt="2020-10-18T08:48:58.368" v="434" actId="1076"/>
          <ac:spMkLst>
            <pc:docMk/>
            <pc:sldMk cId="4013466510" sldId="277"/>
            <ac:spMk id="12" creationId="{36A34B83-A8B2-43BF-A07D-44D956D5CAF8}"/>
          </ac:spMkLst>
        </pc:spChg>
        <pc:spChg chg="add mod">
          <ac:chgData name="majed Al-hakami" userId="c15e6e485a5a4051" providerId="LiveId" clId="{A599D914-0BEF-4E70-8066-0AF810C22BC5}" dt="2020-10-17T16:25:53.629" v="153" actId="1076"/>
          <ac:spMkLst>
            <pc:docMk/>
            <pc:sldMk cId="4013466510" sldId="277"/>
            <ac:spMk id="14" creationId="{797A1939-B007-4A7B-AFB6-07E4B42BF59A}"/>
          </ac:spMkLst>
        </pc:spChg>
        <pc:spChg chg="add">
          <ac:chgData name="majed Al-hakami" userId="c15e6e485a5a4051" providerId="LiveId" clId="{A599D914-0BEF-4E70-8066-0AF810C22BC5}" dt="2020-10-17T17:03:57.817" v="397" actId="22"/>
          <ac:spMkLst>
            <pc:docMk/>
            <pc:sldMk cId="4013466510" sldId="277"/>
            <ac:spMk id="18" creationId="{27ADD52D-F24B-4666-957E-ECB50A4492D8}"/>
          </ac:spMkLst>
        </pc:spChg>
        <pc:picChg chg="add mod">
          <ac:chgData name="majed Al-hakami" userId="c15e6e485a5a4051" providerId="LiveId" clId="{A599D914-0BEF-4E70-8066-0AF810C22BC5}" dt="2020-10-18T08:49:05.756" v="436" actId="1076"/>
          <ac:picMkLst>
            <pc:docMk/>
            <pc:sldMk cId="4013466510" sldId="277"/>
            <ac:picMk id="5" creationId="{BF00DEA0-C3F6-4736-8422-DAC2FA5549FD}"/>
          </ac:picMkLst>
        </pc:picChg>
        <pc:picChg chg="add mod">
          <ac:chgData name="majed Al-hakami" userId="c15e6e485a5a4051" providerId="LiveId" clId="{A599D914-0BEF-4E70-8066-0AF810C22BC5}" dt="2020-10-17T16:25:29.626" v="146" actId="1076"/>
          <ac:picMkLst>
            <pc:docMk/>
            <pc:sldMk cId="4013466510" sldId="277"/>
            <ac:picMk id="16" creationId="{C364DC25-1FE8-4A4A-AE10-F7258F2E1290}"/>
          </ac:picMkLst>
        </pc:picChg>
        <pc:picChg chg="add mod">
          <ac:chgData name="majed Al-hakami" userId="c15e6e485a5a4051" providerId="LiveId" clId="{A599D914-0BEF-4E70-8066-0AF810C22BC5}" dt="2020-10-18T08:50:03.393" v="448" actId="1076"/>
          <ac:picMkLst>
            <pc:docMk/>
            <pc:sldMk cId="4013466510" sldId="277"/>
            <ac:picMk id="2050" creationId="{D47AA429-5D4A-49E9-A514-A0DFEF1D9B5A}"/>
          </ac:picMkLst>
        </pc:picChg>
        <pc:picChg chg="add mod">
          <ac:chgData name="majed Al-hakami" userId="c15e6e485a5a4051" providerId="LiveId" clId="{A599D914-0BEF-4E70-8066-0AF810C22BC5}" dt="2020-10-18T08:50:01.476" v="447" actId="14100"/>
          <ac:picMkLst>
            <pc:docMk/>
            <pc:sldMk cId="4013466510" sldId="277"/>
            <ac:picMk id="2052" creationId="{9948E0EE-5043-48F4-ABC0-5F814FF12C90}"/>
          </ac:picMkLst>
        </pc:picChg>
        <pc:cxnChg chg="del">
          <ac:chgData name="majed Al-hakami" userId="c15e6e485a5a4051" providerId="LiveId" clId="{A599D914-0BEF-4E70-8066-0AF810C22BC5}" dt="2020-10-17T16:20:30.581" v="89" actId="478"/>
          <ac:cxnSpMkLst>
            <pc:docMk/>
            <pc:sldMk cId="4013466510" sldId="277"/>
            <ac:cxnSpMk id="7" creationId="{24BDD17E-396A-4118-B656-7D1094BFB008}"/>
          </ac:cxnSpMkLst>
        </pc:cxnChg>
      </pc:sldChg>
      <pc:sldChg chg="addSp delSp modSp add mod">
        <pc:chgData name="majed Al-hakami" userId="c15e6e485a5a4051" providerId="LiveId" clId="{A599D914-0BEF-4E70-8066-0AF810C22BC5}" dt="2020-10-17T17:04:53.853" v="410" actId="22"/>
        <pc:sldMkLst>
          <pc:docMk/>
          <pc:sldMk cId="3091003361" sldId="278"/>
        </pc:sldMkLst>
        <pc:spChg chg="del mod">
          <ac:chgData name="majed Al-hakami" userId="c15e6e485a5a4051" providerId="LiveId" clId="{A599D914-0BEF-4E70-8066-0AF810C22BC5}" dt="2020-10-17T16:55:20.245" v="335" actId="478"/>
          <ac:spMkLst>
            <pc:docMk/>
            <pc:sldMk cId="3091003361" sldId="278"/>
            <ac:spMk id="2" creationId="{04FE7DCC-BD20-4112-B20B-81E62D36B3F0}"/>
          </ac:spMkLst>
        </pc:spChg>
        <pc:spChg chg="add">
          <ac:chgData name="majed Al-hakami" userId="c15e6e485a5a4051" providerId="LiveId" clId="{A599D914-0BEF-4E70-8066-0AF810C22BC5}" dt="2020-10-17T17:04:53.853" v="410" actId="22"/>
          <ac:spMkLst>
            <pc:docMk/>
            <pc:sldMk cId="3091003361" sldId="278"/>
            <ac:spMk id="4" creationId="{492F7630-8D40-4C42-8A80-FAD53F249539}"/>
          </ac:spMkLst>
        </pc:spChg>
        <pc:spChg chg="mod">
          <ac:chgData name="majed Al-hakami" userId="c15e6e485a5a4051" providerId="LiveId" clId="{A599D914-0BEF-4E70-8066-0AF810C22BC5}" dt="2020-10-17T16:55:51.888" v="347" actId="20577"/>
          <ac:spMkLst>
            <pc:docMk/>
            <pc:sldMk cId="3091003361" sldId="278"/>
            <ac:spMk id="6" creationId="{3C4AE4D6-CB10-4FD0-9802-6C7D8E19DA1F}"/>
          </ac:spMkLst>
        </pc:spChg>
      </pc:sldChg>
      <pc:sldChg chg="addSp delSp add mod">
        <pc:chgData name="majed Al-hakami" userId="c15e6e485a5a4051" providerId="LiveId" clId="{A599D914-0BEF-4E70-8066-0AF810C22BC5}" dt="2020-10-17T17:05:02.555" v="413" actId="22"/>
        <pc:sldMkLst>
          <pc:docMk/>
          <pc:sldMk cId="3103782558" sldId="285"/>
        </pc:sldMkLst>
        <pc:spChg chg="del">
          <ac:chgData name="majed Al-hakami" userId="c15e6e485a5a4051" providerId="LiveId" clId="{A599D914-0BEF-4E70-8066-0AF810C22BC5}" dt="2020-10-17T17:00:46.164" v="384" actId="478"/>
          <ac:spMkLst>
            <pc:docMk/>
            <pc:sldMk cId="3103782558" sldId="285"/>
            <ac:spMk id="3" creationId="{0D3D9289-65B9-496C-BB89-BA422F677B83}"/>
          </ac:spMkLst>
        </pc:spChg>
        <pc:spChg chg="add">
          <ac:chgData name="majed Al-hakami" userId="c15e6e485a5a4051" providerId="LiveId" clId="{A599D914-0BEF-4E70-8066-0AF810C22BC5}" dt="2020-10-17T17:00:46.543" v="385" actId="22"/>
          <ac:spMkLst>
            <pc:docMk/>
            <pc:sldMk cId="3103782558" sldId="285"/>
            <ac:spMk id="4" creationId="{7AD59F7E-00D1-4B5A-8D49-E6E2F5F49AA2}"/>
          </ac:spMkLst>
        </pc:spChg>
        <pc:spChg chg="add">
          <ac:chgData name="majed Al-hakami" userId="c15e6e485a5a4051" providerId="LiveId" clId="{A599D914-0BEF-4E70-8066-0AF810C22BC5}" dt="2020-10-17T17:05:02.555" v="413" actId="22"/>
          <ac:spMkLst>
            <pc:docMk/>
            <pc:sldMk cId="3103782558" sldId="285"/>
            <ac:spMk id="5" creationId="{4B096E14-1726-4485-9558-469A2C1226C2}"/>
          </ac:spMkLst>
        </pc:spChg>
      </pc:sldChg>
      <pc:sldChg chg="add del">
        <pc:chgData name="majed Al-hakami" userId="c15e6e485a5a4051" providerId="LiveId" clId="{A599D914-0BEF-4E70-8066-0AF810C22BC5}" dt="2020-10-18T08:59:33.700" v="450"/>
        <pc:sldMkLst>
          <pc:docMk/>
          <pc:sldMk cId="4026355036" sldId="28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BF038A5-4BBC-460E-A9D8-8929DCDC6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F524918-6B66-4047-9B8E-B95D54F305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B524B88-B51E-4E40-BC7B-6A275779A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01/03/42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D4D1637-F4CC-4473-B9A8-91A6D037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9277BD-1E5F-45F5-9DD8-498108385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8340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7FB6B0-AF2D-4E8B-A61F-305912454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BBD51B6-12A1-4A6D-A49D-BE142844CF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5A14E95-4D90-409E-9C8D-48083D1BC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01/03/42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D7994F5-BB7E-465B-9506-6BCC6F26A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80A33F9-5235-49A0-AABB-AEE09207A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7153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98E48F4D-B5AA-446E-AB43-C7A54896EC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93B4D44-24BE-4D2D-9961-C1F4AE5341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638A5CA-B43B-44EE-AD58-E86298016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01/03/42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E778392-A130-47F2-8DF3-6961D5EF8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479EADD-FA86-4721-B100-AAE50E703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17192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20C441-DB32-476D-84BD-E5E269924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8408371-4FE8-45B7-A334-4FEF029F5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91EF5D0-F5F2-46A5-96C5-B858CD73E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01/03/42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CA91BDF-6307-4F06-8557-686E04E01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7895CE7-5404-4A13-8199-ED0C4B75D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422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46ADE0C-7CC8-4074-95BC-32CB3DEA4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0023B5E-EF39-49CA-8512-E0E549CBF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EBF1AF8-7580-4BC9-BD2C-FA9201AC8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01/03/42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36BF302-CAF9-4AFC-845D-192852E72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E3CED8A-0198-4285-998B-6E5984512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157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751C8B2-D0A9-4850-AF0E-31AA9CAE5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919DF73-59BA-4838-8A9D-8B13D2A36F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4691A01-DC1F-4F5F-B2B2-3C17C8C17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90752CB-946C-42ED-94D3-28F640614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01/03/42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ED22115-E1B1-499C-9AC0-80F443DE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F8FEF6A-B353-47E0-813D-5F369F28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2027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4A3B990-69C2-44DA-89AB-7AF1F031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275DF78-F8F8-49D6-BD1C-DCC636615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6D0A238-D3B5-4BCF-BC77-22F29955B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466477D-4FEC-43A0-A8B0-58EDACA5E1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10CAF2B-7891-4852-B431-2783B604DF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8C7C9F2-1C92-4207-8645-565245203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01/03/42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59106B0-070C-48C6-AB1D-6308B27D1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BCCDB0C-561A-49AF-A068-BEA6E6C78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699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9EF011C-A13E-4839-8467-46A00135E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63C21DF-4EC3-46B0-A1D6-032D60B6D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01/03/42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BB151A1-BC94-4F42-9BE7-DE63D34DA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7E38868-72B2-49D1-AE29-4C718166C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7080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B3F82D8-A8C0-4C27-8588-0A71C5106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01/03/42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0BD2843-D859-4C6E-AE06-68922259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A5890C2-4FEF-4B5A-B0C0-97654CA21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8033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C7984EE-B94D-40AF-8F1D-8128C5721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19505C1-3457-47D2-82C8-D771EBCF6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C0F66C7-5940-4EDE-B184-038D739EB3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6A0BD9C-5136-4A1F-8061-F8D47B231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01/03/42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CA8BADB-C0B4-43A1-923F-DCEC04FD8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8C5ADB6-D144-48DF-A1BE-040D14E47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345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078E12-A793-4C50-8738-82986261F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1D8916B-DD0F-45CA-9957-EC8AF94F38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0006888-63E5-4FAF-B9E0-8F9595CCA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6ED8317-F0A8-429C-972C-1B14A3797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01/03/42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1EF817C-3DC8-4175-9A11-EED1652D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62346F0-DB1C-49BF-9372-163A4A0D1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9368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A473EBF-CF17-46DD-9B0C-66A1B3CAA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DFF124E-4486-4BFB-BE45-BBB2FD4F8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0CDA203-9F62-4628-AB02-B795A06BA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387C1-AC6E-42AF-8B56-BCE79D8438EF}" type="datetimeFigureOut">
              <a:rPr lang="ar-SA" smtClean="0"/>
              <a:t>01/03/42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8C049C8-49BD-42D4-AC84-02DB1CDD4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F4B605C-D24F-49C1-99FD-2F5F3F0802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581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3">
            <a:extLst>
              <a:ext uri="{FF2B5EF4-FFF2-40B4-BE49-F238E27FC236}">
                <a16:creationId xmlns:a16="http://schemas.microsoft.com/office/drawing/2014/main" id="{4268E26B-AE6A-44CE-AEB3-9461599278B4}"/>
              </a:ext>
            </a:extLst>
          </p:cNvPr>
          <p:cNvSpPr/>
          <p:nvPr/>
        </p:nvSpPr>
        <p:spPr>
          <a:xfrm>
            <a:off x="2181225" y="22145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الثالث الثانوي  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TextBox 4">
            <a:extLst>
              <a:ext uri="{FF2B5EF4-FFF2-40B4-BE49-F238E27FC236}">
                <a16:creationId xmlns:a16="http://schemas.microsoft.com/office/drawing/2014/main" id="{951C5C37-E062-41A1-AE7A-28AF646211B7}"/>
              </a:ext>
            </a:extLst>
          </p:cNvPr>
          <p:cNvSpPr txBox="1"/>
          <p:nvPr/>
        </p:nvSpPr>
        <p:spPr>
          <a:xfrm>
            <a:off x="7221538" y="22907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الصف/ المرحلة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53671F14-FA6A-47A0-81E0-E2FB7DDC0094}"/>
              </a:ext>
            </a:extLst>
          </p:cNvPr>
          <p:cNvSpPr txBox="1"/>
          <p:nvPr/>
        </p:nvSpPr>
        <p:spPr>
          <a:xfrm>
            <a:off x="7221538" y="38369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المـــــــــــــــــــــــــــــــــــــــــادة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extBox 8">
            <a:extLst>
              <a:ext uri="{FF2B5EF4-FFF2-40B4-BE49-F238E27FC236}">
                <a16:creationId xmlns:a16="http://schemas.microsoft.com/office/drawing/2014/main" id="{3C7ABF40-FC78-4D69-9EFC-59010F846AB2}"/>
              </a:ext>
            </a:extLst>
          </p:cNvPr>
          <p:cNvSpPr txBox="1"/>
          <p:nvPr/>
        </p:nvSpPr>
        <p:spPr>
          <a:xfrm>
            <a:off x="7221538" y="4576763"/>
            <a:ext cx="1700212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موضوع الدرس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TextBox 9">
            <a:extLst>
              <a:ext uri="{FF2B5EF4-FFF2-40B4-BE49-F238E27FC236}">
                <a16:creationId xmlns:a16="http://schemas.microsoft.com/office/drawing/2014/main" id="{C9CFECF2-DC0F-4FA6-ACEF-336D7587F426}"/>
              </a:ext>
            </a:extLst>
          </p:cNvPr>
          <p:cNvSpPr txBox="1"/>
          <p:nvPr/>
        </p:nvSpPr>
        <p:spPr>
          <a:xfrm>
            <a:off x="7221538" y="53768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اسم المعلم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Rounded Rectangle 20">
            <a:extLst>
              <a:ext uri="{FF2B5EF4-FFF2-40B4-BE49-F238E27FC236}">
                <a16:creationId xmlns:a16="http://schemas.microsoft.com/office/drawing/2014/main" id="{4EECC26D-8E73-40AC-B85D-3EE46FB89FE6}"/>
              </a:ext>
            </a:extLst>
          </p:cNvPr>
          <p:cNvSpPr/>
          <p:nvPr/>
        </p:nvSpPr>
        <p:spPr>
          <a:xfrm>
            <a:off x="2181225" y="37639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كــــــــيــــــمــــــــيــــــــاء 3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9" name="Rounded Rectangle 21">
            <a:extLst>
              <a:ext uri="{FF2B5EF4-FFF2-40B4-BE49-F238E27FC236}">
                <a16:creationId xmlns:a16="http://schemas.microsoft.com/office/drawing/2014/main" id="{EA6D929D-48F8-4DAF-A4FE-3BE268AF2D56}"/>
              </a:ext>
            </a:extLst>
          </p:cNvPr>
          <p:cNvSpPr/>
          <p:nvPr/>
        </p:nvSpPr>
        <p:spPr>
          <a:xfrm>
            <a:off x="2181225" y="4505325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حالة الاتزان الديناميكي </a:t>
            </a: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ص122</a:t>
            </a:r>
            <a:endParaRPr lang="en-US" sz="28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1" name="Rounded Rectangle 22">
            <a:extLst>
              <a:ext uri="{FF2B5EF4-FFF2-40B4-BE49-F238E27FC236}">
                <a16:creationId xmlns:a16="http://schemas.microsoft.com/office/drawing/2014/main" id="{95657EE6-EFE5-46B2-886D-D925F291048F}"/>
              </a:ext>
            </a:extLst>
          </p:cNvPr>
          <p:cNvSpPr/>
          <p:nvPr/>
        </p:nvSpPr>
        <p:spPr>
          <a:xfrm>
            <a:off x="2181225" y="5273675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مــــــــــاجــــــــــد الـــــــــحــــــــــــكـــــــــــمــــــي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3" name="TextBox 23">
            <a:extLst>
              <a:ext uri="{FF2B5EF4-FFF2-40B4-BE49-F238E27FC236}">
                <a16:creationId xmlns:a16="http://schemas.microsoft.com/office/drawing/2014/main" id="{63B9E28D-2401-41AC-92E8-9BACF61DF3A0}"/>
              </a:ext>
            </a:extLst>
          </p:cNvPr>
          <p:cNvSpPr txBox="1"/>
          <p:nvPr/>
        </p:nvSpPr>
        <p:spPr>
          <a:xfrm>
            <a:off x="7221538" y="30622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الفصل الدراسي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A7D01827-524E-41A7-B6F8-A9AA81C8CCBD}"/>
              </a:ext>
            </a:extLst>
          </p:cNvPr>
          <p:cNvSpPr/>
          <p:nvPr/>
        </p:nvSpPr>
        <p:spPr>
          <a:xfrm>
            <a:off x="2181225" y="29892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الأول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31796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>
                <a:latin typeface="Sakkal Majalla" panose="02000000000000000000" pitchFamily="2" charset="-78"/>
                <a:cs typeface="+mj-cs"/>
              </a:rPr>
              <a:t>حالة الاتزان الديناميكي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B0E6F526-A0D1-456D-BB5A-70781166BBC0}"/>
              </a:ext>
            </a:extLst>
          </p:cNvPr>
          <p:cNvSpPr txBox="1"/>
          <p:nvPr/>
        </p:nvSpPr>
        <p:spPr>
          <a:xfrm>
            <a:off x="6457950" y="1781004"/>
            <a:ext cx="5114290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r>
              <a:rPr lang="ar-SA" sz="3200" b="1" dirty="0">
                <a:solidFill>
                  <a:srgbClr val="FF0000"/>
                </a:solidFill>
              </a:rPr>
              <a:t> الطبيعة الديناميكية للاتزان الكيميائي</a:t>
            </a:r>
            <a:endParaRPr lang="ar-SA" sz="3200" b="1" dirty="0">
              <a:solidFill>
                <a:prstClr val="black"/>
              </a:solidFill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89456BD3-33DE-4CF5-B231-6754E1D42224}"/>
              </a:ext>
            </a:extLst>
          </p:cNvPr>
          <p:cNvSpPr/>
          <p:nvPr/>
        </p:nvSpPr>
        <p:spPr>
          <a:xfrm>
            <a:off x="4987080" y="2702461"/>
            <a:ext cx="6912768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85725" indent="-85725">
              <a:buFont typeface="Wingdings" pitchFamily="2" charset="2"/>
              <a:buChar char="v"/>
            </a:pPr>
            <a:r>
              <a:rPr lang="ar-SA" sz="2800" b="1" dirty="0">
                <a:solidFill>
                  <a:prstClr val="black"/>
                </a:solidFill>
              </a:rPr>
              <a:t>عند الاتزان يظهر لنا أن التفاعل قد توقف</a:t>
            </a:r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8B26CE8B-EE89-4C5B-8D71-03B8DD6B3166}"/>
              </a:ext>
            </a:extLst>
          </p:cNvPr>
          <p:cNvSpPr/>
          <p:nvPr/>
        </p:nvSpPr>
        <p:spPr>
          <a:xfrm>
            <a:off x="6043199" y="2977847"/>
            <a:ext cx="5568619" cy="1224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85725" indent="-85725"/>
            <a:r>
              <a:rPr lang="ar-SA" sz="2800" b="1" dirty="0">
                <a:solidFill>
                  <a:srgbClr val="FF0000"/>
                </a:solidFill>
              </a:rPr>
              <a:t>ولكن في الحقيقة التفاعل لم يتوقف</a:t>
            </a: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98C8068B-C944-4E1E-BDB1-5A417EC6316E}"/>
              </a:ext>
            </a:extLst>
          </p:cNvPr>
          <p:cNvSpPr/>
          <p:nvPr/>
        </p:nvSpPr>
        <p:spPr>
          <a:xfrm>
            <a:off x="5279860" y="3876864"/>
            <a:ext cx="6635915" cy="1224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85725" indent="-85725" algn="justLow"/>
            <a:r>
              <a:rPr lang="ar-SA" sz="2800" b="1" dirty="0">
                <a:solidFill>
                  <a:srgbClr val="0000FF"/>
                </a:solidFill>
              </a:rPr>
              <a:t>أي أن المتفاعلات تتفاعل لتنتج النواتج، والنواتج تتفاعل لتنتج المواد المتفاعلة</a:t>
            </a:r>
          </a:p>
        </p:txBody>
      </p:sp>
      <p:sp>
        <p:nvSpPr>
          <p:cNvPr id="14" name="TextBox 19">
            <a:extLst>
              <a:ext uri="{FF2B5EF4-FFF2-40B4-BE49-F238E27FC236}">
                <a16:creationId xmlns:a16="http://schemas.microsoft.com/office/drawing/2014/main" id="{3793E3AB-DE25-417F-B64D-905B46AA3D0D}"/>
              </a:ext>
            </a:extLst>
          </p:cNvPr>
          <p:cNvSpPr txBox="1">
            <a:spLocks noGrp="1"/>
          </p:cNvSpPr>
          <p:nvPr/>
        </p:nvSpPr>
        <p:spPr>
          <a:xfrm>
            <a:off x="11611818" y="6299612"/>
            <a:ext cx="303957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/>
              <a:pPr/>
              <a:t>10</a:t>
            </a:fld>
            <a:endParaRPr b="1" dirty="0"/>
          </a:p>
        </p:txBody>
      </p:sp>
      <p:pic>
        <p:nvPicPr>
          <p:cNvPr id="15" name="صورة 14">
            <a:extLst>
              <a:ext uri="{FF2B5EF4-FFF2-40B4-BE49-F238E27FC236}">
                <a16:creationId xmlns:a16="http://schemas.microsoft.com/office/drawing/2014/main" id="{04F8FBAD-21FC-4A5D-A6D9-ACE5891902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52" y="2250817"/>
            <a:ext cx="4124325" cy="1759207"/>
          </a:xfrm>
          <a:prstGeom prst="rect">
            <a:avLst/>
          </a:prstGeom>
        </p:spPr>
      </p:pic>
      <p:pic>
        <p:nvPicPr>
          <p:cNvPr id="17" name="صورة 16">
            <a:extLst>
              <a:ext uri="{FF2B5EF4-FFF2-40B4-BE49-F238E27FC236}">
                <a16:creationId xmlns:a16="http://schemas.microsoft.com/office/drawing/2014/main" id="{7AD3E005-0FA3-4B4F-B8F8-4412790F83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677" y="4292632"/>
            <a:ext cx="4114800" cy="2095500"/>
          </a:xfrm>
          <a:prstGeom prst="rect">
            <a:avLst/>
          </a:prstGeom>
        </p:spPr>
      </p:pic>
      <p:sp>
        <p:nvSpPr>
          <p:cNvPr id="19" name="مستطيل 18">
            <a:extLst>
              <a:ext uri="{FF2B5EF4-FFF2-40B4-BE49-F238E27FC236}">
                <a16:creationId xmlns:a16="http://schemas.microsoft.com/office/drawing/2014/main" id="{81A73A68-9C70-446D-A759-8BC1C0400AE2}"/>
              </a:ext>
            </a:extLst>
          </p:cNvPr>
          <p:cNvSpPr/>
          <p:nvPr/>
        </p:nvSpPr>
        <p:spPr>
          <a:xfrm>
            <a:off x="5279860" y="5340382"/>
            <a:ext cx="6635915" cy="1224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85725" indent="-85725" algn="justLow"/>
            <a:r>
              <a:rPr lang="ar-SA" sz="2800" b="1" dirty="0">
                <a:solidFill>
                  <a:schemeClr val="tx1"/>
                </a:solidFill>
              </a:rPr>
              <a:t>تتسب القوى غير المتوازنة في الجهة اليسرى في تغير لعبة </a:t>
            </a:r>
            <a:r>
              <a:rPr lang="ar-SA" sz="2800" b="1" dirty="0" err="1">
                <a:solidFill>
                  <a:schemeClr val="tx1"/>
                </a:solidFill>
              </a:rPr>
              <a:t>السيسو</a:t>
            </a:r>
            <a:r>
              <a:rPr lang="ar-SA" sz="2800" b="1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42834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2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>
                <a:latin typeface="Sakkal Majalla" panose="02000000000000000000" pitchFamily="2" charset="-78"/>
                <a:cs typeface="+mj-cs"/>
              </a:rPr>
              <a:t>حالة الاتزان الديناميكي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" name="مستطيل مستدير الزوايا 14">
            <a:extLst>
              <a:ext uri="{FF2B5EF4-FFF2-40B4-BE49-F238E27FC236}">
                <a16:creationId xmlns:a16="http://schemas.microsoft.com/office/drawing/2014/main" id="{75757F8B-F8AA-4B9B-83AE-BEB0DBA775AD}"/>
              </a:ext>
            </a:extLst>
          </p:cNvPr>
          <p:cNvSpPr/>
          <p:nvPr/>
        </p:nvSpPr>
        <p:spPr>
          <a:xfrm>
            <a:off x="10616018" y="1822765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929BB11B-BA57-493E-A9D7-1E83C5CFDBCF}"/>
              </a:ext>
            </a:extLst>
          </p:cNvPr>
          <p:cNvSpPr txBox="1"/>
          <p:nvPr/>
        </p:nvSpPr>
        <p:spPr>
          <a:xfrm>
            <a:off x="4781550" y="1954637"/>
            <a:ext cx="575111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>
                <a:solidFill>
                  <a:srgbClr val="FF0000"/>
                </a:solidFill>
              </a:rPr>
              <a:t>أذكر أمثلة على الاتزان في حياتنا اليومية؟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F991CB26-14B4-4101-9A91-24108BB52F3E}"/>
              </a:ext>
            </a:extLst>
          </p:cNvPr>
          <p:cNvSpPr/>
          <p:nvPr/>
        </p:nvSpPr>
        <p:spPr>
          <a:xfrm>
            <a:off x="5553075" y="3501007"/>
            <a:ext cx="6542916" cy="25854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ar-SA" sz="2800" b="1" dirty="0">
                <a:solidFill>
                  <a:srgbClr val="0000FF"/>
                </a:solidFill>
              </a:rPr>
              <a:t>ركوب الدراجة</a:t>
            </a:r>
          </a:p>
          <a:p>
            <a:endParaRPr lang="ar-SA" sz="2800" b="1" dirty="0">
              <a:solidFill>
                <a:srgbClr val="0000FF"/>
              </a:solidFill>
            </a:endParaRPr>
          </a:p>
          <a:p>
            <a:pPr marL="514350" indent="-514350">
              <a:buFont typeface="Wingdings" panose="05000000000000000000" pitchFamily="2" charset="2"/>
              <a:buChar char="§"/>
            </a:pPr>
            <a:r>
              <a:rPr lang="ar-SA" sz="2800" b="1" dirty="0">
                <a:solidFill>
                  <a:srgbClr val="0000FF"/>
                </a:solidFill>
              </a:rPr>
              <a:t>شد الحبل</a:t>
            </a:r>
          </a:p>
          <a:p>
            <a:pPr marL="514350" indent="-514350">
              <a:buFont typeface="Wingdings" panose="05000000000000000000" pitchFamily="2" charset="2"/>
              <a:buChar char="§"/>
            </a:pPr>
            <a:endParaRPr lang="ar-SA" sz="2800" b="1" dirty="0">
              <a:solidFill>
                <a:srgbClr val="0000FF"/>
              </a:solidFill>
            </a:endParaRPr>
          </a:p>
          <a:p>
            <a:pPr marL="514350" indent="-514350">
              <a:buFont typeface="Wingdings" panose="05000000000000000000" pitchFamily="2" charset="2"/>
              <a:buChar char="§"/>
            </a:pPr>
            <a:r>
              <a:rPr lang="ar-SA" sz="2800" b="1" dirty="0">
                <a:solidFill>
                  <a:srgbClr val="0000FF"/>
                </a:solidFill>
              </a:rPr>
              <a:t>لعبة </a:t>
            </a:r>
            <a:r>
              <a:rPr lang="ar-SA" sz="2800" b="1" dirty="0" err="1">
                <a:solidFill>
                  <a:srgbClr val="0000FF"/>
                </a:solidFill>
              </a:rPr>
              <a:t>السيسو</a:t>
            </a:r>
            <a:r>
              <a:rPr lang="ar-SA" sz="2800" b="1" dirty="0">
                <a:solidFill>
                  <a:srgbClr val="0000FF"/>
                </a:solidFill>
              </a:rPr>
              <a:t> </a:t>
            </a:r>
          </a:p>
        </p:txBody>
      </p:sp>
      <p:pic>
        <p:nvPicPr>
          <p:cNvPr id="1026" name="Picture 2" descr="كيفية ركوب الدراجة (صور توضيحية) - wikiHow">
            <a:extLst>
              <a:ext uri="{FF2B5EF4-FFF2-40B4-BE49-F238E27FC236}">
                <a16:creationId xmlns:a16="http://schemas.microsoft.com/office/drawing/2014/main" id="{E7E5A81D-2D7E-46EE-87CD-0C84894835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53"/>
          <a:stretch/>
        </p:blipFill>
        <p:spPr bwMode="auto">
          <a:xfrm>
            <a:off x="179036" y="2216247"/>
            <a:ext cx="4041297" cy="1738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لعبة شد الحبل - الصّفّ السابع (د)- سمر الياس">
            <a:extLst>
              <a:ext uri="{FF2B5EF4-FFF2-40B4-BE49-F238E27FC236}">
                <a16:creationId xmlns:a16="http://schemas.microsoft.com/office/drawing/2014/main" id="{1AB5BCFF-759F-45DC-9070-6FE4F08B73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34" y="3981892"/>
            <a:ext cx="3990499" cy="1623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63CD516E-46F7-4B14-9BE0-C311D5FA6E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009" y="5176838"/>
            <a:ext cx="4124325" cy="1551358"/>
          </a:xfrm>
          <a:prstGeom prst="rect">
            <a:avLst/>
          </a:prstGeom>
        </p:spPr>
      </p:pic>
      <p:sp>
        <p:nvSpPr>
          <p:cNvPr id="11" name="TextBox 19">
            <a:extLst>
              <a:ext uri="{FF2B5EF4-FFF2-40B4-BE49-F238E27FC236}">
                <a16:creationId xmlns:a16="http://schemas.microsoft.com/office/drawing/2014/main" id="{0FC621EB-7036-468A-80A2-ECB341779944}"/>
              </a:ext>
            </a:extLst>
          </p:cNvPr>
          <p:cNvSpPr txBox="1">
            <a:spLocks noGrp="1"/>
          </p:cNvSpPr>
          <p:nvPr/>
        </p:nvSpPr>
        <p:spPr>
          <a:xfrm>
            <a:off x="11620500" y="6299612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11</a:t>
            </a:fld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183733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>
                <a:latin typeface="Sakkal Majalla" panose="02000000000000000000" pitchFamily="2" charset="-78"/>
                <a:cs typeface="+mj-cs"/>
              </a:rPr>
              <a:t>حالة الاتزان الديناميكي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04FE7DCC-BD20-4112-B20B-81E62D36B3F0}"/>
              </a:ext>
            </a:extLst>
          </p:cNvPr>
          <p:cNvSpPr txBox="1"/>
          <p:nvPr/>
        </p:nvSpPr>
        <p:spPr>
          <a:xfrm>
            <a:off x="904875" y="1967240"/>
            <a:ext cx="9851053" cy="34163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>
                <a:solidFill>
                  <a:srgbClr val="FF0000"/>
                </a:solidFill>
              </a:rPr>
              <a:t>    التفاعل العكسي يحدث فيه استهلاك............للمتفاعلات:</a:t>
            </a:r>
          </a:p>
          <a:p>
            <a:endParaRPr lang="ar-SA" sz="3600" b="1" dirty="0">
              <a:solidFill>
                <a:srgbClr val="FF0000"/>
              </a:solidFill>
            </a:endParaRPr>
          </a:p>
          <a:p>
            <a:endParaRPr lang="ar-SA" sz="3600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lphaUcPeriod"/>
            </a:pPr>
            <a:r>
              <a:rPr lang="ar-SA" sz="3600" b="1" dirty="0"/>
              <a:t>تام.</a:t>
            </a:r>
          </a:p>
          <a:p>
            <a:pPr marL="514350" indent="-514350">
              <a:buFont typeface="+mj-lt"/>
              <a:buAutoNum type="alphaUcPeriod"/>
            </a:pPr>
            <a:endParaRPr lang="ar-SA" sz="3600" b="1" dirty="0"/>
          </a:p>
          <a:p>
            <a:pPr marL="514350" indent="-514350">
              <a:buFont typeface="+mj-lt"/>
              <a:buAutoNum type="alphaUcPeriod"/>
            </a:pPr>
            <a:r>
              <a:rPr lang="ar-SA" sz="3600" b="1" dirty="0"/>
              <a:t>جزئي.</a:t>
            </a:r>
          </a:p>
        </p:txBody>
      </p:sp>
      <p:sp>
        <p:nvSpPr>
          <p:cNvPr id="8" name="مستطيل مستدير الزوايا 14">
            <a:extLst>
              <a:ext uri="{FF2B5EF4-FFF2-40B4-BE49-F238E27FC236}">
                <a16:creationId xmlns:a16="http://schemas.microsoft.com/office/drawing/2014/main" id="{2F6934BE-DD94-4347-9FFF-7EECA0EBA097}"/>
              </a:ext>
            </a:extLst>
          </p:cNvPr>
          <p:cNvSpPr/>
          <p:nvPr/>
        </p:nvSpPr>
        <p:spPr>
          <a:xfrm>
            <a:off x="10616018" y="1822765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</a:p>
        </p:txBody>
      </p:sp>
      <p:sp>
        <p:nvSpPr>
          <p:cNvPr id="10" name="TextBox 19">
            <a:extLst>
              <a:ext uri="{FF2B5EF4-FFF2-40B4-BE49-F238E27FC236}">
                <a16:creationId xmlns:a16="http://schemas.microsoft.com/office/drawing/2014/main" id="{0204F8B6-2ED9-4679-9176-BB548EB9687C}"/>
              </a:ext>
            </a:extLst>
          </p:cNvPr>
          <p:cNvSpPr txBox="1">
            <a:spLocks noGrp="1"/>
          </p:cNvSpPr>
          <p:nvPr/>
        </p:nvSpPr>
        <p:spPr>
          <a:xfrm>
            <a:off x="11620500" y="6299612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12</a:t>
            </a:fld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2323888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>
                <a:latin typeface="Sakkal Majalla" panose="02000000000000000000" pitchFamily="2" charset="-78"/>
                <a:cs typeface="+mj-cs"/>
              </a:rPr>
              <a:t>حالة الاتزان الديناميكي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3C4AE4D6-CB10-4FD0-9802-6C7D8E19DA1F}"/>
              </a:ext>
            </a:extLst>
          </p:cNvPr>
          <p:cNvSpPr txBox="1"/>
          <p:nvPr/>
        </p:nvSpPr>
        <p:spPr>
          <a:xfrm>
            <a:off x="2862668" y="1822765"/>
            <a:ext cx="7720418" cy="44012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>
                <a:solidFill>
                  <a:srgbClr val="FF0000"/>
                </a:solidFill>
              </a:rPr>
              <a:t>من خصائص الاتزان:</a:t>
            </a:r>
          </a:p>
          <a:p>
            <a:endParaRPr lang="ar-SA" sz="4000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lphaUcPeriod"/>
            </a:pPr>
            <a:r>
              <a:rPr lang="ar-SA" sz="4000" b="1" dirty="0"/>
              <a:t>ديناميكي.</a:t>
            </a:r>
          </a:p>
          <a:p>
            <a:pPr marL="514350" indent="-514350">
              <a:buFont typeface="+mj-lt"/>
              <a:buAutoNum type="alphaUcPeriod"/>
            </a:pPr>
            <a:endParaRPr lang="ar-SA" sz="4000" b="1" dirty="0"/>
          </a:p>
          <a:p>
            <a:pPr marL="514350" indent="-514350">
              <a:buFont typeface="+mj-lt"/>
              <a:buAutoNum type="alphaUcPeriod"/>
            </a:pPr>
            <a:r>
              <a:rPr lang="ar-SA" sz="4000" b="1" dirty="0"/>
              <a:t>ساكن.</a:t>
            </a:r>
          </a:p>
          <a:p>
            <a:pPr marL="514350" indent="-514350">
              <a:buFont typeface="+mj-lt"/>
              <a:buAutoNum type="alphaUcPeriod"/>
            </a:pPr>
            <a:endParaRPr lang="ar-SA" sz="4000" b="1" dirty="0"/>
          </a:p>
          <a:p>
            <a:pPr marL="514350" indent="-514350">
              <a:buFont typeface="+mj-lt"/>
              <a:buAutoNum type="alphaUcPeriod"/>
            </a:pPr>
            <a:r>
              <a:rPr lang="ar-SA" sz="4000" b="1" dirty="0"/>
              <a:t>غير متحرك.</a:t>
            </a:r>
          </a:p>
        </p:txBody>
      </p:sp>
      <p:sp>
        <p:nvSpPr>
          <p:cNvPr id="8" name="مستطيل مستدير الزوايا 14">
            <a:extLst>
              <a:ext uri="{FF2B5EF4-FFF2-40B4-BE49-F238E27FC236}">
                <a16:creationId xmlns:a16="http://schemas.microsoft.com/office/drawing/2014/main" id="{2F6934BE-DD94-4347-9FFF-7EECA0EBA097}"/>
              </a:ext>
            </a:extLst>
          </p:cNvPr>
          <p:cNvSpPr/>
          <p:nvPr/>
        </p:nvSpPr>
        <p:spPr>
          <a:xfrm>
            <a:off x="10616018" y="1822765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492F7630-8D40-4C42-8A80-FAD53F249539}"/>
              </a:ext>
            </a:extLst>
          </p:cNvPr>
          <p:cNvSpPr txBox="1">
            <a:spLocks noGrp="1"/>
          </p:cNvSpPr>
          <p:nvPr/>
        </p:nvSpPr>
        <p:spPr>
          <a:xfrm>
            <a:off x="11620500" y="6299612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13</a:t>
            </a:fld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3091003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>
                <a:latin typeface="Sakkal Majalla" panose="02000000000000000000" pitchFamily="2" charset="-78"/>
                <a:cs typeface="+mj-cs"/>
              </a:rPr>
              <a:t>حالة الاتزان الديناميكي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" name="AutoShape 4">
            <a:extLst>
              <a:ext uri="{FF2B5EF4-FFF2-40B4-BE49-F238E27FC236}">
                <a16:creationId xmlns:a16="http://schemas.microsoft.com/office/drawing/2014/main" id="{755722C2-B30C-49A6-9649-09AC8066878F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507471" y="3429000"/>
            <a:ext cx="10753195" cy="2016224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>
              <a:buFont typeface="+mj-lt"/>
              <a:buAutoNum type="alphaUcPeriod"/>
            </a:pPr>
            <a:r>
              <a:rPr lang="ar-SA" sz="3600" b="1" dirty="0">
                <a:solidFill>
                  <a:prstClr val="black"/>
                </a:solidFill>
              </a:rPr>
              <a:t>سرعة التفاعل الأمامي </a:t>
            </a:r>
            <a:r>
              <a:rPr lang="ar-SA" sz="3600" b="1" dirty="0">
                <a:solidFill>
                  <a:srgbClr val="FF0000"/>
                </a:solidFill>
              </a:rPr>
              <a:t>أكبر</a:t>
            </a:r>
            <a:r>
              <a:rPr lang="ar-SA" sz="3600" b="1" dirty="0">
                <a:solidFill>
                  <a:prstClr val="black"/>
                </a:solidFill>
              </a:rPr>
              <a:t> من سرعة التفاعل العكسي.</a:t>
            </a:r>
          </a:p>
          <a:p>
            <a:pPr marL="514350" indent="-514350">
              <a:buFont typeface="+mj-lt"/>
              <a:buAutoNum type="alphaUcPeriod"/>
            </a:pPr>
            <a:r>
              <a:rPr lang="ar-SA" sz="3600" b="1" dirty="0">
                <a:solidFill>
                  <a:prstClr val="black"/>
                </a:solidFill>
              </a:rPr>
              <a:t>سرعة التفاعل الأمامي </a:t>
            </a:r>
            <a:r>
              <a:rPr lang="ar-SA" sz="3600" b="1" dirty="0">
                <a:solidFill>
                  <a:srgbClr val="FF0000"/>
                </a:solidFill>
              </a:rPr>
              <a:t>أصغر</a:t>
            </a:r>
            <a:r>
              <a:rPr lang="ar-SA" sz="3600" b="1" dirty="0">
                <a:solidFill>
                  <a:prstClr val="black"/>
                </a:solidFill>
              </a:rPr>
              <a:t> من سرعة التفاعل العكسي.</a:t>
            </a:r>
          </a:p>
          <a:p>
            <a:pPr marL="514350" indent="-514350">
              <a:buFont typeface="+mj-lt"/>
              <a:buAutoNum type="alphaUcPeriod"/>
            </a:pPr>
            <a:r>
              <a:rPr lang="ar-SA" sz="3600" b="1" dirty="0">
                <a:solidFill>
                  <a:prstClr val="black"/>
                </a:solidFill>
              </a:rPr>
              <a:t>سرعة التفاعل الأمامي </a:t>
            </a:r>
            <a:r>
              <a:rPr lang="ar-SA" sz="3600" b="1" dirty="0">
                <a:solidFill>
                  <a:srgbClr val="FF0000"/>
                </a:solidFill>
              </a:rPr>
              <a:t>تساوي</a:t>
            </a:r>
            <a:r>
              <a:rPr lang="ar-SA" sz="3600" b="1" dirty="0">
                <a:solidFill>
                  <a:prstClr val="black"/>
                </a:solidFill>
              </a:rPr>
              <a:t> سرعة التفاعل العكسي.</a:t>
            </a:r>
          </a:p>
        </p:txBody>
      </p:sp>
      <p:sp>
        <p:nvSpPr>
          <p:cNvPr id="6" name="مستطيل مستدير الزوايا 15">
            <a:extLst>
              <a:ext uri="{FF2B5EF4-FFF2-40B4-BE49-F238E27FC236}">
                <a16:creationId xmlns:a16="http://schemas.microsoft.com/office/drawing/2014/main" id="{06FE7C46-E521-4CF0-A5A0-A3BFA9E5D7BD}"/>
              </a:ext>
            </a:extLst>
          </p:cNvPr>
          <p:cNvSpPr/>
          <p:nvPr/>
        </p:nvSpPr>
        <p:spPr>
          <a:xfrm>
            <a:off x="10166880" y="1948704"/>
            <a:ext cx="1895923" cy="65509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3600" b="1" dirty="0">
                <a:solidFill>
                  <a:srgbClr val="C00000"/>
                </a:solidFill>
              </a:rPr>
              <a:t>التقويم 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FDF6D596-8E55-446D-8C8C-FC32F9161C8B}"/>
              </a:ext>
            </a:extLst>
          </p:cNvPr>
          <p:cNvSpPr txBox="1"/>
          <p:nvPr/>
        </p:nvSpPr>
        <p:spPr>
          <a:xfrm>
            <a:off x="3793331" y="1981957"/>
            <a:ext cx="61388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200" b="1" dirty="0">
                <a:solidFill>
                  <a:srgbClr val="FF0000"/>
                </a:solidFill>
              </a:rPr>
              <a:t>يكون التفاعل في حالة اتزان عندما تكون:</a:t>
            </a:r>
          </a:p>
        </p:txBody>
      </p:sp>
      <p:sp>
        <p:nvSpPr>
          <p:cNvPr id="10" name="TextBox 19">
            <a:extLst>
              <a:ext uri="{FF2B5EF4-FFF2-40B4-BE49-F238E27FC236}">
                <a16:creationId xmlns:a16="http://schemas.microsoft.com/office/drawing/2014/main" id="{2A999C6C-9A9C-4265-A627-0D62693793A1}"/>
              </a:ext>
            </a:extLst>
          </p:cNvPr>
          <p:cNvSpPr txBox="1">
            <a:spLocks noGrp="1"/>
          </p:cNvSpPr>
          <p:nvPr/>
        </p:nvSpPr>
        <p:spPr>
          <a:xfrm>
            <a:off x="11620500" y="6299612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14</a:t>
            </a:fld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14005704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>
                <a:latin typeface="Sakkal Majalla" panose="02000000000000000000" pitchFamily="2" charset="-78"/>
                <a:cs typeface="+mj-cs"/>
              </a:rPr>
              <a:t>حالة الاتزان الديناميكي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6408D3A5-3171-402D-AA09-7A7A37A9ACDD}"/>
              </a:ext>
            </a:extLst>
          </p:cNvPr>
          <p:cNvSpPr/>
          <p:nvPr/>
        </p:nvSpPr>
        <p:spPr>
          <a:xfrm>
            <a:off x="1872324" y="2233350"/>
            <a:ext cx="6800029" cy="4762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solidFill>
                  <a:prstClr val="black"/>
                </a:solidFill>
              </a:rPr>
              <a:t>حالة الاتزان الكيميائي</a:t>
            </a:r>
            <a:endParaRPr lang="en-US" sz="3600" b="1" dirty="0">
              <a:solidFill>
                <a:prstClr val="black"/>
              </a:solidFill>
            </a:endParaRPr>
          </a:p>
        </p:txBody>
      </p:sp>
      <p:cxnSp>
        <p:nvCxnSpPr>
          <p:cNvPr id="5" name="رابط مستقيم 4">
            <a:extLst>
              <a:ext uri="{FF2B5EF4-FFF2-40B4-BE49-F238E27FC236}">
                <a16:creationId xmlns:a16="http://schemas.microsoft.com/office/drawing/2014/main" id="{94DDB49F-FE11-40C2-8754-006A1101D8F5}"/>
              </a:ext>
            </a:extLst>
          </p:cNvPr>
          <p:cNvCxnSpPr/>
          <p:nvPr/>
        </p:nvCxnSpPr>
        <p:spPr>
          <a:xfrm>
            <a:off x="1872324" y="2781638"/>
            <a:ext cx="7968885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رابط كسهم مستقيم 5">
            <a:extLst>
              <a:ext uri="{FF2B5EF4-FFF2-40B4-BE49-F238E27FC236}">
                <a16:creationId xmlns:a16="http://schemas.microsoft.com/office/drawing/2014/main" id="{AE229F5C-B6CE-49BF-A9A3-0E49CA532DCD}"/>
              </a:ext>
            </a:extLst>
          </p:cNvPr>
          <p:cNvCxnSpPr/>
          <p:nvPr/>
        </p:nvCxnSpPr>
        <p:spPr>
          <a:xfrm>
            <a:off x="9841209" y="2781638"/>
            <a:ext cx="0" cy="36004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مستطيل 6">
            <a:extLst>
              <a:ext uri="{FF2B5EF4-FFF2-40B4-BE49-F238E27FC236}">
                <a16:creationId xmlns:a16="http://schemas.microsoft.com/office/drawing/2014/main" id="{9F602C77-A790-4C73-A207-B6C7D1120B78}"/>
              </a:ext>
            </a:extLst>
          </p:cNvPr>
          <p:cNvSpPr/>
          <p:nvPr/>
        </p:nvSpPr>
        <p:spPr>
          <a:xfrm>
            <a:off x="8401049" y="3141678"/>
            <a:ext cx="3684992" cy="7492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rgbClr val="C00000"/>
                </a:solidFill>
              </a:rPr>
              <a:t>أنواع التفاعلات</a:t>
            </a:r>
            <a:endParaRPr lang="en-US" sz="2800" b="1" dirty="0">
              <a:solidFill>
                <a:srgbClr val="C00000"/>
              </a:solidFill>
            </a:endParaRPr>
          </a:p>
        </p:txBody>
      </p:sp>
      <p:cxnSp>
        <p:nvCxnSpPr>
          <p:cNvPr id="8" name="رابط كسهم مستقيم 7">
            <a:extLst>
              <a:ext uri="{FF2B5EF4-FFF2-40B4-BE49-F238E27FC236}">
                <a16:creationId xmlns:a16="http://schemas.microsoft.com/office/drawing/2014/main" id="{C4736DD5-CB2D-45FA-B1AE-E960BFADC24E}"/>
              </a:ext>
            </a:extLst>
          </p:cNvPr>
          <p:cNvCxnSpPr/>
          <p:nvPr/>
        </p:nvCxnSpPr>
        <p:spPr>
          <a:xfrm>
            <a:off x="1872324" y="2781638"/>
            <a:ext cx="0" cy="36004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رابط كسهم مستقيم 8">
            <a:extLst>
              <a:ext uri="{FF2B5EF4-FFF2-40B4-BE49-F238E27FC236}">
                <a16:creationId xmlns:a16="http://schemas.microsoft.com/office/drawing/2014/main" id="{99E0F42A-DA78-4BA7-8C42-60F5CE579FA6}"/>
              </a:ext>
            </a:extLst>
          </p:cNvPr>
          <p:cNvCxnSpPr/>
          <p:nvPr/>
        </p:nvCxnSpPr>
        <p:spPr>
          <a:xfrm>
            <a:off x="10609294" y="3919478"/>
            <a:ext cx="0" cy="36004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مستطيل 9">
            <a:extLst>
              <a:ext uri="{FF2B5EF4-FFF2-40B4-BE49-F238E27FC236}">
                <a16:creationId xmlns:a16="http://schemas.microsoft.com/office/drawing/2014/main" id="{D43A155B-35D5-4374-A6B4-0B6DF6905B2C}"/>
              </a:ext>
            </a:extLst>
          </p:cNvPr>
          <p:cNvSpPr/>
          <p:nvPr/>
        </p:nvSpPr>
        <p:spPr>
          <a:xfrm>
            <a:off x="96126" y="4829800"/>
            <a:ext cx="5760640" cy="9361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85725" indent="-85725" algn="justLow"/>
            <a:r>
              <a:rPr lang="ar-SA" sz="2000" b="1" dirty="0">
                <a:solidFill>
                  <a:prstClr val="black"/>
                </a:solidFill>
              </a:rPr>
              <a:t>سرعة التفاعل الأمامي </a:t>
            </a:r>
            <a:r>
              <a:rPr lang="ar-SA" sz="2000" b="1" dirty="0">
                <a:solidFill>
                  <a:srgbClr val="FF0000"/>
                </a:solidFill>
              </a:rPr>
              <a:t>=</a:t>
            </a:r>
            <a:r>
              <a:rPr lang="ar-SA" sz="2000" b="1" dirty="0">
                <a:solidFill>
                  <a:prstClr val="black"/>
                </a:solidFill>
              </a:rPr>
              <a:t> سرعة التفاعل العكسي</a:t>
            </a:r>
          </a:p>
        </p:txBody>
      </p:sp>
      <p:sp>
        <p:nvSpPr>
          <p:cNvPr id="11" name="Text Box 15">
            <a:extLst>
              <a:ext uri="{FF2B5EF4-FFF2-40B4-BE49-F238E27FC236}">
                <a16:creationId xmlns:a16="http://schemas.microsoft.com/office/drawing/2014/main" id="{F16A4012-5127-4DD4-A2C5-E416798C9C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7061" y="4437822"/>
            <a:ext cx="364840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ar-SA" altLang="en-US" sz="2800" b="1" dirty="0">
                <a:solidFill>
                  <a:srgbClr val="FF0000"/>
                </a:solidFill>
              </a:rPr>
              <a:t>1- عكسي (</a:t>
            </a:r>
            <a:r>
              <a:rPr lang="ar-SA" altLang="en-US" sz="2800" b="1" dirty="0" err="1">
                <a:solidFill>
                  <a:prstClr val="black"/>
                </a:solidFill>
              </a:rPr>
              <a:t>غير</a:t>
            </a:r>
            <a:r>
              <a:rPr lang="ar-SA" altLang="en-US" sz="2800" b="1" dirty="0" err="1">
                <a:solidFill>
                  <a:srgbClr val="FF0000"/>
                </a:solidFill>
              </a:rPr>
              <a:t>تام</a:t>
            </a:r>
            <a:r>
              <a:rPr lang="ar-SA" altLang="en-US" sz="2800" b="1" dirty="0">
                <a:solidFill>
                  <a:srgbClr val="FF0000"/>
                </a:solidFill>
              </a:rPr>
              <a:t>)</a:t>
            </a:r>
            <a:endParaRPr lang="en-US" altLang="en-US" sz="2800" b="1" i="1" baseline="30000" dirty="0">
              <a:solidFill>
                <a:srgbClr val="FF0000"/>
              </a:solidFill>
            </a:endParaRP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DF583BCF-3FE3-429E-8423-A34C179632F4}"/>
              </a:ext>
            </a:extLst>
          </p:cNvPr>
          <p:cNvSpPr/>
          <p:nvPr/>
        </p:nvSpPr>
        <p:spPr>
          <a:xfrm>
            <a:off x="336153" y="3141678"/>
            <a:ext cx="3684992" cy="7492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rgbClr val="C00000"/>
                </a:solidFill>
              </a:rPr>
              <a:t>الاتزان الكيميائي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3" name="Text Box 15">
            <a:extLst>
              <a:ext uri="{FF2B5EF4-FFF2-40B4-BE49-F238E27FC236}">
                <a16:creationId xmlns:a16="http://schemas.microsoft.com/office/drawing/2014/main" id="{3A37A048-72CE-4C47-A5EE-1F1CDCD0F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01050" y="5138738"/>
            <a:ext cx="38404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ar-SA" altLang="en-US" sz="2800" b="1" dirty="0">
                <a:solidFill>
                  <a:srgbClr val="FF0000"/>
                </a:solidFill>
              </a:rPr>
              <a:t>2- </a:t>
            </a:r>
            <a:r>
              <a:rPr lang="ar-SA" altLang="en-US" sz="2800" b="1" dirty="0">
                <a:solidFill>
                  <a:prstClr val="black"/>
                </a:solidFill>
              </a:rPr>
              <a:t>غير</a:t>
            </a:r>
            <a:r>
              <a:rPr lang="ar-SA" altLang="en-US" sz="2800" b="1" dirty="0">
                <a:solidFill>
                  <a:srgbClr val="FF0000"/>
                </a:solidFill>
              </a:rPr>
              <a:t> عكسي (تام)</a:t>
            </a:r>
            <a:endParaRPr lang="en-US" altLang="en-US" sz="2800" b="1" i="1" baseline="30000" dirty="0">
              <a:solidFill>
                <a:srgbClr val="FF0000"/>
              </a:solidFill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CC9FA892-C308-4744-98B1-4A1489DB75B6}"/>
              </a:ext>
            </a:extLst>
          </p:cNvPr>
          <p:cNvSpPr txBox="1"/>
          <p:nvPr/>
        </p:nvSpPr>
        <p:spPr>
          <a:xfrm>
            <a:off x="9653428" y="2022927"/>
            <a:ext cx="233879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 algn="justLow">
              <a:buFont typeface="Wingdings" panose="05000000000000000000" pitchFamily="2" charset="2"/>
              <a:buChar char="v"/>
            </a:pPr>
            <a:r>
              <a:rPr lang="ar-SA" sz="2800" b="1" dirty="0">
                <a:solidFill>
                  <a:srgbClr val="C00000"/>
                </a:solidFill>
              </a:rPr>
              <a:t>الخلاصة</a:t>
            </a:r>
          </a:p>
        </p:txBody>
      </p:sp>
      <p:cxnSp>
        <p:nvCxnSpPr>
          <p:cNvPr id="16" name="رابط كسهم مستقيم 15">
            <a:extLst>
              <a:ext uri="{FF2B5EF4-FFF2-40B4-BE49-F238E27FC236}">
                <a16:creationId xmlns:a16="http://schemas.microsoft.com/office/drawing/2014/main" id="{A09B7510-FB7E-493E-B1D1-56B34D9EA4CE}"/>
              </a:ext>
            </a:extLst>
          </p:cNvPr>
          <p:cNvCxnSpPr>
            <a:cxnSpLocks/>
          </p:cNvCxnSpPr>
          <p:nvPr/>
        </p:nvCxnSpPr>
        <p:spPr>
          <a:xfrm flipH="1">
            <a:off x="1872324" y="4099498"/>
            <a:ext cx="7969" cy="599934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9">
            <a:extLst>
              <a:ext uri="{FF2B5EF4-FFF2-40B4-BE49-F238E27FC236}">
                <a16:creationId xmlns:a16="http://schemas.microsoft.com/office/drawing/2014/main" id="{FB559D42-B69F-45D5-8823-810098B1AC92}"/>
              </a:ext>
            </a:extLst>
          </p:cNvPr>
          <p:cNvSpPr txBox="1">
            <a:spLocks noGrp="1"/>
          </p:cNvSpPr>
          <p:nvPr/>
        </p:nvSpPr>
        <p:spPr>
          <a:xfrm>
            <a:off x="11620500" y="6299612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15</a:t>
            </a:fld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1907848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9">
            <a:extLst>
              <a:ext uri="{FF2B5EF4-FFF2-40B4-BE49-F238E27FC236}">
                <a16:creationId xmlns:a16="http://schemas.microsoft.com/office/drawing/2014/main" id="{E74F5A55-5693-41B2-9077-B6D98CFC4F20}"/>
              </a:ext>
            </a:extLst>
          </p:cNvPr>
          <p:cNvSpPr txBox="1"/>
          <p:nvPr/>
        </p:nvSpPr>
        <p:spPr>
          <a:xfrm>
            <a:off x="8608834" y="1869300"/>
            <a:ext cx="2660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</a:rPr>
              <a:t>المــــراجـــــــــع: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</a:endParaRPr>
          </a:p>
        </p:txBody>
      </p:sp>
      <p:pic>
        <p:nvPicPr>
          <p:cNvPr id="6" name="Picture 20">
            <a:extLst>
              <a:ext uri="{FF2B5EF4-FFF2-40B4-BE49-F238E27FC236}">
                <a16:creationId xmlns:a16="http://schemas.microsoft.com/office/drawing/2014/main" id="{B672A4F0-906B-49BD-A8C8-0CC15EE1F9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6698" y="1822133"/>
            <a:ext cx="740664" cy="740664"/>
          </a:xfrm>
          <a:prstGeom prst="rect">
            <a:avLst/>
          </a:prstGeom>
        </p:spPr>
      </p:pic>
      <p:sp>
        <p:nvSpPr>
          <p:cNvPr id="8" name="مستطيل 7">
            <a:extLst>
              <a:ext uri="{FF2B5EF4-FFF2-40B4-BE49-F238E27FC236}">
                <a16:creationId xmlns:a16="http://schemas.microsoft.com/office/drawing/2014/main" id="{592F7DB0-8B0C-4D13-B0AF-9CCCDB155D0B}"/>
              </a:ext>
            </a:extLst>
          </p:cNvPr>
          <p:cNvSpPr/>
          <p:nvPr/>
        </p:nvSpPr>
        <p:spPr>
          <a:xfrm>
            <a:off x="3095624" y="3295803"/>
            <a:ext cx="8503855" cy="26796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كتاب </a:t>
            </a:r>
            <a:r>
              <a:rPr lang="ar-SA" sz="3600" b="1" dirty="0">
                <a:solidFill>
                  <a:srgbClr val="FF0000"/>
                </a:solidFill>
              </a:rPr>
              <a:t>كيمياء3</a:t>
            </a:r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 التعليم الثانوي نظام المقررات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 (مسار العلوم الطبيعية)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طبعة 1442 – 2020م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الفصل الدراسي الأول</a:t>
            </a:r>
          </a:p>
        </p:txBody>
      </p:sp>
      <p:pic>
        <p:nvPicPr>
          <p:cNvPr id="10" name="صورة 9" descr="صورة تحتوي على لقطة شاشة&#10;&#10;تم إنشاء الوصف تلقائياً">
            <a:extLst>
              <a:ext uri="{FF2B5EF4-FFF2-40B4-BE49-F238E27FC236}">
                <a16:creationId xmlns:a16="http://schemas.microsoft.com/office/drawing/2014/main" id="{3932B043-151C-46C0-AA1B-F2CB55F650B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01" t="23977" r="28433" b="18469"/>
          <a:stretch/>
        </p:blipFill>
        <p:spPr>
          <a:xfrm>
            <a:off x="403379" y="2576732"/>
            <a:ext cx="2778369" cy="4281268"/>
          </a:xfrm>
          <a:prstGeom prst="rect">
            <a:avLst/>
          </a:prstGeom>
        </p:spPr>
      </p:pic>
      <p:sp>
        <p:nvSpPr>
          <p:cNvPr id="4" name="TextBox 2">
            <a:extLst>
              <a:ext uri="{FF2B5EF4-FFF2-40B4-BE49-F238E27FC236}">
                <a16:creationId xmlns:a16="http://schemas.microsoft.com/office/drawing/2014/main" id="{7AD59F7E-00D1-4B5A-8D49-E6E2F5F49AA2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حالة الاتزان الديناميكي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4B096E14-1726-4485-9558-469A2C1226C2}"/>
              </a:ext>
            </a:extLst>
          </p:cNvPr>
          <p:cNvSpPr txBox="1">
            <a:spLocks noGrp="1"/>
          </p:cNvSpPr>
          <p:nvPr/>
        </p:nvSpPr>
        <p:spPr>
          <a:xfrm>
            <a:off x="11620500" y="6299612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16</a:t>
            </a:fld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3103782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      الاتزان الديناميكي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grpSp>
        <p:nvGrpSpPr>
          <p:cNvPr id="4" name="مستطيل 1">
            <a:extLst>
              <a:ext uri="{FF2B5EF4-FFF2-40B4-BE49-F238E27FC236}">
                <a16:creationId xmlns:a16="http://schemas.microsoft.com/office/drawing/2014/main" id="{B04D7A6D-5ABD-43C2-9D66-3A4026D3033C}"/>
              </a:ext>
            </a:extLst>
          </p:cNvPr>
          <p:cNvGrpSpPr/>
          <p:nvPr/>
        </p:nvGrpSpPr>
        <p:grpSpPr>
          <a:xfrm>
            <a:off x="3995281" y="2685999"/>
            <a:ext cx="5531313" cy="895945"/>
            <a:chOff x="-1" y="-1"/>
            <a:chExt cx="5531312" cy="895944"/>
          </a:xfrm>
        </p:grpSpPr>
        <p:sp>
          <p:nvSpPr>
            <p:cNvPr id="5" name="Rectangle">
              <a:extLst>
                <a:ext uri="{FF2B5EF4-FFF2-40B4-BE49-F238E27FC236}">
                  <a16:creationId xmlns:a16="http://schemas.microsoft.com/office/drawing/2014/main" id="{9ACE0568-4313-4524-8DF2-3A0298278DA0}"/>
                </a:ext>
              </a:extLst>
            </p:cNvPr>
            <p:cNvSpPr/>
            <p:nvPr/>
          </p:nvSpPr>
          <p:spPr>
            <a:xfrm>
              <a:off x="-1" y="-1"/>
              <a:ext cx="5531312" cy="895944"/>
            </a:xfrm>
            <a:prstGeom prst="rect">
              <a:avLst/>
            </a:prstGeom>
            <a:solidFill>
              <a:srgbClr val="E7E6E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6" name="مذاهب الناس في القدر">
              <a:extLst>
                <a:ext uri="{FF2B5EF4-FFF2-40B4-BE49-F238E27FC236}">
                  <a16:creationId xmlns:a16="http://schemas.microsoft.com/office/drawing/2014/main" id="{5B37A086-145B-4570-9680-A8016B5B0217}"/>
                </a:ext>
              </a:extLst>
            </p:cNvPr>
            <p:cNvSpPr txBox="1"/>
            <p:nvPr/>
          </p:nvSpPr>
          <p:spPr>
            <a:xfrm>
              <a:off x="-1" y="165398"/>
              <a:ext cx="5531312" cy="5651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6000" tIns="36000" rIns="36000" bIns="36000" numCol="1" anchor="ctr">
              <a:spAutoFit/>
            </a:bodyPr>
            <a:lstStyle>
              <a:lvl1pPr algn="ctr">
                <a:defRPr sz="3000" b="1">
                  <a:solidFill>
                    <a:srgbClr val="3B3838"/>
                  </a:solidFill>
                  <a:latin typeface="Cairo Black"/>
                  <a:ea typeface="Cairo Black"/>
                  <a:cs typeface="Cairo Black"/>
                  <a:sym typeface="Cairo Black"/>
                </a:defRPr>
              </a:lvl1pPr>
            </a:lstStyle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sz="3200" dirty="0"/>
                <a:t>الاتزان الكيميائي</a:t>
              </a:r>
              <a:endParaRPr sz="3200" dirty="0">
                <a:latin typeface="Cairo Black"/>
                <a:ea typeface="Cairo Black"/>
                <a:cs typeface="Cairo Black"/>
                <a:sym typeface="Cairo Black"/>
              </a:endParaRPr>
            </a:p>
          </p:txBody>
        </p:sp>
      </p:grpSp>
      <p:grpSp>
        <p:nvGrpSpPr>
          <p:cNvPr id="7" name="مخطط انسيابي: رابط خارج الصفحة 2">
            <a:extLst>
              <a:ext uri="{FF2B5EF4-FFF2-40B4-BE49-F238E27FC236}">
                <a16:creationId xmlns:a16="http://schemas.microsoft.com/office/drawing/2014/main" id="{5AC32033-CDE6-4B01-B55D-838E0978A163}"/>
              </a:ext>
            </a:extLst>
          </p:cNvPr>
          <p:cNvGrpSpPr/>
          <p:nvPr/>
        </p:nvGrpSpPr>
        <p:grpSpPr>
          <a:xfrm>
            <a:off x="9526591" y="2679338"/>
            <a:ext cx="1765794" cy="1782905"/>
            <a:chOff x="-1" y="0"/>
            <a:chExt cx="1765793" cy="1782903"/>
          </a:xfrm>
        </p:grpSpPr>
        <p:sp>
          <p:nvSpPr>
            <p:cNvPr id="8" name="Shape">
              <a:extLst>
                <a:ext uri="{FF2B5EF4-FFF2-40B4-BE49-F238E27FC236}">
                  <a16:creationId xmlns:a16="http://schemas.microsoft.com/office/drawing/2014/main" id="{18BD64A5-3264-4B1E-A0E2-6A30521712F5}"/>
                </a:ext>
              </a:extLst>
            </p:cNvPr>
            <p:cNvSpPr/>
            <p:nvPr/>
          </p:nvSpPr>
          <p:spPr>
            <a:xfrm>
              <a:off x="-1" y="0"/>
              <a:ext cx="1765793" cy="1782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17280"/>
                  </a:lnTo>
                  <a:lnTo>
                    <a:pt x="10800" y="21600"/>
                  </a:lnTo>
                  <a:lnTo>
                    <a:pt x="0" y="17280"/>
                  </a:lnTo>
                  <a:close/>
                </a:path>
              </a:pathLst>
            </a:custGeom>
            <a:solidFill>
              <a:srgbClr val="E9C46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9" name="الجبرية">
              <a:extLst>
                <a:ext uri="{FF2B5EF4-FFF2-40B4-BE49-F238E27FC236}">
                  <a16:creationId xmlns:a16="http://schemas.microsoft.com/office/drawing/2014/main" id="{AAF4A392-2949-426E-BDB6-06544EC80EC6}"/>
                </a:ext>
              </a:extLst>
            </p:cNvPr>
            <p:cNvSpPr txBox="1"/>
            <p:nvPr/>
          </p:nvSpPr>
          <p:spPr>
            <a:xfrm>
              <a:off x="-1" y="30480"/>
              <a:ext cx="1765793" cy="13653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6000" tIns="36000" rIns="36000" bIns="36000" numCol="1" anchor="ctr">
              <a:spAutoFit/>
            </a:bodyPr>
            <a:lstStyle>
              <a:lvl1pPr algn="ctr">
                <a:defRPr sz="2800" b="1">
                  <a:solidFill>
                    <a:srgbClr val="FFFFFF"/>
                  </a:solidFill>
                  <a:latin typeface="Cairo SemiBold"/>
                  <a:ea typeface="Cairo SemiBold"/>
                  <a:cs typeface="Cairo SemiBold"/>
                  <a:sym typeface="Cairo SemiBold"/>
                </a:defRPr>
              </a:lvl1pPr>
            </a:lstStyle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dirty="0">
                  <a:solidFill>
                    <a:srgbClr val="FF0000"/>
                  </a:solidFill>
                </a:rPr>
                <a:t>1-4</a:t>
              </a:r>
              <a:r>
                <a:rPr lang="ar-SA" dirty="0">
                  <a:solidFill>
                    <a:schemeClr val="bg1"/>
                  </a:solidFill>
                </a:rPr>
                <a:t> حالة الاتزان الديناميكي </a:t>
              </a:r>
              <a:endParaRPr dirty="0">
                <a:solidFill>
                  <a:schemeClr val="bg1"/>
                </a:solidFill>
                <a:latin typeface="Cairo SemiBold"/>
                <a:ea typeface="Cairo SemiBold"/>
                <a:cs typeface="Cairo SemiBold"/>
                <a:sym typeface="Cairo SemiBold"/>
              </a:endParaRPr>
            </a:p>
          </p:txBody>
        </p:sp>
      </p:grpSp>
      <p:grpSp>
        <p:nvGrpSpPr>
          <p:cNvPr id="10" name="مخطط انسيابي: رابط خارج الصفحة 3">
            <a:extLst>
              <a:ext uri="{FF2B5EF4-FFF2-40B4-BE49-F238E27FC236}">
                <a16:creationId xmlns:a16="http://schemas.microsoft.com/office/drawing/2014/main" id="{A019744D-59C8-4423-A3DB-CDF0E7E2DC0D}"/>
              </a:ext>
            </a:extLst>
          </p:cNvPr>
          <p:cNvGrpSpPr/>
          <p:nvPr/>
        </p:nvGrpSpPr>
        <p:grpSpPr>
          <a:xfrm>
            <a:off x="2229490" y="2679338"/>
            <a:ext cx="1765795" cy="1782905"/>
            <a:chOff x="-1" y="0"/>
            <a:chExt cx="1765793" cy="1782903"/>
          </a:xfrm>
        </p:grpSpPr>
        <p:sp>
          <p:nvSpPr>
            <p:cNvPr id="11" name="Shape">
              <a:extLst>
                <a:ext uri="{FF2B5EF4-FFF2-40B4-BE49-F238E27FC236}">
                  <a16:creationId xmlns:a16="http://schemas.microsoft.com/office/drawing/2014/main" id="{03D6BEB3-DEA1-45E2-9F90-8CD2A29B01E9}"/>
                </a:ext>
              </a:extLst>
            </p:cNvPr>
            <p:cNvSpPr/>
            <p:nvPr/>
          </p:nvSpPr>
          <p:spPr>
            <a:xfrm>
              <a:off x="-1" y="0"/>
              <a:ext cx="1765793" cy="1782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17280"/>
                  </a:lnTo>
                  <a:lnTo>
                    <a:pt x="10800" y="21600"/>
                  </a:lnTo>
                  <a:lnTo>
                    <a:pt x="0" y="17280"/>
                  </a:lnTo>
                  <a:close/>
                </a:path>
              </a:pathLst>
            </a:custGeom>
            <a:solidFill>
              <a:srgbClr val="E9C46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2" name="القدرية">
              <a:extLst>
                <a:ext uri="{FF2B5EF4-FFF2-40B4-BE49-F238E27FC236}">
                  <a16:creationId xmlns:a16="http://schemas.microsoft.com/office/drawing/2014/main" id="{D9BCF879-A5CE-4A7E-86DC-D1A598649067}"/>
                </a:ext>
              </a:extLst>
            </p:cNvPr>
            <p:cNvSpPr txBox="1"/>
            <p:nvPr/>
          </p:nvSpPr>
          <p:spPr>
            <a:xfrm>
              <a:off x="-1" y="30480"/>
              <a:ext cx="1765793" cy="136536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6000" tIns="36000" rIns="36000" bIns="36000" numCol="1" anchor="ctr">
              <a:spAutoFit/>
            </a:bodyPr>
            <a:lstStyle>
              <a:lvl1pPr algn="ctr">
                <a:defRPr sz="2800" b="1">
                  <a:solidFill>
                    <a:srgbClr val="FFFFFF"/>
                  </a:solidFill>
                  <a:latin typeface="Cairo SemiBold"/>
                  <a:ea typeface="Cairo SemiBold"/>
                  <a:cs typeface="Cairo SemiBold"/>
                  <a:sym typeface="Cairo SemiBold"/>
                </a:defRPr>
              </a:lvl1pPr>
            </a:lstStyle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dirty="0">
                  <a:solidFill>
                    <a:srgbClr val="FF0000"/>
                  </a:solidFill>
                </a:rPr>
                <a:t>2-4</a:t>
              </a:r>
              <a:r>
                <a:rPr lang="ar-SA" dirty="0"/>
                <a:t> العوامــل المؤثــرة فــي الاتــزان الكيميائي </a:t>
              </a:r>
              <a:endParaRPr lang="ar-SA" dirty="0">
                <a:latin typeface="Cairo SemiBold"/>
                <a:ea typeface="Cairo SemiBold"/>
                <a:cs typeface="Cairo SemiBold"/>
                <a:sym typeface="Cairo SemiBold"/>
              </a:endParaRPr>
            </a:p>
          </p:txBody>
        </p:sp>
      </p:grpSp>
      <p:grpSp>
        <p:nvGrpSpPr>
          <p:cNvPr id="13" name="مخطط انسيابي: رابط خارج الصفحة 3">
            <a:extLst>
              <a:ext uri="{FF2B5EF4-FFF2-40B4-BE49-F238E27FC236}">
                <a16:creationId xmlns:a16="http://schemas.microsoft.com/office/drawing/2014/main" id="{94847050-5AC5-46BD-AAB6-65A81F77BE42}"/>
              </a:ext>
            </a:extLst>
          </p:cNvPr>
          <p:cNvGrpSpPr/>
          <p:nvPr/>
        </p:nvGrpSpPr>
        <p:grpSpPr>
          <a:xfrm>
            <a:off x="5631612" y="3534472"/>
            <a:ext cx="2258652" cy="2280540"/>
            <a:chOff x="0" y="0"/>
            <a:chExt cx="2258651" cy="2280539"/>
          </a:xfrm>
        </p:grpSpPr>
        <p:sp>
          <p:nvSpPr>
            <p:cNvPr id="14" name="Shape">
              <a:extLst>
                <a:ext uri="{FF2B5EF4-FFF2-40B4-BE49-F238E27FC236}">
                  <a16:creationId xmlns:a16="http://schemas.microsoft.com/office/drawing/2014/main" id="{B8BF5908-4815-4A21-B61B-8B1F09007224}"/>
                </a:ext>
              </a:extLst>
            </p:cNvPr>
            <p:cNvSpPr/>
            <p:nvPr/>
          </p:nvSpPr>
          <p:spPr>
            <a:xfrm>
              <a:off x="-1" y="0"/>
              <a:ext cx="2258653" cy="2280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17280"/>
                  </a:lnTo>
                  <a:lnTo>
                    <a:pt x="10800" y="21600"/>
                  </a:lnTo>
                  <a:lnTo>
                    <a:pt x="0" y="17280"/>
                  </a:lnTo>
                  <a:close/>
                </a:path>
              </a:pathLst>
            </a:custGeom>
            <a:solidFill>
              <a:srgbClr val="E9C46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5" name="أهل السنة والجماعة">
              <a:extLst>
                <a:ext uri="{FF2B5EF4-FFF2-40B4-BE49-F238E27FC236}">
                  <a16:creationId xmlns:a16="http://schemas.microsoft.com/office/drawing/2014/main" id="{F48EF6E0-D5C1-4082-9066-1AA814FE4EFF}"/>
                </a:ext>
              </a:extLst>
            </p:cNvPr>
            <p:cNvSpPr txBox="1"/>
            <p:nvPr/>
          </p:nvSpPr>
          <p:spPr>
            <a:xfrm>
              <a:off x="-1" y="258399"/>
              <a:ext cx="2258653" cy="13076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6000" tIns="36000" rIns="36000" bIns="36000" numCol="1" anchor="ctr">
              <a:noAutofit/>
            </a:bodyPr>
            <a:lstStyle>
              <a:lvl1pPr algn="ctr">
                <a:defRPr sz="2800" b="1">
                  <a:solidFill>
                    <a:srgbClr val="FFFFFF"/>
                  </a:solidFill>
                  <a:latin typeface="Cairo SemiBold"/>
                  <a:ea typeface="Cairo SemiBold"/>
                  <a:cs typeface="Cairo SemiBold"/>
                  <a:sym typeface="Cairo SemiBold"/>
                </a:defRPr>
              </a:lvl1pPr>
            </a:lstStyle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dirty="0">
                  <a:solidFill>
                    <a:srgbClr val="FF0000"/>
                  </a:solidFill>
                </a:rPr>
                <a:t>3-4</a:t>
              </a:r>
              <a:r>
                <a:rPr lang="ar-SA" dirty="0"/>
                <a:t> استعمال ثوابت الاتزان </a:t>
              </a:r>
              <a:endParaRPr dirty="0">
                <a:latin typeface="Cairo SemiBold"/>
                <a:ea typeface="Cairo SemiBold"/>
                <a:cs typeface="Cairo SemiBold"/>
                <a:sym typeface="Cairo SemiBold"/>
              </a:endParaRPr>
            </a:p>
          </p:txBody>
        </p:sp>
      </p:grpSp>
      <p:sp>
        <p:nvSpPr>
          <p:cNvPr id="2" name="TextBox 19">
            <a:extLst>
              <a:ext uri="{FF2B5EF4-FFF2-40B4-BE49-F238E27FC236}">
                <a16:creationId xmlns:a16="http://schemas.microsoft.com/office/drawing/2014/main" id="{BB4C0F5E-7FEF-4879-AC7F-3E085F43A8BE}"/>
              </a:ext>
            </a:extLst>
          </p:cNvPr>
          <p:cNvSpPr txBox="1">
            <a:spLocks noGrp="1"/>
          </p:cNvSpPr>
          <p:nvPr/>
        </p:nvSpPr>
        <p:spPr>
          <a:xfrm>
            <a:off x="11620500" y="6299612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2</a:t>
            </a:fld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933478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dvAuto="0"/>
      <p:bldP spid="7" grpId="0" animBg="1" advAuto="0"/>
      <p:bldP spid="10" grpId="0" animBg="1" advAuto="0"/>
      <p:bldP spid="13" grpId="0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>
                <a:latin typeface="Sakkal Majalla" panose="02000000000000000000" pitchFamily="2" charset="-78"/>
                <a:cs typeface="+mj-cs"/>
              </a:rPr>
              <a:t>حالة الاتزان الديناميكي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7" name="ماذا سنتعلم ؟">
            <a:extLst>
              <a:ext uri="{FF2B5EF4-FFF2-40B4-BE49-F238E27FC236}">
                <a16:creationId xmlns:a16="http://schemas.microsoft.com/office/drawing/2014/main" id="{28C24536-D2DF-41B5-B65F-57209DB13F99}"/>
              </a:ext>
            </a:extLst>
          </p:cNvPr>
          <p:cNvSpPr/>
          <p:nvPr/>
        </p:nvSpPr>
        <p:spPr>
          <a:xfrm>
            <a:off x="9020175" y="1933576"/>
            <a:ext cx="2525366" cy="4731406"/>
          </a:xfrm>
          <a:prstGeom prst="roundRect">
            <a:avLst>
              <a:gd name="adj" fmla="val 15000"/>
            </a:avLst>
          </a:prstGeom>
          <a:gradFill>
            <a:gsLst>
              <a:gs pos="0">
                <a:srgbClr val="51CAA3"/>
              </a:gs>
              <a:gs pos="100000">
                <a:srgbClr val="87E0C5"/>
              </a:gs>
            </a:gsLst>
            <a:lin ang="16200000"/>
          </a:gradFill>
          <a:ln>
            <a:solidFill>
              <a:srgbClr val="4AA386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45719" rIns="45719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rtl="1">
              <a:defRPr sz="1400">
                <a:solidFill>
                  <a:srgbClr val="FFFFFF"/>
                </a:solidFill>
              </a:defRPr>
            </a:pPr>
            <a:endParaRPr dirty="0"/>
          </a:p>
          <a:p>
            <a:pPr rtl="1">
              <a:defRPr sz="1400">
                <a:solidFill>
                  <a:srgbClr val="FFFFFF"/>
                </a:solidFill>
              </a:defRPr>
            </a:pPr>
            <a:endParaRPr dirty="0"/>
          </a:p>
          <a:p>
            <a:pPr rtl="1">
              <a:defRPr sz="1400">
                <a:solidFill>
                  <a:srgbClr val="FFFFFF"/>
                </a:solidFill>
              </a:defRPr>
            </a:pPr>
            <a:endParaRPr dirty="0"/>
          </a:p>
          <a:p>
            <a:pPr rtl="1">
              <a:defRPr sz="1400">
                <a:solidFill>
                  <a:srgbClr val="FFFFFF"/>
                </a:solidFill>
              </a:defRPr>
            </a:pPr>
            <a:endParaRPr dirty="0"/>
          </a:p>
          <a:p>
            <a:pPr rtl="1">
              <a:defRPr sz="1400">
                <a:solidFill>
                  <a:srgbClr val="FFFFFF"/>
                </a:solidFill>
              </a:defRPr>
            </a:pPr>
            <a:endParaRPr dirty="0"/>
          </a:p>
          <a:p>
            <a:pPr rtl="1">
              <a:defRPr sz="1400">
                <a:solidFill>
                  <a:srgbClr val="FFFFFF"/>
                </a:solidFill>
              </a:defRPr>
            </a:pPr>
            <a:endParaRPr dirty="0"/>
          </a:p>
          <a:p>
            <a:pPr rtl="1">
              <a:defRPr sz="1400">
                <a:solidFill>
                  <a:srgbClr val="FFFFFF"/>
                </a:solidFill>
              </a:defRPr>
            </a:pPr>
            <a:endParaRPr dirty="0"/>
          </a:p>
          <a:p>
            <a:pPr algn="ctr" rtl="1">
              <a:defRPr sz="3000" b="1">
                <a:solidFill>
                  <a:srgbClr val="FFFFFF"/>
                </a:solidFill>
              </a:defRPr>
            </a:pPr>
            <a:r>
              <a:rPr sz="3200" dirty="0" err="1"/>
              <a:t>سنتعلم</a:t>
            </a:r>
            <a:r>
              <a:rPr lang="ar-SA" sz="3200" dirty="0"/>
              <a:t> اليوم</a:t>
            </a:r>
            <a:r>
              <a:rPr sz="3200" dirty="0"/>
              <a:t> ؟</a:t>
            </a:r>
          </a:p>
        </p:txBody>
      </p:sp>
      <p:sp>
        <p:nvSpPr>
          <p:cNvPr id="28" name="Arrow">
            <a:extLst>
              <a:ext uri="{FF2B5EF4-FFF2-40B4-BE49-F238E27FC236}">
                <a16:creationId xmlns:a16="http://schemas.microsoft.com/office/drawing/2014/main" id="{0FD21C75-D48D-4B71-99F7-388901A11548}"/>
              </a:ext>
            </a:extLst>
          </p:cNvPr>
          <p:cNvSpPr/>
          <p:nvPr/>
        </p:nvSpPr>
        <p:spPr>
          <a:xfrm>
            <a:off x="7838329" y="3429000"/>
            <a:ext cx="1181846" cy="12603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855" y="14256"/>
                </a:moveTo>
                <a:lnTo>
                  <a:pt x="14855" y="21600"/>
                </a:lnTo>
                <a:lnTo>
                  <a:pt x="0" y="10800"/>
                </a:lnTo>
                <a:lnTo>
                  <a:pt x="14855" y="0"/>
                </a:lnTo>
                <a:lnTo>
                  <a:pt x="14855" y="7344"/>
                </a:lnTo>
                <a:lnTo>
                  <a:pt x="21600" y="7344"/>
                </a:lnTo>
                <a:lnTo>
                  <a:pt x="21600" y="14256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4FA592"/>
            </a:solidFill>
          </a:ln>
        </p:spPr>
        <p:txBody>
          <a:bodyPr lIns="45719" rIns="45719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defRPr sz="140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9" name="٢ - أن نبين منشأ الضلال في القدر عند القدرية والجبرية .">
            <a:extLst>
              <a:ext uri="{FF2B5EF4-FFF2-40B4-BE49-F238E27FC236}">
                <a16:creationId xmlns:a16="http://schemas.microsoft.com/office/drawing/2014/main" id="{AFD59393-A8BB-4B71-8A8B-3187145F6F1C}"/>
              </a:ext>
            </a:extLst>
          </p:cNvPr>
          <p:cNvSpPr txBox="1"/>
          <p:nvPr/>
        </p:nvSpPr>
        <p:spPr>
          <a:xfrm>
            <a:off x="3485158" y="4132512"/>
            <a:ext cx="3729545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none" lIns="45719" rIns="45719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ar-SA" sz="3200" b="1" dirty="0">
                <a:solidFill>
                  <a:prstClr val="black"/>
                </a:solidFill>
              </a:rPr>
              <a:t>2- </a:t>
            </a:r>
            <a:r>
              <a:rPr lang="ar-SA" sz="3200" b="1" dirty="0">
                <a:solidFill>
                  <a:srgbClr val="FF0000"/>
                </a:solidFill>
              </a:rPr>
              <a:t>تعرف</a:t>
            </a:r>
            <a:r>
              <a:rPr lang="ar-SA" sz="3200" b="1" dirty="0">
                <a:solidFill>
                  <a:prstClr val="black"/>
                </a:solidFill>
              </a:rPr>
              <a:t> الاتزان الكيميائي.</a:t>
            </a:r>
          </a:p>
        </p:txBody>
      </p:sp>
      <p:sp>
        <p:nvSpPr>
          <p:cNvPr id="30" name="٣- أن نستدل بدليل من القرآن على اثبات القدر .">
            <a:extLst>
              <a:ext uri="{FF2B5EF4-FFF2-40B4-BE49-F238E27FC236}">
                <a16:creationId xmlns:a16="http://schemas.microsoft.com/office/drawing/2014/main" id="{FF3497FD-7572-47D3-9EE2-A21163CB154C}"/>
              </a:ext>
            </a:extLst>
          </p:cNvPr>
          <p:cNvSpPr txBox="1"/>
          <p:nvPr/>
        </p:nvSpPr>
        <p:spPr>
          <a:xfrm>
            <a:off x="2215773" y="5657850"/>
            <a:ext cx="5262016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none" lIns="45719" rIns="45719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ar-SA" sz="2800" b="1" dirty="0">
                <a:solidFill>
                  <a:prstClr val="black"/>
                </a:solidFill>
              </a:rPr>
              <a:t>3- </a:t>
            </a:r>
            <a:r>
              <a:rPr lang="ar-SA" sz="2800" b="1" dirty="0">
                <a:solidFill>
                  <a:srgbClr val="FF0000"/>
                </a:solidFill>
              </a:rPr>
              <a:t>نتعرف</a:t>
            </a:r>
            <a:r>
              <a:rPr lang="ar-SA" sz="2800" b="1" dirty="0">
                <a:solidFill>
                  <a:prstClr val="black"/>
                </a:solidFill>
              </a:rPr>
              <a:t> على  الطبيعة الديناميكية للاتزان. </a:t>
            </a:r>
          </a:p>
        </p:txBody>
      </p:sp>
      <p:sp>
        <p:nvSpPr>
          <p:cNvPr id="31" name="١ - أن نتعرف على مذهب أهل السنة والجماعة في القدر .">
            <a:extLst>
              <a:ext uri="{FF2B5EF4-FFF2-40B4-BE49-F238E27FC236}">
                <a16:creationId xmlns:a16="http://schemas.microsoft.com/office/drawing/2014/main" id="{75754C95-460E-4B4F-AD2A-506033282796}"/>
              </a:ext>
            </a:extLst>
          </p:cNvPr>
          <p:cNvSpPr txBox="1"/>
          <p:nvPr/>
        </p:nvSpPr>
        <p:spPr>
          <a:xfrm>
            <a:off x="1963472" y="2754454"/>
            <a:ext cx="5273236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none" lIns="45719" rIns="45719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ar-SA" sz="2800" b="1" dirty="0">
                <a:solidFill>
                  <a:prstClr val="black"/>
                </a:solidFill>
              </a:rPr>
              <a:t>1- </a:t>
            </a:r>
            <a:r>
              <a:rPr lang="ar-SA" sz="2800" b="1" dirty="0">
                <a:solidFill>
                  <a:srgbClr val="FF0000"/>
                </a:solidFill>
              </a:rPr>
              <a:t>تقارن</a:t>
            </a:r>
            <a:r>
              <a:rPr lang="ar-SA" sz="2800" b="1" dirty="0">
                <a:solidFill>
                  <a:prstClr val="black"/>
                </a:solidFill>
              </a:rPr>
              <a:t> بين التفاعل العكسي وغير العكسي.</a:t>
            </a:r>
          </a:p>
        </p:txBody>
      </p:sp>
      <p:sp>
        <p:nvSpPr>
          <p:cNvPr id="35" name="TextBox 19">
            <a:extLst>
              <a:ext uri="{FF2B5EF4-FFF2-40B4-BE49-F238E27FC236}">
                <a16:creationId xmlns:a16="http://schemas.microsoft.com/office/drawing/2014/main" id="{1B389F58-3F65-4243-BAEF-FAD252BB29F6}"/>
              </a:ext>
            </a:extLst>
          </p:cNvPr>
          <p:cNvSpPr txBox="1">
            <a:spLocks noGrp="1"/>
          </p:cNvSpPr>
          <p:nvPr/>
        </p:nvSpPr>
        <p:spPr>
          <a:xfrm>
            <a:off x="11620500" y="6299612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3</a:t>
            </a:fld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3985106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>
                <a:latin typeface="Sakkal Majalla" panose="02000000000000000000" pitchFamily="2" charset="-78"/>
                <a:cs typeface="+mj-cs"/>
              </a:rPr>
              <a:t>حالة الاتزان الديناميكي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pic>
        <p:nvPicPr>
          <p:cNvPr id="2" name="صورة 1" descr="13943242117075.jpg">
            <a:extLst>
              <a:ext uri="{FF2B5EF4-FFF2-40B4-BE49-F238E27FC236}">
                <a16:creationId xmlns:a16="http://schemas.microsoft.com/office/drawing/2014/main" id="{3EA0CB9E-8A0A-4D06-BD98-DA394C4883E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1009" y="2438400"/>
            <a:ext cx="4896544" cy="3348037"/>
          </a:xfrm>
          <a:prstGeom prst="rect">
            <a:avLst/>
          </a:prstGeom>
        </p:spPr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1704A44F-BC35-4127-99CB-334DB80CB907}"/>
              </a:ext>
            </a:extLst>
          </p:cNvPr>
          <p:cNvSpPr txBox="1"/>
          <p:nvPr/>
        </p:nvSpPr>
        <p:spPr>
          <a:xfrm>
            <a:off x="6591300" y="3429000"/>
            <a:ext cx="5167895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4000" b="1" dirty="0">
                <a:solidFill>
                  <a:srgbClr val="FF0000"/>
                </a:solidFill>
              </a:rPr>
              <a:t>ما الذي تستنتجه من هذه الصورة ؟</a:t>
            </a:r>
          </a:p>
        </p:txBody>
      </p:sp>
      <p:sp>
        <p:nvSpPr>
          <p:cNvPr id="8" name="TextBox 19">
            <a:extLst>
              <a:ext uri="{FF2B5EF4-FFF2-40B4-BE49-F238E27FC236}">
                <a16:creationId xmlns:a16="http://schemas.microsoft.com/office/drawing/2014/main" id="{BA27C844-FBBE-4BBB-B046-27E2E5557FD9}"/>
              </a:ext>
            </a:extLst>
          </p:cNvPr>
          <p:cNvSpPr txBox="1">
            <a:spLocks noGrp="1"/>
          </p:cNvSpPr>
          <p:nvPr/>
        </p:nvSpPr>
        <p:spPr>
          <a:xfrm>
            <a:off x="11716413" y="6299612"/>
            <a:ext cx="199362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/>
              <a:pPr/>
              <a:t>4</a:t>
            </a:fld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1576479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>
                <a:latin typeface="Sakkal Majalla" panose="02000000000000000000" pitchFamily="2" charset="-78"/>
                <a:cs typeface="+mj-cs"/>
              </a:rPr>
              <a:t>حالة الاتزان الديناميكي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D30C258A-B067-465D-AAAE-26CBF3BEEFF1}"/>
              </a:ext>
            </a:extLst>
          </p:cNvPr>
          <p:cNvSpPr txBox="1"/>
          <p:nvPr/>
        </p:nvSpPr>
        <p:spPr>
          <a:xfrm>
            <a:off x="7162800" y="1781004"/>
            <a:ext cx="4409440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r>
              <a:rPr lang="ar-SA" sz="3600" b="1" dirty="0">
                <a:solidFill>
                  <a:srgbClr val="FF0000"/>
                </a:solidFill>
              </a:rPr>
              <a:t> التفاعل غير العكسي </a:t>
            </a:r>
            <a:r>
              <a:rPr lang="ar-SA" sz="3600" b="1" dirty="0">
                <a:solidFill>
                  <a:prstClr val="black"/>
                </a:solidFill>
              </a:rPr>
              <a:t>(تام)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BF3841C5-9418-47FA-B5FB-D063AAA892BF}"/>
              </a:ext>
            </a:extLst>
          </p:cNvPr>
          <p:cNvSpPr/>
          <p:nvPr/>
        </p:nvSpPr>
        <p:spPr>
          <a:xfrm>
            <a:off x="4287508" y="2888940"/>
            <a:ext cx="7456817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3600" b="1" dirty="0">
                <a:solidFill>
                  <a:srgbClr val="0000FF"/>
                </a:solidFill>
              </a:rPr>
              <a:t>CH</a:t>
            </a:r>
            <a:r>
              <a:rPr lang="en-US" sz="2800" b="1" dirty="0">
                <a:solidFill>
                  <a:srgbClr val="0000FF"/>
                </a:solidFill>
              </a:rPr>
              <a:t>4</a:t>
            </a:r>
            <a:r>
              <a:rPr lang="en-US" sz="3600" b="1" dirty="0">
                <a:solidFill>
                  <a:srgbClr val="0000FF"/>
                </a:solidFill>
              </a:rPr>
              <a:t>+  2O</a:t>
            </a:r>
            <a:r>
              <a:rPr lang="en-US" sz="2800" b="1" dirty="0">
                <a:solidFill>
                  <a:srgbClr val="0000FF"/>
                </a:solidFill>
              </a:rPr>
              <a:t>2</a:t>
            </a:r>
            <a:r>
              <a:rPr lang="en-US" sz="3600" b="1" dirty="0">
                <a:solidFill>
                  <a:srgbClr val="0000FF"/>
                </a:solidFill>
              </a:rPr>
              <a:t>                CO</a:t>
            </a:r>
            <a:r>
              <a:rPr lang="en-US" sz="2800" b="1" dirty="0">
                <a:solidFill>
                  <a:srgbClr val="0000FF"/>
                </a:solidFill>
              </a:rPr>
              <a:t>2</a:t>
            </a:r>
            <a:r>
              <a:rPr lang="en-US" sz="3600" b="1" dirty="0">
                <a:solidFill>
                  <a:srgbClr val="0000FF"/>
                </a:solidFill>
              </a:rPr>
              <a:t>  + 2H</a:t>
            </a:r>
            <a:r>
              <a:rPr lang="en-US" sz="2800" b="1" dirty="0">
                <a:solidFill>
                  <a:srgbClr val="0000FF"/>
                </a:solidFill>
              </a:rPr>
              <a:t>2</a:t>
            </a:r>
            <a:r>
              <a:rPr lang="en-US" sz="3600" b="1" dirty="0">
                <a:solidFill>
                  <a:srgbClr val="0000FF"/>
                </a:solidFill>
              </a:rPr>
              <a:t>O</a:t>
            </a:r>
          </a:p>
        </p:txBody>
      </p:sp>
      <p:cxnSp>
        <p:nvCxnSpPr>
          <p:cNvPr id="7" name="رابط كسهم مستقيم 6">
            <a:extLst>
              <a:ext uri="{FF2B5EF4-FFF2-40B4-BE49-F238E27FC236}">
                <a16:creationId xmlns:a16="http://schemas.microsoft.com/office/drawing/2014/main" id="{24BDD17E-396A-4118-B656-7D1094BFB008}"/>
              </a:ext>
            </a:extLst>
          </p:cNvPr>
          <p:cNvCxnSpPr/>
          <p:nvPr/>
        </p:nvCxnSpPr>
        <p:spPr>
          <a:xfrm>
            <a:off x="7187571" y="3429000"/>
            <a:ext cx="1056117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مستطيل 8">
            <a:extLst>
              <a:ext uri="{FF2B5EF4-FFF2-40B4-BE49-F238E27FC236}">
                <a16:creationId xmlns:a16="http://schemas.microsoft.com/office/drawing/2014/main" id="{E116BE15-5F7E-41FC-BDAA-FE461EF22C97}"/>
              </a:ext>
            </a:extLst>
          </p:cNvPr>
          <p:cNvSpPr/>
          <p:nvPr/>
        </p:nvSpPr>
        <p:spPr>
          <a:xfrm>
            <a:off x="447675" y="4862399"/>
            <a:ext cx="11617291" cy="1008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514350" indent="-514350"/>
            <a:r>
              <a:rPr lang="ar-SA" sz="3600" b="1" dirty="0">
                <a:solidFill>
                  <a:prstClr val="black"/>
                </a:solidFill>
              </a:rPr>
              <a:t>هي التفاعلات التي تحدث في اتجاه واحد </a:t>
            </a:r>
            <a:r>
              <a:rPr lang="ar-SA" sz="3600" b="1" dirty="0">
                <a:solidFill>
                  <a:srgbClr val="FF0000"/>
                </a:solidFill>
              </a:rPr>
              <a:t>(أمامي فقط)، </a:t>
            </a:r>
            <a:r>
              <a:rPr lang="ar-SA" sz="3600" b="1" dirty="0">
                <a:solidFill>
                  <a:prstClr val="black"/>
                </a:solidFill>
              </a:rPr>
              <a:t>ويحدث فيها استهلاك </a:t>
            </a:r>
            <a:r>
              <a:rPr lang="ar-SA" sz="3600" b="1" dirty="0">
                <a:solidFill>
                  <a:srgbClr val="FF0000"/>
                </a:solidFill>
              </a:rPr>
              <a:t>تام</a:t>
            </a:r>
            <a:r>
              <a:rPr lang="ar-SA" sz="3600" b="1" dirty="0">
                <a:solidFill>
                  <a:prstClr val="black"/>
                </a:solidFill>
              </a:rPr>
              <a:t> تقريبا للمتفاعلات.</a:t>
            </a:r>
          </a:p>
        </p:txBody>
      </p:sp>
      <p:sp>
        <p:nvSpPr>
          <p:cNvPr id="11" name="TextBox 19">
            <a:extLst>
              <a:ext uri="{FF2B5EF4-FFF2-40B4-BE49-F238E27FC236}">
                <a16:creationId xmlns:a16="http://schemas.microsoft.com/office/drawing/2014/main" id="{ABD8D506-522C-42F8-A6F9-C3FC242538AE}"/>
              </a:ext>
            </a:extLst>
          </p:cNvPr>
          <p:cNvSpPr txBox="1">
            <a:spLocks noGrp="1"/>
          </p:cNvSpPr>
          <p:nvPr/>
        </p:nvSpPr>
        <p:spPr>
          <a:xfrm>
            <a:off x="11716413" y="6299612"/>
            <a:ext cx="199362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/>
              <a:pPr/>
              <a:t>5</a:t>
            </a:fld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1074697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>
                <a:latin typeface="Sakkal Majalla" panose="02000000000000000000" pitchFamily="2" charset="-78"/>
                <a:cs typeface="+mj-cs"/>
              </a:rPr>
              <a:t>حالة الاتزان الديناميكي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D30C258A-B067-465D-AAAE-26CBF3BEEFF1}"/>
              </a:ext>
            </a:extLst>
          </p:cNvPr>
          <p:cNvSpPr txBox="1"/>
          <p:nvPr/>
        </p:nvSpPr>
        <p:spPr>
          <a:xfrm>
            <a:off x="7162800" y="1781004"/>
            <a:ext cx="4409440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r>
              <a:rPr lang="ar-SA" sz="3600" b="1" dirty="0">
                <a:solidFill>
                  <a:srgbClr val="FF0000"/>
                </a:solidFill>
              </a:rPr>
              <a:t> التفاعل العكسي</a:t>
            </a:r>
            <a:r>
              <a:rPr lang="ar-SA" sz="3600" b="1" dirty="0">
                <a:solidFill>
                  <a:prstClr val="black"/>
                </a:solidFill>
              </a:rPr>
              <a:t> (غير تام)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56E27C6F-AD8D-4831-8AD9-8442C3CC48F0}"/>
              </a:ext>
            </a:extLst>
          </p:cNvPr>
          <p:cNvSpPr/>
          <p:nvPr/>
        </p:nvSpPr>
        <p:spPr>
          <a:xfrm>
            <a:off x="4949727" y="2835141"/>
            <a:ext cx="7242273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4000" b="1" dirty="0">
                <a:solidFill>
                  <a:srgbClr val="0000FF"/>
                </a:solidFill>
              </a:rPr>
              <a:t>N</a:t>
            </a:r>
            <a:r>
              <a:rPr lang="en-US" sz="2400" b="1" dirty="0">
                <a:solidFill>
                  <a:srgbClr val="0000FF"/>
                </a:solidFill>
              </a:rPr>
              <a:t>2</a:t>
            </a:r>
            <a:r>
              <a:rPr lang="en-US" sz="4000" b="1" dirty="0">
                <a:solidFill>
                  <a:srgbClr val="0000FF"/>
                </a:solidFill>
              </a:rPr>
              <a:t>+  3H</a:t>
            </a:r>
            <a:r>
              <a:rPr lang="en-US" sz="2800" b="1" dirty="0">
                <a:solidFill>
                  <a:srgbClr val="0000FF"/>
                </a:solidFill>
              </a:rPr>
              <a:t>2</a:t>
            </a:r>
            <a:r>
              <a:rPr lang="en-US" sz="4000" b="1" dirty="0">
                <a:solidFill>
                  <a:srgbClr val="0000FF"/>
                </a:solidFill>
              </a:rPr>
              <a:t>                2NH</a:t>
            </a:r>
            <a:r>
              <a:rPr lang="en-US" sz="2400" b="1" dirty="0">
                <a:solidFill>
                  <a:srgbClr val="0000FF"/>
                </a:solidFill>
              </a:rPr>
              <a:t>3</a:t>
            </a:r>
            <a:endParaRPr lang="en-US" sz="4000" b="1" dirty="0">
              <a:solidFill>
                <a:srgbClr val="0000FF"/>
              </a:solidFill>
            </a:endParaRPr>
          </a:p>
        </p:txBody>
      </p:sp>
      <p:pic>
        <p:nvPicPr>
          <p:cNvPr id="5" name="صورة 4" descr="mech6.gif">
            <a:extLst>
              <a:ext uri="{FF2B5EF4-FFF2-40B4-BE49-F238E27FC236}">
                <a16:creationId xmlns:a16="http://schemas.microsoft.com/office/drawing/2014/main" id="{BF00DEA0-C3F6-4736-8422-DAC2FA5549F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0863" y="2945270"/>
            <a:ext cx="874211" cy="247371"/>
          </a:xfrm>
          <a:prstGeom prst="rect">
            <a:avLst/>
          </a:prstGeom>
        </p:spPr>
      </p:pic>
      <p:sp>
        <p:nvSpPr>
          <p:cNvPr id="12" name="مستطيل 11">
            <a:extLst>
              <a:ext uri="{FF2B5EF4-FFF2-40B4-BE49-F238E27FC236}">
                <a16:creationId xmlns:a16="http://schemas.microsoft.com/office/drawing/2014/main" id="{36A34B83-A8B2-43BF-A07D-44D956D5CAF8}"/>
              </a:ext>
            </a:extLst>
          </p:cNvPr>
          <p:cNvSpPr/>
          <p:nvPr/>
        </p:nvSpPr>
        <p:spPr>
          <a:xfrm>
            <a:off x="5560219" y="4008258"/>
            <a:ext cx="6475395" cy="1008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514350" indent="-514350"/>
            <a:r>
              <a:rPr lang="ar-SA" sz="3600" b="1" dirty="0">
                <a:solidFill>
                  <a:prstClr val="black"/>
                </a:solidFill>
              </a:rPr>
              <a:t>هي التفاعلات التي تحدث في الاتجاهين الأمامي</a:t>
            </a:r>
            <a:r>
              <a:rPr lang="ar-SA" sz="3600" b="1" dirty="0">
                <a:solidFill>
                  <a:srgbClr val="FF0000"/>
                </a:solidFill>
              </a:rPr>
              <a:t>، </a:t>
            </a:r>
            <a:r>
              <a:rPr lang="ar-SA" sz="3600" b="1" dirty="0">
                <a:solidFill>
                  <a:prstClr val="black"/>
                </a:solidFill>
              </a:rPr>
              <a:t>والعكسي ، ويحدث فيها استهلاك </a:t>
            </a:r>
            <a:r>
              <a:rPr lang="ar-SA" sz="3600" b="1" dirty="0">
                <a:solidFill>
                  <a:srgbClr val="FF0000"/>
                </a:solidFill>
              </a:rPr>
              <a:t>جزئي</a:t>
            </a:r>
            <a:r>
              <a:rPr lang="ar-SA" sz="3600" b="1" dirty="0">
                <a:solidFill>
                  <a:prstClr val="black"/>
                </a:solidFill>
              </a:rPr>
              <a:t> للمتفاعلات.</a:t>
            </a:r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797A1939-B007-4A7B-AFB6-07E4B42BF59A}"/>
              </a:ext>
            </a:extLst>
          </p:cNvPr>
          <p:cNvSpPr/>
          <p:nvPr/>
        </p:nvSpPr>
        <p:spPr>
          <a:xfrm>
            <a:off x="6772275" y="5879866"/>
            <a:ext cx="428625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ar-SA" sz="3600" b="1" dirty="0">
                <a:solidFill>
                  <a:srgbClr val="0000FF"/>
                </a:solidFill>
              </a:rPr>
              <a:t>ويرمز له بالرمز </a:t>
            </a:r>
            <a:endParaRPr lang="en-US" sz="3600" b="1" dirty="0">
              <a:solidFill>
                <a:srgbClr val="0000FF"/>
              </a:solidFill>
            </a:endParaRPr>
          </a:p>
        </p:txBody>
      </p:sp>
      <p:pic>
        <p:nvPicPr>
          <p:cNvPr id="16" name="صورة 15" descr="mech6.gif">
            <a:extLst>
              <a:ext uri="{FF2B5EF4-FFF2-40B4-BE49-F238E27FC236}">
                <a16:creationId xmlns:a16="http://schemas.microsoft.com/office/drawing/2014/main" id="{C364DC25-1FE8-4A4A-AE10-F7258F2E129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92900" y="6095890"/>
            <a:ext cx="939800" cy="171450"/>
          </a:xfrm>
          <a:prstGeom prst="rect">
            <a:avLst/>
          </a:prstGeom>
        </p:spPr>
      </p:pic>
      <p:sp>
        <p:nvSpPr>
          <p:cNvPr id="18" name="TextBox 19">
            <a:extLst>
              <a:ext uri="{FF2B5EF4-FFF2-40B4-BE49-F238E27FC236}">
                <a16:creationId xmlns:a16="http://schemas.microsoft.com/office/drawing/2014/main" id="{27ADD52D-F24B-4666-957E-ECB50A4492D8}"/>
              </a:ext>
            </a:extLst>
          </p:cNvPr>
          <p:cNvSpPr txBox="1">
            <a:spLocks noGrp="1"/>
          </p:cNvSpPr>
          <p:nvPr/>
        </p:nvSpPr>
        <p:spPr>
          <a:xfrm>
            <a:off x="11716413" y="6299612"/>
            <a:ext cx="199362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/>
              <a:pPr/>
              <a:t>6</a:t>
            </a:fld>
            <a:endParaRPr b="1" dirty="0"/>
          </a:p>
        </p:txBody>
      </p:sp>
      <p:pic>
        <p:nvPicPr>
          <p:cNvPr id="2050" name="Picture 2" descr="الإتزان الكيميائي – مصادر الكيمياء">
            <a:extLst>
              <a:ext uri="{FF2B5EF4-FFF2-40B4-BE49-F238E27FC236}">
                <a16:creationId xmlns:a16="http://schemas.microsoft.com/office/drawing/2014/main" id="{D47AA429-5D4A-49E9-A514-A0DFEF1D9B5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21" b="6005"/>
          <a:stretch/>
        </p:blipFill>
        <p:spPr bwMode="auto">
          <a:xfrm>
            <a:off x="276225" y="4266799"/>
            <a:ext cx="4286250" cy="2309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الإتزان الكيميائي – مصادر الكيمياء">
            <a:extLst>
              <a:ext uri="{FF2B5EF4-FFF2-40B4-BE49-F238E27FC236}">
                <a16:creationId xmlns:a16="http://schemas.microsoft.com/office/drawing/2014/main" id="{9948E0EE-5043-48F4-ABC0-5F814FF12C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8" t="12087" r="57561" b="15487"/>
          <a:stretch/>
        </p:blipFill>
        <p:spPr bwMode="auto">
          <a:xfrm>
            <a:off x="733426" y="2133600"/>
            <a:ext cx="3190874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3466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>
                <a:latin typeface="Sakkal Majalla" panose="02000000000000000000" pitchFamily="2" charset="-78"/>
                <a:cs typeface="+mj-cs"/>
              </a:rPr>
              <a:t>حالة الاتزان الديناميكي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56CC162D-FDD3-4BDB-8C66-D778D02BE58C}"/>
              </a:ext>
            </a:extLst>
          </p:cNvPr>
          <p:cNvSpPr/>
          <p:nvPr/>
        </p:nvSpPr>
        <p:spPr>
          <a:xfrm>
            <a:off x="6848477" y="4030613"/>
            <a:ext cx="5141893" cy="1008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514350" indent="-514350"/>
            <a:r>
              <a:rPr lang="ar-SA" sz="3600" b="1" dirty="0">
                <a:solidFill>
                  <a:prstClr val="black"/>
                </a:solidFill>
              </a:rPr>
              <a:t>هي الحالة التي يكون فيها سرعة التفاعل الأمامي </a:t>
            </a:r>
            <a:r>
              <a:rPr lang="ar-SA" sz="3600" b="1" dirty="0">
                <a:solidFill>
                  <a:srgbClr val="FF0000"/>
                </a:solidFill>
              </a:rPr>
              <a:t>تساوي</a:t>
            </a:r>
            <a:r>
              <a:rPr lang="ar-SA" sz="3600" b="1" dirty="0">
                <a:solidFill>
                  <a:prstClr val="black"/>
                </a:solidFill>
              </a:rPr>
              <a:t> سرعة التفاعل العكسي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78E8688E-7740-47AD-8DA2-A0558DE4D7E8}"/>
              </a:ext>
            </a:extLst>
          </p:cNvPr>
          <p:cNvSpPr txBox="1"/>
          <p:nvPr/>
        </p:nvSpPr>
        <p:spPr>
          <a:xfrm>
            <a:off x="8658224" y="1781004"/>
            <a:ext cx="2914015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r>
              <a:rPr lang="ar-SA" sz="3600" b="1" dirty="0">
                <a:solidFill>
                  <a:srgbClr val="FF0000"/>
                </a:solidFill>
              </a:rPr>
              <a:t> الاتزان الكيميائي </a:t>
            </a:r>
            <a:endParaRPr lang="ar-SA" sz="3600" b="1" dirty="0">
              <a:solidFill>
                <a:prstClr val="black"/>
              </a:solidFill>
            </a:endParaRP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422BDA15-C26D-4868-9EDE-9A278AD2D1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0" y="2427335"/>
            <a:ext cx="4686300" cy="4038600"/>
          </a:xfrm>
          <a:prstGeom prst="rect">
            <a:avLst/>
          </a:prstGeom>
        </p:spPr>
      </p:pic>
      <p:sp>
        <p:nvSpPr>
          <p:cNvPr id="12" name="مستطيل 11">
            <a:extLst>
              <a:ext uri="{FF2B5EF4-FFF2-40B4-BE49-F238E27FC236}">
                <a16:creationId xmlns:a16="http://schemas.microsoft.com/office/drawing/2014/main" id="{3E0B52EF-9837-4848-8D9E-188AEC721399}"/>
              </a:ext>
            </a:extLst>
          </p:cNvPr>
          <p:cNvSpPr/>
          <p:nvPr/>
        </p:nvSpPr>
        <p:spPr>
          <a:xfrm>
            <a:off x="5934074" y="5860816"/>
            <a:ext cx="5819775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3600" b="1" dirty="0">
                <a:solidFill>
                  <a:srgbClr val="0000FF"/>
                </a:solidFill>
              </a:rPr>
              <a:t>N</a:t>
            </a:r>
            <a:r>
              <a:rPr lang="en-US" sz="2800" b="1" dirty="0">
                <a:solidFill>
                  <a:srgbClr val="0000FF"/>
                </a:solidFill>
              </a:rPr>
              <a:t>2</a:t>
            </a:r>
            <a:r>
              <a:rPr lang="en-US" sz="3600" b="1" dirty="0">
                <a:solidFill>
                  <a:srgbClr val="0000FF"/>
                </a:solidFill>
              </a:rPr>
              <a:t>+  3H</a:t>
            </a:r>
            <a:r>
              <a:rPr lang="en-US" sz="2800" b="1" dirty="0">
                <a:solidFill>
                  <a:srgbClr val="0000FF"/>
                </a:solidFill>
              </a:rPr>
              <a:t>2</a:t>
            </a:r>
            <a:r>
              <a:rPr lang="en-US" sz="3600" b="1" dirty="0">
                <a:solidFill>
                  <a:srgbClr val="0000FF"/>
                </a:solidFill>
              </a:rPr>
              <a:t>                2NH3</a:t>
            </a:r>
          </a:p>
        </p:txBody>
      </p:sp>
      <p:pic>
        <p:nvPicPr>
          <p:cNvPr id="14" name="صورة 13" descr="mech6.gif">
            <a:extLst>
              <a:ext uri="{FF2B5EF4-FFF2-40B4-BE49-F238E27FC236}">
                <a16:creationId xmlns:a16="http://schemas.microsoft.com/office/drawing/2014/main" id="{6FEE7D31-8BC6-4211-8198-E3858571CE4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745089" y="5991115"/>
            <a:ext cx="720759" cy="171450"/>
          </a:xfrm>
          <a:prstGeom prst="rect">
            <a:avLst/>
          </a:prstGeom>
        </p:spPr>
      </p:pic>
      <p:sp>
        <p:nvSpPr>
          <p:cNvPr id="16" name="TextBox 19">
            <a:extLst>
              <a:ext uri="{FF2B5EF4-FFF2-40B4-BE49-F238E27FC236}">
                <a16:creationId xmlns:a16="http://schemas.microsoft.com/office/drawing/2014/main" id="{B3DA6FD1-E06A-4902-9FEA-EEF279640989}"/>
              </a:ext>
            </a:extLst>
          </p:cNvPr>
          <p:cNvSpPr txBox="1">
            <a:spLocks noGrp="1"/>
          </p:cNvSpPr>
          <p:nvPr/>
        </p:nvSpPr>
        <p:spPr>
          <a:xfrm>
            <a:off x="11716413" y="6299612"/>
            <a:ext cx="199362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/>
              <a:pPr/>
              <a:t>7</a:t>
            </a:fld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1105683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>
                <a:latin typeface="Sakkal Majalla" panose="02000000000000000000" pitchFamily="2" charset="-78"/>
                <a:cs typeface="+mj-cs"/>
              </a:rPr>
              <a:t>حالة الاتزان الديناميكي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CC6DFAC3-EC74-4C2E-AD9A-5A1640F33C9F}"/>
              </a:ext>
            </a:extLst>
          </p:cNvPr>
          <p:cNvSpPr/>
          <p:nvPr/>
        </p:nvSpPr>
        <p:spPr>
          <a:xfrm>
            <a:off x="0" y="3170526"/>
            <a:ext cx="11617291" cy="25202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ar-SA" sz="3600" b="1" dirty="0">
                <a:solidFill>
                  <a:prstClr val="black"/>
                </a:solidFill>
              </a:rPr>
              <a:t>أن يتم التفاعل في نظام </a:t>
            </a:r>
            <a:r>
              <a:rPr lang="ar-SA" sz="3600" b="1" dirty="0">
                <a:solidFill>
                  <a:srgbClr val="FF0000"/>
                </a:solidFill>
              </a:rPr>
              <a:t>مغلق</a:t>
            </a:r>
            <a:r>
              <a:rPr lang="ar-SA" sz="3600" b="1" dirty="0">
                <a:solidFill>
                  <a:prstClr val="black"/>
                </a:solidFill>
              </a:rPr>
              <a:t>.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ar-SA" sz="3600" b="1" dirty="0">
                <a:solidFill>
                  <a:prstClr val="black"/>
                </a:solidFill>
              </a:rPr>
              <a:t>أن تبقى درجة الحرارة </a:t>
            </a:r>
            <a:r>
              <a:rPr lang="ar-SA" sz="3600" b="1" dirty="0">
                <a:solidFill>
                  <a:srgbClr val="FF0000"/>
                </a:solidFill>
              </a:rPr>
              <a:t>ثابتة</a:t>
            </a:r>
            <a:r>
              <a:rPr lang="ar-SA" sz="3600" b="1" dirty="0">
                <a:solidFill>
                  <a:prstClr val="black"/>
                </a:solidFill>
              </a:rPr>
              <a:t>.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ar-SA" sz="3600" b="1" dirty="0">
                <a:solidFill>
                  <a:prstClr val="black"/>
                </a:solidFill>
              </a:rPr>
              <a:t>أن تتواجد جميع المواد المتفاعلة والناتجة في </a:t>
            </a:r>
            <a:r>
              <a:rPr lang="ar-SA" sz="3600" b="1" dirty="0">
                <a:solidFill>
                  <a:srgbClr val="FF0000"/>
                </a:solidFill>
              </a:rPr>
              <a:t>نفس</a:t>
            </a:r>
            <a:r>
              <a:rPr lang="ar-SA" sz="3600" b="1" dirty="0">
                <a:solidFill>
                  <a:prstClr val="black"/>
                </a:solidFill>
              </a:rPr>
              <a:t> الوعاء.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ar-SA" sz="3600" b="1" dirty="0">
                <a:solidFill>
                  <a:prstClr val="black"/>
                </a:solidFill>
              </a:rPr>
              <a:t>الاتزان </a:t>
            </a:r>
            <a:r>
              <a:rPr lang="ar-SA" sz="3600" b="1" dirty="0">
                <a:solidFill>
                  <a:srgbClr val="FF0000"/>
                </a:solidFill>
              </a:rPr>
              <a:t>ديناميكي</a:t>
            </a:r>
            <a:r>
              <a:rPr lang="ar-SA" sz="3600" b="1" dirty="0">
                <a:solidFill>
                  <a:prstClr val="black"/>
                </a:solidFill>
              </a:rPr>
              <a:t> وليس ساكن. 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ED1709E7-66E5-4E80-8979-EB6A055FDBAD}"/>
              </a:ext>
            </a:extLst>
          </p:cNvPr>
          <p:cNvSpPr txBox="1"/>
          <p:nvPr/>
        </p:nvSpPr>
        <p:spPr>
          <a:xfrm>
            <a:off x="6219826" y="1781004"/>
            <a:ext cx="5352414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r>
              <a:rPr lang="ar-SA" sz="3600" b="1" dirty="0">
                <a:solidFill>
                  <a:srgbClr val="FF0000"/>
                </a:solidFill>
              </a:rPr>
              <a:t> خواص (شروط) الاتزان الكيميائي </a:t>
            </a:r>
            <a:endParaRPr lang="ar-SA" sz="3600" b="1" dirty="0">
              <a:solidFill>
                <a:prstClr val="black"/>
              </a:solidFill>
            </a:endParaRPr>
          </a:p>
        </p:txBody>
      </p:sp>
      <p:sp>
        <p:nvSpPr>
          <p:cNvPr id="10" name="TextBox 19">
            <a:extLst>
              <a:ext uri="{FF2B5EF4-FFF2-40B4-BE49-F238E27FC236}">
                <a16:creationId xmlns:a16="http://schemas.microsoft.com/office/drawing/2014/main" id="{8DC4950A-B405-4056-9B23-9B46F4BD2C0B}"/>
              </a:ext>
            </a:extLst>
          </p:cNvPr>
          <p:cNvSpPr txBox="1">
            <a:spLocks noGrp="1"/>
          </p:cNvSpPr>
          <p:nvPr/>
        </p:nvSpPr>
        <p:spPr>
          <a:xfrm>
            <a:off x="11716413" y="6299612"/>
            <a:ext cx="199362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/>
              <a:pPr/>
              <a:t>8</a:t>
            </a:fld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1680186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>
                <a:latin typeface="Sakkal Majalla" panose="02000000000000000000" pitchFamily="2" charset="-78"/>
                <a:cs typeface="+mj-cs"/>
              </a:rPr>
              <a:t>حالة الاتزان الديناميكي</a:t>
            </a:r>
            <a:endParaRPr lang="en-US" sz="36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" name="مستطيل مستدير الزوايا 14">
            <a:extLst>
              <a:ext uri="{FF2B5EF4-FFF2-40B4-BE49-F238E27FC236}">
                <a16:creationId xmlns:a16="http://schemas.microsoft.com/office/drawing/2014/main" id="{0942B738-4030-4914-B16F-6C85A9E3AEF9}"/>
              </a:ext>
            </a:extLst>
          </p:cNvPr>
          <p:cNvSpPr/>
          <p:nvPr/>
        </p:nvSpPr>
        <p:spPr>
          <a:xfrm>
            <a:off x="10616018" y="1822765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B01943F1-3DE4-463C-8497-2DCEE7080F81}"/>
              </a:ext>
            </a:extLst>
          </p:cNvPr>
          <p:cNvSpPr/>
          <p:nvPr/>
        </p:nvSpPr>
        <p:spPr>
          <a:xfrm>
            <a:off x="4407091" y="1901793"/>
            <a:ext cx="6048672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514350" indent="-514350"/>
            <a:r>
              <a:rPr lang="ar-SA" sz="3200" b="1" dirty="0">
                <a:solidFill>
                  <a:prstClr val="black"/>
                </a:solidFill>
              </a:rPr>
              <a:t>ماذا نقصد بالاتزان ديناميكي وليس ساكن. </a:t>
            </a: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EC8C1110-F7B3-4FAA-BB91-3A2D580D9884}"/>
              </a:ext>
            </a:extLst>
          </p:cNvPr>
          <p:cNvSpPr/>
          <p:nvPr/>
        </p:nvSpPr>
        <p:spPr>
          <a:xfrm>
            <a:off x="1314450" y="3204616"/>
            <a:ext cx="10361982" cy="1008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514350" indent="-514350"/>
            <a:r>
              <a:rPr lang="ar-SA" sz="3200" b="1" dirty="0">
                <a:solidFill>
                  <a:srgbClr val="0000FF"/>
                </a:solidFill>
              </a:rPr>
              <a:t>أي تستمر المتفاعلات في إنتاج النواتج، وتستمر النواتج في إنتاج المتفاعلات</a:t>
            </a:r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1B626AA6-93B7-43AA-B05F-34ED85B80264}"/>
              </a:ext>
            </a:extLst>
          </p:cNvPr>
          <p:cNvSpPr/>
          <p:nvPr/>
        </p:nvSpPr>
        <p:spPr>
          <a:xfrm>
            <a:off x="3213490" y="5240033"/>
            <a:ext cx="7242273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4000" b="1" dirty="0">
                <a:solidFill>
                  <a:srgbClr val="0000FF"/>
                </a:solidFill>
              </a:rPr>
              <a:t>N</a:t>
            </a:r>
            <a:r>
              <a:rPr lang="en-US" sz="2400" b="1" dirty="0">
                <a:solidFill>
                  <a:srgbClr val="0000FF"/>
                </a:solidFill>
              </a:rPr>
              <a:t>2</a:t>
            </a:r>
            <a:r>
              <a:rPr lang="en-US" sz="4000" b="1" dirty="0">
                <a:solidFill>
                  <a:srgbClr val="0000FF"/>
                </a:solidFill>
              </a:rPr>
              <a:t>+  3H</a:t>
            </a:r>
            <a:r>
              <a:rPr lang="en-US" sz="2800" b="1" dirty="0">
                <a:solidFill>
                  <a:srgbClr val="0000FF"/>
                </a:solidFill>
              </a:rPr>
              <a:t>2</a:t>
            </a:r>
            <a:r>
              <a:rPr lang="en-US" sz="4000" b="1" dirty="0">
                <a:solidFill>
                  <a:srgbClr val="0000FF"/>
                </a:solidFill>
              </a:rPr>
              <a:t>                2NH</a:t>
            </a:r>
            <a:r>
              <a:rPr lang="en-US" sz="2400" b="1" dirty="0">
                <a:solidFill>
                  <a:srgbClr val="0000FF"/>
                </a:solidFill>
              </a:rPr>
              <a:t>3</a:t>
            </a:r>
            <a:endParaRPr lang="en-US" sz="4000" b="1" dirty="0">
              <a:solidFill>
                <a:srgbClr val="0000FF"/>
              </a:solidFill>
            </a:endParaRPr>
          </a:p>
        </p:txBody>
      </p:sp>
      <p:pic>
        <p:nvPicPr>
          <p:cNvPr id="12" name="صورة 11" descr="mech6.gif">
            <a:extLst>
              <a:ext uri="{FF2B5EF4-FFF2-40B4-BE49-F238E27FC236}">
                <a16:creationId xmlns:a16="http://schemas.microsoft.com/office/drawing/2014/main" id="{98FB1775-AAB0-40D2-BD6B-94AB00E5B34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9776" y="5370331"/>
            <a:ext cx="874211" cy="247371"/>
          </a:xfrm>
          <a:prstGeom prst="rect">
            <a:avLst/>
          </a:prstGeom>
        </p:spPr>
      </p:pic>
      <p:sp>
        <p:nvSpPr>
          <p:cNvPr id="14" name="TextBox 19">
            <a:extLst>
              <a:ext uri="{FF2B5EF4-FFF2-40B4-BE49-F238E27FC236}">
                <a16:creationId xmlns:a16="http://schemas.microsoft.com/office/drawing/2014/main" id="{87A44BA1-88BF-4906-93AE-136DA2E75F4C}"/>
              </a:ext>
            </a:extLst>
          </p:cNvPr>
          <p:cNvSpPr txBox="1">
            <a:spLocks noGrp="1"/>
          </p:cNvSpPr>
          <p:nvPr/>
        </p:nvSpPr>
        <p:spPr>
          <a:xfrm>
            <a:off x="11716413" y="6299612"/>
            <a:ext cx="199362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/>
              <a:pPr/>
              <a:t>9</a:t>
            </a:fld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1552553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1039</TotalTime>
  <Words>432</Words>
  <Application>Microsoft Office PowerPoint</Application>
  <PresentationFormat>شاشة عريضة</PresentationFormat>
  <Paragraphs>119</Paragraphs>
  <Slides>16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8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25" baseType="lpstr">
      <vt:lpstr>Arial</vt:lpstr>
      <vt:lpstr>Cairo Black</vt:lpstr>
      <vt:lpstr>Cairo SemiBold</vt:lpstr>
      <vt:lpstr>Calibri</vt:lpstr>
      <vt:lpstr>Calibri Light</vt:lpstr>
      <vt:lpstr>Sakkal Majalla</vt:lpstr>
      <vt:lpstr>Traditional Arabic</vt:lpstr>
      <vt:lpstr>Wingdings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سلطان المطيري</dc:creator>
  <cp:lastModifiedBy>majed Al-hakami</cp:lastModifiedBy>
  <cp:revision>2</cp:revision>
  <dcterms:created xsi:type="dcterms:W3CDTF">2020-09-01T14:46:23Z</dcterms:created>
  <dcterms:modified xsi:type="dcterms:W3CDTF">2020-10-18T09:03:59Z</dcterms:modified>
</cp:coreProperties>
</file>