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9" r:id="rId2"/>
    <p:sldId id="274" r:id="rId3"/>
    <p:sldId id="263" r:id="rId4"/>
    <p:sldId id="257" r:id="rId5"/>
    <p:sldId id="260" r:id="rId6"/>
    <p:sldId id="261" r:id="rId7"/>
    <p:sldId id="275" r:id="rId8"/>
    <p:sldId id="276" r:id="rId9"/>
    <p:sldId id="264" r:id="rId10"/>
    <p:sldId id="265" r:id="rId11"/>
    <p:sldId id="267" r:id="rId12"/>
    <p:sldId id="270" r:id="rId13"/>
    <p:sldId id="266" r:id="rId14"/>
    <p:sldId id="271" r:id="rId15"/>
    <p:sldId id="269" r:id="rId16"/>
    <p:sldId id="268" r:id="rId17"/>
    <p:sldId id="272" r:id="rId18"/>
    <p:sldId id="282" r:id="rId19"/>
    <p:sldId id="273" r:id="rId20"/>
    <p:sldId id="281"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6"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 Al-hakami" userId="c15e6e485a5a4051" providerId="LiveId" clId="{DCBE281C-8851-4F30-A359-84458CA8AD8B}"/>
    <pc:docChg chg="custSel addSld modSld sldOrd">
      <pc:chgData name="majed Al-hakami" userId="c15e6e485a5a4051" providerId="LiveId" clId="{DCBE281C-8851-4F30-A359-84458CA8AD8B}" dt="2020-10-13T20:36:06.832" v="211"/>
      <pc:docMkLst>
        <pc:docMk/>
      </pc:docMkLst>
      <pc:sldChg chg="modAnim">
        <pc:chgData name="majed Al-hakami" userId="c15e6e485a5a4051" providerId="LiveId" clId="{DCBE281C-8851-4F30-A359-84458CA8AD8B}" dt="2020-10-13T09:10:42.776" v="161"/>
        <pc:sldMkLst>
          <pc:docMk/>
          <pc:sldMk cId="3985106440" sldId="257"/>
        </pc:sldMkLst>
      </pc:sldChg>
      <pc:sldChg chg="modAnim">
        <pc:chgData name="majed Al-hakami" userId="c15e6e485a5a4051" providerId="LiveId" clId="{DCBE281C-8851-4F30-A359-84458CA8AD8B}" dt="2020-10-13T09:21:14.309" v="171"/>
        <pc:sldMkLst>
          <pc:docMk/>
          <pc:sldMk cId="2402007128" sldId="260"/>
        </pc:sldMkLst>
      </pc:sldChg>
      <pc:sldChg chg="modSp">
        <pc:chgData name="majed Al-hakami" userId="c15e6e485a5a4051" providerId="LiveId" clId="{DCBE281C-8851-4F30-A359-84458CA8AD8B}" dt="2020-10-13T09:10:26.498" v="160" actId="20577"/>
        <pc:sldMkLst>
          <pc:docMk/>
          <pc:sldMk cId="3229381640" sldId="263"/>
        </pc:sldMkLst>
        <pc:spChg chg="mod">
          <ac:chgData name="majed Al-hakami" userId="c15e6e485a5a4051" providerId="LiveId" clId="{DCBE281C-8851-4F30-A359-84458CA8AD8B}" dt="2020-10-13T09:10:26.498" v="160" actId="20577"/>
          <ac:spMkLst>
            <pc:docMk/>
            <pc:sldMk cId="3229381640" sldId="263"/>
            <ac:spMk id="4" creationId="{DFAE7BEF-5C0E-46F6-B7DC-0D1265454445}"/>
          </ac:spMkLst>
        </pc:spChg>
      </pc:sldChg>
      <pc:sldChg chg="modAnim">
        <pc:chgData name="majed Al-hakami" userId="c15e6e485a5a4051" providerId="LiveId" clId="{DCBE281C-8851-4F30-A359-84458CA8AD8B}" dt="2020-10-13T09:24:18.776" v="174"/>
        <pc:sldMkLst>
          <pc:docMk/>
          <pc:sldMk cId="2431424063" sldId="264"/>
        </pc:sldMkLst>
      </pc:sldChg>
      <pc:sldChg chg="addSp delSp modSp mod ord modAnim">
        <pc:chgData name="majed Al-hakami" userId="c15e6e485a5a4051" providerId="LiveId" clId="{DCBE281C-8851-4F30-A359-84458CA8AD8B}" dt="2020-10-13T09:32:49.953" v="209" actId="22"/>
        <pc:sldMkLst>
          <pc:docMk/>
          <pc:sldMk cId="2168445340" sldId="266"/>
        </pc:sldMkLst>
        <pc:spChg chg="del">
          <ac:chgData name="majed Al-hakami" userId="c15e6e485a5a4051" providerId="LiveId" clId="{DCBE281C-8851-4F30-A359-84458CA8AD8B}" dt="2020-10-13T09:32:48.448" v="208" actId="478"/>
          <ac:spMkLst>
            <pc:docMk/>
            <pc:sldMk cId="2168445340" sldId="266"/>
            <ac:spMk id="5" creationId="{37031BD0-062B-4189-81A0-0850F18E68E6}"/>
          </ac:spMkLst>
        </pc:spChg>
        <pc:spChg chg="mod">
          <ac:chgData name="majed Al-hakami" userId="c15e6e485a5a4051" providerId="LiveId" clId="{DCBE281C-8851-4F30-A359-84458CA8AD8B}" dt="2020-10-13T09:28:04.296" v="178" actId="207"/>
          <ac:spMkLst>
            <pc:docMk/>
            <pc:sldMk cId="2168445340" sldId="266"/>
            <ac:spMk id="7" creationId="{15666FC8-9258-41A1-9249-8032C2C31DD0}"/>
          </ac:spMkLst>
        </pc:spChg>
        <pc:spChg chg="add">
          <ac:chgData name="majed Al-hakami" userId="c15e6e485a5a4051" providerId="LiveId" clId="{DCBE281C-8851-4F30-A359-84458CA8AD8B}" dt="2020-10-13T09:32:49.953" v="209" actId="22"/>
          <ac:spMkLst>
            <pc:docMk/>
            <pc:sldMk cId="2168445340" sldId="266"/>
            <ac:spMk id="11" creationId="{D1A02240-1462-4D51-ADC4-AB150C74566E}"/>
          </ac:spMkLst>
        </pc:spChg>
      </pc:sldChg>
      <pc:sldChg chg="modAnim">
        <pc:chgData name="majed Al-hakami" userId="c15e6e485a5a4051" providerId="LiveId" clId="{DCBE281C-8851-4F30-A359-84458CA8AD8B}" dt="2020-10-13T09:26:44.996" v="175"/>
        <pc:sldMkLst>
          <pc:docMk/>
          <pc:sldMk cId="1690556132" sldId="267"/>
        </pc:sldMkLst>
      </pc:sldChg>
      <pc:sldChg chg="addSp modSp mod ord modAnim">
        <pc:chgData name="majed Al-hakami" userId="c15e6e485a5a4051" providerId="LiveId" clId="{DCBE281C-8851-4F30-A359-84458CA8AD8B}" dt="2020-10-13T09:30:01.199" v="186" actId="1035"/>
        <pc:sldMkLst>
          <pc:docMk/>
          <pc:sldMk cId="1193405995" sldId="268"/>
        </pc:sldMkLst>
        <pc:spChg chg="mod">
          <ac:chgData name="majed Al-hakami" userId="c15e6e485a5a4051" providerId="LiveId" clId="{DCBE281C-8851-4F30-A359-84458CA8AD8B}" dt="2020-10-13T09:04:57.766" v="134" actId="5793"/>
          <ac:spMkLst>
            <pc:docMk/>
            <pc:sldMk cId="1193405995" sldId="268"/>
            <ac:spMk id="4" creationId="{1A527589-7367-4C23-A04D-3D01146EDEAC}"/>
          </ac:spMkLst>
        </pc:spChg>
        <pc:spChg chg="mod">
          <ac:chgData name="majed Al-hakami" userId="c15e6e485a5a4051" providerId="LiveId" clId="{DCBE281C-8851-4F30-A359-84458CA8AD8B}" dt="2020-10-13T09:30:01.199" v="186" actId="1035"/>
          <ac:spMkLst>
            <pc:docMk/>
            <pc:sldMk cId="1193405995" sldId="268"/>
            <ac:spMk id="8" creationId="{2AC8C45E-6F07-4676-9830-F6A8D27FB23F}"/>
          </ac:spMkLst>
        </pc:spChg>
        <pc:spChg chg="add mod">
          <ac:chgData name="majed Al-hakami" userId="c15e6e485a5a4051" providerId="LiveId" clId="{DCBE281C-8851-4F30-A359-84458CA8AD8B}" dt="2020-10-13T09:04:51.369" v="132"/>
          <ac:spMkLst>
            <pc:docMk/>
            <pc:sldMk cId="1193405995" sldId="268"/>
            <ac:spMk id="9" creationId="{7F544D94-5445-4A4B-9AB5-1BFABCF807B3}"/>
          </ac:spMkLst>
        </pc:spChg>
      </pc:sldChg>
      <pc:sldChg chg="addSp delSp modSp mod ord modAnim">
        <pc:chgData name="majed Al-hakami" userId="c15e6e485a5a4051" providerId="LiveId" clId="{DCBE281C-8851-4F30-A359-84458CA8AD8B}" dt="2020-10-13T09:28:54.278" v="180"/>
        <pc:sldMkLst>
          <pc:docMk/>
          <pc:sldMk cId="1852432380" sldId="269"/>
        </pc:sldMkLst>
        <pc:spChg chg="mod">
          <ac:chgData name="majed Al-hakami" userId="c15e6e485a5a4051" providerId="LiveId" clId="{DCBE281C-8851-4F30-A359-84458CA8AD8B}" dt="2020-10-13T08:54:50.348" v="6" actId="2711"/>
          <ac:spMkLst>
            <pc:docMk/>
            <pc:sldMk cId="1852432380" sldId="269"/>
            <ac:spMk id="4" creationId="{A880F8B9-D527-433C-B43C-66512B317D70}"/>
          </ac:spMkLst>
        </pc:spChg>
        <pc:picChg chg="del">
          <ac:chgData name="majed Al-hakami" userId="c15e6e485a5a4051" providerId="LiveId" clId="{DCBE281C-8851-4F30-A359-84458CA8AD8B}" dt="2020-10-13T09:03:49.872" v="129" actId="21"/>
          <ac:picMkLst>
            <pc:docMk/>
            <pc:sldMk cId="1852432380" sldId="269"/>
            <ac:picMk id="5" creationId="{BD80F16E-6A88-4204-926B-AB5D9234540D}"/>
          </ac:picMkLst>
        </pc:picChg>
        <pc:picChg chg="add">
          <ac:chgData name="majed Al-hakami" userId="c15e6e485a5a4051" providerId="LiveId" clId="{DCBE281C-8851-4F30-A359-84458CA8AD8B}" dt="2020-10-13T09:05:24.289" v="135" actId="22"/>
          <ac:picMkLst>
            <pc:docMk/>
            <pc:sldMk cId="1852432380" sldId="269"/>
            <ac:picMk id="9" creationId="{BA9C1597-B1D0-4930-92CB-DFEDD3E07422}"/>
          </ac:picMkLst>
        </pc:picChg>
      </pc:sldChg>
      <pc:sldChg chg="addSp modSp mod modAnim">
        <pc:chgData name="majed Al-hakami" userId="c15e6e485a5a4051" providerId="LiveId" clId="{DCBE281C-8851-4F30-A359-84458CA8AD8B}" dt="2020-10-13T09:27:41.790" v="176" actId="207"/>
        <pc:sldMkLst>
          <pc:docMk/>
          <pc:sldMk cId="67697219" sldId="270"/>
        </pc:sldMkLst>
        <pc:spChg chg="add mod">
          <ac:chgData name="majed Al-hakami" userId="c15e6e485a5a4051" providerId="LiveId" clId="{DCBE281C-8851-4F30-A359-84458CA8AD8B}" dt="2020-10-13T08:58:55.980" v="114" actId="208"/>
          <ac:spMkLst>
            <pc:docMk/>
            <pc:sldMk cId="67697219" sldId="270"/>
            <ac:spMk id="2" creationId="{D8596B3C-E8D4-4560-94C4-18E33EB15D32}"/>
          </ac:spMkLst>
        </pc:spChg>
        <pc:spChg chg="mod">
          <ac:chgData name="majed Al-hakami" userId="c15e6e485a5a4051" providerId="LiveId" clId="{DCBE281C-8851-4F30-A359-84458CA8AD8B}" dt="2020-10-13T09:27:41.790" v="176" actId="207"/>
          <ac:spMkLst>
            <pc:docMk/>
            <pc:sldMk cId="67697219" sldId="270"/>
            <ac:spMk id="5" creationId="{B80B1627-AAE8-4AF3-9D92-9DBDCBEE081C}"/>
          </ac:spMkLst>
        </pc:spChg>
      </pc:sldChg>
      <pc:sldChg chg="modAnim">
        <pc:chgData name="majed Al-hakami" userId="c15e6e485a5a4051" providerId="LiveId" clId="{DCBE281C-8851-4F30-A359-84458CA8AD8B}" dt="2020-10-13T09:28:20.040" v="179"/>
        <pc:sldMkLst>
          <pc:docMk/>
          <pc:sldMk cId="1239064302" sldId="271"/>
        </pc:sldMkLst>
      </pc:sldChg>
      <pc:sldChg chg="addSp delSp modSp mod delAnim modAnim">
        <pc:chgData name="majed Al-hakami" userId="c15e6e485a5a4051" providerId="LiveId" clId="{DCBE281C-8851-4F30-A359-84458CA8AD8B}" dt="2020-10-13T09:17:19.373" v="162" actId="6549"/>
        <pc:sldMkLst>
          <pc:docMk/>
          <pc:sldMk cId="2096114395" sldId="272"/>
        </pc:sldMkLst>
        <pc:spChg chg="add mod">
          <ac:chgData name="majed Al-hakami" userId="c15e6e485a5a4051" providerId="LiveId" clId="{DCBE281C-8851-4F30-A359-84458CA8AD8B}" dt="2020-10-13T09:17:19.373" v="162" actId="6549"/>
          <ac:spMkLst>
            <pc:docMk/>
            <pc:sldMk cId="2096114395" sldId="272"/>
            <ac:spMk id="2" creationId="{76FD924A-7770-4C53-8FD0-CF919B3F8FF4}"/>
          </ac:spMkLst>
        </pc:spChg>
        <pc:spChg chg="add del mod">
          <ac:chgData name="majed Al-hakami" userId="c15e6e485a5a4051" providerId="LiveId" clId="{DCBE281C-8851-4F30-A359-84458CA8AD8B}" dt="2020-10-13T09:07:22.544" v="138" actId="478"/>
          <ac:spMkLst>
            <pc:docMk/>
            <pc:sldMk cId="2096114395" sldId="272"/>
            <ac:spMk id="4" creationId="{2A121B5A-8020-4A29-83B9-3AD6CFCA4D1A}"/>
          </ac:spMkLst>
        </pc:spChg>
        <pc:spChg chg="add del mod">
          <ac:chgData name="majed Al-hakami" userId="c15e6e485a5a4051" providerId="LiveId" clId="{DCBE281C-8851-4F30-A359-84458CA8AD8B}" dt="2020-10-13T09:07:22.544" v="138" actId="478"/>
          <ac:spMkLst>
            <pc:docMk/>
            <pc:sldMk cId="2096114395" sldId="272"/>
            <ac:spMk id="5" creationId="{F243C8E0-1BE8-49F6-905F-AC034A2A003A}"/>
          </ac:spMkLst>
        </pc:spChg>
        <pc:spChg chg="add del mod">
          <ac:chgData name="majed Al-hakami" userId="c15e6e485a5a4051" providerId="LiveId" clId="{DCBE281C-8851-4F30-A359-84458CA8AD8B}" dt="2020-10-13T09:07:22.544" v="138" actId="478"/>
          <ac:spMkLst>
            <pc:docMk/>
            <pc:sldMk cId="2096114395" sldId="272"/>
            <ac:spMk id="6" creationId="{978EDF8A-D7C6-48E8-9B68-613254F765D0}"/>
          </ac:spMkLst>
        </pc:spChg>
        <pc:spChg chg="add mod">
          <ac:chgData name="majed Al-hakami" userId="c15e6e485a5a4051" providerId="LiveId" clId="{DCBE281C-8851-4F30-A359-84458CA8AD8B}" dt="2020-10-13T09:08:25.871" v="152" actId="1076"/>
          <ac:spMkLst>
            <pc:docMk/>
            <pc:sldMk cId="2096114395" sldId="272"/>
            <ac:spMk id="7" creationId="{18B18807-CADC-49B4-B23A-7D3919A5CA53}"/>
          </ac:spMkLst>
        </pc:spChg>
        <pc:spChg chg="add mod">
          <ac:chgData name="majed Al-hakami" userId="c15e6e485a5a4051" providerId="LiveId" clId="{DCBE281C-8851-4F30-A359-84458CA8AD8B}" dt="2020-10-13T09:07:36.579" v="143" actId="14100"/>
          <ac:spMkLst>
            <pc:docMk/>
            <pc:sldMk cId="2096114395" sldId="272"/>
            <ac:spMk id="8" creationId="{01EB0FC1-C656-4583-AAA1-8DC99F01B852}"/>
          </ac:spMkLst>
        </pc:spChg>
        <pc:spChg chg="add mod">
          <ac:chgData name="majed Al-hakami" userId="c15e6e485a5a4051" providerId="LiveId" clId="{DCBE281C-8851-4F30-A359-84458CA8AD8B}" dt="2020-10-13T09:07:27.919" v="140" actId="1076"/>
          <ac:spMkLst>
            <pc:docMk/>
            <pc:sldMk cId="2096114395" sldId="272"/>
            <ac:spMk id="9" creationId="{E90BECE1-B381-48C9-8E2E-6FBC4A3693FC}"/>
          </ac:spMkLst>
        </pc:spChg>
        <pc:cxnChg chg="add mod">
          <ac:chgData name="majed Al-hakami" userId="c15e6e485a5a4051" providerId="LiveId" clId="{DCBE281C-8851-4F30-A359-84458CA8AD8B}" dt="2020-10-13T09:08:51.745" v="155" actId="1076"/>
          <ac:cxnSpMkLst>
            <pc:docMk/>
            <pc:sldMk cId="2096114395" sldId="272"/>
            <ac:cxnSpMk id="10" creationId="{AFA10F02-DADB-4673-BEA7-833A40AB2964}"/>
          </ac:cxnSpMkLst>
        </pc:cxnChg>
      </pc:sldChg>
      <pc:sldChg chg="modSp mod modAnim">
        <pc:chgData name="majed Al-hakami" userId="c15e6e485a5a4051" providerId="LiveId" clId="{DCBE281C-8851-4F30-A359-84458CA8AD8B}" dt="2020-10-13T09:32:16.920" v="207"/>
        <pc:sldMkLst>
          <pc:docMk/>
          <pc:sldMk cId="3385498490" sldId="273"/>
        </pc:sldMkLst>
        <pc:spChg chg="mod">
          <ac:chgData name="majed Al-hakami" userId="c15e6e485a5a4051" providerId="LiveId" clId="{DCBE281C-8851-4F30-A359-84458CA8AD8B}" dt="2020-10-12T21:56:47.371" v="0"/>
          <ac:spMkLst>
            <pc:docMk/>
            <pc:sldMk cId="3385498490" sldId="273"/>
            <ac:spMk id="3" creationId="{FB7C2AD4-C262-4CD6-BE19-6549FC922CA8}"/>
          </ac:spMkLst>
        </pc:spChg>
      </pc:sldChg>
      <pc:sldChg chg="addSp modSp mod">
        <pc:chgData name="majed Al-hakami" userId="c15e6e485a5a4051" providerId="LiveId" clId="{DCBE281C-8851-4F30-A359-84458CA8AD8B}" dt="2020-10-13T09:22:45.386" v="172" actId="1076"/>
        <pc:sldMkLst>
          <pc:docMk/>
          <pc:sldMk cId="536008776" sldId="275"/>
        </pc:sldMkLst>
        <pc:spChg chg="mod">
          <ac:chgData name="majed Al-hakami" userId="c15e6e485a5a4051" providerId="LiveId" clId="{DCBE281C-8851-4F30-A359-84458CA8AD8B}" dt="2020-10-13T09:04:05.590" v="130" actId="14100"/>
          <ac:spMkLst>
            <pc:docMk/>
            <pc:sldMk cId="536008776" sldId="275"/>
            <ac:spMk id="6" creationId="{C4212726-9F41-4A0A-8379-AE5C1B18D7C4}"/>
          </ac:spMkLst>
        </pc:spChg>
        <pc:picChg chg="add mod">
          <ac:chgData name="majed Al-hakami" userId="c15e6e485a5a4051" providerId="LiveId" clId="{DCBE281C-8851-4F30-A359-84458CA8AD8B}" dt="2020-10-13T09:22:45.386" v="172" actId="1076"/>
          <ac:picMkLst>
            <pc:docMk/>
            <pc:sldMk cId="536008776" sldId="275"/>
            <ac:picMk id="4" creationId="{6ACCD4D2-F754-4E3E-B693-62ED3C259B8E}"/>
          </ac:picMkLst>
        </pc:picChg>
      </pc:sldChg>
      <pc:sldChg chg="modAnim">
        <pc:chgData name="majed Al-hakami" userId="c15e6e485a5a4051" providerId="LiveId" clId="{DCBE281C-8851-4F30-A359-84458CA8AD8B}" dt="2020-10-13T09:23:25.185" v="173"/>
        <pc:sldMkLst>
          <pc:docMk/>
          <pc:sldMk cId="4066719583" sldId="276"/>
        </pc:sldMkLst>
      </pc:sldChg>
      <pc:sldChg chg="addSp delSp add mod ord">
        <pc:chgData name="majed Al-hakami" userId="c15e6e485a5a4051" providerId="LiveId" clId="{DCBE281C-8851-4F30-A359-84458CA8AD8B}" dt="2020-10-13T20:36:06.832" v="211"/>
        <pc:sldMkLst>
          <pc:docMk/>
          <pc:sldMk cId="3103782558" sldId="281"/>
        </pc:sldMkLst>
        <pc:spChg chg="add">
          <ac:chgData name="majed Al-hakami" userId="c15e6e485a5a4051" providerId="LiveId" clId="{DCBE281C-8851-4F30-A359-84458CA8AD8B}" dt="2020-10-12T21:57:09.016" v="3" actId="22"/>
          <ac:spMkLst>
            <pc:docMk/>
            <pc:sldMk cId="3103782558" sldId="281"/>
            <ac:spMk id="3" creationId="{623CA427-2FD9-4B8F-ADFA-7BA058530D66}"/>
          </ac:spMkLst>
        </pc:spChg>
        <pc:spChg chg="del">
          <ac:chgData name="majed Al-hakami" userId="c15e6e485a5a4051" providerId="LiveId" clId="{DCBE281C-8851-4F30-A359-84458CA8AD8B}" dt="2020-10-12T21:57:07.565" v="2" actId="478"/>
          <ac:spMkLst>
            <pc:docMk/>
            <pc:sldMk cId="3103782558" sldId="281"/>
            <ac:spMk id="14" creationId="{459CF099-E196-4D6C-938B-AD26C5C91BE0}"/>
          </ac:spMkLst>
        </pc:spChg>
      </pc:sldChg>
      <pc:sldChg chg="addSp modSp add mod modAnim">
        <pc:chgData name="majed Al-hakami" userId="c15e6e485a5a4051" providerId="LiveId" clId="{DCBE281C-8851-4F30-A359-84458CA8AD8B}" dt="2020-10-13T09:31:10.744" v="200" actId="20577"/>
        <pc:sldMkLst>
          <pc:docMk/>
          <pc:sldMk cId="114550480" sldId="282"/>
        </pc:sldMkLst>
        <pc:spChg chg="add mod">
          <ac:chgData name="majed Al-hakami" userId="c15e6e485a5a4051" providerId="LiveId" clId="{DCBE281C-8851-4F30-A359-84458CA8AD8B}" dt="2020-10-13T09:18:12.086" v="164" actId="1076"/>
          <ac:spMkLst>
            <pc:docMk/>
            <pc:sldMk cId="114550480" sldId="282"/>
            <ac:spMk id="4" creationId="{41FB8814-5905-4456-8A46-F660145BF334}"/>
          </ac:spMkLst>
        </pc:spChg>
        <pc:spChg chg="add mod">
          <ac:chgData name="majed Al-hakami" userId="c15e6e485a5a4051" providerId="LiveId" clId="{DCBE281C-8851-4F30-A359-84458CA8AD8B}" dt="2020-10-13T09:31:10.744" v="200" actId="20577"/>
          <ac:spMkLst>
            <pc:docMk/>
            <pc:sldMk cId="114550480" sldId="282"/>
            <ac:spMk id="5" creationId="{AF120A8B-82E4-460E-92EA-7CDB37AABB69}"/>
          </ac:spMkLst>
        </pc:spChg>
        <pc:spChg chg="add mod">
          <ac:chgData name="majed Al-hakami" userId="c15e6e485a5a4051" providerId="LiveId" clId="{DCBE281C-8851-4F30-A359-84458CA8AD8B}" dt="2020-10-13T09:18:42.411" v="168" actId="207"/>
          <ac:spMkLst>
            <pc:docMk/>
            <pc:sldMk cId="114550480" sldId="282"/>
            <ac:spMk id="6" creationId="{B6D6B4E5-83D3-4AB0-930F-35249B770E0C}"/>
          </ac:spMkLst>
        </pc:spChg>
      </pc:sldChg>
    </pc:docChg>
  </pc:docChgLst>
  <pc:docChgLst>
    <pc:chgData name="majed Al-hakami" userId="c15e6e485a5a4051" providerId="LiveId" clId="{72CB6F63-BD80-42F9-BEBF-19C95A3463F0}"/>
    <pc:docChg chg="modSld sldOrd">
      <pc:chgData name="majed Al-hakami" userId="c15e6e485a5a4051" providerId="LiveId" clId="{72CB6F63-BD80-42F9-BEBF-19C95A3463F0}" dt="2020-12-05T12:27:06.021" v="1"/>
      <pc:docMkLst>
        <pc:docMk/>
      </pc:docMkLst>
      <pc:sldChg chg="ord">
        <pc:chgData name="majed Al-hakami" userId="c15e6e485a5a4051" providerId="LiveId" clId="{72CB6F63-BD80-42F9-BEBF-19C95A3463F0}" dt="2020-12-05T12:27:06.021" v="1"/>
        <pc:sldMkLst>
          <pc:docMk/>
          <pc:sldMk cId="1239064302"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F038A5-4BBC-460E-A9D8-8929DCDC682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0F524918-6B66-4047-9B8E-B95D54F30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5B524B88-B51E-4E40-BC7B-6A275779A894}"/>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5" name="عنصر نائب للتذييل 4">
            <a:extLst>
              <a:ext uri="{FF2B5EF4-FFF2-40B4-BE49-F238E27FC236}">
                <a16:creationId xmlns:a16="http://schemas.microsoft.com/office/drawing/2014/main" id="{4D4D1637-F4CC-4473-B9A8-91A6D037429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49277BD-1E5F-45F5-9DD8-498108385647}"/>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358340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7FB6B0-AF2D-4E8B-A61F-30591245459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BBD51B6-12A1-4A6D-A49D-BE142844CF0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5A14E95-4D90-409E-9C8D-48083D1BCBCA}"/>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5" name="عنصر نائب للتذييل 4">
            <a:extLst>
              <a:ext uri="{FF2B5EF4-FFF2-40B4-BE49-F238E27FC236}">
                <a16:creationId xmlns:a16="http://schemas.microsoft.com/office/drawing/2014/main" id="{0D7994F5-BB7E-465B-9506-6BCC6F26AC9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80A33F9-5235-49A0-AABB-AEE09207A9C5}"/>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1715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8E48F4D-B5AA-446E-AB43-C7A54896EC4B}"/>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93B4D44-24BE-4D2D-9961-C1F4AE53413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638A5CA-B43B-44EE-AD58-E86298016DA8}"/>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5" name="عنصر نائب للتذييل 4">
            <a:extLst>
              <a:ext uri="{FF2B5EF4-FFF2-40B4-BE49-F238E27FC236}">
                <a16:creationId xmlns:a16="http://schemas.microsoft.com/office/drawing/2014/main" id="{EE778392-A130-47F2-8DF3-6961D5EF8B2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479EADD-FA86-4721-B100-AAE50E7033EA}"/>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121719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20C441-DB32-476D-84BD-E5E26992427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8408371-4FE8-45B7-A334-4FEF029F5EB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91EF5D0-F5F2-46A5-96C5-B858CD73ECBD}"/>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5" name="عنصر نائب للتذييل 4">
            <a:extLst>
              <a:ext uri="{FF2B5EF4-FFF2-40B4-BE49-F238E27FC236}">
                <a16:creationId xmlns:a16="http://schemas.microsoft.com/office/drawing/2014/main" id="{FCA91BDF-6307-4F06-8557-686E04E015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7895CE7-5404-4A13-8199-ED0C4B75D0A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37422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6ADE0C-7CC8-4074-95BC-32CB3DEA4F2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0023B5E-EF39-49CA-8512-E0E549CBF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EBF1AF8-7580-4BC9-BD2C-FA9201AC89DF}"/>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5" name="عنصر نائب للتذييل 4">
            <a:extLst>
              <a:ext uri="{FF2B5EF4-FFF2-40B4-BE49-F238E27FC236}">
                <a16:creationId xmlns:a16="http://schemas.microsoft.com/office/drawing/2014/main" id="{736BF302-CAF9-4AFC-845D-192852E728B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E3CED8A-0198-4285-998B-6E5984512874}"/>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60157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1C8B2-D0A9-4850-AF0E-31AA9CAE5D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919DF73-59BA-4838-8A9D-8B13D2A36F2F}"/>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4691A01-DC1F-4F5F-B2B2-3C17C8C174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890752CB-946C-42ED-94D3-28F640614A9B}"/>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6" name="عنصر نائب للتذييل 5">
            <a:extLst>
              <a:ext uri="{FF2B5EF4-FFF2-40B4-BE49-F238E27FC236}">
                <a16:creationId xmlns:a16="http://schemas.microsoft.com/office/drawing/2014/main" id="{9ED22115-E1B1-499C-9AC0-80F443DED4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AF8FEF6A-B353-47E0-813D-5F369F28D333}"/>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57202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A3B990-69C2-44DA-89AB-7AF1F0317D2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75DF78-F8F8-49D6-BD1C-DCC636615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6D0A238-D3B5-4BCF-BC77-22F29955B08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466477D-4FEC-43A0-A8B0-58EDACA5E1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B10CAF2B-7891-4852-B431-2783B604DF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28C7C9F2-1C92-4207-8645-56524520313E}"/>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8" name="عنصر نائب للتذييل 7">
            <a:extLst>
              <a:ext uri="{FF2B5EF4-FFF2-40B4-BE49-F238E27FC236}">
                <a16:creationId xmlns:a16="http://schemas.microsoft.com/office/drawing/2014/main" id="{D59106B0-070C-48C6-AB1D-6308B27D1E2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BCCDB0C-561A-49AF-A068-BEA6E6C7807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5699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EF011C-A13E-4839-8467-46A00135EF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363C21DF-4EC3-46B0-A1D6-032D60B6D4A8}"/>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4" name="عنصر نائب للتذييل 3">
            <a:extLst>
              <a:ext uri="{FF2B5EF4-FFF2-40B4-BE49-F238E27FC236}">
                <a16:creationId xmlns:a16="http://schemas.microsoft.com/office/drawing/2014/main" id="{9BB151A1-BC94-4F42-9BE7-DE63D34DA70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E38868-72B2-49D1-AE29-4C718166C44E}"/>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17080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B3F82D8-A8C0-4C27-8588-0A71C5106521}"/>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3" name="عنصر نائب للتذييل 2">
            <a:extLst>
              <a:ext uri="{FF2B5EF4-FFF2-40B4-BE49-F238E27FC236}">
                <a16:creationId xmlns:a16="http://schemas.microsoft.com/office/drawing/2014/main" id="{B0BD2843-D859-4C6E-AE06-689222593D8D}"/>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AA5890C2-4FEF-4B5A-B0C0-97654CA21A4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98803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7984EE-B94D-40AF-8F1D-8128C5721F4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19505C1-3457-47D2-82C8-D771EBCF6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3C0F66C7-5940-4EDE-B184-038D739EB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6A0BD9C-5136-4A1F-8061-F8D47B231B1A}"/>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6" name="عنصر نائب للتذييل 5">
            <a:extLst>
              <a:ext uri="{FF2B5EF4-FFF2-40B4-BE49-F238E27FC236}">
                <a16:creationId xmlns:a16="http://schemas.microsoft.com/office/drawing/2014/main" id="{CCA8BADB-C0B4-43A1-923F-DCEC04FD857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8C5ADB6-D144-48DF-A1BE-040D14E47ED6}"/>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403345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078E12-A793-4C50-8738-82986261FF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1D8916B-DD0F-45CA-9957-EC8AF94F38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60006888-63E5-4FAF-B9E0-8F9595CC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6ED8317-F0A8-429C-972C-1B14A3797617}"/>
              </a:ext>
            </a:extLst>
          </p:cNvPr>
          <p:cNvSpPr>
            <a:spLocks noGrp="1"/>
          </p:cNvSpPr>
          <p:nvPr>
            <p:ph type="dt" sz="half" idx="10"/>
          </p:nvPr>
        </p:nvSpPr>
        <p:spPr/>
        <p:txBody>
          <a:bodyPr/>
          <a:lstStyle/>
          <a:p>
            <a:fld id="{C30387C1-AC6E-42AF-8B56-BCE79D8438EF}" type="datetimeFigureOut">
              <a:rPr lang="ar-SA" smtClean="0"/>
              <a:t>20/04/42</a:t>
            </a:fld>
            <a:endParaRPr lang="ar-SA"/>
          </a:p>
        </p:txBody>
      </p:sp>
      <p:sp>
        <p:nvSpPr>
          <p:cNvPr id="6" name="عنصر نائب للتذييل 5">
            <a:extLst>
              <a:ext uri="{FF2B5EF4-FFF2-40B4-BE49-F238E27FC236}">
                <a16:creationId xmlns:a16="http://schemas.microsoft.com/office/drawing/2014/main" id="{F1EF817C-3DC8-4175-9A11-EED1652D6EE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62346F0-DB1C-49BF-9372-163A4A0D13C8}"/>
              </a:ext>
            </a:extLst>
          </p:cNvPr>
          <p:cNvSpPr>
            <a:spLocks noGrp="1"/>
          </p:cNvSpPr>
          <p:nvPr>
            <p:ph type="sldNum" sz="quarter" idx="12"/>
          </p:nvPr>
        </p:nvSpPr>
        <p:spPr/>
        <p:txBody>
          <a:bodyPr/>
          <a:lstStyle/>
          <a:p>
            <a:fld id="{F5D71788-8FFC-469A-9EA8-938AE23EC2DC}" type="slidenum">
              <a:rPr lang="ar-SA" smtClean="0"/>
              <a:t>‹#›</a:t>
            </a:fld>
            <a:endParaRPr lang="ar-SA"/>
          </a:p>
        </p:txBody>
      </p:sp>
    </p:spTree>
    <p:extLst>
      <p:ext uri="{BB962C8B-B14F-4D97-AF65-F5344CB8AC3E}">
        <p14:creationId xmlns:p14="http://schemas.microsoft.com/office/powerpoint/2010/main" val="209368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A473EBF-CF17-46DD-9B0C-66A1B3CAA11E}"/>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FF124E-4486-4BFB-BE45-BBB2FD4F894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CDA203-9F62-4628-AB02-B795A06BA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30387C1-AC6E-42AF-8B56-BCE79D8438EF}" type="datetimeFigureOut">
              <a:rPr lang="ar-SA" smtClean="0"/>
              <a:t>20/04/42</a:t>
            </a:fld>
            <a:endParaRPr lang="ar-SA"/>
          </a:p>
        </p:txBody>
      </p:sp>
      <p:sp>
        <p:nvSpPr>
          <p:cNvPr id="5" name="عنصر نائب للتذييل 4">
            <a:extLst>
              <a:ext uri="{FF2B5EF4-FFF2-40B4-BE49-F238E27FC236}">
                <a16:creationId xmlns:a16="http://schemas.microsoft.com/office/drawing/2014/main" id="{98C049C8-49BD-42D4-AC84-02DB1CDD4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F4B605C-D24F-49C1-99FD-2F5F3F08029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5D71788-8FFC-469A-9EA8-938AE23EC2DC}" type="slidenum">
              <a:rPr lang="ar-SA" smtClean="0"/>
              <a:t>‹#›</a:t>
            </a:fld>
            <a:endParaRPr lang="ar-SA"/>
          </a:p>
        </p:txBody>
      </p:sp>
    </p:spTree>
    <p:extLst>
      <p:ext uri="{BB962C8B-B14F-4D97-AF65-F5344CB8AC3E}">
        <p14:creationId xmlns:p14="http://schemas.microsoft.com/office/powerpoint/2010/main" val="228581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4268E26B-AE6A-44CE-AEB3-9461599278B4}"/>
              </a:ext>
            </a:extLst>
          </p:cNvPr>
          <p:cNvSpPr/>
          <p:nvPr/>
        </p:nvSpPr>
        <p:spPr>
          <a:xfrm>
            <a:off x="2181225" y="22145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mj-cs"/>
              </a:rPr>
              <a:t>الثالث الثانوي  </a:t>
            </a:r>
            <a:endParaRPr lang="en-US" sz="2400" b="1" dirty="0">
              <a:solidFill>
                <a:schemeClr val="tx1"/>
              </a:solidFill>
              <a:latin typeface="Sakkal Majalla" panose="02000000000000000000" pitchFamily="2" charset="-78"/>
              <a:cs typeface="+mj-cs"/>
            </a:endParaRPr>
          </a:p>
        </p:txBody>
      </p:sp>
      <p:sp>
        <p:nvSpPr>
          <p:cNvPr id="9" name="TextBox 4">
            <a:extLst>
              <a:ext uri="{FF2B5EF4-FFF2-40B4-BE49-F238E27FC236}">
                <a16:creationId xmlns:a16="http://schemas.microsoft.com/office/drawing/2014/main" id="{951C5C37-E062-41A1-AE7A-28AF646211B7}"/>
              </a:ext>
            </a:extLst>
          </p:cNvPr>
          <p:cNvSpPr txBox="1"/>
          <p:nvPr/>
        </p:nvSpPr>
        <p:spPr>
          <a:xfrm>
            <a:off x="7221537" y="2290763"/>
            <a:ext cx="1951037" cy="461665"/>
          </a:xfrm>
          <a:prstGeom prst="rect">
            <a:avLst/>
          </a:prstGeom>
          <a:noFill/>
        </p:spPr>
        <p:txBody>
          <a:bodyPr wrap="square">
            <a:spAutoFit/>
          </a:bodyPr>
          <a:lstStyle/>
          <a:p>
            <a:pPr algn="ctr">
              <a:defRPr/>
            </a:pPr>
            <a:r>
              <a:rPr lang="ar-SA" sz="2400" b="1" dirty="0">
                <a:latin typeface="Sakkal Majalla" panose="02000000000000000000" pitchFamily="2" charset="-78"/>
                <a:cs typeface="+mj-cs"/>
              </a:rPr>
              <a:t>الصف/ المرحلة</a:t>
            </a:r>
            <a:endParaRPr lang="en-US" sz="2400" b="1" dirty="0">
              <a:latin typeface="Sakkal Majalla" panose="02000000000000000000" pitchFamily="2" charset="-78"/>
              <a:cs typeface="+mj-cs"/>
            </a:endParaRPr>
          </a:p>
        </p:txBody>
      </p:sp>
      <p:sp>
        <p:nvSpPr>
          <p:cNvPr id="11" name="TextBox 7">
            <a:extLst>
              <a:ext uri="{FF2B5EF4-FFF2-40B4-BE49-F238E27FC236}">
                <a16:creationId xmlns:a16="http://schemas.microsoft.com/office/drawing/2014/main" id="{53671F14-FA6A-47A0-81E0-E2FB7DDC0094}"/>
              </a:ext>
            </a:extLst>
          </p:cNvPr>
          <p:cNvSpPr txBox="1"/>
          <p:nvPr/>
        </p:nvSpPr>
        <p:spPr>
          <a:xfrm>
            <a:off x="7221538" y="3836988"/>
            <a:ext cx="1700212" cy="461665"/>
          </a:xfrm>
          <a:prstGeom prst="rect">
            <a:avLst/>
          </a:prstGeom>
          <a:noFill/>
        </p:spPr>
        <p:txBody>
          <a:bodyPr>
            <a:spAutoFit/>
          </a:bodyPr>
          <a:lstStyle/>
          <a:p>
            <a:pPr algn="ctr">
              <a:defRPr/>
            </a:pPr>
            <a:r>
              <a:rPr lang="ar-SA" sz="2400" b="1" dirty="0">
                <a:latin typeface="Sakkal Majalla" panose="02000000000000000000" pitchFamily="2" charset="-78"/>
                <a:cs typeface="+mj-cs"/>
              </a:rPr>
              <a:t>المـــــــــــــــادة</a:t>
            </a:r>
            <a:endParaRPr lang="en-US" sz="2400" b="1" dirty="0">
              <a:latin typeface="Sakkal Majalla" panose="02000000000000000000" pitchFamily="2" charset="-78"/>
              <a:cs typeface="+mj-cs"/>
            </a:endParaRPr>
          </a:p>
        </p:txBody>
      </p:sp>
      <p:sp>
        <p:nvSpPr>
          <p:cNvPr id="13" name="TextBox 8">
            <a:extLst>
              <a:ext uri="{FF2B5EF4-FFF2-40B4-BE49-F238E27FC236}">
                <a16:creationId xmlns:a16="http://schemas.microsoft.com/office/drawing/2014/main" id="{3C7ABF40-FC78-4D69-9EFC-59010F846AB2}"/>
              </a:ext>
            </a:extLst>
          </p:cNvPr>
          <p:cNvSpPr txBox="1"/>
          <p:nvPr/>
        </p:nvSpPr>
        <p:spPr>
          <a:xfrm>
            <a:off x="7221538" y="4576763"/>
            <a:ext cx="1789112" cy="461665"/>
          </a:xfrm>
          <a:prstGeom prst="rect">
            <a:avLst/>
          </a:prstGeom>
          <a:noFill/>
        </p:spPr>
        <p:txBody>
          <a:bodyPr wrap="square">
            <a:spAutoFit/>
          </a:bodyPr>
          <a:lstStyle/>
          <a:p>
            <a:pPr algn="ctr">
              <a:defRPr/>
            </a:pPr>
            <a:r>
              <a:rPr lang="ar-SA" sz="2400" b="1" dirty="0">
                <a:latin typeface="Sakkal Majalla" panose="02000000000000000000" pitchFamily="2" charset="-78"/>
                <a:cs typeface="+mj-cs"/>
              </a:rPr>
              <a:t>موضوع الدرس</a:t>
            </a:r>
            <a:endParaRPr lang="en-US" sz="2400" b="1" dirty="0">
              <a:latin typeface="Sakkal Majalla" panose="02000000000000000000" pitchFamily="2" charset="-78"/>
              <a:cs typeface="+mj-cs"/>
            </a:endParaRPr>
          </a:p>
        </p:txBody>
      </p:sp>
      <p:sp>
        <p:nvSpPr>
          <p:cNvPr id="15" name="TextBox 9">
            <a:extLst>
              <a:ext uri="{FF2B5EF4-FFF2-40B4-BE49-F238E27FC236}">
                <a16:creationId xmlns:a16="http://schemas.microsoft.com/office/drawing/2014/main" id="{C9CFECF2-DC0F-4FA6-ACEF-336D7587F426}"/>
              </a:ext>
            </a:extLst>
          </p:cNvPr>
          <p:cNvSpPr txBox="1"/>
          <p:nvPr/>
        </p:nvSpPr>
        <p:spPr>
          <a:xfrm>
            <a:off x="7221538" y="5376863"/>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mj-cs"/>
              </a:rPr>
              <a:t>اسم المعلم</a:t>
            </a:r>
            <a:endParaRPr lang="en-US" sz="2400" b="1" dirty="0">
              <a:latin typeface="Sakkal Majalla" panose="02000000000000000000" pitchFamily="2" charset="-78"/>
              <a:cs typeface="+mj-cs"/>
            </a:endParaRPr>
          </a:p>
        </p:txBody>
      </p:sp>
      <p:sp>
        <p:nvSpPr>
          <p:cNvPr id="17" name="Rounded Rectangle 20">
            <a:extLst>
              <a:ext uri="{FF2B5EF4-FFF2-40B4-BE49-F238E27FC236}">
                <a16:creationId xmlns:a16="http://schemas.microsoft.com/office/drawing/2014/main" id="{4EECC26D-8E73-40AC-B85D-3EE46FB89FE6}"/>
              </a:ext>
            </a:extLst>
          </p:cNvPr>
          <p:cNvSpPr/>
          <p:nvPr/>
        </p:nvSpPr>
        <p:spPr>
          <a:xfrm>
            <a:off x="2181225" y="37639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mj-cs"/>
              </a:rPr>
              <a:t>كــــــــيــــــمــــــــيــــــــاء 3</a:t>
            </a:r>
            <a:endParaRPr lang="en-US" sz="2400" b="1" dirty="0">
              <a:solidFill>
                <a:schemeClr val="tx1"/>
              </a:solidFill>
              <a:latin typeface="Sakkal Majalla" panose="02000000000000000000" pitchFamily="2" charset="-78"/>
              <a:cs typeface="+mj-cs"/>
            </a:endParaRPr>
          </a:p>
        </p:txBody>
      </p:sp>
      <p:sp>
        <p:nvSpPr>
          <p:cNvPr id="19" name="Rounded Rectangle 21">
            <a:extLst>
              <a:ext uri="{FF2B5EF4-FFF2-40B4-BE49-F238E27FC236}">
                <a16:creationId xmlns:a16="http://schemas.microsoft.com/office/drawing/2014/main" id="{EA6D929D-48F8-4DAF-A4FE-3BE268AF2D56}"/>
              </a:ext>
            </a:extLst>
          </p:cNvPr>
          <p:cNvSpPr/>
          <p:nvPr/>
        </p:nvSpPr>
        <p:spPr>
          <a:xfrm>
            <a:off x="2181225" y="450532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rgbClr val="FF0000"/>
                </a:solidFill>
                <a:latin typeface="Sakkal Majalla" panose="02000000000000000000" pitchFamily="2" charset="-78"/>
                <a:cs typeface="+mj-cs"/>
              </a:rPr>
              <a:t>قوانين سرعة التفاعل الكيميائي </a:t>
            </a:r>
            <a:r>
              <a:rPr lang="ar-SA" sz="2400" b="1" dirty="0">
                <a:solidFill>
                  <a:srgbClr val="0000CC"/>
                </a:solidFill>
                <a:latin typeface="Sakkal Majalla" panose="02000000000000000000" pitchFamily="2" charset="-78"/>
                <a:cs typeface="+mj-cs"/>
              </a:rPr>
              <a:t>ص107</a:t>
            </a:r>
            <a:endParaRPr lang="en-US" sz="2400" b="1" dirty="0">
              <a:solidFill>
                <a:srgbClr val="0000CC"/>
              </a:solidFill>
              <a:latin typeface="Sakkal Majalla" panose="02000000000000000000" pitchFamily="2" charset="-78"/>
              <a:cs typeface="+mj-cs"/>
            </a:endParaRPr>
          </a:p>
        </p:txBody>
      </p:sp>
      <p:sp>
        <p:nvSpPr>
          <p:cNvPr id="21" name="Rounded Rectangle 22">
            <a:extLst>
              <a:ext uri="{FF2B5EF4-FFF2-40B4-BE49-F238E27FC236}">
                <a16:creationId xmlns:a16="http://schemas.microsoft.com/office/drawing/2014/main" id="{95657EE6-EFE5-46B2-886D-D925F291048F}"/>
              </a:ext>
            </a:extLst>
          </p:cNvPr>
          <p:cNvSpPr/>
          <p:nvPr/>
        </p:nvSpPr>
        <p:spPr>
          <a:xfrm>
            <a:off x="2181225" y="5273675"/>
            <a:ext cx="5062538" cy="608013"/>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2400" b="1" dirty="0">
                <a:solidFill>
                  <a:schemeClr val="tx1"/>
                </a:solidFill>
                <a:latin typeface="Sakkal Majalla" panose="02000000000000000000" pitchFamily="2" charset="-78"/>
                <a:cs typeface="+mj-cs"/>
              </a:rPr>
              <a:t>مـــاجـــد الــحـكــمــي</a:t>
            </a:r>
            <a:endParaRPr lang="en-US" sz="2400" b="1" dirty="0">
              <a:solidFill>
                <a:schemeClr val="tx1"/>
              </a:solidFill>
              <a:latin typeface="Sakkal Majalla" panose="02000000000000000000" pitchFamily="2" charset="-78"/>
              <a:cs typeface="+mj-cs"/>
            </a:endParaRPr>
          </a:p>
        </p:txBody>
      </p:sp>
      <p:sp>
        <p:nvSpPr>
          <p:cNvPr id="23" name="TextBox 23">
            <a:extLst>
              <a:ext uri="{FF2B5EF4-FFF2-40B4-BE49-F238E27FC236}">
                <a16:creationId xmlns:a16="http://schemas.microsoft.com/office/drawing/2014/main" id="{63B9E28D-2401-41AC-92E8-9BACF61DF3A0}"/>
              </a:ext>
            </a:extLst>
          </p:cNvPr>
          <p:cNvSpPr txBox="1"/>
          <p:nvPr/>
        </p:nvSpPr>
        <p:spPr>
          <a:xfrm>
            <a:off x="7221538" y="3062288"/>
            <a:ext cx="1700212" cy="461962"/>
          </a:xfrm>
          <a:prstGeom prst="rect">
            <a:avLst/>
          </a:prstGeom>
          <a:noFill/>
        </p:spPr>
        <p:txBody>
          <a:bodyPr>
            <a:spAutoFit/>
          </a:bodyPr>
          <a:lstStyle/>
          <a:p>
            <a:pPr algn="ctr">
              <a:defRPr/>
            </a:pPr>
            <a:r>
              <a:rPr lang="ar-SA" sz="2400" b="1" dirty="0">
                <a:latin typeface="Sakkal Majalla" panose="02000000000000000000" pitchFamily="2" charset="-78"/>
                <a:cs typeface="+mj-cs"/>
              </a:rPr>
              <a:t>الفصل الدراسي</a:t>
            </a:r>
            <a:endParaRPr lang="en-US" sz="2400" b="1" dirty="0">
              <a:latin typeface="Sakkal Majalla" panose="02000000000000000000" pitchFamily="2" charset="-78"/>
              <a:cs typeface="+mj-cs"/>
            </a:endParaRPr>
          </a:p>
        </p:txBody>
      </p:sp>
      <p:sp>
        <p:nvSpPr>
          <p:cNvPr id="25" name="Rounded Rectangle 24">
            <a:extLst>
              <a:ext uri="{FF2B5EF4-FFF2-40B4-BE49-F238E27FC236}">
                <a16:creationId xmlns:a16="http://schemas.microsoft.com/office/drawing/2014/main" id="{A7D01827-524E-41A7-B6F8-A9AA81C8CCBD}"/>
              </a:ext>
            </a:extLst>
          </p:cNvPr>
          <p:cNvSpPr/>
          <p:nvPr/>
        </p:nvSpPr>
        <p:spPr>
          <a:xfrm>
            <a:off x="2181225" y="2989263"/>
            <a:ext cx="5062538" cy="608012"/>
          </a:xfrm>
          <a:prstGeom prst="roundRect">
            <a:avLst/>
          </a:prstGeom>
          <a:solidFill>
            <a:schemeClr val="bg1">
              <a:lumMod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Sakkal Majalla" panose="02000000000000000000" pitchFamily="2" charset="-78"/>
                <a:cs typeface="+mj-cs"/>
              </a:rPr>
              <a:t> </a:t>
            </a:r>
            <a:r>
              <a:rPr lang="ar-SA" sz="2400" b="1" dirty="0">
                <a:solidFill>
                  <a:schemeClr val="tx1"/>
                </a:solidFill>
                <a:latin typeface="Sakkal Majalla" panose="02000000000000000000" pitchFamily="2" charset="-78"/>
                <a:cs typeface="+mj-cs"/>
              </a:rPr>
              <a:t>الأول</a:t>
            </a:r>
            <a:endParaRPr lang="en-US" sz="2400" b="1" dirty="0">
              <a:solidFill>
                <a:schemeClr val="tx1"/>
              </a:solidFill>
              <a:latin typeface="Sakkal Majalla" panose="02000000000000000000" pitchFamily="2" charset="-78"/>
              <a:cs typeface="+mj-cs"/>
            </a:endParaRPr>
          </a:p>
        </p:txBody>
      </p:sp>
    </p:spTree>
    <p:extLst>
      <p:ext uri="{BB962C8B-B14F-4D97-AF65-F5344CB8AC3E}">
        <p14:creationId xmlns:p14="http://schemas.microsoft.com/office/powerpoint/2010/main" val="147662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pic>
        <p:nvPicPr>
          <p:cNvPr id="2" name="Picture 2" descr="image">
            <a:extLst>
              <a:ext uri="{FF2B5EF4-FFF2-40B4-BE49-F238E27FC236}">
                <a16:creationId xmlns:a16="http://schemas.microsoft.com/office/drawing/2014/main" id="{D0CDD9EE-D828-4190-A9FA-21DB03B53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55" y="2468880"/>
            <a:ext cx="4650405" cy="357632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FC8F7B65-9203-4A6C-8741-5F25FAE46EB2}"/>
              </a:ext>
            </a:extLst>
          </p:cNvPr>
          <p:cNvSpPr/>
          <p:nvPr/>
        </p:nvSpPr>
        <p:spPr>
          <a:xfrm>
            <a:off x="6286165" y="3231892"/>
            <a:ext cx="5618480" cy="2554545"/>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3200" b="1" dirty="0">
                <a:latin typeface="ae_AlMateen" panose="02060803050605020204" pitchFamily="18" charset="-78"/>
                <a:cs typeface="+mj-cs"/>
              </a:rPr>
              <a:t>يتم سحب عينات من خليط التفاعل على فترات منتظمة لتحديد سرعة التفاعل في أثناء حدوثه، ثم حقن هذه العينات فورًا في جهاز الكروماتوجرافيا  الذي يقوم بتعرّف مكوناتها، ثم فصل بعضها عن بعض .</a:t>
            </a:r>
          </a:p>
        </p:txBody>
      </p:sp>
      <p:sp>
        <p:nvSpPr>
          <p:cNvPr id="8" name="مربع نص 7">
            <a:extLst>
              <a:ext uri="{FF2B5EF4-FFF2-40B4-BE49-F238E27FC236}">
                <a16:creationId xmlns:a16="http://schemas.microsoft.com/office/drawing/2014/main" id="{9744CC59-A346-4D51-B384-B170C743EA4B}"/>
              </a:ext>
            </a:extLst>
          </p:cNvPr>
          <p:cNvSpPr txBox="1"/>
          <p:nvPr/>
        </p:nvSpPr>
        <p:spPr>
          <a:xfrm>
            <a:off x="6573520" y="1948863"/>
            <a:ext cx="5331125" cy="646331"/>
          </a:xfrm>
          <a:prstGeom prst="rect">
            <a:avLst/>
          </a:prstGeom>
          <a:solidFill>
            <a:schemeClr val="bg1">
              <a:lumMod val="95000"/>
            </a:schemeClr>
          </a:solidFill>
        </p:spPr>
        <p:txBody>
          <a:bodyPr wrap="square" rtlCol="1">
            <a:spAutoFit/>
          </a:bodyPr>
          <a:lstStyle/>
          <a:p>
            <a:pPr marL="457200" indent="-457200">
              <a:buFont typeface="Wingdings" panose="05000000000000000000" pitchFamily="2" charset="2"/>
              <a:buChar char="q"/>
            </a:pPr>
            <a:r>
              <a:rPr lang="ar-SA" sz="3600" b="1" dirty="0">
                <a:solidFill>
                  <a:srgbClr val="FF0000"/>
                </a:solidFill>
              </a:rPr>
              <a:t>كيف يتم تحديد سرعة التفاعل </a:t>
            </a:r>
          </a:p>
        </p:txBody>
      </p:sp>
    </p:spTree>
    <p:extLst>
      <p:ext uri="{BB962C8B-B14F-4D97-AF65-F5344CB8AC3E}">
        <p14:creationId xmlns:p14="http://schemas.microsoft.com/office/powerpoint/2010/main" val="388095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mc:AlternateContent xmlns:mc="http://schemas.openxmlformats.org/markup-compatibility/2006" xmlns:a14="http://schemas.microsoft.com/office/drawing/2010/main">
        <mc:Choice Requires="a14">
          <p:sp>
            <p:nvSpPr>
              <p:cNvPr id="5" name="مستطيل 4">
                <a:extLst>
                  <a:ext uri="{FF2B5EF4-FFF2-40B4-BE49-F238E27FC236}">
                    <a16:creationId xmlns:a16="http://schemas.microsoft.com/office/drawing/2014/main" id="{86BFB337-9BE5-40B6-BD23-F4B47E574B7A}"/>
                  </a:ext>
                </a:extLst>
              </p:cNvPr>
              <p:cNvSpPr/>
              <p:nvPr/>
            </p:nvSpPr>
            <p:spPr>
              <a:xfrm>
                <a:off x="1577413" y="2891166"/>
                <a:ext cx="10335517" cy="2462213"/>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latin typeface="ae_AlMateen" panose="02060803050605020204" pitchFamily="18" charset="-78"/>
                    <a:cs typeface="+mj-cs"/>
                  </a:rPr>
                  <a:t>يُفهم من المعادلة الرياضية لسرعة التفاعل = </a:t>
                </a:r>
                <a14:m>
                  <m:oMath xmlns:m="http://schemas.openxmlformats.org/officeDocument/2006/math">
                    <m:r>
                      <a:rPr lang="en-US" sz="2800" b="1" i="0" smtClean="0">
                        <a:latin typeface="Cambria Math"/>
                        <a:cs typeface="+mj-cs"/>
                      </a:rPr>
                      <m:t>𝐤</m:t>
                    </m:r>
                    <m:d>
                      <m:dPr>
                        <m:begChr m:val="["/>
                        <m:endChr m:val="]"/>
                        <m:ctrlPr>
                          <a:rPr lang="en-US" sz="2800" b="1" i="1" smtClean="0">
                            <a:latin typeface="Cambria Math" panose="02040503050406030204" pitchFamily="18" charset="0"/>
                            <a:cs typeface="+mj-cs"/>
                          </a:rPr>
                        </m:ctrlPr>
                      </m:dPr>
                      <m:e>
                        <m:r>
                          <a:rPr lang="en-US" sz="2800" b="1" i="0" smtClean="0">
                            <a:latin typeface="Cambria Math"/>
                            <a:cs typeface="+mj-cs"/>
                          </a:rPr>
                          <m:t>𝐀</m:t>
                        </m:r>
                      </m:e>
                    </m:d>
                  </m:oMath>
                </a14:m>
                <a:endParaRPr lang="en-US" sz="2800" b="1" dirty="0">
                  <a:latin typeface="ae_AlMateen" panose="02060803050605020204" pitchFamily="18" charset="-78"/>
                  <a:cs typeface="+mj-cs"/>
                </a:endParaRPr>
              </a:p>
              <a:p>
                <a:pPr>
                  <a:lnSpc>
                    <a:spcPct val="150000"/>
                  </a:lnSpc>
                </a:pPr>
                <a:r>
                  <a:rPr lang="ar-SA" sz="2800" b="1" dirty="0">
                    <a:latin typeface="ae_AlMateen" panose="02060803050605020204" pitchFamily="18" charset="-78"/>
                    <a:cs typeface="+mj-cs"/>
                  </a:rPr>
                  <a:t>أن التعبير </a:t>
                </a:r>
                <a14:m>
                  <m:oMath xmlns:m="http://schemas.openxmlformats.org/officeDocument/2006/math">
                    <m:d>
                      <m:dPr>
                        <m:begChr m:val="["/>
                        <m:endChr m:val="]"/>
                        <m:ctrlPr>
                          <a:rPr lang="ar-SA" sz="2800" b="1" i="1" smtClean="0">
                            <a:latin typeface="Cambria Math" panose="02040503050406030204" pitchFamily="18" charset="0"/>
                            <a:cs typeface="+mj-cs"/>
                          </a:rPr>
                        </m:ctrlPr>
                      </m:dPr>
                      <m:e>
                        <m:r>
                          <a:rPr lang="en-US" sz="2800" b="1" i="0" smtClean="0">
                            <a:latin typeface="Cambria Math"/>
                            <a:cs typeface="+mj-cs"/>
                          </a:rPr>
                          <m:t>𝐀</m:t>
                        </m:r>
                      </m:e>
                    </m:d>
                  </m:oMath>
                </a14:m>
                <a:r>
                  <a:rPr lang="ar-SA" sz="2800" b="1" dirty="0">
                    <a:latin typeface="ae_AlMateen" panose="02060803050605020204" pitchFamily="18" charset="-78"/>
                    <a:cs typeface="+mj-cs"/>
                  </a:rPr>
                  <a:t> يعني </a:t>
                </a:r>
                <a14:m>
                  <m:oMath xmlns:m="http://schemas.openxmlformats.org/officeDocument/2006/math">
                    <m:d>
                      <m:dPr>
                        <m:begChr m:val="["/>
                        <m:endChr m:val="]"/>
                        <m:ctrlPr>
                          <a:rPr lang="ar-SA" sz="2800" b="1" i="1" smtClean="0">
                            <a:latin typeface="Cambria Math" panose="02040503050406030204" pitchFamily="18" charset="0"/>
                            <a:cs typeface="+mj-cs"/>
                          </a:rPr>
                        </m:ctrlPr>
                      </m:dPr>
                      <m:e>
                        <m:r>
                          <a:rPr lang="en-US" sz="2800" b="1" i="0" smtClean="0">
                            <a:latin typeface="Cambria Math"/>
                            <a:cs typeface="+mj-cs"/>
                          </a:rPr>
                          <m:t>𝐀</m:t>
                        </m:r>
                      </m:e>
                    </m:d>
                    <m:r>
                      <a:rPr lang="en-US" sz="2800" b="1" i="0" baseline="52000" smtClean="0">
                        <a:latin typeface="Cambria Math"/>
                        <a:cs typeface="+mj-cs"/>
                      </a:rPr>
                      <m:t>𝟏</m:t>
                    </m:r>
                  </m:oMath>
                </a14:m>
                <a:endParaRPr lang="ar-SA" sz="2800" b="1" baseline="52000" dirty="0">
                  <a:latin typeface="ae_AlMateen" panose="02060803050605020204" pitchFamily="18" charset="-78"/>
                  <a:cs typeface="+mj-cs"/>
                </a:endParaRPr>
              </a:p>
              <a:p>
                <a:pPr>
                  <a:lnSpc>
                    <a:spcPct val="150000"/>
                  </a:lnSpc>
                </a:pPr>
                <a:endParaRPr lang="ar-SA" sz="2800" b="1" baseline="52000" dirty="0">
                  <a:latin typeface="ae_AlMateen" panose="02060803050605020204" pitchFamily="18" charset="-78"/>
                  <a:cs typeface="+mj-cs"/>
                </a:endParaRPr>
              </a:p>
              <a:p>
                <a:pPr>
                  <a:lnSpc>
                    <a:spcPct val="150000"/>
                  </a:lnSpc>
                </a:pPr>
                <a:r>
                  <a:rPr lang="ar-SA" sz="2800" b="1" dirty="0">
                    <a:solidFill>
                      <a:srgbClr val="00B0F0"/>
                    </a:solidFill>
                    <a:latin typeface="ae_AlMateen" panose="02060803050605020204" pitchFamily="18" charset="-78"/>
                    <a:cs typeface="+mj-cs"/>
                  </a:rPr>
                  <a:t> </a:t>
                </a:r>
                <a:r>
                  <a:rPr lang="ar-SA" sz="2800" b="1" dirty="0">
                    <a:solidFill>
                      <a:srgbClr val="0000CC"/>
                    </a:solidFill>
                    <a:latin typeface="ae_AlMateen" panose="02060803050605020204" pitchFamily="18" charset="-78"/>
                    <a:cs typeface="+mj-cs"/>
                  </a:rPr>
                  <a:t>ويعرف الرقم العلوي الذي يمثل الأس للمادة المتفاعلة </a:t>
                </a:r>
                <a:r>
                  <a:rPr lang="en-US" sz="2800" b="1" dirty="0">
                    <a:solidFill>
                      <a:srgbClr val="0000CC"/>
                    </a:solidFill>
                    <a:latin typeface="ae_AlMateen" panose="02060803050605020204" pitchFamily="18" charset="-78"/>
                    <a:cs typeface="+mj-cs"/>
                  </a:rPr>
                  <a:t> A </a:t>
                </a:r>
                <a:r>
                  <a:rPr lang="ar-SA" sz="2800" b="1" dirty="0">
                    <a:solidFill>
                      <a:srgbClr val="FF0000"/>
                    </a:solidFill>
                    <a:latin typeface="ae_AlMateen" panose="02060803050605020204" pitchFamily="18" charset="-78"/>
                    <a:cs typeface="+mj-cs"/>
                  </a:rPr>
                  <a:t>برتبة التفاعل</a:t>
                </a:r>
              </a:p>
            </p:txBody>
          </p:sp>
        </mc:Choice>
        <mc:Fallback xmlns="">
          <p:sp>
            <p:nvSpPr>
              <p:cNvPr id="5" name="مستطيل 4">
                <a:extLst>
                  <a:ext uri="{FF2B5EF4-FFF2-40B4-BE49-F238E27FC236}">
                    <a16:creationId xmlns:a16="http://schemas.microsoft.com/office/drawing/2014/main" id="{86BFB337-9BE5-40B6-BD23-F4B47E574B7A}"/>
                  </a:ext>
                </a:extLst>
              </p:cNvPr>
              <p:cNvSpPr>
                <a:spLocks noRot="1" noChangeAspect="1" noMove="1" noResize="1" noEditPoints="1" noAdjustHandles="1" noChangeArrowheads="1" noChangeShapeType="1" noTextEdit="1"/>
              </p:cNvSpPr>
              <p:nvPr/>
            </p:nvSpPr>
            <p:spPr>
              <a:xfrm>
                <a:off x="1577413" y="2891166"/>
                <a:ext cx="10335517" cy="2462213"/>
              </a:xfrm>
              <a:prstGeom prst="rect">
                <a:avLst/>
              </a:prstGeom>
              <a:blipFill>
                <a:blip r:embed="rId2"/>
                <a:stretch>
                  <a:fillRect r="-1180" b="-2970"/>
                </a:stretch>
              </a:blipFill>
            </p:spPr>
            <p:txBody>
              <a:bodyPr/>
              <a:lstStyle/>
              <a:p>
                <a:r>
                  <a:rPr lang="ar-SA">
                    <a:noFill/>
                  </a:rPr>
                  <a:t> </a:t>
                </a:r>
              </a:p>
            </p:txBody>
          </p:sp>
        </mc:Fallback>
      </mc:AlternateContent>
      <p:sp>
        <p:nvSpPr>
          <p:cNvPr id="6" name="مربع نص 26">
            <a:extLst>
              <a:ext uri="{FF2B5EF4-FFF2-40B4-BE49-F238E27FC236}">
                <a16:creationId xmlns:a16="http://schemas.microsoft.com/office/drawing/2014/main" id="{D48EF890-1BF8-41CE-9414-5924767BF4CE}"/>
              </a:ext>
            </a:extLst>
          </p:cNvPr>
          <p:cNvSpPr txBox="1"/>
          <p:nvPr/>
        </p:nvSpPr>
        <p:spPr>
          <a:xfrm>
            <a:off x="1818500" y="5786437"/>
            <a:ext cx="10094430"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FF0000"/>
                </a:solidFill>
                <a:latin typeface="ae_AlMateen" panose="02060803050605020204" pitchFamily="18" charset="-78"/>
                <a:cs typeface="+mj-cs"/>
              </a:rPr>
              <a:t>إذاً رتبة التفاعل هي مجموع الأسس لتراكيز المواد في قانون سرعة التفاعل </a:t>
            </a:r>
          </a:p>
        </p:txBody>
      </p:sp>
      <p:sp>
        <p:nvSpPr>
          <p:cNvPr id="9" name="مربع نص 8">
            <a:extLst>
              <a:ext uri="{FF2B5EF4-FFF2-40B4-BE49-F238E27FC236}">
                <a16:creationId xmlns:a16="http://schemas.microsoft.com/office/drawing/2014/main" id="{03A46221-2C49-48CD-BEEB-D28F9B812D13}"/>
              </a:ext>
            </a:extLst>
          </p:cNvPr>
          <p:cNvSpPr txBox="1"/>
          <p:nvPr/>
        </p:nvSpPr>
        <p:spPr>
          <a:xfrm>
            <a:off x="6482080" y="1781004"/>
            <a:ext cx="5090160" cy="820674"/>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pPr>
            <a:r>
              <a:rPr lang="ar-SA" sz="3600" b="1" dirty="0">
                <a:solidFill>
                  <a:srgbClr val="FF0000"/>
                </a:solidFill>
                <a:latin typeface="ae_AlMateen" panose="02060803050605020204" pitchFamily="18" charset="-78"/>
              </a:rPr>
              <a:t>قوانين سرعة التفاعل من الرتبة</a:t>
            </a:r>
          </a:p>
        </p:txBody>
      </p:sp>
    </p:spTree>
    <p:extLst>
      <p:ext uri="{BB962C8B-B14F-4D97-AF65-F5344CB8AC3E}">
        <p14:creationId xmlns:p14="http://schemas.microsoft.com/office/powerpoint/2010/main" val="169055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5" name="مربع نص 10">
            <a:extLst>
              <a:ext uri="{FF2B5EF4-FFF2-40B4-BE49-F238E27FC236}">
                <a16:creationId xmlns:a16="http://schemas.microsoft.com/office/drawing/2014/main" id="{B80B1627-AAE8-4AF3-9D92-9DBDCBEE081C}"/>
              </a:ext>
            </a:extLst>
          </p:cNvPr>
          <p:cNvSpPr txBox="1"/>
          <p:nvPr/>
        </p:nvSpPr>
        <p:spPr>
          <a:xfrm>
            <a:off x="3079013" y="3077952"/>
            <a:ext cx="8561960" cy="584775"/>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latin typeface="ae_AlMateen" panose="02060803050605020204" pitchFamily="18" charset="-78"/>
                <a:cs typeface="+mj-cs"/>
              </a:rPr>
              <a:t>هو حاصل جمع </a:t>
            </a:r>
            <a:r>
              <a:rPr lang="ar-SA" sz="3200" b="1" dirty="0">
                <a:solidFill>
                  <a:srgbClr val="FF0000"/>
                </a:solidFill>
                <a:latin typeface="ae_AlMateen" panose="02060803050605020204" pitchFamily="18" charset="-78"/>
                <a:cs typeface="+mj-cs"/>
              </a:rPr>
              <a:t>رتب</a:t>
            </a:r>
            <a:r>
              <a:rPr lang="ar-SA" sz="3200" b="1" dirty="0">
                <a:latin typeface="ae_AlMateen" panose="02060803050605020204" pitchFamily="18" charset="-78"/>
                <a:cs typeface="+mj-cs"/>
              </a:rPr>
              <a:t> المواد المتفاعلة في قانون سرعة التفاعل . </a:t>
            </a:r>
          </a:p>
        </p:txBody>
      </p:sp>
      <p:sp>
        <p:nvSpPr>
          <p:cNvPr id="8" name="Text Box 15">
            <a:extLst>
              <a:ext uri="{FF2B5EF4-FFF2-40B4-BE49-F238E27FC236}">
                <a16:creationId xmlns:a16="http://schemas.microsoft.com/office/drawing/2014/main" id="{1D8176AE-909E-4762-A627-69C90CE4EAA5}"/>
              </a:ext>
            </a:extLst>
          </p:cNvPr>
          <p:cNvSpPr txBox="1">
            <a:spLocks noChangeArrowheads="1"/>
          </p:cNvSpPr>
          <p:nvPr/>
        </p:nvSpPr>
        <p:spPr bwMode="auto">
          <a:xfrm>
            <a:off x="5015098" y="4209150"/>
            <a:ext cx="3744416" cy="769441"/>
          </a:xfrm>
          <a:prstGeom prst="rect">
            <a:avLst/>
          </a:prstGeom>
          <a:noFill/>
          <a:ln w="9525">
            <a:noFill/>
            <a:miter lim="800000"/>
            <a:headEnd/>
            <a:tailEnd/>
          </a:ln>
        </p:spPr>
        <p:txBody>
          <a:bodyPr wrap="square">
            <a:spAutoFit/>
          </a:bodyPr>
          <a:lstStyle/>
          <a:p>
            <a:pPr algn="l"/>
            <a:r>
              <a:rPr lang="en-US" altLang="en-US" sz="4400" b="1" dirty="0">
                <a:solidFill>
                  <a:srgbClr val="FF0000"/>
                </a:solidFill>
              </a:rPr>
              <a:t>R</a:t>
            </a:r>
            <a:r>
              <a:rPr lang="en-US" altLang="en-US" sz="4400" b="1" dirty="0"/>
              <a:t> = </a:t>
            </a:r>
            <a:r>
              <a:rPr lang="en-US" altLang="en-US" sz="4400" b="1" i="1" dirty="0"/>
              <a:t>k</a:t>
            </a:r>
            <a:r>
              <a:rPr lang="en-US" altLang="en-US" sz="4400" b="1" dirty="0"/>
              <a:t>[A]</a:t>
            </a:r>
            <a:r>
              <a:rPr lang="en-US" altLang="en-US" sz="4400" b="1" i="1" baseline="30000" dirty="0">
                <a:solidFill>
                  <a:srgbClr val="FF0000"/>
                </a:solidFill>
              </a:rPr>
              <a:t>m</a:t>
            </a:r>
            <a:r>
              <a:rPr lang="en-US" altLang="en-US" sz="4400" b="1" i="1" baseline="30000" dirty="0"/>
              <a:t> </a:t>
            </a:r>
            <a:r>
              <a:rPr lang="en-US" altLang="en-US" sz="4400" b="1" dirty="0"/>
              <a:t>[B]</a:t>
            </a:r>
            <a:r>
              <a:rPr lang="en-US" altLang="en-US" sz="4400" b="1" i="1" baseline="30000" dirty="0">
                <a:solidFill>
                  <a:srgbClr val="FF0000"/>
                </a:solidFill>
              </a:rPr>
              <a:t>n</a:t>
            </a:r>
          </a:p>
        </p:txBody>
      </p:sp>
      <p:sp>
        <p:nvSpPr>
          <p:cNvPr id="9" name="مربع نص 8">
            <a:extLst>
              <a:ext uri="{FF2B5EF4-FFF2-40B4-BE49-F238E27FC236}">
                <a16:creationId xmlns:a16="http://schemas.microsoft.com/office/drawing/2014/main" id="{DDEC8C80-14A7-4660-9D27-8FED8EA3E8D4}"/>
              </a:ext>
            </a:extLst>
          </p:cNvPr>
          <p:cNvSpPr txBox="1"/>
          <p:nvPr/>
        </p:nvSpPr>
        <p:spPr>
          <a:xfrm>
            <a:off x="8401050" y="1781004"/>
            <a:ext cx="3171190" cy="64633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3600" b="1" dirty="0">
                <a:solidFill>
                  <a:srgbClr val="FF0000"/>
                </a:solidFill>
                <a:latin typeface="ae_AlMateen" panose="02060803050605020204" pitchFamily="18" charset="-78"/>
              </a:rPr>
              <a:t>الرتبة الكلية للتفاعل </a:t>
            </a:r>
          </a:p>
        </p:txBody>
      </p:sp>
      <p:sp>
        <p:nvSpPr>
          <p:cNvPr id="2" name="مربع نص 10">
            <a:extLst>
              <a:ext uri="{FF2B5EF4-FFF2-40B4-BE49-F238E27FC236}">
                <a16:creationId xmlns:a16="http://schemas.microsoft.com/office/drawing/2014/main" id="{D8596B3C-E8D4-4560-94C4-18E33EB15D32}"/>
              </a:ext>
            </a:extLst>
          </p:cNvPr>
          <p:cNvSpPr txBox="1"/>
          <p:nvPr/>
        </p:nvSpPr>
        <p:spPr>
          <a:xfrm>
            <a:off x="3248025" y="5525014"/>
            <a:ext cx="6907048" cy="1077218"/>
          </a:xfrm>
          <a:prstGeom prst="rect">
            <a:avLst/>
          </a:prstGeom>
          <a:noFill/>
          <a:ln>
            <a:solidFill>
              <a:schemeClr val="accent1"/>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200" b="1" dirty="0">
                <a:solidFill>
                  <a:srgbClr val="FF0000"/>
                </a:solidFill>
                <a:latin typeface="ae_AlMateen" panose="02060803050605020204" pitchFamily="18" charset="-78"/>
                <a:cs typeface="+mj-cs"/>
              </a:rPr>
              <a:t>ملاحظة</a:t>
            </a:r>
            <a:r>
              <a:rPr lang="ar-SA" sz="3200" b="1" dirty="0">
                <a:latin typeface="ae_AlMateen" panose="02060803050605020204" pitchFamily="18" charset="-78"/>
                <a:cs typeface="+mj-cs"/>
              </a:rPr>
              <a:t>: لا يمكن كتابة قانون سرعة التفاعل بمجرد النظر إلى للمعادلة ولكن من خلال تجربة كيميائية </a:t>
            </a:r>
          </a:p>
        </p:txBody>
      </p:sp>
    </p:spTree>
    <p:extLst>
      <p:ext uri="{BB962C8B-B14F-4D97-AF65-F5344CB8AC3E}">
        <p14:creationId xmlns:p14="http://schemas.microsoft.com/office/powerpoint/2010/main" val="676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ربع نص 21">
            <a:extLst>
              <a:ext uri="{FF2B5EF4-FFF2-40B4-BE49-F238E27FC236}">
                <a16:creationId xmlns:a16="http://schemas.microsoft.com/office/drawing/2014/main" id="{1161AF37-37DB-4655-A5F9-69B9C53558F0}"/>
              </a:ext>
            </a:extLst>
          </p:cNvPr>
          <p:cNvSpPr txBox="1"/>
          <p:nvPr/>
        </p:nvSpPr>
        <p:spPr>
          <a:xfrm>
            <a:off x="-199104" y="1867883"/>
            <a:ext cx="10558209" cy="2219838"/>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latin typeface="ae_AlMateen" panose="02060803050605020204" pitchFamily="18" charset="-78"/>
                <a:cs typeface="+mj-cs"/>
              </a:rPr>
              <a:t>اكتب قانون سرعة التفاعل للتفاعل التالي :</a:t>
            </a:r>
          </a:p>
          <a:p>
            <a:pPr algn="ctr">
              <a:lnSpc>
                <a:spcPct val="150000"/>
              </a:lnSpc>
            </a:pPr>
            <a:r>
              <a:rPr lang="en-US" sz="3200" b="1" dirty="0">
                <a:solidFill>
                  <a:srgbClr val="0000CC"/>
                </a:solidFill>
                <a:latin typeface="ae_AlMateen" panose="02060803050605020204" pitchFamily="18" charset="-78"/>
                <a:cs typeface="+mj-cs"/>
              </a:rPr>
              <a:t>H</a:t>
            </a:r>
            <a:r>
              <a:rPr lang="en-US" sz="3200" b="1" baseline="-25000" dirty="0">
                <a:solidFill>
                  <a:srgbClr val="0000CC"/>
                </a:solidFill>
                <a:latin typeface="ae_AlMateen" panose="02060803050605020204" pitchFamily="18" charset="-78"/>
                <a:cs typeface="+mj-cs"/>
              </a:rPr>
              <a:t>2</a:t>
            </a:r>
            <a:r>
              <a:rPr lang="en-US" sz="3200" b="1" dirty="0">
                <a:solidFill>
                  <a:srgbClr val="0000CC"/>
                </a:solidFill>
                <a:latin typeface="ae_AlMateen" panose="02060803050605020204" pitchFamily="18" charset="-78"/>
                <a:cs typeface="+mj-cs"/>
              </a:rPr>
              <a:t>  +  Br</a:t>
            </a:r>
            <a:r>
              <a:rPr lang="en-US" sz="3200" b="1" baseline="-25000" dirty="0">
                <a:solidFill>
                  <a:srgbClr val="0000CC"/>
                </a:solidFill>
                <a:latin typeface="ae_AlMateen" panose="02060803050605020204" pitchFamily="18" charset="-78"/>
                <a:cs typeface="+mj-cs"/>
              </a:rPr>
              <a:t>2</a:t>
            </a:r>
            <a:r>
              <a:rPr lang="en-US" sz="3200" b="1" dirty="0">
                <a:solidFill>
                  <a:srgbClr val="0000CC"/>
                </a:solidFill>
                <a:latin typeface="ae_AlMateen" panose="02060803050605020204" pitchFamily="18" charset="-78"/>
                <a:cs typeface="+mj-cs"/>
              </a:rPr>
              <a:t>  →  2HBr </a:t>
            </a:r>
            <a:endParaRPr lang="ar-SA" sz="3200" b="1" dirty="0">
              <a:solidFill>
                <a:srgbClr val="0000CC"/>
              </a:solidFill>
              <a:latin typeface="ae_AlMateen" panose="02060803050605020204" pitchFamily="18" charset="-78"/>
              <a:cs typeface="+mj-cs"/>
            </a:endParaRPr>
          </a:p>
          <a:p>
            <a:pPr>
              <a:lnSpc>
                <a:spcPct val="150000"/>
              </a:lnSpc>
            </a:pPr>
            <a:endParaRPr lang="ar-SA" sz="3200" b="1" dirty="0">
              <a:solidFill>
                <a:srgbClr val="FF0000"/>
              </a:solidFill>
              <a:latin typeface="ae_AlMateen" panose="02060803050605020204" pitchFamily="18" charset="-78"/>
              <a:cs typeface="+mj-cs"/>
            </a:endParaRPr>
          </a:p>
        </p:txBody>
      </p:sp>
      <p:sp>
        <p:nvSpPr>
          <p:cNvPr id="7" name="مربع نص 6">
            <a:extLst>
              <a:ext uri="{FF2B5EF4-FFF2-40B4-BE49-F238E27FC236}">
                <a16:creationId xmlns:a16="http://schemas.microsoft.com/office/drawing/2014/main" id="{15666FC8-9258-41A1-9249-8032C2C31DD0}"/>
              </a:ext>
            </a:extLst>
          </p:cNvPr>
          <p:cNvSpPr txBox="1"/>
          <p:nvPr/>
        </p:nvSpPr>
        <p:spPr>
          <a:xfrm>
            <a:off x="3406173" y="4533966"/>
            <a:ext cx="7003732" cy="1481175"/>
          </a:xfrm>
          <a:prstGeom prst="rect">
            <a:avLst/>
          </a:prstGeom>
          <a:noFill/>
        </p:spPr>
        <p:txBody>
          <a:bodyPr wrap="square">
            <a:spAutoFit/>
          </a:bodyPr>
          <a:lstStyle/>
          <a:p>
            <a:pPr>
              <a:lnSpc>
                <a:spcPct val="150000"/>
              </a:lnSpc>
            </a:pPr>
            <a:r>
              <a:rPr lang="ar-SA" sz="3200" b="1" dirty="0">
                <a:solidFill>
                  <a:srgbClr val="FF0000"/>
                </a:solidFill>
                <a:latin typeface="ae_AlMateen" panose="02060803050605020204" pitchFamily="18" charset="-78"/>
                <a:cs typeface="+mj-cs"/>
              </a:rPr>
              <a:t>لا يمكن </a:t>
            </a:r>
            <a:r>
              <a:rPr lang="ar-SA" sz="3200" b="1" dirty="0">
                <a:solidFill>
                  <a:srgbClr val="0000CC"/>
                </a:solidFill>
                <a:latin typeface="ae_AlMateen" panose="02060803050605020204" pitchFamily="18" charset="-78"/>
                <a:cs typeface="+mj-cs"/>
              </a:rPr>
              <a:t>كتابة قانون سرعة التفاعل بمجرد النظر للمعادلة و لكن من خلال تجربة معملية .</a:t>
            </a:r>
          </a:p>
        </p:txBody>
      </p:sp>
      <p:sp>
        <p:nvSpPr>
          <p:cNvPr id="9" name="مربع نص 8">
            <a:extLst>
              <a:ext uri="{FF2B5EF4-FFF2-40B4-BE49-F238E27FC236}">
                <a16:creationId xmlns:a16="http://schemas.microsoft.com/office/drawing/2014/main" id="{27090F15-8473-4E4E-8124-CAA1AE456466}"/>
              </a:ext>
            </a:extLst>
          </p:cNvPr>
          <p:cNvSpPr txBox="1"/>
          <p:nvPr/>
        </p:nvSpPr>
        <p:spPr>
          <a:xfrm>
            <a:off x="7813040" y="3199963"/>
            <a:ext cx="1280160" cy="742511"/>
          </a:xfrm>
          <a:prstGeom prst="rect">
            <a:avLst/>
          </a:prstGeom>
          <a:noFill/>
        </p:spPr>
        <p:txBody>
          <a:bodyPr wrap="square">
            <a:spAutoFit/>
          </a:bodyPr>
          <a:lstStyle/>
          <a:p>
            <a:pPr>
              <a:lnSpc>
                <a:spcPct val="150000"/>
              </a:lnSpc>
            </a:pPr>
            <a:r>
              <a:rPr lang="ar-SA" sz="3200" b="1" dirty="0">
                <a:solidFill>
                  <a:srgbClr val="FF0000"/>
                </a:solidFill>
                <a:latin typeface="ae_AlMateen" panose="02060803050605020204" pitchFamily="18" charset="-78"/>
                <a:cs typeface="+mj-cs"/>
              </a:rPr>
              <a:t>الحل</a:t>
            </a:r>
          </a:p>
        </p:txBody>
      </p:sp>
      <p:sp>
        <p:nvSpPr>
          <p:cNvPr id="11" name="مستطيل مستدير الزوايا 14">
            <a:extLst>
              <a:ext uri="{FF2B5EF4-FFF2-40B4-BE49-F238E27FC236}">
                <a16:creationId xmlns:a16="http://schemas.microsoft.com/office/drawing/2014/main" id="{D1A02240-1462-4D51-ADC4-AB150C74566E}"/>
              </a:ext>
            </a:extLst>
          </p:cNvPr>
          <p:cNvSpPr/>
          <p:nvPr/>
        </p:nvSpPr>
        <p:spPr>
          <a:xfrm>
            <a:off x="10616018" y="1822765"/>
            <a:ext cx="1575982" cy="655092"/>
          </a:xfrm>
          <a:prstGeom prst="roundRect">
            <a:avLst/>
          </a:prstGeom>
          <a:solidFill>
            <a:srgbClr val="FFFFCC"/>
          </a:solidFill>
          <a:ln w="28575">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4000" b="1" dirty="0">
                <a:solidFill>
                  <a:srgbClr val="C00000"/>
                </a:solidFill>
              </a:rPr>
              <a:t>تدريب</a:t>
            </a:r>
          </a:p>
        </p:txBody>
      </p:sp>
    </p:spTree>
    <p:extLst>
      <p:ext uri="{BB962C8B-B14F-4D97-AF65-F5344CB8AC3E}">
        <p14:creationId xmlns:p14="http://schemas.microsoft.com/office/powerpoint/2010/main" val="21684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mc:AlternateContent xmlns:mc="http://schemas.openxmlformats.org/markup-compatibility/2006" xmlns:a14="http://schemas.microsoft.com/office/drawing/2010/main">
        <mc:Choice Requires="a14">
          <p:sp>
            <p:nvSpPr>
              <p:cNvPr id="4" name="مربع نص 13">
                <a:extLst>
                  <a:ext uri="{FF2B5EF4-FFF2-40B4-BE49-F238E27FC236}">
                    <a16:creationId xmlns:a16="http://schemas.microsoft.com/office/drawing/2014/main" id="{A28A3676-6C50-41B1-820F-B591C5626A87}"/>
                  </a:ext>
                </a:extLst>
              </p:cNvPr>
              <p:cNvSpPr txBox="1"/>
              <p:nvPr/>
            </p:nvSpPr>
            <p:spPr>
              <a:xfrm>
                <a:off x="3276380" y="3346502"/>
                <a:ext cx="8223726" cy="2599751"/>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latin typeface="ae_AlMateen" panose="02060803050605020204" pitchFamily="18" charset="-78"/>
                    <a:cs typeface="+mj-cs"/>
                  </a:rPr>
                  <a:t>التفاعل التالي يمر بأكثر من خطوة </a:t>
                </a:r>
                <a:r>
                  <a:rPr lang="en-US" sz="2800" b="1" dirty="0">
                    <a:solidFill>
                      <a:srgbClr val="0000CC"/>
                    </a:solidFill>
                    <a:latin typeface="ae_AlMateen" panose="02060803050605020204" pitchFamily="18" charset="-78"/>
                    <a:cs typeface="+mj-cs"/>
                  </a:rPr>
                  <a:t>2NO + 2H</a:t>
                </a:r>
                <a:r>
                  <a:rPr lang="en-US" sz="2800" b="1" baseline="-25000" dirty="0">
                    <a:solidFill>
                      <a:srgbClr val="0000CC"/>
                    </a:solidFill>
                    <a:latin typeface="ae_AlMateen" panose="02060803050605020204" pitchFamily="18" charset="-78"/>
                    <a:cs typeface="+mj-cs"/>
                  </a:rPr>
                  <a:t>2</a:t>
                </a:r>
                <a:r>
                  <a:rPr lang="en-US" sz="2800" b="1" dirty="0">
                    <a:solidFill>
                      <a:srgbClr val="0000CC"/>
                    </a:solidFill>
                    <a:latin typeface="ae_AlMateen" panose="02060803050605020204" pitchFamily="18" charset="-78"/>
                    <a:cs typeface="+mj-cs"/>
                  </a:rPr>
                  <a:t> → N</a:t>
                </a:r>
                <a:r>
                  <a:rPr lang="en-US" sz="2800" b="1" baseline="-25000" dirty="0">
                    <a:solidFill>
                      <a:srgbClr val="0000CC"/>
                    </a:solidFill>
                    <a:latin typeface="ae_AlMateen" panose="02060803050605020204" pitchFamily="18" charset="-78"/>
                    <a:cs typeface="+mj-cs"/>
                  </a:rPr>
                  <a:t>2</a:t>
                </a:r>
                <a:r>
                  <a:rPr lang="en-US" sz="2800" b="1" dirty="0">
                    <a:solidFill>
                      <a:srgbClr val="0000CC"/>
                    </a:solidFill>
                    <a:latin typeface="ae_AlMateen" panose="02060803050605020204" pitchFamily="18" charset="-78"/>
                    <a:cs typeface="+mj-cs"/>
                  </a:rPr>
                  <a:t> + 2H</a:t>
                </a:r>
                <a:r>
                  <a:rPr lang="en-US" sz="2800" b="1" baseline="-25000" dirty="0">
                    <a:solidFill>
                      <a:srgbClr val="0000CC"/>
                    </a:solidFill>
                    <a:latin typeface="ae_AlMateen" panose="02060803050605020204" pitchFamily="18" charset="-78"/>
                    <a:cs typeface="+mj-cs"/>
                  </a:rPr>
                  <a:t>2</a:t>
                </a:r>
                <a:r>
                  <a:rPr lang="en-US" sz="2800" b="1" dirty="0">
                    <a:solidFill>
                      <a:srgbClr val="0000CC"/>
                    </a:solidFill>
                    <a:latin typeface="ae_AlMateen" panose="02060803050605020204" pitchFamily="18" charset="-78"/>
                    <a:cs typeface="+mj-cs"/>
                  </a:rPr>
                  <a:t>O</a:t>
                </a:r>
                <a:r>
                  <a:rPr lang="en-US" sz="2800" b="1" dirty="0">
                    <a:solidFill>
                      <a:srgbClr val="00B050"/>
                    </a:solidFill>
                    <a:latin typeface="ae_AlMateen" panose="02060803050605020204" pitchFamily="18" charset="-78"/>
                    <a:cs typeface="+mj-cs"/>
                  </a:rPr>
                  <a:t> </a:t>
                </a:r>
              </a:p>
              <a:p>
                <a:pPr>
                  <a:lnSpc>
                    <a:spcPct val="150000"/>
                  </a:lnSpc>
                </a:pPr>
                <a:r>
                  <a:rPr lang="ar-SA" sz="2800" b="1" dirty="0">
                    <a:solidFill>
                      <a:srgbClr val="0000CC"/>
                    </a:solidFill>
                    <a:latin typeface="ae_AlMateen" panose="02060803050605020204" pitchFamily="18" charset="-78"/>
                    <a:cs typeface="+mj-cs"/>
                  </a:rPr>
                  <a:t>قانون سرعة التفاعل ( بالتجربة ) </a:t>
                </a:r>
                <a14:m>
                  <m:oMath xmlns:m="http://schemas.openxmlformats.org/officeDocument/2006/math">
                    <m:r>
                      <a:rPr lang="en-US" sz="2800" b="1" smtClean="0">
                        <a:solidFill>
                          <a:schemeClr val="tx1"/>
                        </a:solidFill>
                        <a:latin typeface="Cambria Math"/>
                        <a:cs typeface="+mj-cs"/>
                      </a:rPr>
                      <m:t>𝐑</m:t>
                    </m:r>
                    <m:r>
                      <a:rPr lang="en-US" sz="2800" b="1" smtClean="0">
                        <a:solidFill>
                          <a:schemeClr val="tx1"/>
                        </a:solidFill>
                        <a:latin typeface="Cambria Math"/>
                        <a:cs typeface="+mj-cs"/>
                      </a:rPr>
                      <m:t>=</m:t>
                    </m:r>
                    <m:r>
                      <a:rPr lang="en-US" sz="2800" b="1" smtClean="0">
                        <a:solidFill>
                          <a:schemeClr val="tx1"/>
                        </a:solidFill>
                        <a:latin typeface="Cambria Math"/>
                        <a:cs typeface="+mj-cs"/>
                      </a:rPr>
                      <m:t>𝐤</m:t>
                    </m:r>
                    <m:d>
                      <m:dPr>
                        <m:begChr m:val="["/>
                        <m:endChr m:val="]"/>
                        <m:ctrlPr>
                          <a:rPr lang="en-US" sz="2800" b="1" i="1">
                            <a:solidFill>
                              <a:schemeClr val="tx1"/>
                            </a:solidFill>
                            <a:latin typeface="Cambria Math" panose="02040503050406030204" pitchFamily="18" charset="0"/>
                            <a:cs typeface="+mj-cs"/>
                          </a:rPr>
                        </m:ctrlPr>
                      </m:dPr>
                      <m:e>
                        <m:r>
                          <a:rPr lang="en-US" sz="2800" b="1" i="0" smtClean="0">
                            <a:solidFill>
                              <a:schemeClr val="tx1"/>
                            </a:solidFill>
                            <a:latin typeface="Cambria Math"/>
                            <a:cs typeface="+mj-cs"/>
                          </a:rPr>
                          <m:t>𝐇</m:t>
                        </m:r>
                        <m:r>
                          <a:rPr lang="en-US" sz="2800" b="1" i="0" baseline="-25000" smtClean="0">
                            <a:solidFill>
                              <a:schemeClr val="tx1"/>
                            </a:solidFill>
                            <a:latin typeface="Cambria Math"/>
                            <a:cs typeface="+mj-cs"/>
                          </a:rPr>
                          <m:t>𝟐</m:t>
                        </m:r>
                      </m:e>
                    </m:d>
                    <m:r>
                      <a:rPr lang="en-US" sz="2800" b="1" baseline="30000">
                        <a:solidFill>
                          <a:schemeClr val="tx1"/>
                        </a:solidFill>
                        <a:latin typeface="Cambria Math"/>
                        <a:cs typeface="+mj-cs"/>
                      </a:rPr>
                      <m:t> </m:t>
                    </m:r>
                    <m:d>
                      <m:dPr>
                        <m:begChr m:val="["/>
                        <m:endChr m:val="]"/>
                        <m:ctrlPr>
                          <a:rPr lang="en-US" sz="2800" b="1" i="1">
                            <a:solidFill>
                              <a:schemeClr val="tx1"/>
                            </a:solidFill>
                            <a:latin typeface="Cambria Math" panose="02040503050406030204" pitchFamily="18" charset="0"/>
                            <a:cs typeface="+mj-cs"/>
                          </a:rPr>
                        </m:ctrlPr>
                      </m:dPr>
                      <m:e>
                        <m:r>
                          <a:rPr lang="en-US" sz="2800" b="1" i="0" smtClean="0">
                            <a:solidFill>
                              <a:schemeClr val="tx1"/>
                            </a:solidFill>
                            <a:latin typeface="Cambria Math"/>
                            <a:cs typeface="+mj-cs"/>
                          </a:rPr>
                          <m:t>𝐍𝐎</m:t>
                        </m:r>
                      </m:e>
                    </m:d>
                    <m:r>
                      <a:rPr lang="en-US" sz="2800" b="1" i="0" baseline="52000" smtClean="0">
                        <a:solidFill>
                          <a:schemeClr val="tx1"/>
                        </a:solidFill>
                        <a:latin typeface="Cambria Math"/>
                        <a:cs typeface="+mj-cs"/>
                      </a:rPr>
                      <m:t>𝟐</m:t>
                    </m:r>
                  </m:oMath>
                </a14:m>
                <a:r>
                  <a:rPr lang="ar-SA" sz="2800" b="1" dirty="0">
                    <a:solidFill>
                      <a:schemeClr val="tx1"/>
                    </a:solidFill>
                    <a:latin typeface="ae_AlMateen" panose="02060803050605020204" pitchFamily="18" charset="-78"/>
                    <a:cs typeface="+mj-cs"/>
                  </a:rPr>
                  <a:t> </a:t>
                </a:r>
                <a:endParaRPr lang="ar-SA" sz="2800" b="1" dirty="0">
                  <a:solidFill>
                    <a:srgbClr val="00B050"/>
                  </a:solidFill>
                  <a:latin typeface="ae_AlMateen" panose="02060803050605020204" pitchFamily="18" charset="-78"/>
                  <a:cs typeface="+mj-cs"/>
                </a:endParaRPr>
              </a:p>
              <a:p>
                <a:pPr>
                  <a:lnSpc>
                    <a:spcPct val="150000"/>
                  </a:lnSpc>
                </a:pPr>
                <a:r>
                  <a:rPr lang="ar-SA" sz="2800" b="1" dirty="0">
                    <a:latin typeface="ae_AlMateen" panose="02060803050605020204" pitchFamily="18" charset="-78"/>
                    <a:cs typeface="+mj-cs"/>
                  </a:rPr>
                  <a:t>التفاعل من الرتبة </a:t>
                </a:r>
                <a:r>
                  <a:rPr lang="ar-SA" sz="2800" b="1" dirty="0">
                    <a:solidFill>
                      <a:srgbClr val="FF0000"/>
                    </a:solidFill>
                    <a:latin typeface="ae_AlMateen" panose="02060803050605020204" pitchFamily="18" charset="-78"/>
                    <a:cs typeface="+mj-cs"/>
                  </a:rPr>
                  <a:t>الثانية</a:t>
                </a:r>
                <a:r>
                  <a:rPr lang="ar-SA" sz="2800" b="1" dirty="0">
                    <a:latin typeface="ae_AlMateen" panose="02060803050605020204" pitchFamily="18" charset="-78"/>
                    <a:cs typeface="+mj-cs"/>
                  </a:rPr>
                  <a:t> في </a:t>
                </a:r>
                <a:r>
                  <a:rPr lang="en-US" sz="2800" b="1" dirty="0">
                    <a:latin typeface="ae_AlMateen" panose="02060803050605020204" pitchFamily="18" charset="-78"/>
                    <a:cs typeface="+mj-cs"/>
                  </a:rPr>
                  <a:t>NO</a:t>
                </a:r>
              </a:p>
              <a:p>
                <a:pPr>
                  <a:lnSpc>
                    <a:spcPct val="150000"/>
                  </a:lnSpc>
                </a:pPr>
                <a:r>
                  <a:rPr lang="ar-SA" sz="2800" b="1" dirty="0">
                    <a:latin typeface="ae_AlMateen" panose="02060803050605020204" pitchFamily="18" charset="-78"/>
                    <a:cs typeface="+mj-cs"/>
                  </a:rPr>
                  <a:t>التفاعل من الرتبة </a:t>
                </a:r>
                <a:r>
                  <a:rPr lang="ar-SA" sz="2800" b="1" dirty="0">
                    <a:solidFill>
                      <a:srgbClr val="FF0000"/>
                    </a:solidFill>
                    <a:latin typeface="ae_AlMateen" panose="02060803050605020204" pitchFamily="18" charset="-78"/>
                    <a:cs typeface="+mj-cs"/>
                  </a:rPr>
                  <a:t>الأولى</a:t>
                </a:r>
                <a:r>
                  <a:rPr lang="ar-SA" sz="2800" b="1" dirty="0">
                    <a:latin typeface="ae_AlMateen" panose="02060803050605020204" pitchFamily="18" charset="-78"/>
                    <a:cs typeface="+mj-cs"/>
                  </a:rPr>
                  <a:t> في </a:t>
                </a:r>
                <a:r>
                  <a:rPr lang="en-US" sz="2800" b="1" dirty="0">
                    <a:latin typeface="ae_AlMateen" panose="02060803050605020204" pitchFamily="18" charset="-78"/>
                    <a:cs typeface="+mj-cs"/>
                  </a:rPr>
                  <a:t>H</a:t>
                </a:r>
                <a:r>
                  <a:rPr lang="en-US" sz="2800" b="1" baseline="-25000" dirty="0">
                    <a:latin typeface="ae_AlMateen" panose="02060803050605020204" pitchFamily="18" charset="-78"/>
                    <a:cs typeface="+mj-cs"/>
                  </a:rPr>
                  <a:t>2</a:t>
                </a:r>
                <a:endParaRPr lang="ar-SA" sz="2800" b="1" baseline="-25000" dirty="0">
                  <a:latin typeface="ae_AlMateen" panose="02060803050605020204" pitchFamily="18" charset="-78"/>
                  <a:cs typeface="+mj-cs"/>
                </a:endParaRPr>
              </a:p>
            </p:txBody>
          </p:sp>
        </mc:Choice>
        <mc:Fallback xmlns="">
          <p:sp>
            <p:nvSpPr>
              <p:cNvPr id="4" name="مربع نص 13">
                <a:extLst>
                  <a:ext uri="{FF2B5EF4-FFF2-40B4-BE49-F238E27FC236}">
                    <a16:creationId xmlns:a16="http://schemas.microsoft.com/office/drawing/2014/main" id="{A28A3676-6C50-41B1-820F-B591C5626A87}"/>
                  </a:ext>
                </a:extLst>
              </p:cNvPr>
              <p:cNvSpPr txBox="1">
                <a:spLocks noRot="1" noChangeAspect="1" noMove="1" noResize="1" noEditPoints="1" noAdjustHandles="1" noChangeArrowheads="1" noChangeShapeType="1" noTextEdit="1"/>
              </p:cNvSpPr>
              <p:nvPr/>
            </p:nvSpPr>
            <p:spPr>
              <a:xfrm>
                <a:off x="3276380" y="3346502"/>
                <a:ext cx="8223726" cy="2599751"/>
              </a:xfrm>
              <a:prstGeom prst="rect">
                <a:avLst/>
              </a:prstGeom>
              <a:blipFill>
                <a:blip r:embed="rId2"/>
                <a:stretch>
                  <a:fillRect l="-444" r="-1481" b="-5869"/>
                </a:stretch>
              </a:blipFill>
            </p:spPr>
            <p:txBody>
              <a:bodyPr/>
              <a:lstStyle/>
              <a:p>
                <a:r>
                  <a:rPr lang="ar-SA">
                    <a:noFill/>
                  </a:rPr>
                  <a:t> </a:t>
                </a:r>
              </a:p>
            </p:txBody>
          </p:sp>
        </mc:Fallback>
      </mc:AlternateContent>
      <p:sp>
        <p:nvSpPr>
          <p:cNvPr id="5" name="مربع نص 16">
            <a:extLst>
              <a:ext uri="{FF2B5EF4-FFF2-40B4-BE49-F238E27FC236}">
                <a16:creationId xmlns:a16="http://schemas.microsoft.com/office/drawing/2014/main" id="{457799A6-92A8-4B60-9CBB-035EFD1FE8C1}"/>
              </a:ext>
            </a:extLst>
          </p:cNvPr>
          <p:cNvSpPr txBox="1"/>
          <p:nvPr/>
        </p:nvSpPr>
        <p:spPr>
          <a:xfrm>
            <a:off x="10731947" y="2697464"/>
            <a:ext cx="768159" cy="523220"/>
          </a:xfrm>
          <a:prstGeom prst="rect">
            <a:avLst/>
          </a:prstGeom>
          <a:solidFill>
            <a:schemeClr val="accent4">
              <a:lumMod val="20000"/>
              <a:lumOff val="80000"/>
            </a:schemeClr>
          </a:solid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a:solidFill>
                  <a:srgbClr val="FF0000"/>
                </a:solidFill>
                <a:latin typeface="ae_AlMateen" panose="02060803050605020204" pitchFamily="18" charset="-78"/>
                <a:cs typeface="+mj-cs"/>
              </a:rPr>
              <a:t>مثال </a:t>
            </a:r>
          </a:p>
        </p:txBody>
      </p:sp>
      <p:sp>
        <p:nvSpPr>
          <p:cNvPr id="10" name="مربع نص 9">
            <a:extLst>
              <a:ext uri="{FF2B5EF4-FFF2-40B4-BE49-F238E27FC236}">
                <a16:creationId xmlns:a16="http://schemas.microsoft.com/office/drawing/2014/main" id="{A7E83260-37CE-401A-A7B8-3DE5DCAE4B82}"/>
              </a:ext>
            </a:extLst>
          </p:cNvPr>
          <p:cNvSpPr txBox="1"/>
          <p:nvPr/>
        </p:nvSpPr>
        <p:spPr>
          <a:xfrm>
            <a:off x="3904978" y="5946253"/>
            <a:ext cx="6096000" cy="661207"/>
          </a:xfrm>
          <a:prstGeom prst="rect">
            <a:avLst/>
          </a:prstGeom>
          <a:noFill/>
        </p:spPr>
        <p:txBody>
          <a:bodyPr wrap="square">
            <a:spAutoFit/>
          </a:bodyPr>
          <a:lstStyle/>
          <a:p>
            <a:pPr algn="ctr">
              <a:lnSpc>
                <a:spcPct val="150000"/>
              </a:lnSpc>
            </a:pPr>
            <a:r>
              <a:rPr lang="ar-SA" sz="2800" b="1" dirty="0">
                <a:solidFill>
                  <a:srgbClr val="0000CC"/>
                </a:solidFill>
                <a:latin typeface="ae_AlMateen" panose="02060803050605020204" pitchFamily="18" charset="-78"/>
                <a:cs typeface="+mj-cs"/>
              </a:rPr>
              <a:t>بذلك تكون الرتبة الكلية للتفاعل من الرتبة الثالثة</a:t>
            </a:r>
          </a:p>
        </p:txBody>
      </p:sp>
      <p:sp>
        <p:nvSpPr>
          <p:cNvPr id="11" name="مربع نص 10">
            <a:extLst>
              <a:ext uri="{FF2B5EF4-FFF2-40B4-BE49-F238E27FC236}">
                <a16:creationId xmlns:a16="http://schemas.microsoft.com/office/drawing/2014/main" id="{B58EB93F-7CBB-4368-9222-1004F75E04C8}"/>
              </a:ext>
            </a:extLst>
          </p:cNvPr>
          <p:cNvSpPr txBox="1"/>
          <p:nvPr/>
        </p:nvSpPr>
        <p:spPr>
          <a:xfrm>
            <a:off x="8401050" y="1781004"/>
            <a:ext cx="3171190" cy="646331"/>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3600" b="1" dirty="0">
                <a:solidFill>
                  <a:srgbClr val="FF0000"/>
                </a:solidFill>
                <a:latin typeface="ae_AlMateen" panose="02060803050605020204" pitchFamily="18" charset="-78"/>
              </a:rPr>
              <a:t>الرتبة الكلية للتفاعل </a:t>
            </a:r>
          </a:p>
        </p:txBody>
      </p:sp>
    </p:spTree>
    <p:extLst>
      <p:ext uri="{BB962C8B-B14F-4D97-AF65-F5344CB8AC3E}">
        <p14:creationId xmlns:p14="http://schemas.microsoft.com/office/powerpoint/2010/main" val="12390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mc:AlternateContent xmlns:mc="http://schemas.openxmlformats.org/markup-compatibility/2006" xmlns:a14="http://schemas.microsoft.com/office/drawing/2010/main">
        <mc:Choice Requires="a14">
          <p:sp>
            <p:nvSpPr>
              <p:cNvPr id="4" name="مربع نص 25">
                <a:extLst>
                  <a:ext uri="{FF2B5EF4-FFF2-40B4-BE49-F238E27FC236}">
                    <a16:creationId xmlns:a16="http://schemas.microsoft.com/office/drawing/2014/main" id="{A880F8B9-D527-433C-B43C-66512B317D70}"/>
                  </a:ext>
                </a:extLst>
              </p:cNvPr>
              <p:cNvSpPr txBox="1"/>
              <p:nvPr/>
            </p:nvSpPr>
            <p:spPr>
              <a:xfrm>
                <a:off x="3294301" y="3029485"/>
                <a:ext cx="8897699" cy="2219325"/>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latin typeface="ae_AlMateen" panose="02060803050605020204" pitchFamily="18" charset="-78"/>
                    <a:cs typeface="+mj-cs"/>
                  </a:rPr>
                  <a:t>التفاعل التالي </a:t>
                </a:r>
                <a:r>
                  <a:rPr lang="en-US" sz="3200" b="1" dirty="0">
                    <a:solidFill>
                      <a:srgbClr val="FF0000"/>
                    </a:solidFill>
                    <a:latin typeface="ae_AlMateen" panose="02060803050605020204" pitchFamily="18" charset="-78"/>
                    <a:cs typeface="+mj-cs"/>
                  </a:rPr>
                  <a:t>H</a:t>
                </a:r>
                <a:r>
                  <a:rPr lang="en-US" sz="3200" b="1" baseline="-25000" dirty="0">
                    <a:solidFill>
                      <a:srgbClr val="FF0000"/>
                    </a:solidFill>
                    <a:latin typeface="ae_AlMateen" panose="02060803050605020204" pitchFamily="18" charset="-78"/>
                    <a:cs typeface="+mj-cs"/>
                  </a:rPr>
                  <a:t>2</a:t>
                </a:r>
                <a:r>
                  <a:rPr lang="en-US" sz="3200" b="1" dirty="0">
                    <a:solidFill>
                      <a:srgbClr val="FF0000"/>
                    </a:solidFill>
                    <a:latin typeface="ae_AlMateen" panose="02060803050605020204" pitchFamily="18" charset="-78"/>
                    <a:cs typeface="+mj-cs"/>
                  </a:rPr>
                  <a:t>O</a:t>
                </a:r>
                <a:r>
                  <a:rPr lang="en-US" sz="3200" b="1" baseline="-25000" dirty="0">
                    <a:solidFill>
                      <a:srgbClr val="FF0000"/>
                    </a:solidFill>
                    <a:latin typeface="ae_AlMateen" panose="02060803050605020204" pitchFamily="18" charset="-78"/>
                    <a:cs typeface="+mj-cs"/>
                  </a:rPr>
                  <a:t>2</a:t>
                </a:r>
                <a:r>
                  <a:rPr lang="en-US" sz="3200" b="1" dirty="0">
                    <a:solidFill>
                      <a:srgbClr val="FF0000"/>
                    </a:solidFill>
                    <a:latin typeface="ae_AlMateen" panose="02060803050605020204" pitchFamily="18" charset="-78"/>
                    <a:cs typeface="+mj-cs"/>
                  </a:rPr>
                  <a:t>  →  H</a:t>
                </a:r>
                <a:r>
                  <a:rPr lang="en-US" sz="3200" b="1" baseline="-25000" dirty="0">
                    <a:solidFill>
                      <a:srgbClr val="FF0000"/>
                    </a:solidFill>
                    <a:latin typeface="ae_AlMateen" panose="02060803050605020204" pitchFamily="18" charset="-78"/>
                    <a:cs typeface="+mj-cs"/>
                  </a:rPr>
                  <a:t>2</a:t>
                </a:r>
                <a:r>
                  <a:rPr lang="en-US" sz="3200" b="1" dirty="0">
                    <a:solidFill>
                      <a:srgbClr val="FF0000"/>
                    </a:solidFill>
                    <a:latin typeface="ae_AlMateen" panose="02060803050605020204" pitchFamily="18" charset="-78"/>
                    <a:cs typeface="+mj-cs"/>
                  </a:rPr>
                  <a:t>  +  O</a:t>
                </a:r>
                <a:r>
                  <a:rPr lang="en-US" sz="3200" b="1" baseline="-25000" dirty="0">
                    <a:solidFill>
                      <a:srgbClr val="FF0000"/>
                    </a:solidFill>
                    <a:latin typeface="ae_AlMateen" panose="02060803050605020204" pitchFamily="18" charset="-78"/>
                    <a:cs typeface="+mj-cs"/>
                  </a:rPr>
                  <a:t>2</a:t>
                </a:r>
                <a:r>
                  <a:rPr lang="en-US" sz="3200" b="1" dirty="0">
                    <a:solidFill>
                      <a:srgbClr val="00B0F0"/>
                    </a:solidFill>
                    <a:latin typeface="ae_AlMateen" panose="02060803050605020204" pitchFamily="18" charset="-78"/>
                    <a:cs typeface="+mj-cs"/>
                  </a:rPr>
                  <a:t>  </a:t>
                </a:r>
              </a:p>
              <a:p>
                <a:pPr>
                  <a:lnSpc>
                    <a:spcPct val="150000"/>
                  </a:lnSpc>
                </a:pPr>
                <a14:m>
                  <m:oMathPara xmlns:m="http://schemas.openxmlformats.org/officeDocument/2006/math">
                    <m:oMathParaPr>
                      <m:jc m:val="centerGroup"/>
                    </m:oMathParaPr>
                    <m:oMath xmlns:m="http://schemas.openxmlformats.org/officeDocument/2006/math">
                      <m:r>
                        <a:rPr lang="en-US" sz="3200" b="1" i="0" smtClean="0">
                          <a:solidFill>
                            <a:srgbClr val="0000CC"/>
                          </a:solidFill>
                          <a:latin typeface="Cambria Math"/>
                          <a:cs typeface="+mj-cs"/>
                        </a:rPr>
                        <m:t>𝐑</m:t>
                      </m:r>
                      <m:r>
                        <a:rPr lang="en-US" sz="3200" b="1" i="0" smtClean="0">
                          <a:solidFill>
                            <a:srgbClr val="0000CC"/>
                          </a:solidFill>
                          <a:latin typeface="Cambria Math"/>
                          <a:cs typeface="+mj-cs"/>
                        </a:rPr>
                        <m:t>=</m:t>
                      </m:r>
                      <m:r>
                        <a:rPr lang="en-US" sz="3200" b="1" i="0" smtClean="0">
                          <a:solidFill>
                            <a:srgbClr val="0000CC"/>
                          </a:solidFill>
                          <a:latin typeface="Cambria Math"/>
                          <a:cs typeface="+mj-cs"/>
                        </a:rPr>
                        <m:t>𝐤</m:t>
                      </m:r>
                      <m:d>
                        <m:dPr>
                          <m:begChr m:val="["/>
                          <m:endChr m:val="]"/>
                          <m:ctrlPr>
                            <a:rPr lang="en-US" sz="3200" b="1" i="1" smtClean="0">
                              <a:solidFill>
                                <a:srgbClr val="0000CC"/>
                              </a:solidFill>
                              <a:latin typeface="Cambria Math" panose="02040503050406030204" pitchFamily="18" charset="0"/>
                              <a:cs typeface="+mj-cs"/>
                            </a:rPr>
                          </m:ctrlPr>
                        </m:dPr>
                        <m:e>
                          <m:r>
                            <a:rPr lang="en-US" sz="3200" b="1" i="0" smtClean="0">
                              <a:solidFill>
                                <a:srgbClr val="0000CC"/>
                              </a:solidFill>
                              <a:latin typeface="Cambria Math"/>
                              <a:cs typeface="+mj-cs"/>
                            </a:rPr>
                            <m:t>𝐇</m:t>
                          </m:r>
                          <m:r>
                            <a:rPr lang="en-US" sz="3200" b="1" i="0" baseline="-25000" smtClean="0">
                              <a:solidFill>
                                <a:srgbClr val="0000CC"/>
                              </a:solidFill>
                              <a:latin typeface="Cambria Math"/>
                              <a:cs typeface="+mj-cs"/>
                            </a:rPr>
                            <m:t>𝟐</m:t>
                          </m:r>
                          <m:r>
                            <a:rPr lang="en-US" sz="3200" b="1" i="0" smtClean="0">
                              <a:solidFill>
                                <a:srgbClr val="0000CC"/>
                              </a:solidFill>
                              <a:latin typeface="Cambria Math"/>
                              <a:cs typeface="+mj-cs"/>
                            </a:rPr>
                            <m:t>𝐎</m:t>
                          </m:r>
                          <m:r>
                            <a:rPr lang="en-US" sz="3200" b="1" i="0" baseline="-25000" smtClean="0">
                              <a:solidFill>
                                <a:srgbClr val="0000CC"/>
                              </a:solidFill>
                              <a:latin typeface="Cambria Math"/>
                              <a:cs typeface="+mj-cs"/>
                            </a:rPr>
                            <m:t>𝟐</m:t>
                          </m:r>
                        </m:e>
                      </m:d>
                    </m:oMath>
                  </m:oMathPara>
                </a14:m>
                <a:endParaRPr lang="en-US" sz="3200" b="1" dirty="0">
                  <a:solidFill>
                    <a:srgbClr val="0000CC"/>
                  </a:solidFill>
                  <a:latin typeface="ae_AlMateen" panose="02060803050605020204" pitchFamily="18" charset="-78"/>
                  <a:cs typeface="+mj-cs"/>
                </a:endParaRPr>
              </a:p>
              <a:p>
                <a:pPr>
                  <a:lnSpc>
                    <a:spcPct val="150000"/>
                  </a:lnSpc>
                </a:pPr>
                <a:r>
                  <a:rPr lang="ar-SA" sz="3200" b="1" dirty="0">
                    <a:solidFill>
                      <a:srgbClr val="FF0000"/>
                    </a:solidFill>
                    <a:latin typeface="ae_AlMateen" panose="02060803050605020204" pitchFamily="18" charset="-78"/>
                    <a:cs typeface="+mj-cs"/>
                  </a:rPr>
                  <a:t>التفاعل من الرتبة الأولى</a:t>
                </a:r>
                <a:endParaRPr lang="en-US" sz="3200" b="1" dirty="0">
                  <a:solidFill>
                    <a:srgbClr val="FF0000"/>
                  </a:solidFill>
                  <a:latin typeface="ae_AlMateen" panose="02060803050605020204" pitchFamily="18" charset="-78"/>
                  <a:cs typeface="+mj-cs"/>
                </a:endParaRPr>
              </a:p>
            </p:txBody>
          </p:sp>
        </mc:Choice>
        <mc:Fallback xmlns="">
          <p:sp>
            <p:nvSpPr>
              <p:cNvPr id="4" name="مربع نص 25">
                <a:extLst>
                  <a:ext uri="{FF2B5EF4-FFF2-40B4-BE49-F238E27FC236}">
                    <a16:creationId xmlns:a16="http://schemas.microsoft.com/office/drawing/2014/main" id="{A880F8B9-D527-433C-B43C-66512B317D70}"/>
                  </a:ext>
                </a:extLst>
              </p:cNvPr>
              <p:cNvSpPr txBox="1">
                <a:spLocks noRot="1" noChangeAspect="1" noMove="1" noResize="1" noEditPoints="1" noAdjustHandles="1" noChangeArrowheads="1" noChangeShapeType="1" noTextEdit="1"/>
              </p:cNvSpPr>
              <p:nvPr/>
            </p:nvSpPr>
            <p:spPr>
              <a:xfrm>
                <a:off x="3294301" y="3029485"/>
                <a:ext cx="8897699" cy="2219325"/>
              </a:xfrm>
              <a:prstGeom prst="rect">
                <a:avLst/>
              </a:prstGeom>
              <a:blipFill>
                <a:blip r:embed="rId2"/>
                <a:stretch>
                  <a:fillRect r="-1712" b="-7967"/>
                </a:stretch>
              </a:blipFill>
            </p:spPr>
            <p:txBody>
              <a:bodyPr/>
              <a:lstStyle/>
              <a:p>
                <a:r>
                  <a:rPr lang="ar-SA">
                    <a:noFill/>
                  </a:rPr>
                  <a:t> </a:t>
                </a:r>
              </a:p>
            </p:txBody>
          </p:sp>
        </mc:Fallback>
      </mc:AlternateContent>
      <p:sp>
        <p:nvSpPr>
          <p:cNvPr id="7" name="مربع نص 6">
            <a:extLst>
              <a:ext uri="{FF2B5EF4-FFF2-40B4-BE49-F238E27FC236}">
                <a16:creationId xmlns:a16="http://schemas.microsoft.com/office/drawing/2014/main" id="{29242675-1ABA-4916-9CE5-4F667C432D81}"/>
              </a:ext>
            </a:extLst>
          </p:cNvPr>
          <p:cNvSpPr txBox="1"/>
          <p:nvPr/>
        </p:nvSpPr>
        <p:spPr>
          <a:xfrm>
            <a:off x="10342880" y="1781004"/>
            <a:ext cx="1229360" cy="820674"/>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lnSpc>
                <a:spcPct val="150000"/>
              </a:lnSpc>
            </a:pPr>
            <a:r>
              <a:rPr lang="ar-SA" sz="3600" b="1" dirty="0">
                <a:solidFill>
                  <a:srgbClr val="FF0000"/>
                </a:solidFill>
                <a:latin typeface="ae_AlMateen" panose="02060803050605020204" pitchFamily="18" charset="-78"/>
              </a:rPr>
              <a:t>مثال</a:t>
            </a:r>
          </a:p>
        </p:txBody>
      </p:sp>
      <p:pic>
        <p:nvPicPr>
          <p:cNvPr id="9" name="Picture 2" descr="image">
            <a:extLst>
              <a:ext uri="{FF2B5EF4-FFF2-40B4-BE49-F238E27FC236}">
                <a16:creationId xmlns:a16="http://schemas.microsoft.com/office/drawing/2014/main" id="{BA9C1597-B1D0-4930-92CB-DFEDD3E07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94" y="3029485"/>
            <a:ext cx="3204860" cy="330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43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ربع نص 13">
            <a:extLst>
              <a:ext uri="{FF2B5EF4-FFF2-40B4-BE49-F238E27FC236}">
                <a16:creationId xmlns:a16="http://schemas.microsoft.com/office/drawing/2014/main" id="{1A527589-7367-4C23-A04D-3D01146EDEAC}"/>
              </a:ext>
            </a:extLst>
          </p:cNvPr>
          <p:cNvSpPr txBox="1"/>
          <p:nvPr/>
        </p:nvSpPr>
        <p:spPr>
          <a:xfrm>
            <a:off x="3545599" y="3429000"/>
            <a:ext cx="7925568" cy="2958502"/>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514350" indent="-514350">
              <a:lnSpc>
                <a:spcPct val="150000"/>
              </a:lnSpc>
              <a:buFont typeface="+mj-lt"/>
              <a:buAutoNum type="arabicPeriod"/>
            </a:pPr>
            <a:r>
              <a:rPr lang="ar-SA" sz="3200" b="1" dirty="0">
                <a:latin typeface="ae_AlMateen" panose="02060803050605020204" pitchFamily="18" charset="-78"/>
                <a:cs typeface="+mj-cs"/>
              </a:rPr>
              <a:t>تبين كيف تتأثر سرعة التفاعل بمادة معينة .</a:t>
            </a:r>
          </a:p>
          <a:p>
            <a:pPr marL="514350" indent="-514350">
              <a:lnSpc>
                <a:spcPct val="150000"/>
              </a:lnSpc>
              <a:buFont typeface="+mj-lt"/>
              <a:buAutoNum type="arabicPeriod"/>
            </a:pPr>
            <a:endParaRPr lang="ar-SA" sz="3200" b="1" dirty="0">
              <a:latin typeface="ae_AlMateen" panose="02060803050605020204" pitchFamily="18" charset="-78"/>
              <a:cs typeface="+mj-cs"/>
            </a:endParaRPr>
          </a:p>
          <a:p>
            <a:pPr marL="514350" indent="-514350">
              <a:lnSpc>
                <a:spcPct val="150000"/>
              </a:lnSpc>
              <a:buFont typeface="+mj-lt"/>
              <a:buAutoNum type="arabicPeriod"/>
            </a:pPr>
            <a:endParaRPr lang="ar-SA" sz="3200" b="1" dirty="0">
              <a:latin typeface="ae_AlMateen" panose="02060803050605020204" pitchFamily="18" charset="-78"/>
              <a:cs typeface="+mj-cs"/>
            </a:endParaRPr>
          </a:p>
          <a:p>
            <a:pPr marL="514350" indent="-514350">
              <a:lnSpc>
                <a:spcPct val="150000"/>
              </a:lnSpc>
              <a:buFont typeface="+mj-lt"/>
              <a:buAutoNum type="arabicPeriod"/>
            </a:pPr>
            <a:r>
              <a:rPr lang="ar-SA" sz="3200" b="1" dirty="0">
                <a:latin typeface="ae_AlMateen" panose="02060803050605020204" pitchFamily="18" charset="-78"/>
                <a:cs typeface="+mj-cs"/>
              </a:rPr>
              <a:t>بمعرفة رتبة التفاعل يمكننا كتابة قانون سرعة التفاعل .</a:t>
            </a:r>
          </a:p>
        </p:txBody>
      </p:sp>
      <p:sp>
        <p:nvSpPr>
          <p:cNvPr id="8" name="مربع نص 7">
            <a:extLst>
              <a:ext uri="{FF2B5EF4-FFF2-40B4-BE49-F238E27FC236}">
                <a16:creationId xmlns:a16="http://schemas.microsoft.com/office/drawing/2014/main" id="{2AC8C45E-6F07-4676-9830-F6A8D27FB23F}"/>
              </a:ext>
            </a:extLst>
          </p:cNvPr>
          <p:cNvSpPr txBox="1"/>
          <p:nvPr/>
        </p:nvSpPr>
        <p:spPr>
          <a:xfrm>
            <a:off x="8056880" y="1781004"/>
            <a:ext cx="3515360" cy="820674"/>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pPr>
            <a:r>
              <a:rPr lang="ar-SA" sz="3600" b="1" dirty="0">
                <a:solidFill>
                  <a:srgbClr val="FF0000"/>
                </a:solidFill>
                <a:latin typeface="ae_AlMateen" panose="02060803050605020204" pitchFamily="18" charset="-78"/>
              </a:rPr>
              <a:t>أهمية رتبة التفاعل</a:t>
            </a:r>
          </a:p>
        </p:txBody>
      </p:sp>
      <p:sp>
        <p:nvSpPr>
          <p:cNvPr id="9" name="Text Box 15">
            <a:extLst>
              <a:ext uri="{FF2B5EF4-FFF2-40B4-BE49-F238E27FC236}">
                <a16:creationId xmlns:a16="http://schemas.microsoft.com/office/drawing/2014/main" id="{7F544D94-5445-4A4B-9AB5-1BFABCF807B3}"/>
              </a:ext>
            </a:extLst>
          </p:cNvPr>
          <p:cNvSpPr txBox="1">
            <a:spLocks noChangeArrowheads="1"/>
          </p:cNvSpPr>
          <p:nvPr/>
        </p:nvSpPr>
        <p:spPr bwMode="auto">
          <a:xfrm>
            <a:off x="5015098" y="4209150"/>
            <a:ext cx="3744416" cy="769441"/>
          </a:xfrm>
          <a:prstGeom prst="rect">
            <a:avLst/>
          </a:prstGeom>
          <a:noFill/>
          <a:ln w="9525">
            <a:noFill/>
            <a:miter lim="800000"/>
            <a:headEnd/>
            <a:tailEnd/>
          </a:ln>
        </p:spPr>
        <p:txBody>
          <a:bodyPr wrap="square">
            <a:spAutoFit/>
          </a:bodyPr>
          <a:lstStyle/>
          <a:p>
            <a:pPr algn="l"/>
            <a:r>
              <a:rPr lang="en-US" altLang="en-US" sz="4400" b="1" dirty="0">
                <a:solidFill>
                  <a:srgbClr val="FF0000"/>
                </a:solidFill>
              </a:rPr>
              <a:t>R</a:t>
            </a:r>
            <a:r>
              <a:rPr lang="en-US" altLang="en-US" sz="4400" b="1" dirty="0"/>
              <a:t> = </a:t>
            </a:r>
            <a:r>
              <a:rPr lang="en-US" altLang="en-US" sz="4400" b="1" i="1" dirty="0"/>
              <a:t>k</a:t>
            </a:r>
            <a:r>
              <a:rPr lang="en-US" altLang="en-US" sz="4400" b="1" dirty="0"/>
              <a:t>[A]</a:t>
            </a:r>
            <a:r>
              <a:rPr lang="en-US" altLang="en-US" sz="4400" b="1" i="1" baseline="30000" dirty="0">
                <a:solidFill>
                  <a:srgbClr val="FF0000"/>
                </a:solidFill>
              </a:rPr>
              <a:t>m</a:t>
            </a:r>
            <a:r>
              <a:rPr lang="en-US" altLang="en-US" sz="4400" b="1" i="1" baseline="30000" dirty="0"/>
              <a:t> </a:t>
            </a:r>
            <a:r>
              <a:rPr lang="en-US" altLang="en-US" sz="4400" b="1" dirty="0"/>
              <a:t>[B]</a:t>
            </a:r>
            <a:r>
              <a:rPr lang="en-US" altLang="en-US" sz="4400" b="1" i="1" baseline="30000" dirty="0">
                <a:solidFill>
                  <a:srgbClr val="FF0000"/>
                </a:solidFill>
              </a:rPr>
              <a:t>n</a:t>
            </a:r>
          </a:p>
        </p:txBody>
      </p:sp>
    </p:spTree>
    <p:extLst>
      <p:ext uri="{BB962C8B-B14F-4D97-AF65-F5344CB8AC3E}">
        <p14:creationId xmlns:p14="http://schemas.microsoft.com/office/powerpoint/2010/main" val="11934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7" name="مربع نص 6">
            <a:extLst>
              <a:ext uri="{FF2B5EF4-FFF2-40B4-BE49-F238E27FC236}">
                <a16:creationId xmlns:a16="http://schemas.microsoft.com/office/drawing/2014/main" id="{18B18807-CADC-49B4-B23A-7D3919A5CA53}"/>
              </a:ext>
            </a:extLst>
          </p:cNvPr>
          <p:cNvSpPr txBox="1"/>
          <p:nvPr/>
        </p:nvSpPr>
        <p:spPr>
          <a:xfrm>
            <a:off x="100883" y="1937732"/>
            <a:ext cx="10515135" cy="1077218"/>
          </a:xfrm>
          <a:prstGeom prst="rect">
            <a:avLst/>
          </a:prstGeom>
          <a:noFill/>
        </p:spPr>
        <p:txBody>
          <a:bodyPr wrap="square" rtlCol="1">
            <a:spAutoFit/>
          </a:bodyPr>
          <a:lstStyle/>
          <a:p>
            <a:r>
              <a:rPr lang="ar-SA" sz="3200" b="1" dirty="0"/>
              <a:t>إذا علمت أن التفاعل </a:t>
            </a:r>
            <a:r>
              <a:rPr lang="en-US" sz="3200" b="1" dirty="0"/>
              <a:t>2NO + O</a:t>
            </a:r>
            <a:r>
              <a:rPr lang="en-US" b="1" dirty="0"/>
              <a:t>2         </a:t>
            </a:r>
            <a:r>
              <a:rPr lang="en-US" sz="3200" b="1" dirty="0"/>
              <a:t>            2NO</a:t>
            </a:r>
            <a:r>
              <a:rPr lang="en-US" b="1" dirty="0">
                <a:solidFill>
                  <a:prstClr val="black"/>
                </a:solidFill>
              </a:rPr>
              <a:t>2</a:t>
            </a:r>
            <a:r>
              <a:rPr lang="en-US" sz="3200" b="1" dirty="0"/>
              <a:t>   </a:t>
            </a:r>
            <a:r>
              <a:rPr lang="ar-SA" sz="3200" b="1" dirty="0"/>
              <a:t> من الرتبة </a:t>
            </a:r>
            <a:r>
              <a:rPr lang="ar-SA" sz="3200" b="1" dirty="0">
                <a:solidFill>
                  <a:srgbClr val="FF0000"/>
                </a:solidFill>
              </a:rPr>
              <a:t>الأولى</a:t>
            </a:r>
            <a:r>
              <a:rPr lang="ar-SA" sz="3200" b="1" dirty="0"/>
              <a:t> للأكسجين ، والرتبة الكلية للتفاعل هي </a:t>
            </a:r>
            <a:r>
              <a:rPr lang="ar-SA" sz="3200" b="1" dirty="0">
                <a:solidFill>
                  <a:srgbClr val="FF0000"/>
                </a:solidFill>
              </a:rPr>
              <a:t>الثالثة</a:t>
            </a:r>
            <a:r>
              <a:rPr lang="ar-SA" sz="3200" b="1" dirty="0"/>
              <a:t>، </a:t>
            </a:r>
            <a:r>
              <a:rPr lang="ar-SA" sz="3200" b="1" dirty="0">
                <a:solidFill>
                  <a:srgbClr val="FF0000"/>
                </a:solidFill>
              </a:rPr>
              <a:t>فما قانون سرعة التفاعل؟</a:t>
            </a:r>
          </a:p>
        </p:txBody>
      </p:sp>
      <p:sp>
        <p:nvSpPr>
          <p:cNvPr id="8" name="مربع نص 7">
            <a:extLst>
              <a:ext uri="{FF2B5EF4-FFF2-40B4-BE49-F238E27FC236}">
                <a16:creationId xmlns:a16="http://schemas.microsoft.com/office/drawing/2014/main" id="{01EB0FC1-C656-4583-AAA1-8DC99F01B852}"/>
              </a:ext>
            </a:extLst>
          </p:cNvPr>
          <p:cNvSpPr txBox="1"/>
          <p:nvPr/>
        </p:nvSpPr>
        <p:spPr>
          <a:xfrm>
            <a:off x="4610100" y="3259868"/>
            <a:ext cx="1362075" cy="584775"/>
          </a:xfrm>
          <a:prstGeom prst="rect">
            <a:avLst/>
          </a:prstGeom>
          <a:noFill/>
        </p:spPr>
        <p:txBody>
          <a:bodyPr wrap="square" rtlCol="1">
            <a:spAutoFit/>
          </a:bodyPr>
          <a:lstStyle/>
          <a:p>
            <a:pPr marL="457200" indent="-457200" algn="ctr"/>
            <a:r>
              <a:rPr lang="ar-SA" sz="3200" b="1" dirty="0">
                <a:solidFill>
                  <a:srgbClr val="FF0000"/>
                </a:solidFill>
              </a:rPr>
              <a:t>الحل:</a:t>
            </a:r>
          </a:p>
        </p:txBody>
      </p:sp>
      <p:sp>
        <p:nvSpPr>
          <p:cNvPr id="9" name="Text Box 15">
            <a:extLst>
              <a:ext uri="{FF2B5EF4-FFF2-40B4-BE49-F238E27FC236}">
                <a16:creationId xmlns:a16="http://schemas.microsoft.com/office/drawing/2014/main" id="{E90BECE1-B381-48C9-8E2E-6FBC4A3693FC}"/>
              </a:ext>
            </a:extLst>
          </p:cNvPr>
          <p:cNvSpPr txBox="1">
            <a:spLocks noChangeArrowheads="1"/>
          </p:cNvSpPr>
          <p:nvPr/>
        </p:nvSpPr>
        <p:spPr bwMode="auto">
          <a:xfrm>
            <a:off x="4395622" y="4601721"/>
            <a:ext cx="3744416" cy="707886"/>
          </a:xfrm>
          <a:prstGeom prst="rect">
            <a:avLst/>
          </a:prstGeom>
          <a:noFill/>
          <a:ln w="9525">
            <a:noFill/>
            <a:miter lim="800000"/>
            <a:headEnd/>
            <a:tailEnd/>
          </a:ln>
        </p:spPr>
        <p:txBody>
          <a:bodyPr wrap="square">
            <a:spAutoFit/>
          </a:bodyPr>
          <a:lstStyle/>
          <a:p>
            <a:pPr algn="l"/>
            <a:r>
              <a:rPr lang="en-US" altLang="en-US" sz="4000" b="1" dirty="0">
                <a:solidFill>
                  <a:srgbClr val="FF0000"/>
                </a:solidFill>
              </a:rPr>
              <a:t>R</a:t>
            </a:r>
            <a:r>
              <a:rPr lang="en-US" altLang="en-US" sz="4000" b="1" dirty="0"/>
              <a:t> = </a:t>
            </a:r>
            <a:r>
              <a:rPr lang="en-US" altLang="en-US" sz="4000" b="1" i="1" dirty="0"/>
              <a:t>k </a:t>
            </a:r>
            <a:r>
              <a:rPr lang="en-US" altLang="en-US" sz="4000" b="1" dirty="0"/>
              <a:t>[NO]</a:t>
            </a:r>
            <a:r>
              <a:rPr lang="en-US" altLang="en-US" sz="4000" b="1" i="1" baseline="30000" dirty="0">
                <a:solidFill>
                  <a:srgbClr val="FF0000"/>
                </a:solidFill>
              </a:rPr>
              <a:t>2</a:t>
            </a:r>
            <a:r>
              <a:rPr lang="en-US" altLang="en-US" sz="4000" b="1" i="1" baseline="30000" dirty="0"/>
              <a:t> </a:t>
            </a:r>
            <a:r>
              <a:rPr lang="en-US" altLang="en-US" sz="4000" b="1" dirty="0"/>
              <a:t>[O</a:t>
            </a:r>
            <a:r>
              <a:rPr lang="en-US" altLang="en-US" sz="2400" b="1" dirty="0"/>
              <a:t>2</a:t>
            </a:r>
            <a:r>
              <a:rPr lang="en-US" altLang="en-US" sz="4000" b="1" dirty="0"/>
              <a:t>]</a:t>
            </a:r>
            <a:endParaRPr lang="en-US" altLang="en-US" sz="4000" b="1" i="1" baseline="30000" dirty="0">
              <a:solidFill>
                <a:srgbClr val="FF0000"/>
              </a:solidFill>
            </a:endParaRPr>
          </a:p>
        </p:txBody>
      </p:sp>
      <p:cxnSp>
        <p:nvCxnSpPr>
          <p:cNvPr id="10" name="رابط كسهم مستقيم 9">
            <a:extLst>
              <a:ext uri="{FF2B5EF4-FFF2-40B4-BE49-F238E27FC236}">
                <a16:creationId xmlns:a16="http://schemas.microsoft.com/office/drawing/2014/main" id="{AFA10F02-DADB-4673-BEA7-833A40AB2964}"/>
              </a:ext>
            </a:extLst>
          </p:cNvPr>
          <p:cNvCxnSpPr/>
          <p:nvPr/>
        </p:nvCxnSpPr>
        <p:spPr>
          <a:xfrm>
            <a:off x="5358450" y="2255030"/>
            <a:ext cx="105611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مستطيل مستدير الزوايا 14">
            <a:extLst>
              <a:ext uri="{FF2B5EF4-FFF2-40B4-BE49-F238E27FC236}">
                <a16:creationId xmlns:a16="http://schemas.microsoft.com/office/drawing/2014/main" id="{76FD924A-7770-4C53-8FD0-CF919B3F8FF4}"/>
              </a:ext>
            </a:extLst>
          </p:cNvPr>
          <p:cNvSpPr/>
          <p:nvPr/>
        </p:nvSpPr>
        <p:spPr>
          <a:xfrm>
            <a:off x="10616018" y="1822765"/>
            <a:ext cx="1575982" cy="655092"/>
          </a:xfrm>
          <a:prstGeom prst="roundRect">
            <a:avLst/>
          </a:prstGeom>
          <a:solidFill>
            <a:srgbClr val="FFFFCC"/>
          </a:solidFill>
          <a:ln w="28575">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4000" b="1" dirty="0">
                <a:solidFill>
                  <a:srgbClr val="C00000"/>
                </a:solidFill>
              </a:rPr>
              <a:t>تدريب</a:t>
            </a:r>
          </a:p>
        </p:txBody>
      </p:sp>
    </p:spTree>
    <p:extLst>
      <p:ext uri="{BB962C8B-B14F-4D97-AF65-F5344CB8AC3E}">
        <p14:creationId xmlns:p14="http://schemas.microsoft.com/office/powerpoint/2010/main" val="20961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ربع نص 24">
            <a:extLst>
              <a:ext uri="{FF2B5EF4-FFF2-40B4-BE49-F238E27FC236}">
                <a16:creationId xmlns:a16="http://schemas.microsoft.com/office/drawing/2014/main" id="{41FB8814-5905-4456-8A46-F660145BF334}"/>
              </a:ext>
            </a:extLst>
          </p:cNvPr>
          <p:cNvSpPr txBox="1"/>
          <p:nvPr/>
        </p:nvSpPr>
        <p:spPr>
          <a:xfrm>
            <a:off x="10905969" y="1852556"/>
            <a:ext cx="1119217" cy="646331"/>
          </a:xfrm>
          <a:prstGeom prst="rect">
            <a:avLst/>
          </a:prstGeom>
          <a:noFill/>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3600" b="1" dirty="0">
                <a:solidFill>
                  <a:srgbClr val="FF0000"/>
                </a:solidFill>
              </a:rPr>
              <a:t>تقويم:</a:t>
            </a:r>
          </a:p>
        </p:txBody>
      </p:sp>
      <p:sp>
        <p:nvSpPr>
          <p:cNvPr id="5" name="مستطيل 4">
            <a:extLst>
              <a:ext uri="{FF2B5EF4-FFF2-40B4-BE49-F238E27FC236}">
                <a16:creationId xmlns:a16="http://schemas.microsoft.com/office/drawing/2014/main" id="{AF120A8B-82E4-460E-92EA-7CDB37AABB69}"/>
              </a:ext>
            </a:extLst>
          </p:cNvPr>
          <p:cNvSpPr/>
          <p:nvPr/>
        </p:nvSpPr>
        <p:spPr>
          <a:xfrm>
            <a:off x="2295525" y="2458398"/>
            <a:ext cx="9729660" cy="1307089"/>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2800" b="1" dirty="0">
                <a:latin typeface="ae_AlMateen" panose="02060803050605020204" pitchFamily="18" charset="-78"/>
                <a:cs typeface="+mj-cs"/>
              </a:rPr>
              <a:t>اكتب قانون سرعة التفاعل "تجريبيًا"  </a:t>
            </a:r>
            <a:r>
              <a:rPr lang="en-US" sz="2800" b="1" dirty="0">
                <a:solidFill>
                  <a:srgbClr val="FF0000"/>
                </a:solidFill>
                <a:latin typeface="ae_AlMateen" panose="02060803050605020204" pitchFamily="18" charset="-78"/>
                <a:cs typeface="+mj-cs"/>
              </a:rPr>
              <a:t>A + B → C </a:t>
            </a:r>
            <a:r>
              <a:rPr lang="ar-SA" sz="2800" b="1" dirty="0">
                <a:solidFill>
                  <a:srgbClr val="FF0000"/>
                </a:solidFill>
                <a:latin typeface="ae_AlMateen" panose="02060803050605020204" pitchFamily="18" charset="-78"/>
                <a:cs typeface="+mj-cs"/>
              </a:rPr>
              <a:t> </a:t>
            </a:r>
          </a:p>
          <a:p>
            <a:pPr>
              <a:lnSpc>
                <a:spcPct val="150000"/>
              </a:lnSpc>
            </a:pPr>
            <a:r>
              <a:rPr lang="ar-SA" sz="2800" b="1" dirty="0">
                <a:latin typeface="ae_AlMateen" panose="02060803050605020204" pitchFamily="18" charset="-78"/>
                <a:cs typeface="+mj-cs"/>
              </a:rPr>
              <a:t>إذا كانت رتبة التفاعل للمادة </a:t>
            </a:r>
            <a:r>
              <a:rPr lang="en-US" sz="2800" b="1" dirty="0">
                <a:latin typeface="ae_AlMateen" panose="02060803050605020204" pitchFamily="18" charset="-78"/>
                <a:cs typeface="+mj-cs"/>
              </a:rPr>
              <a:t>A </a:t>
            </a:r>
            <a:r>
              <a:rPr lang="ar-SA" sz="2800" b="1" dirty="0">
                <a:latin typeface="ae_AlMateen" panose="02060803050605020204" pitchFamily="18" charset="-78"/>
                <a:cs typeface="+mj-cs"/>
              </a:rPr>
              <a:t> من الرتبة الأولى وللمادة </a:t>
            </a:r>
            <a:r>
              <a:rPr lang="en-US" sz="2800" b="1" dirty="0">
                <a:latin typeface="ae_AlMateen" panose="02060803050605020204" pitchFamily="18" charset="-78"/>
                <a:cs typeface="+mj-cs"/>
              </a:rPr>
              <a:t>B</a:t>
            </a:r>
            <a:r>
              <a:rPr lang="ar-SA" sz="2800" b="1" dirty="0">
                <a:latin typeface="ae_AlMateen" panose="02060803050605020204" pitchFamily="18" charset="-78"/>
                <a:cs typeface="+mj-cs"/>
              </a:rPr>
              <a:t> من الرتبة الثانية ؟</a:t>
            </a:r>
          </a:p>
        </p:txBody>
      </p:sp>
      <mc:AlternateContent xmlns:mc="http://schemas.openxmlformats.org/markup-compatibility/2006" xmlns:a14="http://schemas.microsoft.com/office/drawing/2010/main">
        <mc:Choice Requires="a14">
          <p:sp>
            <p:nvSpPr>
              <p:cNvPr id="6" name="مربع نص 11">
                <a:extLst>
                  <a:ext uri="{FF2B5EF4-FFF2-40B4-BE49-F238E27FC236}">
                    <a16:creationId xmlns:a16="http://schemas.microsoft.com/office/drawing/2014/main" id="{B6D6B4E5-83D3-4AB0-930F-35249B770E0C}"/>
                  </a:ext>
                </a:extLst>
              </p:cNvPr>
              <p:cNvSpPr txBox="1"/>
              <p:nvPr/>
            </p:nvSpPr>
            <p:spPr>
              <a:xfrm>
                <a:off x="4608405" y="3864799"/>
                <a:ext cx="5299290" cy="2062103"/>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ar-SA" sz="3200" b="1" dirty="0">
                  <a:latin typeface="ae_AlMateen" panose="02060803050605020204" pitchFamily="18" charset="-78"/>
                  <a:cs typeface="+mj-cs"/>
                </a:endParaRPr>
              </a:p>
              <a:p>
                <a:pPr algn="ctr"/>
                <a:r>
                  <a:rPr lang="ar-SA" sz="3200" b="1" dirty="0">
                    <a:latin typeface="ae_AlMateen" panose="02060803050605020204" pitchFamily="18" charset="-78"/>
                    <a:cs typeface="+mj-cs"/>
                  </a:rPr>
                  <a:t>  </a:t>
                </a:r>
                <a14:m>
                  <m:oMath xmlns:m="http://schemas.openxmlformats.org/officeDocument/2006/math">
                    <m:r>
                      <a:rPr lang="en-US" sz="3200" b="1">
                        <a:latin typeface="Cambria Math"/>
                        <a:cs typeface="+mj-cs"/>
                      </a:rPr>
                      <m:t>𝐑</m:t>
                    </m:r>
                    <m:r>
                      <a:rPr lang="en-US" sz="3200" b="1">
                        <a:latin typeface="Cambria Math"/>
                        <a:cs typeface="+mj-cs"/>
                      </a:rPr>
                      <m:t>=</m:t>
                    </m:r>
                    <m:r>
                      <a:rPr lang="en-US" sz="3200" b="1">
                        <a:latin typeface="Cambria Math"/>
                        <a:cs typeface="+mj-cs"/>
                      </a:rPr>
                      <m:t>𝐤</m:t>
                    </m:r>
                    <m:d>
                      <m:dPr>
                        <m:begChr m:val="["/>
                        <m:endChr m:val="]"/>
                        <m:ctrlPr>
                          <a:rPr lang="en-US" sz="3200" b="1" i="1">
                            <a:latin typeface="Cambria Math" panose="02040503050406030204" pitchFamily="18" charset="0"/>
                            <a:cs typeface="+mj-cs"/>
                          </a:rPr>
                        </m:ctrlPr>
                      </m:dPr>
                      <m:e>
                        <m:r>
                          <a:rPr lang="en-US" sz="3200" b="1">
                            <a:latin typeface="Cambria Math"/>
                            <a:cs typeface="+mj-cs"/>
                          </a:rPr>
                          <m:t>𝐀</m:t>
                        </m:r>
                      </m:e>
                    </m:d>
                    <m:r>
                      <a:rPr lang="en-US" sz="3200" b="1" baseline="30000">
                        <a:latin typeface="Cambria Math"/>
                        <a:cs typeface="+mj-cs"/>
                      </a:rPr>
                      <m:t> </m:t>
                    </m:r>
                    <m:d>
                      <m:dPr>
                        <m:begChr m:val="["/>
                        <m:endChr m:val="]"/>
                        <m:ctrlPr>
                          <a:rPr lang="en-US" sz="3200" b="1" i="1">
                            <a:latin typeface="Cambria Math" panose="02040503050406030204" pitchFamily="18" charset="0"/>
                            <a:cs typeface="+mj-cs"/>
                          </a:rPr>
                        </m:ctrlPr>
                      </m:dPr>
                      <m:e>
                        <m:r>
                          <a:rPr lang="en-US" sz="3200" b="1">
                            <a:latin typeface="Cambria Math"/>
                            <a:cs typeface="+mj-cs"/>
                          </a:rPr>
                          <m:t>𝐁</m:t>
                        </m:r>
                      </m:e>
                    </m:d>
                    <m:r>
                      <a:rPr lang="en-US" sz="3200" b="1" i="0" baseline="52000" smtClean="0">
                        <a:latin typeface="Cambria Math"/>
                        <a:cs typeface="+mj-cs"/>
                      </a:rPr>
                      <m:t>𝟐</m:t>
                    </m:r>
                  </m:oMath>
                </a14:m>
                <a:endParaRPr lang="en-US" sz="3200" b="1" dirty="0">
                  <a:latin typeface="ae_AlMateen" panose="02060803050605020204" pitchFamily="18" charset="-78"/>
                  <a:cs typeface="+mj-cs"/>
                </a:endParaRPr>
              </a:p>
              <a:p>
                <a:pPr algn="ctr"/>
                <a:endParaRPr lang="ar-SA" sz="3200" b="1" dirty="0">
                  <a:latin typeface="ae_AlMateen" panose="02060803050605020204" pitchFamily="18" charset="-78"/>
                  <a:cs typeface="+mj-cs"/>
                </a:endParaRPr>
              </a:p>
              <a:p>
                <a:pPr algn="ctr"/>
                <a:r>
                  <a:rPr lang="ar-SA" sz="3200" b="1" dirty="0">
                    <a:solidFill>
                      <a:srgbClr val="FF0000"/>
                    </a:solidFill>
                    <a:latin typeface="ae_AlMateen" panose="02060803050605020204" pitchFamily="18" charset="-78"/>
                    <a:cs typeface="+mj-cs"/>
                  </a:rPr>
                  <a:t>رتبة التفاعل الكلية = </a:t>
                </a:r>
                <a:r>
                  <a:rPr lang="en-US" sz="3200" b="1" dirty="0">
                    <a:solidFill>
                      <a:srgbClr val="FF0000"/>
                    </a:solidFill>
                    <a:latin typeface="ae_AlMateen" panose="02060803050605020204" pitchFamily="18" charset="-78"/>
                    <a:cs typeface="+mj-cs"/>
                  </a:rPr>
                  <a:t>3</a:t>
                </a:r>
                <a:endParaRPr lang="ar-SA" sz="3200" b="1" dirty="0">
                  <a:solidFill>
                    <a:srgbClr val="FF0000"/>
                  </a:solidFill>
                  <a:latin typeface="ae_AlMateen" panose="02060803050605020204" pitchFamily="18" charset="-78"/>
                  <a:cs typeface="+mj-cs"/>
                </a:endParaRPr>
              </a:p>
            </p:txBody>
          </p:sp>
        </mc:Choice>
        <mc:Fallback xmlns="">
          <p:sp>
            <p:nvSpPr>
              <p:cNvPr id="6" name="مربع نص 11">
                <a:extLst>
                  <a:ext uri="{FF2B5EF4-FFF2-40B4-BE49-F238E27FC236}">
                    <a16:creationId xmlns:a16="http://schemas.microsoft.com/office/drawing/2014/main" id="{B6D6B4E5-83D3-4AB0-930F-35249B770E0C}"/>
                  </a:ext>
                </a:extLst>
              </p:cNvPr>
              <p:cNvSpPr txBox="1">
                <a:spLocks noRot="1" noChangeAspect="1" noMove="1" noResize="1" noEditPoints="1" noAdjustHandles="1" noChangeArrowheads="1" noChangeShapeType="1" noTextEdit="1"/>
              </p:cNvSpPr>
              <p:nvPr/>
            </p:nvSpPr>
            <p:spPr>
              <a:xfrm>
                <a:off x="4608405" y="3864799"/>
                <a:ext cx="5299290" cy="2062103"/>
              </a:xfrm>
              <a:prstGeom prst="rect">
                <a:avLst/>
              </a:prstGeom>
              <a:blipFill>
                <a:blip r:embed="rId2"/>
                <a:stretch>
                  <a:fillRect b="-8580"/>
                </a:stretch>
              </a:blipFill>
            </p:spPr>
            <p:txBody>
              <a:bodyPr/>
              <a:lstStyle/>
              <a:p>
                <a:r>
                  <a:rPr lang="ar-SA">
                    <a:noFill/>
                  </a:rPr>
                  <a:t> </a:t>
                </a:r>
              </a:p>
            </p:txBody>
          </p:sp>
        </mc:Fallback>
      </mc:AlternateContent>
    </p:spTree>
    <p:extLst>
      <p:ext uri="{BB962C8B-B14F-4D97-AF65-F5344CB8AC3E}">
        <p14:creationId xmlns:p14="http://schemas.microsoft.com/office/powerpoint/2010/main" val="11455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ستطيل 3">
            <a:extLst>
              <a:ext uri="{FF2B5EF4-FFF2-40B4-BE49-F238E27FC236}">
                <a16:creationId xmlns:a16="http://schemas.microsoft.com/office/drawing/2014/main" id="{C31BA952-4402-46D0-89FE-DA9D3B82C45B}"/>
              </a:ext>
            </a:extLst>
          </p:cNvPr>
          <p:cNvSpPr/>
          <p:nvPr/>
        </p:nvSpPr>
        <p:spPr>
          <a:xfrm>
            <a:off x="2014868" y="1873775"/>
            <a:ext cx="6816757" cy="5301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tx1"/>
                </a:solidFill>
              </a:rPr>
              <a:t>قوانين سرعة التفاعل الكيميائي</a:t>
            </a:r>
            <a:endParaRPr lang="en-US" sz="3600" b="1" dirty="0">
              <a:solidFill>
                <a:schemeClr val="tx1"/>
              </a:solidFill>
            </a:endParaRPr>
          </a:p>
        </p:txBody>
      </p:sp>
      <p:cxnSp>
        <p:nvCxnSpPr>
          <p:cNvPr id="5" name="رابط مستقيم 4">
            <a:extLst>
              <a:ext uri="{FF2B5EF4-FFF2-40B4-BE49-F238E27FC236}">
                <a16:creationId xmlns:a16="http://schemas.microsoft.com/office/drawing/2014/main" id="{2EE6EB0A-8076-43AF-8ED5-27C89A527BD1}"/>
              </a:ext>
            </a:extLst>
          </p:cNvPr>
          <p:cNvCxnSpPr/>
          <p:nvPr/>
        </p:nvCxnSpPr>
        <p:spPr>
          <a:xfrm>
            <a:off x="2014868" y="2475965"/>
            <a:ext cx="796888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رابط كسهم مستقيم 5">
            <a:extLst>
              <a:ext uri="{FF2B5EF4-FFF2-40B4-BE49-F238E27FC236}">
                <a16:creationId xmlns:a16="http://schemas.microsoft.com/office/drawing/2014/main" id="{DE51FCEA-4E96-45E6-8016-B63C47A23BEE}"/>
              </a:ext>
            </a:extLst>
          </p:cNvPr>
          <p:cNvCxnSpPr/>
          <p:nvPr/>
        </p:nvCxnSpPr>
        <p:spPr>
          <a:xfrm>
            <a:off x="9954788" y="2475965"/>
            <a:ext cx="0"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a:extLst>
              <a:ext uri="{FF2B5EF4-FFF2-40B4-BE49-F238E27FC236}">
                <a16:creationId xmlns:a16="http://schemas.microsoft.com/office/drawing/2014/main" id="{E449DA69-8E62-46BA-8A55-2765F0008FDA}"/>
              </a:ext>
            </a:extLst>
          </p:cNvPr>
          <p:cNvSpPr/>
          <p:nvPr/>
        </p:nvSpPr>
        <p:spPr>
          <a:xfrm>
            <a:off x="8543593" y="2836005"/>
            <a:ext cx="3546851" cy="749224"/>
          </a:xfrm>
          <a:prstGeom prst="rect">
            <a:avLst/>
          </a:prstGeom>
          <a:solidFill>
            <a:schemeClr val="accent5">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rPr>
              <a:t>قانون سرعة التفاعل</a:t>
            </a:r>
            <a:endParaRPr lang="en-US" sz="2800" b="1" dirty="0">
              <a:solidFill>
                <a:srgbClr val="C00000"/>
              </a:solidFill>
            </a:endParaRPr>
          </a:p>
        </p:txBody>
      </p:sp>
      <p:cxnSp>
        <p:nvCxnSpPr>
          <p:cNvPr id="8" name="رابط كسهم مستقيم 7">
            <a:extLst>
              <a:ext uri="{FF2B5EF4-FFF2-40B4-BE49-F238E27FC236}">
                <a16:creationId xmlns:a16="http://schemas.microsoft.com/office/drawing/2014/main" id="{B655DCC5-07D7-4B44-A5D6-79A6B67598D1}"/>
              </a:ext>
            </a:extLst>
          </p:cNvPr>
          <p:cNvCxnSpPr/>
          <p:nvPr/>
        </p:nvCxnSpPr>
        <p:spPr>
          <a:xfrm>
            <a:off x="2014868" y="2475965"/>
            <a:ext cx="0"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a:extLst>
              <a:ext uri="{FF2B5EF4-FFF2-40B4-BE49-F238E27FC236}">
                <a16:creationId xmlns:a16="http://schemas.microsoft.com/office/drawing/2014/main" id="{9B75DDAC-66D3-468F-826D-3AE60B18A6CA}"/>
              </a:ext>
            </a:extLst>
          </p:cNvPr>
          <p:cNvCxnSpPr/>
          <p:nvPr/>
        </p:nvCxnSpPr>
        <p:spPr>
          <a:xfrm>
            <a:off x="1918857" y="3556085"/>
            <a:ext cx="0"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a:extLst>
              <a:ext uri="{FF2B5EF4-FFF2-40B4-BE49-F238E27FC236}">
                <a16:creationId xmlns:a16="http://schemas.microsoft.com/office/drawing/2014/main" id="{B70DCA93-99FF-4C6B-B7B4-C279044411D0}"/>
              </a:ext>
            </a:extLst>
          </p:cNvPr>
          <p:cNvCxnSpPr/>
          <p:nvPr/>
        </p:nvCxnSpPr>
        <p:spPr>
          <a:xfrm>
            <a:off x="10751838" y="3613805"/>
            <a:ext cx="0"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a:extLst>
              <a:ext uri="{FF2B5EF4-FFF2-40B4-BE49-F238E27FC236}">
                <a16:creationId xmlns:a16="http://schemas.microsoft.com/office/drawing/2014/main" id="{02831F1D-94F1-4AB9-A19B-CE5C4D296B1C}"/>
              </a:ext>
            </a:extLst>
          </p:cNvPr>
          <p:cNvSpPr/>
          <p:nvPr/>
        </p:nvSpPr>
        <p:spPr>
          <a:xfrm>
            <a:off x="382686" y="3916125"/>
            <a:ext cx="4416491" cy="936104"/>
          </a:xfrm>
          <a:prstGeom prst="rect">
            <a:avLst/>
          </a:prstGeom>
          <a:solidFill>
            <a:schemeClr val="accent3">
              <a:lumMod val="20000"/>
              <a:lumOff val="80000"/>
            </a:schemeClr>
          </a:solidFill>
          <a:ln>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5725" indent="-85725" algn="justLow"/>
            <a:r>
              <a:rPr lang="ar-SA" sz="2400" b="1" dirty="0">
                <a:solidFill>
                  <a:schemeClr val="tx1"/>
                </a:solidFill>
              </a:rPr>
              <a:t>هو حاصل جمع رتب المواد المتفاعلة في قانون سرعة التفاعل.</a:t>
            </a:r>
          </a:p>
        </p:txBody>
      </p:sp>
      <p:sp>
        <p:nvSpPr>
          <p:cNvPr id="12" name="Text Box 15">
            <a:extLst>
              <a:ext uri="{FF2B5EF4-FFF2-40B4-BE49-F238E27FC236}">
                <a16:creationId xmlns:a16="http://schemas.microsoft.com/office/drawing/2014/main" id="{C18D2B02-0AA4-4300-B164-D4D722CF0067}"/>
              </a:ext>
            </a:extLst>
          </p:cNvPr>
          <p:cNvSpPr txBox="1">
            <a:spLocks noChangeArrowheads="1"/>
          </p:cNvSpPr>
          <p:nvPr/>
        </p:nvSpPr>
        <p:spPr bwMode="auto">
          <a:xfrm>
            <a:off x="8831625" y="4257001"/>
            <a:ext cx="3258812" cy="646331"/>
          </a:xfrm>
          <a:prstGeom prst="rect">
            <a:avLst/>
          </a:prstGeom>
          <a:noFill/>
          <a:ln w="9525">
            <a:noFill/>
            <a:miter lim="800000"/>
            <a:headEnd/>
            <a:tailEnd/>
          </a:ln>
        </p:spPr>
        <p:txBody>
          <a:bodyPr wrap="square">
            <a:spAutoFit/>
          </a:bodyPr>
          <a:lstStyle/>
          <a:p>
            <a:pPr algn="l"/>
            <a:r>
              <a:rPr lang="en-US" altLang="en-US" sz="3600" b="1" dirty="0">
                <a:solidFill>
                  <a:srgbClr val="FF0000"/>
                </a:solidFill>
              </a:rPr>
              <a:t>R</a:t>
            </a:r>
            <a:r>
              <a:rPr lang="en-US" altLang="en-US" sz="3600" b="1" dirty="0"/>
              <a:t> = </a:t>
            </a:r>
            <a:r>
              <a:rPr lang="en-US" altLang="en-US" sz="3600" b="1" i="1" dirty="0"/>
              <a:t>k</a:t>
            </a:r>
            <a:r>
              <a:rPr lang="en-US" altLang="en-US" sz="3600" b="1" dirty="0"/>
              <a:t>[A]</a:t>
            </a:r>
            <a:r>
              <a:rPr lang="en-US" altLang="en-US" sz="3600" b="1" i="1" baseline="30000" dirty="0">
                <a:solidFill>
                  <a:srgbClr val="FF0000"/>
                </a:solidFill>
              </a:rPr>
              <a:t>m</a:t>
            </a:r>
            <a:r>
              <a:rPr lang="en-US" altLang="en-US" sz="3600" b="1" i="1" baseline="30000" dirty="0"/>
              <a:t> </a:t>
            </a:r>
            <a:r>
              <a:rPr lang="en-US" altLang="en-US" sz="3600" b="1" dirty="0"/>
              <a:t>[B]</a:t>
            </a:r>
            <a:r>
              <a:rPr lang="en-US" altLang="en-US" sz="3600" b="1" i="1" baseline="30000" dirty="0">
                <a:solidFill>
                  <a:srgbClr val="FF0000"/>
                </a:solidFill>
              </a:rPr>
              <a:t>n</a:t>
            </a:r>
          </a:p>
        </p:txBody>
      </p:sp>
      <p:sp>
        <p:nvSpPr>
          <p:cNvPr id="13" name="مستطيل 12">
            <a:extLst>
              <a:ext uri="{FF2B5EF4-FFF2-40B4-BE49-F238E27FC236}">
                <a16:creationId xmlns:a16="http://schemas.microsoft.com/office/drawing/2014/main" id="{362E18B7-4554-4EF2-8CB7-7B4244F0B035}"/>
              </a:ext>
            </a:extLst>
          </p:cNvPr>
          <p:cNvSpPr/>
          <p:nvPr/>
        </p:nvSpPr>
        <p:spPr>
          <a:xfrm>
            <a:off x="478697" y="2836005"/>
            <a:ext cx="3684992" cy="749224"/>
          </a:xfrm>
          <a:prstGeom prst="rect">
            <a:avLst/>
          </a:prstGeom>
          <a:solidFill>
            <a:schemeClr val="accent5">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C00000"/>
                </a:solidFill>
              </a:rPr>
              <a:t>رتبة التفاعل</a:t>
            </a:r>
            <a:endParaRPr lang="en-US" sz="2800" b="1" dirty="0">
              <a:solidFill>
                <a:srgbClr val="C00000"/>
              </a:solidFill>
            </a:endParaRPr>
          </a:p>
        </p:txBody>
      </p:sp>
      <p:sp>
        <p:nvSpPr>
          <p:cNvPr id="14" name="Text Box 15">
            <a:extLst>
              <a:ext uri="{FF2B5EF4-FFF2-40B4-BE49-F238E27FC236}">
                <a16:creationId xmlns:a16="http://schemas.microsoft.com/office/drawing/2014/main" id="{AC7F25F7-5C3B-4D31-9828-0A0A0B83485E}"/>
              </a:ext>
            </a:extLst>
          </p:cNvPr>
          <p:cNvSpPr txBox="1">
            <a:spLocks noChangeArrowheads="1"/>
          </p:cNvSpPr>
          <p:nvPr/>
        </p:nvSpPr>
        <p:spPr bwMode="auto">
          <a:xfrm>
            <a:off x="7775508" y="4924237"/>
            <a:ext cx="3744416" cy="584775"/>
          </a:xfrm>
          <a:prstGeom prst="rect">
            <a:avLst/>
          </a:prstGeom>
          <a:noFill/>
          <a:ln w="9525">
            <a:noFill/>
            <a:miter lim="800000"/>
            <a:headEnd/>
            <a:tailEnd/>
          </a:ln>
        </p:spPr>
        <p:txBody>
          <a:bodyPr wrap="square">
            <a:spAutoFit/>
          </a:bodyPr>
          <a:lstStyle/>
          <a:p>
            <a:pPr algn="r" rtl="0"/>
            <a:r>
              <a:rPr lang="en-US" altLang="en-US" sz="3200" b="1" dirty="0"/>
              <a:t> </a:t>
            </a:r>
            <a:r>
              <a:rPr lang="ar-SA" altLang="en-US" sz="3200" b="1" dirty="0"/>
              <a:t> سرعة التفاعل</a:t>
            </a:r>
            <a:r>
              <a:rPr lang="en-US" altLang="en-US" sz="3200" b="1" dirty="0"/>
              <a:t>=</a:t>
            </a:r>
            <a:r>
              <a:rPr lang="ar-SA" altLang="en-US" sz="3200" b="1" dirty="0"/>
              <a:t> </a:t>
            </a:r>
            <a:r>
              <a:rPr lang="en-US" altLang="en-US" sz="3200" b="1" dirty="0">
                <a:solidFill>
                  <a:srgbClr val="FF0000"/>
                </a:solidFill>
              </a:rPr>
              <a:t>R</a:t>
            </a:r>
            <a:r>
              <a:rPr lang="en-US" altLang="en-US" sz="3200" b="1" dirty="0"/>
              <a:t> </a:t>
            </a:r>
            <a:endParaRPr lang="en-US" altLang="en-US" sz="3200" b="1" i="1" baseline="30000" dirty="0"/>
          </a:p>
        </p:txBody>
      </p:sp>
      <p:sp>
        <p:nvSpPr>
          <p:cNvPr id="15" name="Text Box 15">
            <a:extLst>
              <a:ext uri="{FF2B5EF4-FFF2-40B4-BE49-F238E27FC236}">
                <a16:creationId xmlns:a16="http://schemas.microsoft.com/office/drawing/2014/main" id="{00CB730A-21BB-4FF6-B091-EA11CFA128D0}"/>
              </a:ext>
            </a:extLst>
          </p:cNvPr>
          <p:cNvSpPr txBox="1">
            <a:spLocks noChangeArrowheads="1"/>
          </p:cNvSpPr>
          <p:nvPr/>
        </p:nvSpPr>
        <p:spPr bwMode="auto">
          <a:xfrm>
            <a:off x="7487477" y="5356285"/>
            <a:ext cx="4128459" cy="584775"/>
          </a:xfrm>
          <a:prstGeom prst="rect">
            <a:avLst/>
          </a:prstGeom>
          <a:noFill/>
          <a:ln w="9525">
            <a:noFill/>
            <a:miter lim="800000"/>
            <a:headEnd/>
            <a:tailEnd/>
          </a:ln>
        </p:spPr>
        <p:txBody>
          <a:bodyPr wrap="square">
            <a:spAutoFit/>
          </a:bodyPr>
          <a:lstStyle/>
          <a:p>
            <a:pPr algn="r" rtl="0"/>
            <a:r>
              <a:rPr lang="en-US" altLang="en-US" sz="3200" b="1" dirty="0"/>
              <a:t> </a:t>
            </a:r>
            <a:r>
              <a:rPr lang="ar-SA" altLang="en-US" sz="3200" b="1" dirty="0"/>
              <a:t> ثابت سرعة التفاعل</a:t>
            </a:r>
            <a:r>
              <a:rPr lang="en-US" altLang="en-US" sz="3200" b="1" dirty="0"/>
              <a:t>=</a:t>
            </a:r>
            <a:r>
              <a:rPr lang="ar-SA" altLang="en-US" sz="3200" b="1" dirty="0"/>
              <a:t> </a:t>
            </a:r>
            <a:r>
              <a:rPr lang="en-US" altLang="en-US" sz="3200" b="1" dirty="0">
                <a:solidFill>
                  <a:srgbClr val="FF0000"/>
                </a:solidFill>
              </a:rPr>
              <a:t>k</a:t>
            </a:r>
            <a:r>
              <a:rPr lang="en-US" altLang="en-US" sz="3200" b="1" dirty="0"/>
              <a:t> </a:t>
            </a:r>
            <a:endParaRPr lang="en-US" altLang="en-US" sz="3200" b="1" i="1" baseline="30000" dirty="0"/>
          </a:p>
        </p:txBody>
      </p:sp>
      <p:sp>
        <p:nvSpPr>
          <p:cNvPr id="16" name="Text Box 15">
            <a:extLst>
              <a:ext uri="{FF2B5EF4-FFF2-40B4-BE49-F238E27FC236}">
                <a16:creationId xmlns:a16="http://schemas.microsoft.com/office/drawing/2014/main" id="{DC2F6878-196B-4570-951F-A687E137E137}"/>
              </a:ext>
            </a:extLst>
          </p:cNvPr>
          <p:cNvSpPr txBox="1">
            <a:spLocks noChangeArrowheads="1"/>
          </p:cNvSpPr>
          <p:nvPr/>
        </p:nvSpPr>
        <p:spPr bwMode="auto">
          <a:xfrm>
            <a:off x="7871518" y="5769169"/>
            <a:ext cx="3744416" cy="584775"/>
          </a:xfrm>
          <a:prstGeom prst="rect">
            <a:avLst/>
          </a:prstGeom>
          <a:noFill/>
          <a:ln w="9525">
            <a:noFill/>
            <a:miter lim="800000"/>
            <a:headEnd/>
            <a:tailEnd/>
          </a:ln>
        </p:spPr>
        <p:txBody>
          <a:bodyPr wrap="square">
            <a:spAutoFit/>
          </a:bodyPr>
          <a:lstStyle/>
          <a:p>
            <a:pPr algn="r" rtl="0"/>
            <a:r>
              <a:rPr lang="en-US" altLang="en-US" sz="3200" b="1" dirty="0"/>
              <a:t> </a:t>
            </a:r>
            <a:r>
              <a:rPr lang="ar-SA" altLang="en-US" sz="3200" b="1" dirty="0"/>
              <a:t> رتب التفاعل</a:t>
            </a:r>
            <a:r>
              <a:rPr lang="en-US" altLang="en-US" sz="3200" b="1" dirty="0"/>
              <a:t>=</a:t>
            </a:r>
            <a:r>
              <a:rPr lang="ar-SA" altLang="en-US" sz="3200" b="1" dirty="0"/>
              <a:t> </a:t>
            </a:r>
            <a:r>
              <a:rPr lang="en-US" altLang="en-US" sz="3200" b="1" dirty="0" err="1">
                <a:solidFill>
                  <a:srgbClr val="FF0000"/>
                </a:solidFill>
              </a:rPr>
              <a:t>m,n</a:t>
            </a:r>
            <a:r>
              <a:rPr lang="en-US" altLang="en-US" sz="3200" b="1" dirty="0"/>
              <a:t> </a:t>
            </a:r>
            <a:endParaRPr lang="en-US" altLang="en-US" sz="3200" b="1" i="1" baseline="30000" dirty="0"/>
          </a:p>
        </p:txBody>
      </p:sp>
      <p:sp>
        <p:nvSpPr>
          <p:cNvPr id="17" name="Text Box 15">
            <a:extLst>
              <a:ext uri="{FF2B5EF4-FFF2-40B4-BE49-F238E27FC236}">
                <a16:creationId xmlns:a16="http://schemas.microsoft.com/office/drawing/2014/main" id="{0A3D882F-F911-4C7F-AB93-D89DCA200423}"/>
              </a:ext>
            </a:extLst>
          </p:cNvPr>
          <p:cNvSpPr txBox="1">
            <a:spLocks noChangeArrowheads="1"/>
          </p:cNvSpPr>
          <p:nvPr/>
        </p:nvSpPr>
        <p:spPr bwMode="auto">
          <a:xfrm>
            <a:off x="6132149" y="6273225"/>
            <a:ext cx="6059851" cy="584775"/>
          </a:xfrm>
          <a:prstGeom prst="rect">
            <a:avLst/>
          </a:prstGeom>
          <a:noFill/>
          <a:ln w="9525">
            <a:noFill/>
            <a:miter lim="800000"/>
            <a:headEnd/>
            <a:tailEnd/>
          </a:ln>
        </p:spPr>
        <p:txBody>
          <a:bodyPr wrap="square">
            <a:spAutoFit/>
          </a:bodyPr>
          <a:lstStyle/>
          <a:p>
            <a:pPr algn="r" rtl="0"/>
            <a:r>
              <a:rPr lang="en-US" altLang="en-US" sz="3200" b="1" dirty="0"/>
              <a:t> </a:t>
            </a:r>
            <a:r>
              <a:rPr lang="ar-SA" altLang="en-US" sz="3200" b="1" dirty="0"/>
              <a:t> </a:t>
            </a:r>
            <a:r>
              <a:rPr lang="ar-SA" altLang="en-US" sz="3200" b="1" dirty="0" err="1"/>
              <a:t>تراكيز</a:t>
            </a:r>
            <a:r>
              <a:rPr lang="ar-SA" altLang="en-US" sz="3200" b="1" dirty="0"/>
              <a:t> المواد المتفاعلة</a:t>
            </a:r>
            <a:r>
              <a:rPr lang="en-US" altLang="en-US" sz="3200" b="1" dirty="0"/>
              <a:t>= </a:t>
            </a:r>
            <a:r>
              <a:rPr lang="en-US" altLang="en-US" sz="3200" b="1" dirty="0">
                <a:solidFill>
                  <a:srgbClr val="FF0000"/>
                </a:solidFill>
              </a:rPr>
              <a:t>[A]</a:t>
            </a:r>
            <a:r>
              <a:rPr lang="en-US" altLang="en-US" sz="3200" b="1" i="1" baseline="30000" dirty="0">
                <a:solidFill>
                  <a:srgbClr val="FF0000"/>
                </a:solidFill>
              </a:rPr>
              <a:t> </a:t>
            </a:r>
            <a:r>
              <a:rPr lang="en-US" altLang="en-US" sz="3200" b="1" dirty="0">
                <a:solidFill>
                  <a:srgbClr val="FF0000"/>
                </a:solidFill>
              </a:rPr>
              <a:t>[B]</a:t>
            </a:r>
            <a:endParaRPr lang="en-US" altLang="en-US" sz="3200" b="1" i="1" baseline="30000" dirty="0">
              <a:solidFill>
                <a:srgbClr val="FF0000"/>
              </a:solidFill>
            </a:endParaRPr>
          </a:p>
        </p:txBody>
      </p:sp>
      <p:sp>
        <p:nvSpPr>
          <p:cNvPr id="18" name="مستطيل 17">
            <a:extLst>
              <a:ext uri="{FF2B5EF4-FFF2-40B4-BE49-F238E27FC236}">
                <a16:creationId xmlns:a16="http://schemas.microsoft.com/office/drawing/2014/main" id="{C61BFCEE-3466-4CBA-A21E-E40E5B3A3287}"/>
              </a:ext>
            </a:extLst>
          </p:cNvPr>
          <p:cNvSpPr/>
          <p:nvPr/>
        </p:nvSpPr>
        <p:spPr>
          <a:xfrm>
            <a:off x="382686" y="5356285"/>
            <a:ext cx="4416491" cy="1328995"/>
          </a:xfrm>
          <a:prstGeom prst="rect">
            <a:avLst/>
          </a:prstGeom>
          <a:solidFill>
            <a:schemeClr val="accent3">
              <a:lumMod val="20000"/>
              <a:lumOff val="80000"/>
            </a:schemeClr>
          </a:solidFill>
          <a:ln>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5725" indent="-85725"/>
            <a:r>
              <a:rPr lang="ar-SA" sz="2400" b="1" dirty="0">
                <a:solidFill>
                  <a:srgbClr val="FF0000"/>
                </a:solidFill>
              </a:rPr>
              <a:t>لا</a:t>
            </a:r>
            <a:r>
              <a:rPr lang="ar-SA" sz="2400" b="1" dirty="0">
                <a:solidFill>
                  <a:schemeClr val="tx1"/>
                </a:solidFill>
              </a:rPr>
              <a:t> يمكن كتابة قانون سرعة التفاعل بمجرد النظر للمعادلة ولكن من خلال تجربة كيميائية.</a:t>
            </a:r>
          </a:p>
        </p:txBody>
      </p:sp>
      <p:cxnSp>
        <p:nvCxnSpPr>
          <p:cNvPr id="19" name="رابط كسهم مستقيم 18">
            <a:extLst>
              <a:ext uri="{FF2B5EF4-FFF2-40B4-BE49-F238E27FC236}">
                <a16:creationId xmlns:a16="http://schemas.microsoft.com/office/drawing/2014/main" id="{F6FF78B6-21FA-462A-A2B5-7CA7697B2018}"/>
              </a:ext>
            </a:extLst>
          </p:cNvPr>
          <p:cNvCxnSpPr/>
          <p:nvPr/>
        </p:nvCxnSpPr>
        <p:spPr>
          <a:xfrm>
            <a:off x="1918857" y="4924237"/>
            <a:ext cx="0" cy="36004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9">
            <a:extLst>
              <a:ext uri="{FF2B5EF4-FFF2-40B4-BE49-F238E27FC236}">
                <a16:creationId xmlns:a16="http://schemas.microsoft.com/office/drawing/2014/main" id="{1519F443-22C4-4C8E-98CD-03AFF08B9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7763" y="1874561"/>
            <a:ext cx="742686" cy="469757"/>
          </a:xfrm>
          <a:prstGeom prst="rect">
            <a:avLst/>
          </a:prstGeom>
        </p:spPr>
      </p:pic>
      <p:sp>
        <p:nvSpPr>
          <p:cNvPr id="23" name="TextBox 20">
            <a:extLst>
              <a:ext uri="{FF2B5EF4-FFF2-40B4-BE49-F238E27FC236}">
                <a16:creationId xmlns:a16="http://schemas.microsoft.com/office/drawing/2014/main" id="{3E0C8FE8-7882-40D6-8164-77DFA96FC0F1}"/>
              </a:ext>
            </a:extLst>
          </p:cNvPr>
          <p:cNvSpPr txBox="1"/>
          <p:nvPr/>
        </p:nvSpPr>
        <p:spPr>
          <a:xfrm>
            <a:off x="9429079" y="1786275"/>
            <a:ext cx="1918684" cy="646331"/>
          </a:xfrm>
          <a:prstGeom prst="rect">
            <a:avLst/>
          </a:prstGeom>
          <a:noFill/>
        </p:spPr>
        <p:txBody>
          <a:bodyPr wrap="square" rtlCol="0">
            <a:spAutoFit/>
          </a:bodyPr>
          <a:lstStyle/>
          <a:p>
            <a:pPr algn="r"/>
            <a:r>
              <a:rPr lang="ar-SA" sz="3600" b="1" dirty="0">
                <a:solidFill>
                  <a:srgbClr val="C00000"/>
                </a:solidFill>
                <a:latin typeface="Sakkal Majalla" panose="02000000000000000000" pitchFamily="2" charset="-78"/>
                <a:cs typeface="Sakkal Majalla" panose="02000000000000000000" pitchFamily="2" charset="-78"/>
              </a:rPr>
              <a:t>تعلمنا اليوم:</a:t>
            </a:r>
            <a:endParaRPr lang="en-US" sz="36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854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6" name="مستطيل 5">
            <a:extLst>
              <a:ext uri="{FF2B5EF4-FFF2-40B4-BE49-F238E27FC236}">
                <a16:creationId xmlns:a16="http://schemas.microsoft.com/office/drawing/2014/main" id="{12A0252A-C81F-4EC8-9279-94288ACE8A4C}"/>
              </a:ext>
            </a:extLst>
          </p:cNvPr>
          <p:cNvSpPr/>
          <p:nvPr/>
        </p:nvSpPr>
        <p:spPr>
          <a:xfrm>
            <a:off x="2042160" y="3068960"/>
            <a:ext cx="1014984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chemeClr val="tx1"/>
                </a:solidFill>
              </a:rPr>
              <a:t>1- </a:t>
            </a:r>
            <a:r>
              <a:rPr lang="ar-SA" sz="3600" b="1" dirty="0">
                <a:solidFill>
                  <a:srgbClr val="FF0000"/>
                </a:solidFill>
              </a:rPr>
              <a:t>تحدد</a:t>
            </a:r>
            <a:r>
              <a:rPr lang="ar-SA" sz="3600" b="1" dirty="0">
                <a:solidFill>
                  <a:schemeClr val="tx1"/>
                </a:solidFill>
              </a:rPr>
              <a:t> العلاقة بين سرعة التفاعل والتركيز.</a:t>
            </a:r>
          </a:p>
        </p:txBody>
      </p:sp>
      <p:sp>
        <p:nvSpPr>
          <p:cNvPr id="8" name="مستطيل 7">
            <a:extLst>
              <a:ext uri="{FF2B5EF4-FFF2-40B4-BE49-F238E27FC236}">
                <a16:creationId xmlns:a16="http://schemas.microsoft.com/office/drawing/2014/main" id="{1964EEC2-F6B5-403E-B838-7DABED0A2200}"/>
              </a:ext>
            </a:extLst>
          </p:cNvPr>
          <p:cNvSpPr/>
          <p:nvPr/>
        </p:nvSpPr>
        <p:spPr>
          <a:xfrm>
            <a:off x="2380213" y="4718421"/>
            <a:ext cx="9720347"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chemeClr val="tx1"/>
                </a:solidFill>
              </a:rPr>
              <a:t>2- </a:t>
            </a:r>
            <a:r>
              <a:rPr lang="ar-SA" sz="3600" b="1" dirty="0">
                <a:solidFill>
                  <a:srgbClr val="FF0000"/>
                </a:solidFill>
              </a:rPr>
              <a:t>تكتب</a:t>
            </a:r>
            <a:r>
              <a:rPr lang="ar-SA" sz="3600" b="1" dirty="0">
                <a:solidFill>
                  <a:schemeClr val="tx1"/>
                </a:solidFill>
              </a:rPr>
              <a:t> </a:t>
            </a:r>
            <a:r>
              <a:rPr lang="ar-SA" sz="3600" b="1" dirty="0">
                <a:solidFill>
                  <a:schemeClr val="tx1"/>
                </a:solidFill>
                <a:latin typeface="Sakkal Majalla" panose="02000000000000000000" pitchFamily="2" charset="-78"/>
                <a:cs typeface="+mj-cs"/>
              </a:rPr>
              <a:t>قوانين سرعة التفاعل الكيميائي</a:t>
            </a:r>
            <a:r>
              <a:rPr lang="ar-SA" sz="3600" b="1" dirty="0">
                <a:solidFill>
                  <a:schemeClr val="tx1"/>
                </a:solidFill>
              </a:rPr>
              <a:t>. </a:t>
            </a:r>
          </a:p>
        </p:txBody>
      </p:sp>
      <p:sp>
        <p:nvSpPr>
          <p:cNvPr id="12" name="TextBox 19">
            <a:extLst>
              <a:ext uri="{FF2B5EF4-FFF2-40B4-BE49-F238E27FC236}">
                <a16:creationId xmlns:a16="http://schemas.microsoft.com/office/drawing/2014/main" id="{3FB8E7BF-9522-4295-93D7-AA1489E1979D}"/>
              </a:ext>
            </a:extLst>
          </p:cNvPr>
          <p:cNvSpPr txBox="1"/>
          <p:nvPr/>
        </p:nvSpPr>
        <p:spPr>
          <a:xfrm>
            <a:off x="8087361" y="1947785"/>
            <a:ext cx="3148920" cy="646331"/>
          </a:xfrm>
          <a:prstGeom prst="rect">
            <a:avLst/>
          </a:prstGeom>
          <a:noFill/>
        </p:spPr>
        <p:txBody>
          <a:bodyPr wrap="square" rtlCol="0">
            <a:spAutoFit/>
          </a:bodyPr>
          <a:lstStyle/>
          <a:p>
            <a:pPr algn="r"/>
            <a:r>
              <a:rPr lang="ar-SA" sz="3600" b="1" dirty="0">
                <a:solidFill>
                  <a:srgbClr val="C00000"/>
                </a:solidFill>
                <a:latin typeface="Sakkal Majalla" panose="02000000000000000000" pitchFamily="2" charset="-78"/>
              </a:rPr>
              <a:t>سنتعلم اليوم كيف </a:t>
            </a:r>
            <a:r>
              <a:rPr lang="ar-SA" sz="3600" b="1" dirty="0">
                <a:solidFill>
                  <a:srgbClr val="C00000"/>
                </a:solidFill>
                <a:latin typeface="Sakkal Majalla" panose="02000000000000000000" pitchFamily="2" charset="-78"/>
                <a:cs typeface="Sakkal Majalla" panose="02000000000000000000" pitchFamily="2" charset="-78"/>
              </a:rPr>
              <a:t>:</a:t>
            </a:r>
            <a:endParaRPr lang="en-US" sz="3600" b="1" dirty="0">
              <a:solidFill>
                <a:srgbClr val="C00000"/>
              </a:solidFill>
              <a:latin typeface="Sakkal Majalla" panose="02000000000000000000" pitchFamily="2" charset="-78"/>
              <a:cs typeface="Sakkal Majalla" panose="02000000000000000000" pitchFamily="2" charset="-78"/>
            </a:endParaRPr>
          </a:p>
        </p:txBody>
      </p:sp>
      <p:pic>
        <p:nvPicPr>
          <p:cNvPr id="14" name="Picture 1">
            <a:extLst>
              <a:ext uri="{FF2B5EF4-FFF2-40B4-BE49-F238E27FC236}">
                <a16:creationId xmlns:a16="http://schemas.microsoft.com/office/drawing/2014/main" id="{B3209E48-CAF2-41C5-9DF7-D065F23A7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6280" y="1900618"/>
            <a:ext cx="740664" cy="740664"/>
          </a:xfrm>
          <a:prstGeom prst="rect">
            <a:avLst/>
          </a:prstGeom>
        </p:spPr>
      </p:pic>
    </p:spTree>
    <p:extLst>
      <p:ext uri="{BB962C8B-B14F-4D97-AF65-F5344CB8AC3E}">
        <p14:creationId xmlns:p14="http://schemas.microsoft.com/office/powerpoint/2010/main" val="16731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E74F5A55-5693-41B2-9077-B6D98CFC4F20}"/>
              </a:ext>
            </a:extLst>
          </p:cNvPr>
          <p:cNvSpPr txBox="1"/>
          <p:nvPr/>
        </p:nvSpPr>
        <p:spPr>
          <a:xfrm>
            <a:off x="8608834" y="1869300"/>
            <a:ext cx="2660084" cy="646331"/>
          </a:xfrm>
          <a:prstGeom prst="rect">
            <a:avLst/>
          </a:prstGeom>
          <a:noFill/>
        </p:spPr>
        <p:txBody>
          <a:bodyPr wrap="square" rtlCol="0">
            <a:spAutoFit/>
          </a:bodyPr>
          <a:lstStyle/>
          <a:p>
            <a:pPr algn="r"/>
            <a:r>
              <a:rPr lang="ar-SA" sz="3600" b="1" dirty="0">
                <a:solidFill>
                  <a:srgbClr val="C00000"/>
                </a:solidFill>
                <a:latin typeface="Sakkal Majalla" panose="02000000000000000000" pitchFamily="2" charset="-78"/>
              </a:rPr>
              <a:t>المــــراجـــــــــع:</a:t>
            </a:r>
            <a:endParaRPr lang="en-US" sz="3600" b="1" dirty="0">
              <a:solidFill>
                <a:srgbClr val="C00000"/>
              </a:solidFill>
              <a:latin typeface="Sakkal Majalla" panose="02000000000000000000" pitchFamily="2" charset="-78"/>
            </a:endParaRPr>
          </a:p>
        </p:txBody>
      </p:sp>
      <p:pic>
        <p:nvPicPr>
          <p:cNvPr id="6" name="Picture 20">
            <a:extLst>
              <a:ext uri="{FF2B5EF4-FFF2-40B4-BE49-F238E27FC236}">
                <a16:creationId xmlns:a16="http://schemas.microsoft.com/office/drawing/2014/main" id="{B672A4F0-906B-49BD-A8C8-0CC15EE1F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698" y="1822133"/>
            <a:ext cx="740664" cy="740664"/>
          </a:xfrm>
          <a:prstGeom prst="rect">
            <a:avLst/>
          </a:prstGeom>
        </p:spPr>
      </p:pic>
      <p:sp>
        <p:nvSpPr>
          <p:cNvPr id="8" name="مستطيل 7">
            <a:extLst>
              <a:ext uri="{FF2B5EF4-FFF2-40B4-BE49-F238E27FC236}">
                <a16:creationId xmlns:a16="http://schemas.microsoft.com/office/drawing/2014/main" id="{592F7DB0-8B0C-4D13-B0AF-9CCCDB155D0B}"/>
              </a:ext>
            </a:extLst>
          </p:cNvPr>
          <p:cNvSpPr/>
          <p:nvPr/>
        </p:nvSpPr>
        <p:spPr>
          <a:xfrm>
            <a:off x="2719388" y="3295803"/>
            <a:ext cx="8880092" cy="2679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chemeClr val="bg2">
                    <a:lumMod val="10000"/>
                  </a:schemeClr>
                </a:solidFill>
              </a:rPr>
              <a:t>كتاب </a:t>
            </a:r>
            <a:r>
              <a:rPr lang="ar-SA" sz="3600" b="1" dirty="0">
                <a:solidFill>
                  <a:srgbClr val="FF0000"/>
                </a:solidFill>
              </a:rPr>
              <a:t>كيمياء3</a:t>
            </a:r>
            <a:r>
              <a:rPr lang="ar-SA" sz="3600" b="1" dirty="0">
                <a:solidFill>
                  <a:schemeClr val="bg2">
                    <a:lumMod val="10000"/>
                  </a:schemeClr>
                </a:solidFill>
              </a:rPr>
              <a:t> التعليم الثانوي نظام المقررات</a:t>
            </a:r>
          </a:p>
          <a:p>
            <a:pPr algn="ctr"/>
            <a:r>
              <a:rPr lang="ar-SA" sz="3600" b="1" dirty="0">
                <a:solidFill>
                  <a:schemeClr val="bg2">
                    <a:lumMod val="10000"/>
                  </a:schemeClr>
                </a:solidFill>
              </a:rPr>
              <a:t> (مسار العلوم الطبيعية)</a:t>
            </a:r>
          </a:p>
          <a:p>
            <a:pPr algn="ctr"/>
            <a:r>
              <a:rPr lang="ar-SA" sz="3600" b="1" dirty="0">
                <a:solidFill>
                  <a:schemeClr val="bg2">
                    <a:lumMod val="10000"/>
                  </a:schemeClr>
                </a:solidFill>
              </a:rPr>
              <a:t>طبعة 1442 – 2020م</a:t>
            </a:r>
          </a:p>
          <a:p>
            <a:pPr algn="ctr"/>
            <a:r>
              <a:rPr lang="ar-SA" sz="3600" b="1" dirty="0">
                <a:solidFill>
                  <a:schemeClr val="bg2">
                    <a:lumMod val="10000"/>
                  </a:schemeClr>
                </a:solidFill>
              </a:rPr>
              <a:t>الفصل الدراسي الأول</a:t>
            </a:r>
          </a:p>
        </p:txBody>
      </p:sp>
      <p:pic>
        <p:nvPicPr>
          <p:cNvPr id="10" name="صورة 9" descr="صورة تحتوي على لقطة شاشة&#10;&#10;تم إنشاء الوصف تلقائياً">
            <a:extLst>
              <a:ext uri="{FF2B5EF4-FFF2-40B4-BE49-F238E27FC236}">
                <a16:creationId xmlns:a16="http://schemas.microsoft.com/office/drawing/2014/main" id="{3932B043-151C-46C0-AA1B-F2CB55F650BD}"/>
              </a:ext>
            </a:extLst>
          </p:cNvPr>
          <p:cNvPicPr>
            <a:picLocks noChangeAspect="1"/>
          </p:cNvPicPr>
          <p:nvPr/>
        </p:nvPicPr>
        <p:blipFill rotWithShape="1">
          <a:blip r:embed="rId3">
            <a:extLst>
              <a:ext uri="{28A0092B-C50C-407E-A947-70E740481C1C}">
                <a14:useLocalDpi xmlns:a14="http://schemas.microsoft.com/office/drawing/2010/main" val="0"/>
              </a:ext>
            </a:extLst>
          </a:blip>
          <a:srcRect l="27101" t="23977" r="28433" b="18469"/>
          <a:stretch/>
        </p:blipFill>
        <p:spPr>
          <a:xfrm>
            <a:off x="403379" y="2576732"/>
            <a:ext cx="2778369" cy="4281268"/>
          </a:xfrm>
          <a:prstGeom prst="rect">
            <a:avLst/>
          </a:prstGeom>
        </p:spPr>
      </p:pic>
      <p:sp>
        <p:nvSpPr>
          <p:cNvPr id="3" name="TextBox 2">
            <a:extLst>
              <a:ext uri="{FF2B5EF4-FFF2-40B4-BE49-F238E27FC236}">
                <a16:creationId xmlns:a16="http://schemas.microsoft.com/office/drawing/2014/main" id="{623CA427-2FD9-4B8F-ADFA-7BA058530D66}"/>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Tree>
    <p:extLst>
      <p:ext uri="{BB962C8B-B14F-4D97-AF65-F5344CB8AC3E}">
        <p14:creationId xmlns:p14="http://schemas.microsoft.com/office/powerpoint/2010/main" val="310378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ربع نص 9">
            <a:extLst>
              <a:ext uri="{FF2B5EF4-FFF2-40B4-BE49-F238E27FC236}">
                <a16:creationId xmlns:a16="http://schemas.microsoft.com/office/drawing/2014/main" id="{DFAE7BEF-5C0E-46F6-B7DC-0D1265454445}"/>
              </a:ext>
            </a:extLst>
          </p:cNvPr>
          <p:cNvSpPr txBox="1"/>
          <p:nvPr/>
        </p:nvSpPr>
        <p:spPr>
          <a:xfrm>
            <a:off x="3032605" y="3652857"/>
            <a:ext cx="8316115" cy="2219838"/>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latin typeface="ae_AlMateen" panose="02060803050605020204" pitchFamily="18" charset="-78"/>
                <a:cs typeface="+mj-cs"/>
              </a:rPr>
              <a:t>قانون سرعة التفاعل عبارة عن علاقة رياضية – يمكن تحديدها بالتجربة – تربط بين </a:t>
            </a:r>
            <a:r>
              <a:rPr lang="ar-SA" sz="3200" b="1" dirty="0">
                <a:solidFill>
                  <a:srgbClr val="FF0000"/>
                </a:solidFill>
                <a:latin typeface="ae_AlMateen" panose="02060803050605020204" pitchFamily="18" charset="-78"/>
                <a:cs typeface="+mj-cs"/>
              </a:rPr>
              <a:t>سرعة التفاعل</a:t>
            </a:r>
            <a:r>
              <a:rPr lang="ar-SA" sz="3200" b="1" dirty="0">
                <a:solidFill>
                  <a:srgbClr val="0070C0"/>
                </a:solidFill>
                <a:latin typeface="ae_AlMateen" panose="02060803050605020204" pitchFamily="18" charset="-78"/>
                <a:cs typeface="+mj-cs"/>
              </a:rPr>
              <a:t> </a:t>
            </a:r>
            <a:r>
              <a:rPr lang="ar-SA" sz="3200" b="1" dirty="0">
                <a:latin typeface="ae_AlMateen" panose="02060803050605020204" pitchFamily="18" charset="-78"/>
                <a:cs typeface="+mj-cs"/>
              </a:rPr>
              <a:t>و </a:t>
            </a:r>
            <a:r>
              <a:rPr lang="ar-SA" sz="3200" b="1" dirty="0">
                <a:solidFill>
                  <a:srgbClr val="FF0000"/>
                </a:solidFill>
                <a:latin typeface="ae_AlMateen" panose="02060803050605020204" pitchFamily="18" charset="-78"/>
                <a:cs typeface="+mj-cs"/>
              </a:rPr>
              <a:t>تركيز</a:t>
            </a:r>
            <a:r>
              <a:rPr lang="ar-SA" sz="3200" b="1" dirty="0">
                <a:latin typeface="ae_AlMateen" panose="02060803050605020204" pitchFamily="18" charset="-78"/>
                <a:cs typeface="+mj-cs"/>
              </a:rPr>
              <a:t> المادة المتفاعلة .</a:t>
            </a:r>
          </a:p>
        </p:txBody>
      </p:sp>
      <p:sp>
        <p:nvSpPr>
          <p:cNvPr id="5" name="مربع نص 4">
            <a:extLst>
              <a:ext uri="{FF2B5EF4-FFF2-40B4-BE49-F238E27FC236}">
                <a16:creationId xmlns:a16="http://schemas.microsoft.com/office/drawing/2014/main" id="{351045E7-6B8D-4403-9235-E8A45F945D5C}"/>
              </a:ext>
            </a:extLst>
          </p:cNvPr>
          <p:cNvSpPr txBox="1"/>
          <p:nvPr/>
        </p:nvSpPr>
        <p:spPr>
          <a:xfrm>
            <a:off x="8401050" y="1781004"/>
            <a:ext cx="3171190" cy="90505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pPr>
            <a:r>
              <a:rPr lang="ar-SA" sz="4000" b="1" dirty="0">
                <a:solidFill>
                  <a:srgbClr val="FF0000"/>
                </a:solidFill>
                <a:cs typeface="+mj-cs"/>
              </a:rPr>
              <a:t>الفكرة الرئيسية </a:t>
            </a:r>
          </a:p>
        </p:txBody>
      </p:sp>
    </p:spTree>
    <p:extLst>
      <p:ext uri="{BB962C8B-B14F-4D97-AF65-F5344CB8AC3E}">
        <p14:creationId xmlns:p14="http://schemas.microsoft.com/office/powerpoint/2010/main" val="322938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12" name="مستطيل 11">
            <a:extLst>
              <a:ext uri="{FF2B5EF4-FFF2-40B4-BE49-F238E27FC236}">
                <a16:creationId xmlns:a16="http://schemas.microsoft.com/office/drawing/2014/main" id="{35DC8000-CB22-4848-9B13-DB05CBA54125}"/>
              </a:ext>
            </a:extLst>
          </p:cNvPr>
          <p:cNvSpPr/>
          <p:nvPr/>
        </p:nvSpPr>
        <p:spPr>
          <a:xfrm>
            <a:off x="4656634" y="3302662"/>
            <a:ext cx="7488831" cy="2985433"/>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latin typeface="ae_AlMateen" panose="02060803050605020204" pitchFamily="18" charset="-78"/>
                <a:cs typeface="+mj-cs"/>
              </a:rPr>
              <a:t>عندما يزداد انهمار المطر تزداد سرعة جريان الماء فوق سطح الأرض . </a:t>
            </a:r>
          </a:p>
          <a:p>
            <a:pPr>
              <a:lnSpc>
                <a:spcPct val="150000"/>
              </a:lnSpc>
            </a:pPr>
            <a:r>
              <a:rPr lang="ar-SA" sz="3200" b="1" dirty="0">
                <a:solidFill>
                  <a:srgbClr val="0000CC"/>
                </a:solidFill>
                <a:latin typeface="ae_AlMateen" panose="02060803050605020204" pitchFamily="18" charset="-78"/>
                <a:cs typeface="+mj-cs"/>
              </a:rPr>
              <a:t>وبالطريقة نفسها عندما يزيد الكيميائي تركيز المواد المتفاعلة تزداد سرعة التفاعل.</a:t>
            </a:r>
            <a:endParaRPr lang="en-US" altLang="ar-SA" sz="3200" b="1" dirty="0">
              <a:solidFill>
                <a:srgbClr val="0000CC"/>
              </a:solidFill>
              <a:latin typeface="ae_AlMateen" panose="02060803050605020204" pitchFamily="18" charset="-78"/>
              <a:cs typeface="+mj-cs"/>
            </a:endParaRPr>
          </a:p>
        </p:txBody>
      </p:sp>
      <p:pic>
        <p:nvPicPr>
          <p:cNvPr id="13" name="صورة 12">
            <a:extLst>
              <a:ext uri="{FF2B5EF4-FFF2-40B4-BE49-F238E27FC236}">
                <a16:creationId xmlns:a16="http://schemas.microsoft.com/office/drawing/2014/main" id="{042DE591-A548-4280-B351-EB4B40E7B02A}"/>
              </a:ext>
            </a:extLst>
          </p:cNvPr>
          <p:cNvPicPr>
            <a:picLocks noChangeAspect="1"/>
          </p:cNvPicPr>
          <p:nvPr/>
        </p:nvPicPr>
        <p:blipFill rotWithShape="1">
          <a:blip r:embed="rId2">
            <a:extLst>
              <a:ext uri="{28A0092B-C50C-407E-A947-70E740481C1C}">
                <a14:useLocalDpi xmlns:a14="http://schemas.microsoft.com/office/drawing/2010/main" val="0"/>
              </a:ext>
            </a:extLst>
          </a:blip>
          <a:srcRect l="4797" t="7080" r="5372" b="18484"/>
          <a:stretch/>
        </p:blipFill>
        <p:spPr>
          <a:xfrm>
            <a:off x="205820" y="2494084"/>
            <a:ext cx="4450814" cy="2985433"/>
          </a:xfrm>
          <a:prstGeom prst="rect">
            <a:avLst/>
          </a:prstGeom>
        </p:spPr>
      </p:pic>
      <p:sp>
        <p:nvSpPr>
          <p:cNvPr id="16" name="مربع نص 15">
            <a:extLst>
              <a:ext uri="{FF2B5EF4-FFF2-40B4-BE49-F238E27FC236}">
                <a16:creationId xmlns:a16="http://schemas.microsoft.com/office/drawing/2014/main" id="{F9E1DFA6-67B8-4F8F-BBE3-479CC9F7246A}"/>
              </a:ext>
            </a:extLst>
          </p:cNvPr>
          <p:cNvSpPr txBox="1"/>
          <p:nvPr/>
        </p:nvSpPr>
        <p:spPr>
          <a:xfrm>
            <a:off x="8401050" y="1781004"/>
            <a:ext cx="3171190" cy="90159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pPr>
            <a:r>
              <a:rPr lang="ar-SA" sz="4000" b="1" dirty="0">
                <a:solidFill>
                  <a:srgbClr val="FF0000"/>
                </a:solidFill>
              </a:rPr>
              <a:t>الربط مع الحياة </a:t>
            </a:r>
          </a:p>
        </p:txBody>
      </p:sp>
    </p:spTree>
    <p:extLst>
      <p:ext uri="{BB962C8B-B14F-4D97-AF65-F5344CB8AC3E}">
        <p14:creationId xmlns:p14="http://schemas.microsoft.com/office/powerpoint/2010/main" val="398510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6" name="مستطيل 5">
            <a:extLst>
              <a:ext uri="{FF2B5EF4-FFF2-40B4-BE49-F238E27FC236}">
                <a16:creationId xmlns:a16="http://schemas.microsoft.com/office/drawing/2014/main" id="{38962596-FE34-47A7-8E2B-CF6DB1F628D8}"/>
              </a:ext>
            </a:extLst>
          </p:cNvPr>
          <p:cNvSpPr/>
          <p:nvPr/>
        </p:nvSpPr>
        <p:spPr>
          <a:xfrm>
            <a:off x="2301183" y="3429000"/>
            <a:ext cx="9730009" cy="208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r>
              <a:rPr lang="ar-SA" sz="4000" b="1" dirty="0">
                <a:solidFill>
                  <a:schemeClr val="tx1"/>
                </a:solidFill>
              </a:rPr>
              <a:t>هو حاصل ضرب ثابت سرعة التفاعل في </a:t>
            </a:r>
            <a:r>
              <a:rPr lang="ar-SA" sz="4000" b="1" dirty="0" err="1">
                <a:solidFill>
                  <a:srgbClr val="FF0000"/>
                </a:solidFill>
              </a:rPr>
              <a:t>تراكيز</a:t>
            </a:r>
            <a:r>
              <a:rPr lang="ar-SA" sz="4000" b="1" dirty="0">
                <a:solidFill>
                  <a:schemeClr val="tx1"/>
                </a:solidFill>
              </a:rPr>
              <a:t> المواد المتفاعلة كل منها مرفوع للأس (الرتبة) التي يتم تحديدها تجريبيا.</a:t>
            </a:r>
          </a:p>
        </p:txBody>
      </p:sp>
      <p:sp>
        <p:nvSpPr>
          <p:cNvPr id="7" name="مربع نص 6">
            <a:extLst>
              <a:ext uri="{FF2B5EF4-FFF2-40B4-BE49-F238E27FC236}">
                <a16:creationId xmlns:a16="http://schemas.microsoft.com/office/drawing/2014/main" id="{BA648FB7-EA08-45BC-9D51-F266365EE291}"/>
              </a:ext>
            </a:extLst>
          </p:cNvPr>
          <p:cNvSpPr txBox="1"/>
          <p:nvPr/>
        </p:nvSpPr>
        <p:spPr>
          <a:xfrm>
            <a:off x="7823200" y="1781004"/>
            <a:ext cx="3749040" cy="70788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4000" b="1" dirty="0">
                <a:solidFill>
                  <a:srgbClr val="FF0000"/>
                </a:solidFill>
              </a:rPr>
              <a:t>قانون سرعة التفاعل</a:t>
            </a:r>
          </a:p>
        </p:txBody>
      </p:sp>
    </p:spTree>
    <p:extLst>
      <p:ext uri="{BB962C8B-B14F-4D97-AF65-F5344CB8AC3E}">
        <p14:creationId xmlns:p14="http://schemas.microsoft.com/office/powerpoint/2010/main" val="240200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ربع نص 3">
            <a:extLst>
              <a:ext uri="{FF2B5EF4-FFF2-40B4-BE49-F238E27FC236}">
                <a16:creationId xmlns:a16="http://schemas.microsoft.com/office/drawing/2014/main" id="{11532C09-0D5F-493F-9A9F-42795055DE88}"/>
              </a:ext>
            </a:extLst>
          </p:cNvPr>
          <p:cNvSpPr txBox="1"/>
          <p:nvPr/>
        </p:nvSpPr>
        <p:spPr>
          <a:xfrm>
            <a:off x="4368907" y="3768537"/>
            <a:ext cx="7680853" cy="523220"/>
          </a:xfrm>
          <a:prstGeom prst="rect">
            <a:avLst/>
          </a:prstGeom>
          <a:noFill/>
        </p:spPr>
        <p:txBody>
          <a:bodyPr wrap="square" rtlCol="1">
            <a:spAutoFit/>
          </a:bodyPr>
          <a:lstStyle/>
          <a:p>
            <a:pPr marL="457200" indent="-457200">
              <a:buFont typeface="Wingdings" panose="05000000000000000000" pitchFamily="2" charset="2"/>
              <a:buChar char="q"/>
            </a:pPr>
            <a:r>
              <a:rPr lang="ar-SA" sz="2800" b="1" dirty="0">
                <a:solidFill>
                  <a:srgbClr val="FF0000"/>
                </a:solidFill>
              </a:rPr>
              <a:t> قانون سرعة التفاعل:</a:t>
            </a:r>
          </a:p>
        </p:txBody>
      </p:sp>
      <p:sp>
        <p:nvSpPr>
          <p:cNvPr id="5" name="Text Box 15">
            <a:extLst>
              <a:ext uri="{FF2B5EF4-FFF2-40B4-BE49-F238E27FC236}">
                <a16:creationId xmlns:a16="http://schemas.microsoft.com/office/drawing/2014/main" id="{CF36F2F0-32D3-4ABB-9646-0723D7B99E7E}"/>
              </a:ext>
            </a:extLst>
          </p:cNvPr>
          <p:cNvSpPr txBox="1">
            <a:spLocks noChangeArrowheads="1"/>
          </p:cNvSpPr>
          <p:nvPr/>
        </p:nvSpPr>
        <p:spPr bwMode="auto">
          <a:xfrm>
            <a:off x="4781418" y="3892977"/>
            <a:ext cx="3377062" cy="707886"/>
          </a:xfrm>
          <a:prstGeom prst="rect">
            <a:avLst/>
          </a:prstGeom>
          <a:noFill/>
          <a:ln w="9525">
            <a:solidFill>
              <a:schemeClr val="accent1"/>
            </a:solidFill>
            <a:miter lim="800000"/>
            <a:headEnd/>
            <a:tailEnd/>
          </a:ln>
        </p:spPr>
        <p:txBody>
          <a:bodyPr wrap="square">
            <a:spAutoFit/>
          </a:bodyPr>
          <a:lstStyle/>
          <a:p>
            <a:pPr algn="l"/>
            <a:r>
              <a:rPr lang="en-US" altLang="en-US" sz="4000" b="1" dirty="0">
                <a:solidFill>
                  <a:srgbClr val="FF0000"/>
                </a:solidFill>
              </a:rPr>
              <a:t>R</a:t>
            </a:r>
            <a:r>
              <a:rPr lang="en-US" altLang="en-US" sz="4000" b="1" dirty="0"/>
              <a:t> = </a:t>
            </a:r>
            <a:r>
              <a:rPr lang="en-US" altLang="en-US" sz="4000" b="1" i="1" dirty="0"/>
              <a:t>k</a:t>
            </a:r>
            <a:r>
              <a:rPr lang="en-US" altLang="en-US" sz="4000" b="1" dirty="0"/>
              <a:t>[A]</a:t>
            </a:r>
            <a:r>
              <a:rPr lang="en-US" altLang="en-US" sz="4000" b="1" i="1" baseline="30000" dirty="0">
                <a:solidFill>
                  <a:srgbClr val="FF0000"/>
                </a:solidFill>
              </a:rPr>
              <a:t>m</a:t>
            </a:r>
            <a:r>
              <a:rPr lang="en-US" altLang="en-US" sz="4000" b="1" i="1" baseline="30000" dirty="0"/>
              <a:t> </a:t>
            </a:r>
            <a:r>
              <a:rPr lang="en-US" altLang="en-US" sz="4000" b="1" dirty="0"/>
              <a:t>[B]</a:t>
            </a:r>
            <a:r>
              <a:rPr lang="en-US" altLang="en-US" sz="4000" b="1" i="1" baseline="30000" dirty="0">
                <a:solidFill>
                  <a:srgbClr val="FF0000"/>
                </a:solidFill>
              </a:rPr>
              <a:t>n</a:t>
            </a:r>
          </a:p>
        </p:txBody>
      </p:sp>
      <p:sp>
        <p:nvSpPr>
          <p:cNvPr id="6" name="Text Box 15">
            <a:extLst>
              <a:ext uri="{FF2B5EF4-FFF2-40B4-BE49-F238E27FC236}">
                <a16:creationId xmlns:a16="http://schemas.microsoft.com/office/drawing/2014/main" id="{3AE9F4B9-CEE4-4C29-AEF5-EA773BDC7BCB}"/>
              </a:ext>
            </a:extLst>
          </p:cNvPr>
          <p:cNvSpPr txBox="1">
            <a:spLocks noChangeArrowheads="1"/>
          </p:cNvSpPr>
          <p:nvPr/>
        </p:nvSpPr>
        <p:spPr bwMode="auto">
          <a:xfrm>
            <a:off x="1563142" y="4886588"/>
            <a:ext cx="4128459" cy="646331"/>
          </a:xfrm>
          <a:prstGeom prst="rect">
            <a:avLst/>
          </a:prstGeom>
          <a:noFill/>
          <a:ln w="9525">
            <a:noFill/>
            <a:miter lim="800000"/>
            <a:headEnd/>
            <a:tailEnd/>
          </a:ln>
        </p:spPr>
        <p:txBody>
          <a:bodyPr wrap="square">
            <a:spAutoFit/>
          </a:bodyPr>
          <a:lstStyle/>
          <a:p>
            <a:pPr algn="r" rtl="0"/>
            <a:r>
              <a:rPr lang="en-US" altLang="en-US" sz="3600" b="1" dirty="0"/>
              <a:t> </a:t>
            </a:r>
            <a:r>
              <a:rPr lang="ar-SA" altLang="en-US" sz="3600" b="1" dirty="0"/>
              <a:t> ثابت سرعة التفاعل</a:t>
            </a:r>
            <a:r>
              <a:rPr lang="en-US" altLang="en-US" sz="3600" b="1" dirty="0"/>
              <a:t>=</a:t>
            </a:r>
            <a:r>
              <a:rPr lang="ar-SA" altLang="en-US" sz="3600" b="1" dirty="0"/>
              <a:t> </a:t>
            </a:r>
            <a:r>
              <a:rPr lang="en-US" altLang="en-US" sz="3600" b="1" dirty="0">
                <a:solidFill>
                  <a:srgbClr val="FF0000"/>
                </a:solidFill>
              </a:rPr>
              <a:t>k</a:t>
            </a:r>
            <a:r>
              <a:rPr lang="en-US" altLang="en-US" sz="3600" b="1" dirty="0"/>
              <a:t> </a:t>
            </a:r>
            <a:endParaRPr lang="en-US" altLang="en-US" sz="3600" b="1" i="1" baseline="30000" dirty="0"/>
          </a:p>
        </p:txBody>
      </p:sp>
      <p:sp>
        <p:nvSpPr>
          <p:cNvPr id="7" name="Text Box 15">
            <a:extLst>
              <a:ext uri="{FF2B5EF4-FFF2-40B4-BE49-F238E27FC236}">
                <a16:creationId xmlns:a16="http://schemas.microsoft.com/office/drawing/2014/main" id="{896B163C-B8BA-4644-909F-C62F2561F12D}"/>
              </a:ext>
            </a:extLst>
          </p:cNvPr>
          <p:cNvSpPr txBox="1">
            <a:spLocks noChangeArrowheads="1"/>
          </p:cNvSpPr>
          <p:nvPr/>
        </p:nvSpPr>
        <p:spPr bwMode="auto">
          <a:xfrm>
            <a:off x="7622090" y="4977760"/>
            <a:ext cx="3744416" cy="646331"/>
          </a:xfrm>
          <a:prstGeom prst="rect">
            <a:avLst/>
          </a:prstGeom>
          <a:noFill/>
          <a:ln w="9525">
            <a:noFill/>
            <a:miter lim="800000"/>
            <a:headEnd/>
            <a:tailEnd/>
          </a:ln>
        </p:spPr>
        <p:txBody>
          <a:bodyPr wrap="square">
            <a:spAutoFit/>
          </a:bodyPr>
          <a:lstStyle/>
          <a:p>
            <a:pPr algn="r" rtl="0"/>
            <a:r>
              <a:rPr lang="en-US" altLang="en-US" sz="3600" b="1" dirty="0"/>
              <a:t> </a:t>
            </a:r>
            <a:r>
              <a:rPr lang="ar-SA" altLang="en-US" sz="3600" b="1" dirty="0"/>
              <a:t> سرعة التفاعل</a:t>
            </a:r>
            <a:r>
              <a:rPr lang="en-US" altLang="en-US" sz="3600" b="1" dirty="0"/>
              <a:t>=</a:t>
            </a:r>
            <a:r>
              <a:rPr lang="ar-SA" altLang="en-US" sz="3600" b="1" dirty="0"/>
              <a:t> </a:t>
            </a:r>
            <a:r>
              <a:rPr lang="en-US" altLang="en-US" sz="3600" b="1" dirty="0">
                <a:solidFill>
                  <a:srgbClr val="FF0000"/>
                </a:solidFill>
              </a:rPr>
              <a:t>R</a:t>
            </a:r>
            <a:r>
              <a:rPr lang="en-US" altLang="en-US" sz="3600" b="1" dirty="0"/>
              <a:t> </a:t>
            </a:r>
            <a:endParaRPr lang="en-US" altLang="en-US" sz="3600" b="1" i="1" baseline="30000" dirty="0"/>
          </a:p>
        </p:txBody>
      </p:sp>
      <p:sp>
        <p:nvSpPr>
          <p:cNvPr id="8" name="Text Box 15">
            <a:extLst>
              <a:ext uri="{FF2B5EF4-FFF2-40B4-BE49-F238E27FC236}">
                <a16:creationId xmlns:a16="http://schemas.microsoft.com/office/drawing/2014/main" id="{B69CEB5A-AE81-413C-8079-EB86E19CC773}"/>
              </a:ext>
            </a:extLst>
          </p:cNvPr>
          <p:cNvSpPr txBox="1">
            <a:spLocks noChangeArrowheads="1"/>
          </p:cNvSpPr>
          <p:nvPr/>
        </p:nvSpPr>
        <p:spPr bwMode="auto">
          <a:xfrm>
            <a:off x="7718100" y="5553824"/>
            <a:ext cx="3744416" cy="646331"/>
          </a:xfrm>
          <a:prstGeom prst="rect">
            <a:avLst/>
          </a:prstGeom>
          <a:noFill/>
          <a:ln w="9525">
            <a:noFill/>
            <a:miter lim="800000"/>
            <a:headEnd/>
            <a:tailEnd/>
          </a:ln>
        </p:spPr>
        <p:txBody>
          <a:bodyPr wrap="square">
            <a:spAutoFit/>
          </a:bodyPr>
          <a:lstStyle/>
          <a:p>
            <a:pPr algn="r" rtl="0"/>
            <a:r>
              <a:rPr lang="en-US" altLang="en-US" sz="3600" b="1" dirty="0"/>
              <a:t> </a:t>
            </a:r>
            <a:r>
              <a:rPr lang="ar-SA" altLang="en-US" sz="3600" b="1" dirty="0"/>
              <a:t> رتب التفاعل</a:t>
            </a:r>
            <a:r>
              <a:rPr lang="en-US" altLang="en-US" sz="3600" b="1" dirty="0"/>
              <a:t>=</a:t>
            </a:r>
            <a:r>
              <a:rPr lang="ar-SA" altLang="en-US" sz="3600" b="1" dirty="0"/>
              <a:t> </a:t>
            </a:r>
            <a:r>
              <a:rPr lang="en-US" altLang="en-US" sz="3600" b="1" dirty="0" err="1">
                <a:solidFill>
                  <a:srgbClr val="FF0000"/>
                </a:solidFill>
              </a:rPr>
              <a:t>m,n</a:t>
            </a:r>
            <a:r>
              <a:rPr lang="en-US" altLang="en-US" sz="3600" b="1" dirty="0"/>
              <a:t> </a:t>
            </a:r>
            <a:endParaRPr lang="en-US" altLang="en-US" sz="3600" b="1" i="1" baseline="30000" dirty="0"/>
          </a:p>
        </p:txBody>
      </p:sp>
      <p:sp>
        <p:nvSpPr>
          <p:cNvPr id="9" name="Text Box 15">
            <a:extLst>
              <a:ext uri="{FF2B5EF4-FFF2-40B4-BE49-F238E27FC236}">
                <a16:creationId xmlns:a16="http://schemas.microsoft.com/office/drawing/2014/main" id="{AD30DEC1-E429-48F4-A44C-3CADD5271EAE}"/>
              </a:ext>
            </a:extLst>
          </p:cNvPr>
          <p:cNvSpPr txBox="1">
            <a:spLocks noChangeArrowheads="1"/>
          </p:cNvSpPr>
          <p:nvPr/>
        </p:nvSpPr>
        <p:spPr bwMode="auto">
          <a:xfrm>
            <a:off x="709323" y="5462652"/>
            <a:ext cx="6059851" cy="646331"/>
          </a:xfrm>
          <a:prstGeom prst="rect">
            <a:avLst/>
          </a:prstGeom>
          <a:noFill/>
          <a:ln w="9525">
            <a:noFill/>
            <a:miter lim="800000"/>
            <a:headEnd/>
            <a:tailEnd/>
          </a:ln>
        </p:spPr>
        <p:txBody>
          <a:bodyPr wrap="square">
            <a:spAutoFit/>
          </a:bodyPr>
          <a:lstStyle/>
          <a:p>
            <a:pPr algn="r" rtl="0"/>
            <a:r>
              <a:rPr lang="en-US" altLang="en-US" sz="3600" b="1" dirty="0"/>
              <a:t> </a:t>
            </a:r>
            <a:r>
              <a:rPr lang="ar-SA" altLang="en-US" sz="3600" b="1" dirty="0"/>
              <a:t> </a:t>
            </a:r>
            <a:r>
              <a:rPr lang="ar-SA" altLang="en-US" sz="3600" b="1" dirty="0" err="1"/>
              <a:t>تراكيز</a:t>
            </a:r>
            <a:r>
              <a:rPr lang="ar-SA" altLang="en-US" sz="3600" b="1" dirty="0"/>
              <a:t> المواد المتفاعلة</a:t>
            </a:r>
            <a:r>
              <a:rPr lang="en-US" altLang="en-US" sz="3600" b="1" dirty="0"/>
              <a:t>= </a:t>
            </a:r>
            <a:r>
              <a:rPr lang="en-US" altLang="en-US" sz="3600" b="1" dirty="0">
                <a:solidFill>
                  <a:srgbClr val="FF0000"/>
                </a:solidFill>
              </a:rPr>
              <a:t>[A]</a:t>
            </a:r>
            <a:r>
              <a:rPr lang="en-US" altLang="en-US" sz="3600" b="1" i="1" baseline="30000" dirty="0">
                <a:solidFill>
                  <a:srgbClr val="FF0000"/>
                </a:solidFill>
              </a:rPr>
              <a:t> </a:t>
            </a:r>
            <a:r>
              <a:rPr lang="en-US" altLang="en-US" sz="3600" b="1" dirty="0">
                <a:solidFill>
                  <a:srgbClr val="FF0000"/>
                </a:solidFill>
              </a:rPr>
              <a:t>[B]</a:t>
            </a:r>
            <a:endParaRPr lang="en-US" altLang="en-US" sz="3600" b="1" i="1" baseline="30000" dirty="0">
              <a:solidFill>
                <a:srgbClr val="FF0000"/>
              </a:solidFill>
            </a:endParaRPr>
          </a:p>
        </p:txBody>
      </p:sp>
      <p:sp>
        <p:nvSpPr>
          <p:cNvPr id="11" name="مربع نص 10">
            <a:extLst>
              <a:ext uri="{FF2B5EF4-FFF2-40B4-BE49-F238E27FC236}">
                <a16:creationId xmlns:a16="http://schemas.microsoft.com/office/drawing/2014/main" id="{3D40F3B7-29D3-45FD-B18A-126454CF8A02}"/>
              </a:ext>
            </a:extLst>
          </p:cNvPr>
          <p:cNvSpPr txBox="1"/>
          <p:nvPr/>
        </p:nvSpPr>
        <p:spPr>
          <a:xfrm>
            <a:off x="185397" y="3029380"/>
            <a:ext cx="10465163" cy="646331"/>
          </a:xfrm>
          <a:prstGeom prst="rect">
            <a:avLst/>
          </a:prstGeom>
          <a:noFill/>
        </p:spPr>
        <p:txBody>
          <a:bodyPr wrap="square" rtlCol="1">
            <a:spAutoFit/>
          </a:bodyPr>
          <a:lstStyle/>
          <a:p>
            <a:pPr marL="457200" indent="-457200"/>
            <a:r>
              <a:rPr lang="ar-SA" sz="3200" b="1" dirty="0">
                <a:solidFill>
                  <a:srgbClr val="FF0000"/>
                </a:solidFill>
              </a:rPr>
              <a:t>معادلة التفاعل</a:t>
            </a:r>
            <a:r>
              <a:rPr lang="ar-SA" sz="3600" b="1" dirty="0">
                <a:solidFill>
                  <a:srgbClr val="FF0000"/>
                </a:solidFill>
              </a:rPr>
              <a:t>:       </a:t>
            </a:r>
            <a:r>
              <a:rPr lang="ar-SA" sz="3200" b="1" dirty="0"/>
              <a:t>نواتج</a:t>
            </a:r>
            <a:r>
              <a:rPr lang="en-US" sz="3200" b="1" dirty="0" err="1"/>
              <a:t>aA</a:t>
            </a:r>
            <a:r>
              <a:rPr lang="en-US" sz="3200" b="1" dirty="0"/>
              <a:t> + </a:t>
            </a:r>
            <a:r>
              <a:rPr lang="en-US" sz="3200" b="1" dirty="0" err="1"/>
              <a:t>b</a:t>
            </a:r>
            <a:r>
              <a:rPr lang="en-US" sz="3600" b="1" dirty="0" err="1"/>
              <a:t>B</a:t>
            </a:r>
            <a:r>
              <a:rPr lang="en-US" sz="3200" b="1" dirty="0"/>
              <a:t>    </a:t>
            </a:r>
            <a:r>
              <a:rPr lang="en-US" sz="3600" b="1" dirty="0">
                <a:solidFill>
                  <a:srgbClr val="FF0000"/>
                </a:solidFill>
              </a:rPr>
              <a:t>           </a:t>
            </a:r>
            <a:endParaRPr lang="ar-SA" sz="3600" b="1" dirty="0">
              <a:solidFill>
                <a:srgbClr val="FF0000"/>
              </a:solidFill>
            </a:endParaRPr>
          </a:p>
        </p:txBody>
      </p:sp>
      <p:cxnSp>
        <p:nvCxnSpPr>
          <p:cNvPr id="12" name="رابط كسهم مستقيم 11">
            <a:extLst>
              <a:ext uri="{FF2B5EF4-FFF2-40B4-BE49-F238E27FC236}">
                <a16:creationId xmlns:a16="http://schemas.microsoft.com/office/drawing/2014/main" id="{D564EA63-7341-43AB-80A5-E216D342B87A}"/>
              </a:ext>
            </a:extLst>
          </p:cNvPr>
          <p:cNvCxnSpPr/>
          <p:nvPr/>
        </p:nvCxnSpPr>
        <p:spPr>
          <a:xfrm>
            <a:off x="5713057" y="3351426"/>
            <a:ext cx="105611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مربع نص 14">
            <a:extLst>
              <a:ext uri="{FF2B5EF4-FFF2-40B4-BE49-F238E27FC236}">
                <a16:creationId xmlns:a16="http://schemas.microsoft.com/office/drawing/2014/main" id="{00A066E6-3228-457A-99D7-F3376D6A3436}"/>
              </a:ext>
            </a:extLst>
          </p:cNvPr>
          <p:cNvSpPr txBox="1"/>
          <p:nvPr/>
        </p:nvSpPr>
        <p:spPr>
          <a:xfrm>
            <a:off x="7823200" y="1781004"/>
            <a:ext cx="3749040" cy="70788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4000" b="1" dirty="0">
                <a:solidFill>
                  <a:srgbClr val="FF0000"/>
                </a:solidFill>
              </a:rPr>
              <a:t>قانون سرعة التفاعل</a:t>
            </a:r>
          </a:p>
        </p:txBody>
      </p:sp>
    </p:spTree>
    <p:extLst>
      <p:ext uri="{BB962C8B-B14F-4D97-AF65-F5344CB8AC3E}">
        <p14:creationId xmlns:p14="http://schemas.microsoft.com/office/powerpoint/2010/main" val="23535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2" name="مربع نص 1">
            <a:extLst>
              <a:ext uri="{FF2B5EF4-FFF2-40B4-BE49-F238E27FC236}">
                <a16:creationId xmlns:a16="http://schemas.microsoft.com/office/drawing/2014/main" id="{7EA3A2D8-D67A-45F0-8FAF-A281D71B32A6}"/>
              </a:ext>
            </a:extLst>
          </p:cNvPr>
          <p:cNvSpPr txBox="1"/>
          <p:nvPr/>
        </p:nvSpPr>
        <p:spPr>
          <a:xfrm>
            <a:off x="4127781" y="1858948"/>
            <a:ext cx="7680853" cy="646331"/>
          </a:xfrm>
          <a:prstGeom prst="rect">
            <a:avLst/>
          </a:prstGeom>
          <a:noFill/>
        </p:spPr>
        <p:txBody>
          <a:bodyPr wrap="square" rtlCol="1">
            <a:spAutoFit/>
          </a:bodyPr>
          <a:lstStyle/>
          <a:p>
            <a:pPr marL="457200" indent="-457200">
              <a:buFont typeface="Wingdings" panose="05000000000000000000" pitchFamily="2" charset="2"/>
              <a:buChar char="q"/>
            </a:pPr>
            <a:r>
              <a:rPr lang="ar-SA" sz="3600" b="1" dirty="0">
                <a:solidFill>
                  <a:srgbClr val="FF0000"/>
                </a:solidFill>
              </a:rPr>
              <a:t> ماذا يعبر قانون سرعة التفاعل:</a:t>
            </a:r>
          </a:p>
        </p:txBody>
      </p:sp>
      <p:sp>
        <p:nvSpPr>
          <p:cNvPr id="6" name="مستطيل 5">
            <a:extLst>
              <a:ext uri="{FF2B5EF4-FFF2-40B4-BE49-F238E27FC236}">
                <a16:creationId xmlns:a16="http://schemas.microsoft.com/office/drawing/2014/main" id="{C4212726-9F41-4A0A-8379-AE5C1B18D7C4}"/>
              </a:ext>
            </a:extLst>
          </p:cNvPr>
          <p:cNvSpPr/>
          <p:nvPr/>
        </p:nvSpPr>
        <p:spPr>
          <a:xfrm>
            <a:off x="5724524" y="5138738"/>
            <a:ext cx="564433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r>
              <a:rPr lang="ar-SA" sz="3600" b="1" dirty="0">
                <a:solidFill>
                  <a:schemeClr val="tx1"/>
                </a:solidFill>
              </a:rPr>
              <a:t>يعبر عن العلاقة بين سرعة التفاعل الكيميائي وتركيز المواد المتفاعلة</a:t>
            </a:r>
          </a:p>
        </p:txBody>
      </p:sp>
      <p:sp>
        <p:nvSpPr>
          <p:cNvPr id="9" name="Text Box 15">
            <a:extLst>
              <a:ext uri="{FF2B5EF4-FFF2-40B4-BE49-F238E27FC236}">
                <a16:creationId xmlns:a16="http://schemas.microsoft.com/office/drawing/2014/main" id="{57B12970-5809-46F5-A72A-74ACAD5DEAD4}"/>
              </a:ext>
            </a:extLst>
          </p:cNvPr>
          <p:cNvSpPr txBox="1">
            <a:spLocks noChangeArrowheads="1"/>
          </p:cNvSpPr>
          <p:nvPr/>
        </p:nvSpPr>
        <p:spPr bwMode="auto">
          <a:xfrm>
            <a:off x="4943978" y="3406510"/>
            <a:ext cx="3744416" cy="769441"/>
          </a:xfrm>
          <a:prstGeom prst="rect">
            <a:avLst/>
          </a:prstGeom>
          <a:noFill/>
          <a:ln w="9525">
            <a:noFill/>
            <a:miter lim="800000"/>
            <a:headEnd/>
            <a:tailEnd/>
          </a:ln>
        </p:spPr>
        <p:txBody>
          <a:bodyPr wrap="square">
            <a:spAutoFit/>
          </a:bodyPr>
          <a:lstStyle/>
          <a:p>
            <a:pPr algn="l"/>
            <a:r>
              <a:rPr lang="en-US" altLang="en-US" sz="4400" b="1" dirty="0">
                <a:solidFill>
                  <a:srgbClr val="FF0000"/>
                </a:solidFill>
              </a:rPr>
              <a:t>R</a:t>
            </a:r>
            <a:r>
              <a:rPr lang="en-US" altLang="en-US" sz="4400" b="1" dirty="0"/>
              <a:t> = </a:t>
            </a:r>
            <a:r>
              <a:rPr lang="en-US" altLang="en-US" sz="4400" b="1" i="1" dirty="0"/>
              <a:t>k</a:t>
            </a:r>
            <a:r>
              <a:rPr lang="en-US" altLang="en-US" sz="4400" b="1" dirty="0"/>
              <a:t>[A]</a:t>
            </a:r>
            <a:r>
              <a:rPr lang="en-US" altLang="en-US" sz="4400" b="1" i="1" baseline="30000" dirty="0">
                <a:solidFill>
                  <a:srgbClr val="FF0000"/>
                </a:solidFill>
              </a:rPr>
              <a:t>m</a:t>
            </a:r>
            <a:r>
              <a:rPr lang="en-US" altLang="en-US" sz="4400" b="1" i="1" baseline="30000" dirty="0"/>
              <a:t> </a:t>
            </a:r>
            <a:r>
              <a:rPr lang="en-US" altLang="en-US" sz="4400" b="1" dirty="0"/>
              <a:t>[B]</a:t>
            </a:r>
            <a:r>
              <a:rPr lang="en-US" altLang="en-US" sz="4400" b="1" i="1" baseline="30000" dirty="0">
                <a:solidFill>
                  <a:srgbClr val="FF0000"/>
                </a:solidFill>
              </a:rPr>
              <a:t>n</a:t>
            </a:r>
          </a:p>
        </p:txBody>
      </p:sp>
      <p:pic>
        <p:nvPicPr>
          <p:cNvPr id="4" name="Picture 2" descr="image">
            <a:extLst>
              <a:ext uri="{FF2B5EF4-FFF2-40B4-BE49-F238E27FC236}">
                <a16:creationId xmlns:a16="http://schemas.microsoft.com/office/drawing/2014/main" id="{6ACCD4D2-F754-4E3E-B693-62ED3C259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69" y="3019960"/>
            <a:ext cx="3204860" cy="330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12" name="مستطيل 11">
            <a:extLst>
              <a:ext uri="{FF2B5EF4-FFF2-40B4-BE49-F238E27FC236}">
                <a16:creationId xmlns:a16="http://schemas.microsoft.com/office/drawing/2014/main" id="{9ABE5981-9D99-42C6-85DF-445EF0802A25}"/>
              </a:ext>
            </a:extLst>
          </p:cNvPr>
          <p:cNvSpPr/>
          <p:nvPr/>
        </p:nvSpPr>
        <p:spPr>
          <a:xfrm>
            <a:off x="287354" y="5536281"/>
            <a:ext cx="11617291"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5725" indent="-85725"/>
            <a:r>
              <a:rPr lang="ar-SA" sz="3200" b="1" dirty="0">
                <a:solidFill>
                  <a:srgbClr val="FF0000"/>
                </a:solidFill>
              </a:rPr>
              <a:t>قيمة </a:t>
            </a:r>
            <a:r>
              <a:rPr lang="en-US" sz="3200" b="1" dirty="0">
                <a:solidFill>
                  <a:srgbClr val="FF0000"/>
                </a:solidFill>
              </a:rPr>
              <a:t>K</a:t>
            </a:r>
            <a:r>
              <a:rPr lang="ar-SA" sz="3200" b="1" dirty="0">
                <a:solidFill>
                  <a:srgbClr val="FF0000"/>
                </a:solidFill>
              </a:rPr>
              <a:t> : </a:t>
            </a:r>
            <a:r>
              <a:rPr lang="ar-SA" sz="3200" b="1" dirty="0">
                <a:solidFill>
                  <a:schemeClr val="tx1"/>
                </a:solidFill>
              </a:rPr>
              <a:t>لكل تفاعل قيمة محددة ولا تتغير بتغير التركيز ، ولكن </a:t>
            </a:r>
            <a:r>
              <a:rPr lang="ar-SA" sz="3200" b="1" dirty="0">
                <a:solidFill>
                  <a:srgbClr val="FF0000"/>
                </a:solidFill>
              </a:rPr>
              <a:t>بتغير</a:t>
            </a:r>
            <a:r>
              <a:rPr lang="ar-SA" sz="3200" b="1" dirty="0">
                <a:solidFill>
                  <a:schemeClr val="tx1"/>
                </a:solidFill>
              </a:rPr>
              <a:t> درجة الحرارة.</a:t>
            </a:r>
          </a:p>
        </p:txBody>
      </p:sp>
      <p:sp>
        <p:nvSpPr>
          <p:cNvPr id="11" name="مستطيل 10">
            <a:extLst>
              <a:ext uri="{FF2B5EF4-FFF2-40B4-BE49-F238E27FC236}">
                <a16:creationId xmlns:a16="http://schemas.microsoft.com/office/drawing/2014/main" id="{7ECA2AA3-0679-4729-8DED-67FDE441B8D3}"/>
              </a:ext>
            </a:extLst>
          </p:cNvPr>
          <p:cNvSpPr/>
          <p:nvPr/>
        </p:nvSpPr>
        <p:spPr>
          <a:xfrm>
            <a:off x="383365" y="4354429"/>
            <a:ext cx="1152128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5725" indent="-85725"/>
            <a:r>
              <a:rPr lang="ar-SA" sz="3200" b="1" dirty="0">
                <a:solidFill>
                  <a:schemeClr val="tx1"/>
                </a:solidFill>
              </a:rPr>
              <a:t>قيمة </a:t>
            </a:r>
            <a:r>
              <a:rPr lang="ar-SA" sz="3200" b="1" dirty="0">
                <a:solidFill>
                  <a:srgbClr val="FF0000"/>
                </a:solidFill>
              </a:rPr>
              <a:t>عددية</a:t>
            </a:r>
            <a:r>
              <a:rPr lang="ar-SA" sz="3200" b="1" dirty="0">
                <a:solidFill>
                  <a:schemeClr val="tx1"/>
                </a:solidFill>
              </a:rPr>
              <a:t> تربط بين تركيز المتفاعلات مع سرعة التفاعل عند درجة حرارة معينة.</a:t>
            </a:r>
          </a:p>
        </p:txBody>
      </p:sp>
      <p:sp>
        <p:nvSpPr>
          <p:cNvPr id="13" name="Text Box 15">
            <a:extLst>
              <a:ext uri="{FF2B5EF4-FFF2-40B4-BE49-F238E27FC236}">
                <a16:creationId xmlns:a16="http://schemas.microsoft.com/office/drawing/2014/main" id="{F411EDE7-6F2A-4957-AAF2-E045B92215F5}"/>
              </a:ext>
            </a:extLst>
          </p:cNvPr>
          <p:cNvSpPr txBox="1">
            <a:spLocks noChangeArrowheads="1"/>
          </p:cNvSpPr>
          <p:nvPr/>
        </p:nvSpPr>
        <p:spPr bwMode="auto">
          <a:xfrm>
            <a:off x="4943978" y="3406510"/>
            <a:ext cx="3744416" cy="769441"/>
          </a:xfrm>
          <a:prstGeom prst="rect">
            <a:avLst/>
          </a:prstGeom>
          <a:noFill/>
          <a:ln w="9525">
            <a:noFill/>
            <a:miter lim="800000"/>
            <a:headEnd/>
            <a:tailEnd/>
          </a:ln>
        </p:spPr>
        <p:txBody>
          <a:bodyPr wrap="square">
            <a:spAutoFit/>
          </a:bodyPr>
          <a:lstStyle/>
          <a:p>
            <a:pPr algn="l"/>
            <a:r>
              <a:rPr lang="en-US" altLang="en-US" sz="4400" b="1" dirty="0">
                <a:solidFill>
                  <a:srgbClr val="FF0000"/>
                </a:solidFill>
              </a:rPr>
              <a:t>R</a:t>
            </a:r>
            <a:r>
              <a:rPr lang="en-US" altLang="en-US" sz="4400" b="1" dirty="0"/>
              <a:t> = </a:t>
            </a:r>
            <a:r>
              <a:rPr lang="en-US" altLang="en-US" sz="4400" b="1" i="1" dirty="0"/>
              <a:t>k</a:t>
            </a:r>
            <a:r>
              <a:rPr lang="en-US" altLang="en-US" sz="4400" b="1" dirty="0"/>
              <a:t>[A]</a:t>
            </a:r>
            <a:r>
              <a:rPr lang="en-US" altLang="en-US" sz="4400" b="1" i="1" baseline="30000" dirty="0">
                <a:solidFill>
                  <a:srgbClr val="FF0000"/>
                </a:solidFill>
              </a:rPr>
              <a:t>m</a:t>
            </a:r>
            <a:r>
              <a:rPr lang="en-US" altLang="en-US" sz="4400" b="1" i="1" baseline="30000" dirty="0"/>
              <a:t> </a:t>
            </a:r>
            <a:r>
              <a:rPr lang="en-US" altLang="en-US" sz="4400" b="1" dirty="0"/>
              <a:t>[B]</a:t>
            </a:r>
            <a:r>
              <a:rPr lang="en-US" altLang="en-US" sz="4400" b="1" i="1" baseline="30000" dirty="0">
                <a:solidFill>
                  <a:srgbClr val="FF0000"/>
                </a:solidFill>
              </a:rPr>
              <a:t>n</a:t>
            </a:r>
          </a:p>
        </p:txBody>
      </p:sp>
      <p:sp>
        <p:nvSpPr>
          <p:cNvPr id="14" name="مربع نص 13">
            <a:extLst>
              <a:ext uri="{FF2B5EF4-FFF2-40B4-BE49-F238E27FC236}">
                <a16:creationId xmlns:a16="http://schemas.microsoft.com/office/drawing/2014/main" id="{0FCF3F4D-C24C-4429-BBCA-6AACB3929E7D}"/>
              </a:ext>
            </a:extLst>
          </p:cNvPr>
          <p:cNvSpPr txBox="1"/>
          <p:nvPr/>
        </p:nvSpPr>
        <p:spPr>
          <a:xfrm>
            <a:off x="7071360" y="1781004"/>
            <a:ext cx="4500880" cy="707886"/>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ar-SA" sz="4000" b="1" dirty="0">
                <a:solidFill>
                  <a:srgbClr val="FF0000"/>
                </a:solidFill>
              </a:rPr>
              <a:t> ثابت سرعة التفاعل</a:t>
            </a:r>
            <a:r>
              <a:rPr lang="ar-SA" sz="4000" b="1" dirty="0"/>
              <a:t>(</a:t>
            </a:r>
            <a:r>
              <a:rPr lang="en-US" sz="4000" b="1" dirty="0"/>
              <a:t>(k</a:t>
            </a:r>
            <a:r>
              <a:rPr lang="en-US" sz="4000" b="1" dirty="0">
                <a:solidFill>
                  <a:srgbClr val="FF0000"/>
                </a:solidFill>
              </a:rPr>
              <a:t> </a:t>
            </a:r>
            <a:endParaRPr lang="ar-SA" sz="4000" b="1" dirty="0">
              <a:solidFill>
                <a:srgbClr val="FF0000"/>
              </a:solidFill>
            </a:endParaRPr>
          </a:p>
        </p:txBody>
      </p:sp>
    </p:spTree>
    <p:extLst>
      <p:ext uri="{BB962C8B-B14F-4D97-AF65-F5344CB8AC3E}">
        <p14:creationId xmlns:p14="http://schemas.microsoft.com/office/powerpoint/2010/main" val="406671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C2AD4-C262-4CD6-BE19-6549FC922CA8}"/>
              </a:ext>
            </a:extLst>
          </p:cNvPr>
          <p:cNvSpPr txBox="1"/>
          <p:nvPr/>
        </p:nvSpPr>
        <p:spPr>
          <a:xfrm>
            <a:off x="2719388" y="1071563"/>
            <a:ext cx="5681662" cy="647700"/>
          </a:xfrm>
          <a:prstGeom prst="rect">
            <a:avLst/>
          </a:prstGeom>
          <a:noFill/>
        </p:spPr>
        <p:txBody>
          <a:bodyPr>
            <a:spAutoFit/>
          </a:bodyPr>
          <a:lstStyle/>
          <a:p>
            <a:pPr algn="ctr">
              <a:defRPr/>
            </a:pPr>
            <a:r>
              <a:rPr lang="ar-SA" sz="3600" b="1" dirty="0">
                <a:latin typeface="Sakkal Majalla" panose="02000000000000000000" pitchFamily="2" charset="-78"/>
                <a:cs typeface="+mj-cs"/>
              </a:rPr>
              <a:t>قوانين سرعة التفاعل الكيميائي</a:t>
            </a:r>
            <a:endParaRPr lang="en-US" sz="3600" dirty="0">
              <a:cs typeface="Sakkal Majalla" panose="02000000000000000000" pitchFamily="2" charset="-78"/>
            </a:endParaRPr>
          </a:p>
        </p:txBody>
      </p:sp>
      <p:sp>
        <p:nvSpPr>
          <p:cNvPr id="4" name="مربع نص 14">
            <a:extLst>
              <a:ext uri="{FF2B5EF4-FFF2-40B4-BE49-F238E27FC236}">
                <a16:creationId xmlns:a16="http://schemas.microsoft.com/office/drawing/2014/main" id="{BBFBA58A-D26B-436C-8588-C53404D657D1}"/>
              </a:ext>
            </a:extLst>
          </p:cNvPr>
          <p:cNvSpPr txBox="1"/>
          <p:nvPr/>
        </p:nvSpPr>
        <p:spPr>
          <a:xfrm>
            <a:off x="5671921" y="3500516"/>
            <a:ext cx="6276239" cy="1479829"/>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nSpc>
                <a:spcPct val="150000"/>
              </a:lnSpc>
            </a:pPr>
            <a:r>
              <a:rPr lang="ar-SA" sz="3200" b="1" dirty="0">
                <a:latin typeface="ae_AlMateen" panose="02060803050605020204" pitchFamily="18" charset="-78"/>
                <a:cs typeface="+mj-cs"/>
              </a:rPr>
              <a:t>لها وحدات قياس مختلفة مثل :</a:t>
            </a:r>
          </a:p>
          <a:p>
            <a:pPr>
              <a:lnSpc>
                <a:spcPct val="150000"/>
              </a:lnSpc>
            </a:pPr>
            <a:r>
              <a:rPr lang="ar-SA" sz="3200" b="1" dirty="0">
                <a:latin typeface="Lucida Fax" panose="02060602050505020204" pitchFamily="18" charset="0"/>
                <a:cs typeface="+mj-cs"/>
              </a:rPr>
              <a:t> </a:t>
            </a:r>
            <a:r>
              <a:rPr lang="en-US" sz="3200" b="1" dirty="0">
                <a:latin typeface="Lucida Fax" panose="02060602050505020204" pitchFamily="18" charset="0"/>
                <a:cs typeface="+mj-cs"/>
              </a:rPr>
              <a:t> </a:t>
            </a:r>
            <a:r>
              <a:rPr lang="en-US" sz="3200" b="1" dirty="0">
                <a:solidFill>
                  <a:srgbClr val="0000CC"/>
                </a:solidFill>
                <a:latin typeface="Lucida Fax" panose="02060602050505020204" pitchFamily="18" charset="0"/>
                <a:cs typeface="+mj-cs"/>
              </a:rPr>
              <a:t>L</a:t>
            </a:r>
            <a:r>
              <a:rPr lang="en-US" sz="3200" b="1" baseline="30000" dirty="0">
                <a:solidFill>
                  <a:srgbClr val="0000CC"/>
                </a:solidFill>
                <a:latin typeface="Lucida Fax" panose="02060602050505020204" pitchFamily="18" charset="0"/>
                <a:cs typeface="+mj-cs"/>
              </a:rPr>
              <a:t>2</a:t>
            </a:r>
            <a:r>
              <a:rPr lang="en-US" sz="3200" b="1" dirty="0">
                <a:solidFill>
                  <a:srgbClr val="0000CC"/>
                </a:solidFill>
                <a:latin typeface="Lucida Fax" panose="02060602050505020204" pitchFamily="18" charset="0"/>
                <a:cs typeface="+mj-cs"/>
              </a:rPr>
              <a:t>/mol</a:t>
            </a:r>
            <a:r>
              <a:rPr lang="en-US" sz="3200" b="1" baseline="30000" dirty="0">
                <a:solidFill>
                  <a:srgbClr val="0000CC"/>
                </a:solidFill>
                <a:latin typeface="Lucida Fax" panose="02060602050505020204" pitchFamily="18" charset="0"/>
                <a:cs typeface="+mj-cs"/>
              </a:rPr>
              <a:t>2</a:t>
            </a:r>
            <a:r>
              <a:rPr lang="en-US" sz="3200" b="1" dirty="0">
                <a:solidFill>
                  <a:srgbClr val="0000CC"/>
                </a:solidFill>
                <a:latin typeface="Lucida Fax" panose="02060602050505020204" pitchFamily="18" charset="0"/>
                <a:cs typeface="+mj-cs"/>
              </a:rPr>
              <a:t>.s </a:t>
            </a:r>
            <a:r>
              <a:rPr lang="ar-SA" sz="3200" b="1" dirty="0">
                <a:latin typeface="Lucida Fax" panose="02060602050505020204" pitchFamily="18" charset="0"/>
                <a:cs typeface="+mj-cs"/>
              </a:rPr>
              <a:t>أو  </a:t>
            </a:r>
            <a:r>
              <a:rPr lang="en-US" sz="3200" b="1" dirty="0">
                <a:latin typeface="Lucida Fax" panose="02060602050505020204" pitchFamily="18" charset="0"/>
                <a:cs typeface="+mj-cs"/>
              </a:rPr>
              <a:t> </a:t>
            </a:r>
            <a:r>
              <a:rPr lang="en-US" sz="3200" b="1" dirty="0">
                <a:solidFill>
                  <a:srgbClr val="0000CC"/>
                </a:solidFill>
                <a:latin typeface="Lucida Fax" panose="02060602050505020204" pitchFamily="18" charset="0"/>
                <a:cs typeface="+mj-cs"/>
              </a:rPr>
              <a:t>L/</a:t>
            </a:r>
            <a:r>
              <a:rPr lang="en-US" sz="3200" b="1" dirty="0" err="1">
                <a:solidFill>
                  <a:srgbClr val="0000CC"/>
                </a:solidFill>
                <a:latin typeface="Lucida Fax" panose="02060602050505020204" pitchFamily="18" charset="0"/>
                <a:cs typeface="+mj-cs"/>
              </a:rPr>
              <a:t>mol.s</a:t>
            </a:r>
            <a:r>
              <a:rPr lang="en-US" sz="3200" b="1" dirty="0">
                <a:solidFill>
                  <a:srgbClr val="0000CC"/>
                </a:solidFill>
                <a:latin typeface="Lucida Fax" panose="02060602050505020204" pitchFamily="18" charset="0"/>
                <a:cs typeface="+mj-cs"/>
              </a:rPr>
              <a:t> </a:t>
            </a:r>
            <a:r>
              <a:rPr lang="ar-SA" sz="3200" b="1" dirty="0">
                <a:latin typeface="Lucida Fax" panose="02060602050505020204" pitchFamily="18" charset="0"/>
                <a:cs typeface="+mj-cs"/>
              </a:rPr>
              <a:t>أو </a:t>
            </a:r>
            <a:r>
              <a:rPr lang="en-US" sz="3200" b="1" dirty="0">
                <a:solidFill>
                  <a:srgbClr val="0000CC"/>
                </a:solidFill>
                <a:latin typeface="Lucida Fax" panose="02060602050505020204" pitchFamily="18" charset="0"/>
                <a:cs typeface="+mj-cs"/>
              </a:rPr>
              <a:t>s</a:t>
            </a:r>
            <a:r>
              <a:rPr lang="en-US" sz="3200" b="1" baseline="30000" dirty="0">
                <a:solidFill>
                  <a:srgbClr val="0000CC"/>
                </a:solidFill>
                <a:latin typeface="Lucida Fax" panose="02060602050505020204" pitchFamily="18" charset="0"/>
                <a:cs typeface="+mj-cs"/>
              </a:rPr>
              <a:t>-1</a:t>
            </a:r>
            <a:endParaRPr lang="ar-SA" sz="3200" b="1" baseline="30000" dirty="0">
              <a:solidFill>
                <a:srgbClr val="0000CC"/>
              </a:solidFill>
              <a:latin typeface="Lucida Fax" panose="02060602050505020204" pitchFamily="18" charset="0"/>
              <a:cs typeface="+mj-cs"/>
            </a:endParaRPr>
          </a:p>
        </p:txBody>
      </p:sp>
      <p:sp>
        <p:nvSpPr>
          <p:cNvPr id="8" name="مربع نص 7">
            <a:extLst>
              <a:ext uri="{FF2B5EF4-FFF2-40B4-BE49-F238E27FC236}">
                <a16:creationId xmlns:a16="http://schemas.microsoft.com/office/drawing/2014/main" id="{CEF78036-CBED-4D4B-B34B-86E4A218F9AC}"/>
              </a:ext>
            </a:extLst>
          </p:cNvPr>
          <p:cNvSpPr txBox="1"/>
          <p:nvPr/>
        </p:nvSpPr>
        <p:spPr>
          <a:xfrm>
            <a:off x="8077200" y="1781004"/>
            <a:ext cx="3495040" cy="901593"/>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50000"/>
              </a:lnSpc>
            </a:pPr>
            <a:r>
              <a:rPr lang="ar-SA" sz="4000" b="1" dirty="0">
                <a:solidFill>
                  <a:srgbClr val="FF0000"/>
                </a:solidFill>
                <a:latin typeface="ae_AlMateen" panose="02060803050605020204" pitchFamily="18" charset="-78"/>
              </a:rPr>
              <a:t>وحدة قياس </a:t>
            </a:r>
            <a:r>
              <a:rPr lang="en-US" sz="4000" b="1" dirty="0">
                <a:solidFill>
                  <a:srgbClr val="FF0000"/>
                </a:solidFill>
                <a:latin typeface="ae_AlMateen" panose="02060803050605020204" pitchFamily="18" charset="-78"/>
              </a:rPr>
              <a:t>k</a:t>
            </a:r>
            <a:endParaRPr lang="ar-SA" sz="4000" b="1" dirty="0">
              <a:solidFill>
                <a:srgbClr val="FF0000"/>
              </a:solidFill>
              <a:latin typeface="ae_AlMateen" panose="02060803050605020204" pitchFamily="18" charset="-78"/>
            </a:endParaRPr>
          </a:p>
        </p:txBody>
      </p:sp>
    </p:spTree>
    <p:extLst>
      <p:ext uri="{BB962C8B-B14F-4D97-AF65-F5344CB8AC3E}">
        <p14:creationId xmlns:p14="http://schemas.microsoft.com/office/powerpoint/2010/main" val="243142406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777</Words>
  <Application>Microsoft Office PowerPoint</Application>
  <PresentationFormat>شاشة عريضة</PresentationFormat>
  <Paragraphs>118</Paragraphs>
  <Slides>20</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20</vt:i4>
      </vt:variant>
    </vt:vector>
  </HeadingPairs>
  <TitlesOfParts>
    <vt:vector size="29" baseType="lpstr">
      <vt:lpstr>ae_AlMateen</vt:lpstr>
      <vt:lpstr>Arial</vt:lpstr>
      <vt:lpstr>Calibri</vt:lpstr>
      <vt:lpstr>Calibri Light</vt:lpstr>
      <vt:lpstr>Cambria Math</vt:lpstr>
      <vt:lpstr>Lucida Fax</vt:lpstr>
      <vt:lpstr>Sakkal Majalla</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سلطان المطيري</dc:creator>
  <cp:lastModifiedBy>majed Al-hakami</cp:lastModifiedBy>
  <cp:revision>7</cp:revision>
  <dcterms:created xsi:type="dcterms:W3CDTF">2020-09-01T14:46:23Z</dcterms:created>
  <dcterms:modified xsi:type="dcterms:W3CDTF">2020-12-05T12:27:31Z</dcterms:modified>
</cp:coreProperties>
</file>