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9" r:id="rId2"/>
    <p:sldId id="258" r:id="rId3"/>
    <p:sldId id="260" r:id="rId4"/>
    <p:sldId id="261" r:id="rId5"/>
    <p:sldId id="262" r:id="rId6"/>
    <p:sldId id="263" r:id="rId7"/>
    <p:sldId id="264" r:id="rId8"/>
    <p:sldId id="278" r:id="rId9"/>
    <p:sldId id="265" r:id="rId10"/>
    <p:sldId id="279" r:id="rId11"/>
    <p:sldId id="266" r:id="rId12"/>
    <p:sldId id="280" r:id="rId13"/>
    <p:sldId id="267" r:id="rId14"/>
    <p:sldId id="268" r:id="rId15"/>
    <p:sldId id="269" r:id="rId16"/>
    <p:sldId id="270" r:id="rId17"/>
    <p:sldId id="271" r:id="rId18"/>
    <p:sldId id="277" r:id="rId19"/>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0B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ed Al-hakami" userId="c15e6e485a5a4051" providerId="LiveId" clId="{CC127747-AF6F-4DFC-A402-DB3FB06A1C0F}"/>
    <pc:docChg chg="undo custSel addSld delSld modSld">
      <pc:chgData name="majed Al-hakami" userId="c15e6e485a5a4051" providerId="LiveId" clId="{CC127747-AF6F-4DFC-A402-DB3FB06A1C0F}" dt="2020-10-15T11:35:44.284" v="69" actId="1076"/>
      <pc:docMkLst>
        <pc:docMk/>
      </pc:docMkLst>
      <pc:sldChg chg="del">
        <pc:chgData name="majed Al-hakami" userId="c15e6e485a5a4051" providerId="LiveId" clId="{CC127747-AF6F-4DFC-A402-DB3FB06A1C0F}" dt="2020-10-03T20:34:37.055" v="16" actId="47"/>
        <pc:sldMkLst>
          <pc:docMk/>
          <pc:sldMk cId="2447272190" sldId="256"/>
        </pc:sldMkLst>
      </pc:sldChg>
      <pc:sldChg chg="del">
        <pc:chgData name="majed Al-hakami" userId="c15e6e485a5a4051" providerId="LiveId" clId="{CC127747-AF6F-4DFC-A402-DB3FB06A1C0F}" dt="2020-10-03T20:34:35.137" v="15" actId="47"/>
        <pc:sldMkLst>
          <pc:docMk/>
          <pc:sldMk cId="3985106440" sldId="257"/>
        </pc:sldMkLst>
      </pc:sldChg>
      <pc:sldChg chg="addSp modSp mod">
        <pc:chgData name="majed Al-hakami" userId="c15e6e485a5a4051" providerId="LiveId" clId="{CC127747-AF6F-4DFC-A402-DB3FB06A1C0F}" dt="2020-10-15T11:35:44.284" v="69" actId="1076"/>
        <pc:sldMkLst>
          <pc:docMk/>
          <pc:sldMk cId="3855509451" sldId="258"/>
        </pc:sldMkLst>
        <pc:spChg chg="mod">
          <ac:chgData name="majed Al-hakami" userId="c15e6e485a5a4051" providerId="LiveId" clId="{CC127747-AF6F-4DFC-A402-DB3FB06A1C0F}" dt="2020-10-15T11:35:44.284" v="69" actId="1076"/>
          <ac:spMkLst>
            <pc:docMk/>
            <pc:sldMk cId="3855509451" sldId="258"/>
            <ac:spMk id="6" creationId="{96B3EF96-CDEA-421C-9DE2-8B4940AD7B26}"/>
          </ac:spMkLst>
        </pc:spChg>
        <pc:spChg chg="add mod">
          <ac:chgData name="majed Al-hakami" userId="c15e6e485a5a4051" providerId="LiveId" clId="{CC127747-AF6F-4DFC-A402-DB3FB06A1C0F}" dt="2020-10-15T11:35:31.826" v="65" actId="14100"/>
          <ac:spMkLst>
            <pc:docMk/>
            <pc:sldMk cId="3855509451" sldId="258"/>
            <ac:spMk id="9" creationId="{BFCAD2A0-F900-403D-827E-654DED7D329D}"/>
          </ac:spMkLst>
        </pc:spChg>
      </pc:sldChg>
      <pc:sldChg chg="modSp mod">
        <pc:chgData name="majed Al-hakami" userId="c15e6e485a5a4051" providerId="LiveId" clId="{CC127747-AF6F-4DFC-A402-DB3FB06A1C0F}" dt="2020-10-03T20:34:42.386" v="17" actId="403"/>
        <pc:sldMkLst>
          <pc:docMk/>
          <pc:sldMk cId="1476626819" sldId="259"/>
        </pc:sldMkLst>
        <pc:spChg chg="mod">
          <ac:chgData name="majed Al-hakami" userId="c15e6e485a5a4051" providerId="LiveId" clId="{CC127747-AF6F-4DFC-A402-DB3FB06A1C0F}" dt="2020-10-03T20:34:42.386" v="17" actId="403"/>
          <ac:spMkLst>
            <pc:docMk/>
            <pc:sldMk cId="1476626819" sldId="259"/>
            <ac:spMk id="19" creationId="{EA6D929D-48F8-4DAF-A4FE-3BE268AF2D56}"/>
          </ac:spMkLst>
        </pc:spChg>
      </pc:sldChg>
      <pc:sldChg chg="modSp mod">
        <pc:chgData name="majed Al-hakami" userId="c15e6e485a5a4051" providerId="LiveId" clId="{CC127747-AF6F-4DFC-A402-DB3FB06A1C0F}" dt="2020-10-06T10:47:14.432" v="40" actId="403"/>
        <pc:sldMkLst>
          <pc:docMk/>
          <pc:sldMk cId="18824812" sldId="261"/>
        </pc:sldMkLst>
        <pc:spChg chg="mod">
          <ac:chgData name="majed Al-hakami" userId="c15e6e485a5a4051" providerId="LiveId" clId="{CC127747-AF6F-4DFC-A402-DB3FB06A1C0F}" dt="2020-10-06T10:47:14.432" v="40" actId="403"/>
          <ac:spMkLst>
            <pc:docMk/>
            <pc:sldMk cId="18824812" sldId="261"/>
            <ac:spMk id="4" creationId="{B8148156-92AC-4925-9B12-273A2940BD47}"/>
          </ac:spMkLst>
        </pc:spChg>
      </pc:sldChg>
      <pc:sldChg chg="modSp mod">
        <pc:chgData name="majed Al-hakami" userId="c15e6e485a5a4051" providerId="LiveId" clId="{CC127747-AF6F-4DFC-A402-DB3FB06A1C0F}" dt="2020-10-06T10:47:26.390" v="42" actId="403"/>
        <pc:sldMkLst>
          <pc:docMk/>
          <pc:sldMk cId="2252085378" sldId="262"/>
        </pc:sldMkLst>
        <pc:spChg chg="mod">
          <ac:chgData name="majed Al-hakami" userId="c15e6e485a5a4051" providerId="LiveId" clId="{CC127747-AF6F-4DFC-A402-DB3FB06A1C0F}" dt="2020-10-06T10:47:26.390" v="42" actId="403"/>
          <ac:spMkLst>
            <pc:docMk/>
            <pc:sldMk cId="2252085378" sldId="262"/>
            <ac:spMk id="4" creationId="{C4DB244D-4735-4CF7-B000-83241D6C29EB}"/>
          </ac:spMkLst>
        </pc:spChg>
      </pc:sldChg>
      <pc:sldChg chg="addSp delSp modSp mod">
        <pc:chgData name="majed Al-hakami" userId="c15e6e485a5a4051" providerId="LiveId" clId="{CC127747-AF6F-4DFC-A402-DB3FB06A1C0F}" dt="2020-10-05T18:47:51.828" v="31" actId="478"/>
        <pc:sldMkLst>
          <pc:docMk/>
          <pc:sldMk cId="1698749219" sldId="264"/>
        </pc:sldMkLst>
        <pc:picChg chg="mod">
          <ac:chgData name="majed Al-hakami" userId="c15e6e485a5a4051" providerId="LiveId" clId="{CC127747-AF6F-4DFC-A402-DB3FB06A1C0F}" dt="2020-10-05T18:44:56.485" v="22" actId="14100"/>
          <ac:picMkLst>
            <pc:docMk/>
            <pc:sldMk cId="1698749219" sldId="264"/>
            <ac:picMk id="6" creationId="{24624FF0-02B8-4B55-918B-51EB43EED0A0}"/>
          </ac:picMkLst>
        </pc:picChg>
        <pc:picChg chg="add del">
          <ac:chgData name="majed Al-hakami" userId="c15e6e485a5a4051" providerId="LiveId" clId="{CC127747-AF6F-4DFC-A402-DB3FB06A1C0F}" dt="2020-10-05T18:47:51.828" v="31" actId="478"/>
          <ac:picMkLst>
            <pc:docMk/>
            <pc:sldMk cId="1698749219" sldId="264"/>
            <ac:picMk id="8" creationId="{9B89EF05-FE23-43D0-AABA-FD9DC1445AA5}"/>
          </ac:picMkLst>
        </pc:picChg>
      </pc:sldChg>
      <pc:sldChg chg="modSp mod">
        <pc:chgData name="majed Al-hakami" userId="c15e6e485a5a4051" providerId="LiveId" clId="{CC127747-AF6F-4DFC-A402-DB3FB06A1C0F}" dt="2020-10-05T18:18:34.326" v="20" actId="403"/>
        <pc:sldMkLst>
          <pc:docMk/>
          <pc:sldMk cId="4205414586" sldId="265"/>
        </pc:sldMkLst>
        <pc:spChg chg="mod">
          <ac:chgData name="majed Al-hakami" userId="c15e6e485a5a4051" providerId="LiveId" clId="{CC127747-AF6F-4DFC-A402-DB3FB06A1C0F}" dt="2020-10-05T18:18:34.326" v="20" actId="403"/>
          <ac:spMkLst>
            <pc:docMk/>
            <pc:sldMk cId="4205414586" sldId="265"/>
            <ac:spMk id="4" creationId="{D5282494-F737-4660-B0C5-61B7ECF037B5}"/>
          </ac:spMkLst>
        </pc:spChg>
      </pc:sldChg>
      <pc:sldChg chg="addSp delSp modSp mod">
        <pc:chgData name="majed Al-hakami" userId="c15e6e485a5a4051" providerId="LiveId" clId="{CC127747-AF6F-4DFC-A402-DB3FB06A1C0F}" dt="2020-10-06T10:50:04.558" v="61" actId="1037"/>
        <pc:sldMkLst>
          <pc:docMk/>
          <pc:sldMk cId="2471901538" sldId="266"/>
        </pc:sldMkLst>
        <pc:spChg chg="mod">
          <ac:chgData name="majed Al-hakami" userId="c15e6e485a5a4051" providerId="LiveId" clId="{CC127747-AF6F-4DFC-A402-DB3FB06A1C0F}" dt="2020-10-06T10:49:05.182" v="49" actId="20577"/>
          <ac:spMkLst>
            <pc:docMk/>
            <pc:sldMk cId="2471901538" sldId="266"/>
            <ac:spMk id="4" creationId="{842347EF-E3F6-47B0-901F-19F6DE22A81D}"/>
          </ac:spMkLst>
        </pc:spChg>
        <pc:spChg chg="mod">
          <ac:chgData name="majed Al-hakami" userId="c15e6e485a5a4051" providerId="LiveId" clId="{CC127747-AF6F-4DFC-A402-DB3FB06A1C0F}" dt="2020-10-06T10:49:36.647" v="54" actId="207"/>
          <ac:spMkLst>
            <pc:docMk/>
            <pc:sldMk cId="2471901538" sldId="266"/>
            <ac:spMk id="6" creationId="{AD6AE23E-3B54-438C-AF57-0973D3A1C752}"/>
          </ac:spMkLst>
        </pc:spChg>
        <pc:spChg chg="add del mod">
          <ac:chgData name="majed Al-hakami" userId="c15e6e485a5a4051" providerId="LiveId" clId="{CC127747-AF6F-4DFC-A402-DB3FB06A1C0F}" dt="2020-10-06T10:49:02.792" v="48" actId="478"/>
          <ac:spMkLst>
            <pc:docMk/>
            <pc:sldMk cId="2471901538" sldId="266"/>
            <ac:spMk id="10" creationId="{3B1D9E94-A864-4DF2-BFE2-CDDCD9A9E6C7}"/>
          </ac:spMkLst>
        </pc:spChg>
        <pc:spChg chg="add del">
          <ac:chgData name="majed Al-hakami" userId="c15e6e485a5a4051" providerId="LiveId" clId="{CC127747-AF6F-4DFC-A402-DB3FB06A1C0F}" dt="2020-10-06T10:49:31.574" v="53" actId="478"/>
          <ac:spMkLst>
            <pc:docMk/>
            <pc:sldMk cId="2471901538" sldId="266"/>
            <ac:spMk id="12" creationId="{8CD3DA7A-7820-46EF-80C9-82232817D0E8}"/>
          </ac:spMkLst>
        </pc:spChg>
        <pc:picChg chg="mod">
          <ac:chgData name="majed Al-hakami" userId="c15e6e485a5a4051" providerId="LiveId" clId="{CC127747-AF6F-4DFC-A402-DB3FB06A1C0F}" dt="2020-10-06T10:50:04.558" v="61" actId="1037"/>
          <ac:picMkLst>
            <pc:docMk/>
            <pc:sldMk cId="2471901538" sldId="266"/>
            <ac:picMk id="2" creationId="{5B795289-40E3-444B-96E0-1A570145ED24}"/>
          </ac:picMkLst>
        </pc:picChg>
      </pc:sldChg>
      <pc:sldChg chg="modSp mod">
        <pc:chgData name="majed Al-hakami" userId="c15e6e485a5a4051" providerId="LiveId" clId="{CC127747-AF6F-4DFC-A402-DB3FB06A1C0F}" dt="2020-10-03T20:32:49.737" v="14" actId="14100"/>
        <pc:sldMkLst>
          <pc:docMk/>
          <pc:sldMk cId="2187301432" sldId="268"/>
        </pc:sldMkLst>
        <pc:spChg chg="mod">
          <ac:chgData name="majed Al-hakami" userId="c15e6e485a5a4051" providerId="LiveId" clId="{CC127747-AF6F-4DFC-A402-DB3FB06A1C0F}" dt="2020-10-03T20:32:49.737" v="14" actId="14100"/>
          <ac:spMkLst>
            <pc:docMk/>
            <pc:sldMk cId="2187301432" sldId="268"/>
            <ac:spMk id="6" creationId="{A01439D6-6C19-4293-8F56-49F0D65A7562}"/>
          </ac:spMkLst>
        </pc:spChg>
        <pc:picChg chg="mod">
          <ac:chgData name="majed Al-hakami" userId="c15e6e485a5a4051" providerId="LiveId" clId="{CC127747-AF6F-4DFC-A402-DB3FB06A1C0F}" dt="2020-10-03T20:32:43.474" v="13" actId="14100"/>
          <ac:picMkLst>
            <pc:docMk/>
            <pc:sldMk cId="2187301432" sldId="268"/>
            <ac:picMk id="10" creationId="{D1E1AE6F-1459-40D2-B368-C71284556ADA}"/>
          </ac:picMkLst>
        </pc:picChg>
      </pc:sldChg>
      <pc:sldChg chg="delSp modSp add mod">
        <pc:chgData name="majed Al-hakami" userId="c15e6e485a5a4051" providerId="LiveId" clId="{CC127747-AF6F-4DFC-A402-DB3FB06A1C0F}" dt="2020-10-06T10:53:37.517" v="62" actId="14100"/>
        <pc:sldMkLst>
          <pc:docMk/>
          <pc:sldMk cId="3430109610" sldId="278"/>
        </pc:sldMkLst>
        <pc:picChg chg="del">
          <ac:chgData name="majed Al-hakami" userId="c15e6e485a5a4051" providerId="LiveId" clId="{CC127747-AF6F-4DFC-A402-DB3FB06A1C0F}" dt="2020-10-05T18:45:40.207" v="25" actId="478"/>
          <ac:picMkLst>
            <pc:docMk/>
            <pc:sldMk cId="3430109610" sldId="278"/>
            <ac:picMk id="6" creationId="{24624FF0-02B8-4B55-918B-51EB43EED0A0}"/>
          </ac:picMkLst>
        </pc:picChg>
        <pc:picChg chg="mod">
          <ac:chgData name="majed Al-hakami" userId="c15e6e485a5a4051" providerId="LiveId" clId="{CC127747-AF6F-4DFC-A402-DB3FB06A1C0F}" dt="2020-10-06T10:53:37.517" v="62" actId="14100"/>
          <ac:picMkLst>
            <pc:docMk/>
            <pc:sldMk cId="3430109610" sldId="278"/>
            <ac:picMk id="8" creationId="{9B89EF05-FE23-43D0-AABA-FD9DC1445AA5}"/>
          </ac:picMkLst>
        </pc:picChg>
      </pc:sldChg>
      <pc:sldChg chg="addSp delSp modSp add mod">
        <pc:chgData name="majed Al-hakami" userId="c15e6e485a5a4051" providerId="LiveId" clId="{CC127747-AF6F-4DFC-A402-DB3FB06A1C0F}" dt="2020-10-05T18:51:20.905" v="39" actId="14100"/>
        <pc:sldMkLst>
          <pc:docMk/>
          <pc:sldMk cId="3979898224" sldId="279"/>
        </pc:sldMkLst>
        <pc:spChg chg="del">
          <ac:chgData name="majed Al-hakami" userId="c15e6e485a5a4051" providerId="LiveId" clId="{CC127747-AF6F-4DFC-A402-DB3FB06A1C0F}" dt="2020-10-05T18:51:00.218" v="33" actId="478"/>
          <ac:spMkLst>
            <pc:docMk/>
            <pc:sldMk cId="3979898224" sldId="279"/>
            <ac:spMk id="4" creationId="{D5282494-F737-4660-B0C5-61B7ECF037B5}"/>
          </ac:spMkLst>
        </pc:spChg>
        <pc:spChg chg="del">
          <ac:chgData name="majed Al-hakami" userId="c15e6e485a5a4051" providerId="LiveId" clId="{CC127747-AF6F-4DFC-A402-DB3FB06A1C0F}" dt="2020-10-05T18:51:00.218" v="33" actId="478"/>
          <ac:spMkLst>
            <pc:docMk/>
            <pc:sldMk cId="3979898224" sldId="279"/>
            <ac:spMk id="5" creationId="{328E0993-8F26-4B6B-88FE-9336F0FF425B}"/>
          </ac:spMkLst>
        </pc:spChg>
        <pc:spChg chg="add mod">
          <ac:chgData name="majed Al-hakami" userId="c15e6e485a5a4051" providerId="LiveId" clId="{CC127747-AF6F-4DFC-A402-DB3FB06A1C0F}" dt="2020-10-05T18:51:17.803" v="38" actId="14100"/>
          <ac:spMkLst>
            <pc:docMk/>
            <pc:sldMk cId="3979898224" sldId="279"/>
            <ac:spMk id="8" creationId="{31707D24-E767-420F-B3FD-A534A8F4AFF8}"/>
          </ac:spMkLst>
        </pc:spChg>
        <pc:spChg chg="add mod">
          <ac:chgData name="majed Al-hakami" userId="c15e6e485a5a4051" providerId="LiveId" clId="{CC127747-AF6F-4DFC-A402-DB3FB06A1C0F}" dt="2020-10-05T18:51:11.759" v="37" actId="12"/>
          <ac:spMkLst>
            <pc:docMk/>
            <pc:sldMk cId="3979898224" sldId="279"/>
            <ac:spMk id="9" creationId="{BF7636EC-03D0-459B-A2D9-C9F8E76DB36B}"/>
          </ac:spMkLst>
        </pc:spChg>
        <pc:spChg chg="add mod">
          <ac:chgData name="majed Al-hakami" userId="c15e6e485a5a4051" providerId="LiveId" clId="{CC127747-AF6F-4DFC-A402-DB3FB06A1C0F}" dt="2020-10-05T18:51:11.759" v="37" actId="12"/>
          <ac:spMkLst>
            <pc:docMk/>
            <pc:sldMk cId="3979898224" sldId="279"/>
            <ac:spMk id="10" creationId="{00F2FE9A-3223-4D88-89AB-6C2B5DF47D0C}"/>
          </ac:spMkLst>
        </pc:spChg>
        <pc:spChg chg="add mod">
          <ac:chgData name="majed Al-hakami" userId="c15e6e485a5a4051" providerId="LiveId" clId="{CC127747-AF6F-4DFC-A402-DB3FB06A1C0F}" dt="2020-10-05T18:51:20.905" v="39" actId="14100"/>
          <ac:spMkLst>
            <pc:docMk/>
            <pc:sldMk cId="3979898224" sldId="279"/>
            <ac:spMk id="11" creationId="{AEC534BC-AE48-42CF-ACC4-26DBC4EF7D99}"/>
          </ac:spMkLst>
        </pc:spChg>
        <pc:spChg chg="add mod">
          <ac:chgData name="majed Al-hakami" userId="c15e6e485a5a4051" providerId="LiveId" clId="{CC127747-AF6F-4DFC-A402-DB3FB06A1C0F}" dt="2020-10-05T18:51:11.759" v="37" actId="12"/>
          <ac:spMkLst>
            <pc:docMk/>
            <pc:sldMk cId="3979898224" sldId="279"/>
            <ac:spMk id="12" creationId="{A033881B-BFA3-4BB2-9EF8-6FEC84D1C705}"/>
          </ac:spMkLst>
        </pc:spChg>
        <pc:picChg chg="del">
          <ac:chgData name="majed Al-hakami" userId="c15e6e485a5a4051" providerId="LiveId" clId="{CC127747-AF6F-4DFC-A402-DB3FB06A1C0F}" dt="2020-10-05T18:51:00.218" v="33" actId="478"/>
          <ac:picMkLst>
            <pc:docMk/>
            <pc:sldMk cId="3979898224" sldId="279"/>
            <ac:picMk id="6" creationId="{AAA9F253-0172-492E-BCCE-A5B56A1968B6}"/>
          </ac:picMkLst>
        </pc:picChg>
        <pc:picChg chg="del">
          <ac:chgData name="majed Al-hakami" userId="c15e6e485a5a4051" providerId="LiveId" clId="{CC127747-AF6F-4DFC-A402-DB3FB06A1C0F}" dt="2020-10-05T18:51:00.218" v="33" actId="478"/>
          <ac:picMkLst>
            <pc:docMk/>
            <pc:sldMk cId="3979898224" sldId="279"/>
            <ac:picMk id="7" creationId="{60B7C555-55FB-409D-85BE-6DA1BD9F69AD}"/>
          </ac:picMkLst>
        </pc:picChg>
      </pc:sldChg>
      <pc:sldChg chg="modSp add mod">
        <pc:chgData name="majed Al-hakami" userId="c15e6e485a5a4051" providerId="LiveId" clId="{CC127747-AF6F-4DFC-A402-DB3FB06A1C0F}" dt="2020-10-06T10:49:50.824" v="55" actId="1076"/>
        <pc:sldMkLst>
          <pc:docMk/>
          <pc:sldMk cId="4192653358" sldId="280"/>
        </pc:sldMkLst>
        <pc:spChg chg="mod">
          <ac:chgData name="majed Al-hakami" userId="c15e6e485a5a4051" providerId="LiveId" clId="{CC127747-AF6F-4DFC-A402-DB3FB06A1C0F}" dt="2020-10-06T10:49:50.824" v="55" actId="1076"/>
          <ac:spMkLst>
            <pc:docMk/>
            <pc:sldMk cId="4192653358" sldId="280"/>
            <ac:spMk id="8" creationId="{85E28AE7-6F27-45B6-B875-25CC727A063C}"/>
          </ac:spMkLst>
        </pc:spChg>
      </pc:sldChg>
    </pc:docChg>
  </pc:docChgLst>
  <pc:docChgLst>
    <pc:chgData name="majed Al-hakami" userId="c15e6e485a5a4051" providerId="LiveId" clId="{BE1B071A-1126-4399-AEF9-D57A839DA8D8}"/>
    <pc:docChg chg="modSld">
      <pc:chgData name="majed Al-hakami" userId="c15e6e485a5a4051" providerId="LiveId" clId="{BE1B071A-1126-4399-AEF9-D57A839DA8D8}" dt="2020-12-02T06:18:27.670" v="0" actId="1076"/>
      <pc:docMkLst>
        <pc:docMk/>
      </pc:docMkLst>
      <pc:sldChg chg="modSp mod">
        <pc:chgData name="majed Al-hakami" userId="c15e6e485a5a4051" providerId="LiveId" clId="{BE1B071A-1126-4399-AEF9-D57A839DA8D8}" dt="2020-12-02T06:18:27.670" v="0" actId="1076"/>
        <pc:sldMkLst>
          <pc:docMk/>
          <pc:sldMk cId="4192653358" sldId="280"/>
        </pc:sldMkLst>
        <pc:spChg chg="mod">
          <ac:chgData name="majed Al-hakami" userId="c15e6e485a5a4051" providerId="LiveId" clId="{BE1B071A-1126-4399-AEF9-D57A839DA8D8}" dt="2020-12-02T06:18:27.670" v="0" actId="1076"/>
          <ac:spMkLst>
            <pc:docMk/>
            <pc:sldMk cId="4192653358" sldId="280"/>
            <ac:spMk id="8" creationId="{85E28AE7-6F27-45B6-B875-25CC727A063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BF038A5-4BBC-460E-A9D8-8929DCDC682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0F524918-6B66-4047-9B8E-B95D54F305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5B524B88-B51E-4E40-BC7B-6A275779A894}"/>
              </a:ext>
            </a:extLst>
          </p:cNvPr>
          <p:cNvSpPr>
            <a:spLocks noGrp="1"/>
          </p:cNvSpPr>
          <p:nvPr>
            <p:ph type="dt" sz="half" idx="10"/>
          </p:nvPr>
        </p:nvSpPr>
        <p:spPr/>
        <p:txBody>
          <a:bodyPr/>
          <a:lstStyle/>
          <a:p>
            <a:fld id="{C30387C1-AC6E-42AF-8B56-BCE79D8438EF}" type="datetimeFigureOut">
              <a:rPr lang="ar-SA" smtClean="0"/>
              <a:t>17/04/42</a:t>
            </a:fld>
            <a:endParaRPr lang="ar-SA"/>
          </a:p>
        </p:txBody>
      </p:sp>
      <p:sp>
        <p:nvSpPr>
          <p:cNvPr id="5" name="عنصر نائب للتذييل 4">
            <a:extLst>
              <a:ext uri="{FF2B5EF4-FFF2-40B4-BE49-F238E27FC236}">
                <a16:creationId xmlns:a16="http://schemas.microsoft.com/office/drawing/2014/main" id="{4D4D1637-F4CC-4473-B9A8-91A6D037429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49277BD-1E5F-45F5-9DD8-498108385647}"/>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3583400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17FB6B0-AF2D-4E8B-A61F-305912454596}"/>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3BBD51B6-12A1-4A6D-A49D-BE142844CF0B}"/>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45A14E95-4D90-409E-9C8D-48083D1BCBCA}"/>
              </a:ext>
            </a:extLst>
          </p:cNvPr>
          <p:cNvSpPr>
            <a:spLocks noGrp="1"/>
          </p:cNvSpPr>
          <p:nvPr>
            <p:ph type="dt" sz="half" idx="10"/>
          </p:nvPr>
        </p:nvSpPr>
        <p:spPr/>
        <p:txBody>
          <a:bodyPr/>
          <a:lstStyle/>
          <a:p>
            <a:fld id="{C30387C1-AC6E-42AF-8B56-BCE79D8438EF}" type="datetimeFigureOut">
              <a:rPr lang="ar-SA" smtClean="0"/>
              <a:t>17/04/42</a:t>
            </a:fld>
            <a:endParaRPr lang="ar-SA"/>
          </a:p>
        </p:txBody>
      </p:sp>
      <p:sp>
        <p:nvSpPr>
          <p:cNvPr id="5" name="عنصر نائب للتذييل 4">
            <a:extLst>
              <a:ext uri="{FF2B5EF4-FFF2-40B4-BE49-F238E27FC236}">
                <a16:creationId xmlns:a16="http://schemas.microsoft.com/office/drawing/2014/main" id="{0D7994F5-BB7E-465B-9506-6BCC6F26AC9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80A33F9-5235-49A0-AABB-AEE09207A9C5}"/>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917153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98E48F4D-B5AA-446E-AB43-C7A54896EC4B}"/>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A93B4D44-24BE-4D2D-9961-C1F4AE534131}"/>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638A5CA-B43B-44EE-AD58-E86298016DA8}"/>
              </a:ext>
            </a:extLst>
          </p:cNvPr>
          <p:cNvSpPr>
            <a:spLocks noGrp="1"/>
          </p:cNvSpPr>
          <p:nvPr>
            <p:ph type="dt" sz="half" idx="10"/>
          </p:nvPr>
        </p:nvSpPr>
        <p:spPr/>
        <p:txBody>
          <a:bodyPr/>
          <a:lstStyle/>
          <a:p>
            <a:fld id="{C30387C1-AC6E-42AF-8B56-BCE79D8438EF}" type="datetimeFigureOut">
              <a:rPr lang="ar-SA" smtClean="0"/>
              <a:t>17/04/42</a:t>
            </a:fld>
            <a:endParaRPr lang="ar-SA"/>
          </a:p>
        </p:txBody>
      </p:sp>
      <p:sp>
        <p:nvSpPr>
          <p:cNvPr id="5" name="عنصر نائب للتذييل 4">
            <a:extLst>
              <a:ext uri="{FF2B5EF4-FFF2-40B4-BE49-F238E27FC236}">
                <a16:creationId xmlns:a16="http://schemas.microsoft.com/office/drawing/2014/main" id="{EE778392-A130-47F2-8DF3-6961D5EF8B27}"/>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E479EADD-FA86-4721-B100-AAE50E7033EA}"/>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1217192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B20C441-DB32-476D-84BD-E5E26992427F}"/>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8408371-4FE8-45B7-A334-4FEF029F5EB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91EF5D0-F5F2-46A5-96C5-B858CD73ECBD}"/>
              </a:ext>
            </a:extLst>
          </p:cNvPr>
          <p:cNvSpPr>
            <a:spLocks noGrp="1"/>
          </p:cNvSpPr>
          <p:nvPr>
            <p:ph type="dt" sz="half" idx="10"/>
          </p:nvPr>
        </p:nvSpPr>
        <p:spPr/>
        <p:txBody>
          <a:bodyPr/>
          <a:lstStyle/>
          <a:p>
            <a:fld id="{C30387C1-AC6E-42AF-8B56-BCE79D8438EF}" type="datetimeFigureOut">
              <a:rPr lang="ar-SA" smtClean="0"/>
              <a:t>17/04/42</a:t>
            </a:fld>
            <a:endParaRPr lang="ar-SA"/>
          </a:p>
        </p:txBody>
      </p:sp>
      <p:sp>
        <p:nvSpPr>
          <p:cNvPr id="5" name="عنصر نائب للتذييل 4">
            <a:extLst>
              <a:ext uri="{FF2B5EF4-FFF2-40B4-BE49-F238E27FC236}">
                <a16:creationId xmlns:a16="http://schemas.microsoft.com/office/drawing/2014/main" id="{FCA91BDF-6307-4F06-8557-686E04E0150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7895CE7-5404-4A13-8199-ED0C4B75D0A3}"/>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374222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46ADE0C-7CC8-4074-95BC-32CB3DEA4F2B}"/>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80023B5E-EF39-49CA-8512-E0E549CBFC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2EBF1AF8-7580-4BC9-BD2C-FA9201AC89DF}"/>
              </a:ext>
            </a:extLst>
          </p:cNvPr>
          <p:cNvSpPr>
            <a:spLocks noGrp="1"/>
          </p:cNvSpPr>
          <p:nvPr>
            <p:ph type="dt" sz="half" idx="10"/>
          </p:nvPr>
        </p:nvSpPr>
        <p:spPr/>
        <p:txBody>
          <a:bodyPr/>
          <a:lstStyle/>
          <a:p>
            <a:fld id="{C30387C1-AC6E-42AF-8B56-BCE79D8438EF}" type="datetimeFigureOut">
              <a:rPr lang="ar-SA" smtClean="0"/>
              <a:t>17/04/42</a:t>
            </a:fld>
            <a:endParaRPr lang="ar-SA"/>
          </a:p>
        </p:txBody>
      </p:sp>
      <p:sp>
        <p:nvSpPr>
          <p:cNvPr id="5" name="عنصر نائب للتذييل 4">
            <a:extLst>
              <a:ext uri="{FF2B5EF4-FFF2-40B4-BE49-F238E27FC236}">
                <a16:creationId xmlns:a16="http://schemas.microsoft.com/office/drawing/2014/main" id="{736BF302-CAF9-4AFC-845D-192852E728B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E3CED8A-0198-4285-998B-6E5984512874}"/>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60157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751C8B2-D0A9-4850-AF0E-31AA9CAE5D98}"/>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6919DF73-59BA-4838-8A9D-8B13D2A36F2F}"/>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D4691A01-DC1F-4F5F-B2B2-3C17C8C1746F}"/>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890752CB-946C-42ED-94D3-28F640614A9B}"/>
              </a:ext>
            </a:extLst>
          </p:cNvPr>
          <p:cNvSpPr>
            <a:spLocks noGrp="1"/>
          </p:cNvSpPr>
          <p:nvPr>
            <p:ph type="dt" sz="half" idx="10"/>
          </p:nvPr>
        </p:nvSpPr>
        <p:spPr/>
        <p:txBody>
          <a:bodyPr/>
          <a:lstStyle/>
          <a:p>
            <a:fld id="{C30387C1-AC6E-42AF-8B56-BCE79D8438EF}" type="datetimeFigureOut">
              <a:rPr lang="ar-SA" smtClean="0"/>
              <a:t>17/04/42</a:t>
            </a:fld>
            <a:endParaRPr lang="ar-SA"/>
          </a:p>
        </p:txBody>
      </p:sp>
      <p:sp>
        <p:nvSpPr>
          <p:cNvPr id="6" name="عنصر نائب للتذييل 5">
            <a:extLst>
              <a:ext uri="{FF2B5EF4-FFF2-40B4-BE49-F238E27FC236}">
                <a16:creationId xmlns:a16="http://schemas.microsoft.com/office/drawing/2014/main" id="{9ED22115-E1B1-499C-9AC0-80F443DED4E3}"/>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AF8FEF6A-B353-47E0-813D-5F369F28D333}"/>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572027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4A3B990-69C2-44DA-89AB-7AF1F0317D2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5275DF78-F8F8-49D6-BD1C-DCC6366154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26D0A238-D3B5-4BCF-BC77-22F29955B08B}"/>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B466477D-4FEC-43A0-A8B0-58EDACA5E1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B10CAF2B-7891-4852-B431-2783B604DFE9}"/>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28C7C9F2-1C92-4207-8645-56524520313E}"/>
              </a:ext>
            </a:extLst>
          </p:cNvPr>
          <p:cNvSpPr>
            <a:spLocks noGrp="1"/>
          </p:cNvSpPr>
          <p:nvPr>
            <p:ph type="dt" sz="half" idx="10"/>
          </p:nvPr>
        </p:nvSpPr>
        <p:spPr/>
        <p:txBody>
          <a:bodyPr/>
          <a:lstStyle/>
          <a:p>
            <a:fld id="{C30387C1-AC6E-42AF-8B56-BCE79D8438EF}" type="datetimeFigureOut">
              <a:rPr lang="ar-SA" smtClean="0"/>
              <a:t>17/04/42</a:t>
            </a:fld>
            <a:endParaRPr lang="ar-SA"/>
          </a:p>
        </p:txBody>
      </p:sp>
      <p:sp>
        <p:nvSpPr>
          <p:cNvPr id="8" name="عنصر نائب للتذييل 7">
            <a:extLst>
              <a:ext uri="{FF2B5EF4-FFF2-40B4-BE49-F238E27FC236}">
                <a16:creationId xmlns:a16="http://schemas.microsoft.com/office/drawing/2014/main" id="{D59106B0-070C-48C6-AB1D-6308B27D1E23}"/>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FBCCDB0C-561A-49AF-A068-BEA6E6C78078}"/>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05699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9EF011C-A13E-4839-8467-46A00135EF54}"/>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363C21DF-4EC3-46B0-A1D6-032D60B6D4A8}"/>
              </a:ext>
            </a:extLst>
          </p:cNvPr>
          <p:cNvSpPr>
            <a:spLocks noGrp="1"/>
          </p:cNvSpPr>
          <p:nvPr>
            <p:ph type="dt" sz="half" idx="10"/>
          </p:nvPr>
        </p:nvSpPr>
        <p:spPr/>
        <p:txBody>
          <a:bodyPr/>
          <a:lstStyle/>
          <a:p>
            <a:fld id="{C30387C1-AC6E-42AF-8B56-BCE79D8438EF}" type="datetimeFigureOut">
              <a:rPr lang="ar-SA" smtClean="0"/>
              <a:t>17/04/42</a:t>
            </a:fld>
            <a:endParaRPr lang="ar-SA"/>
          </a:p>
        </p:txBody>
      </p:sp>
      <p:sp>
        <p:nvSpPr>
          <p:cNvPr id="4" name="عنصر نائب للتذييل 3">
            <a:extLst>
              <a:ext uri="{FF2B5EF4-FFF2-40B4-BE49-F238E27FC236}">
                <a16:creationId xmlns:a16="http://schemas.microsoft.com/office/drawing/2014/main" id="{9BB151A1-BC94-4F42-9BE7-DE63D34DA707}"/>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77E38868-72B2-49D1-AE29-4C718166C44E}"/>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17080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2B3F82D8-A8C0-4C27-8588-0A71C5106521}"/>
              </a:ext>
            </a:extLst>
          </p:cNvPr>
          <p:cNvSpPr>
            <a:spLocks noGrp="1"/>
          </p:cNvSpPr>
          <p:nvPr>
            <p:ph type="dt" sz="half" idx="10"/>
          </p:nvPr>
        </p:nvSpPr>
        <p:spPr/>
        <p:txBody>
          <a:bodyPr/>
          <a:lstStyle/>
          <a:p>
            <a:fld id="{C30387C1-AC6E-42AF-8B56-BCE79D8438EF}" type="datetimeFigureOut">
              <a:rPr lang="ar-SA" smtClean="0"/>
              <a:t>17/04/42</a:t>
            </a:fld>
            <a:endParaRPr lang="ar-SA"/>
          </a:p>
        </p:txBody>
      </p:sp>
      <p:sp>
        <p:nvSpPr>
          <p:cNvPr id="3" name="عنصر نائب للتذييل 2">
            <a:extLst>
              <a:ext uri="{FF2B5EF4-FFF2-40B4-BE49-F238E27FC236}">
                <a16:creationId xmlns:a16="http://schemas.microsoft.com/office/drawing/2014/main" id="{B0BD2843-D859-4C6E-AE06-689222593D8D}"/>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AA5890C2-4FEF-4B5A-B0C0-97654CA21A46}"/>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988033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C7984EE-B94D-40AF-8F1D-8128C5721F44}"/>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19505C1-3457-47D2-82C8-D771EBCF67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3C0F66C7-5940-4EDE-B184-038D739EB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06A0BD9C-5136-4A1F-8061-F8D47B231B1A}"/>
              </a:ext>
            </a:extLst>
          </p:cNvPr>
          <p:cNvSpPr>
            <a:spLocks noGrp="1"/>
          </p:cNvSpPr>
          <p:nvPr>
            <p:ph type="dt" sz="half" idx="10"/>
          </p:nvPr>
        </p:nvSpPr>
        <p:spPr/>
        <p:txBody>
          <a:bodyPr/>
          <a:lstStyle/>
          <a:p>
            <a:fld id="{C30387C1-AC6E-42AF-8B56-BCE79D8438EF}" type="datetimeFigureOut">
              <a:rPr lang="ar-SA" smtClean="0"/>
              <a:t>17/04/42</a:t>
            </a:fld>
            <a:endParaRPr lang="ar-SA"/>
          </a:p>
        </p:txBody>
      </p:sp>
      <p:sp>
        <p:nvSpPr>
          <p:cNvPr id="6" name="عنصر نائب للتذييل 5">
            <a:extLst>
              <a:ext uri="{FF2B5EF4-FFF2-40B4-BE49-F238E27FC236}">
                <a16:creationId xmlns:a16="http://schemas.microsoft.com/office/drawing/2014/main" id="{CCA8BADB-C0B4-43A1-923F-DCEC04FD8579}"/>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98C5ADB6-D144-48DF-A1BE-040D14E47ED6}"/>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4033456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0078E12-A793-4C50-8738-82986261FFC1}"/>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C1D8916B-DD0F-45CA-9957-EC8AF94F38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60006888-63E5-4FAF-B9E0-8F9595CCA5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46ED8317-F0A8-429C-972C-1B14A3797617}"/>
              </a:ext>
            </a:extLst>
          </p:cNvPr>
          <p:cNvSpPr>
            <a:spLocks noGrp="1"/>
          </p:cNvSpPr>
          <p:nvPr>
            <p:ph type="dt" sz="half" idx="10"/>
          </p:nvPr>
        </p:nvSpPr>
        <p:spPr/>
        <p:txBody>
          <a:bodyPr/>
          <a:lstStyle/>
          <a:p>
            <a:fld id="{C30387C1-AC6E-42AF-8B56-BCE79D8438EF}" type="datetimeFigureOut">
              <a:rPr lang="ar-SA" smtClean="0"/>
              <a:t>17/04/42</a:t>
            </a:fld>
            <a:endParaRPr lang="ar-SA"/>
          </a:p>
        </p:txBody>
      </p:sp>
      <p:sp>
        <p:nvSpPr>
          <p:cNvPr id="6" name="عنصر نائب للتذييل 5">
            <a:extLst>
              <a:ext uri="{FF2B5EF4-FFF2-40B4-BE49-F238E27FC236}">
                <a16:creationId xmlns:a16="http://schemas.microsoft.com/office/drawing/2014/main" id="{F1EF817C-3DC8-4175-9A11-EED1652D6EE3}"/>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62346F0-DB1C-49BF-9372-163A4A0D13C8}"/>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093686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CA473EBF-CF17-46DD-9B0C-66A1B3CAA11E}"/>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ADFF124E-4486-4BFB-BE45-BBB2FD4F894C}"/>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0CDA203-9F62-4628-AB02-B795A06BA9F4}"/>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30387C1-AC6E-42AF-8B56-BCE79D8438EF}" type="datetimeFigureOut">
              <a:rPr lang="ar-SA" smtClean="0"/>
              <a:t>17/04/42</a:t>
            </a:fld>
            <a:endParaRPr lang="ar-SA"/>
          </a:p>
        </p:txBody>
      </p:sp>
      <p:sp>
        <p:nvSpPr>
          <p:cNvPr id="5" name="عنصر نائب للتذييل 4">
            <a:extLst>
              <a:ext uri="{FF2B5EF4-FFF2-40B4-BE49-F238E27FC236}">
                <a16:creationId xmlns:a16="http://schemas.microsoft.com/office/drawing/2014/main" id="{98C049C8-49BD-42D4-AC84-02DB1CDD4E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3F4B605C-D24F-49C1-99FD-2F5F3F080293}"/>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5D71788-8FFC-469A-9EA8-938AE23EC2DC}" type="slidenum">
              <a:rPr lang="ar-SA" smtClean="0"/>
              <a:t>‹#›</a:t>
            </a:fld>
            <a:endParaRPr lang="ar-SA"/>
          </a:p>
        </p:txBody>
      </p:sp>
    </p:spTree>
    <p:extLst>
      <p:ext uri="{BB962C8B-B14F-4D97-AF65-F5344CB8AC3E}">
        <p14:creationId xmlns:p14="http://schemas.microsoft.com/office/powerpoint/2010/main" val="2285815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3">
            <a:extLst>
              <a:ext uri="{FF2B5EF4-FFF2-40B4-BE49-F238E27FC236}">
                <a16:creationId xmlns:a16="http://schemas.microsoft.com/office/drawing/2014/main" id="{4268E26B-AE6A-44CE-AEB3-9461599278B4}"/>
              </a:ext>
            </a:extLst>
          </p:cNvPr>
          <p:cNvSpPr/>
          <p:nvPr/>
        </p:nvSpPr>
        <p:spPr>
          <a:xfrm>
            <a:off x="2181225" y="2214563"/>
            <a:ext cx="5062538" cy="608012"/>
          </a:xfrm>
          <a:prstGeom prst="roundRect">
            <a:avLst/>
          </a:prstGeom>
          <a:solidFill>
            <a:schemeClr val="bg1">
              <a:lumMod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2400" b="1" dirty="0">
                <a:solidFill>
                  <a:schemeClr val="tx1"/>
                </a:solidFill>
                <a:latin typeface="Sakkal Majalla" panose="02000000000000000000" pitchFamily="2" charset="-78"/>
                <a:cs typeface="+mj-cs"/>
              </a:rPr>
              <a:t>الثالث الثانوي  </a:t>
            </a:r>
            <a:endParaRPr lang="en-US" sz="2400" b="1" dirty="0">
              <a:solidFill>
                <a:schemeClr val="tx1"/>
              </a:solidFill>
              <a:latin typeface="Sakkal Majalla" panose="02000000000000000000" pitchFamily="2" charset="-78"/>
              <a:cs typeface="+mj-cs"/>
            </a:endParaRPr>
          </a:p>
        </p:txBody>
      </p:sp>
      <p:sp>
        <p:nvSpPr>
          <p:cNvPr id="9" name="TextBox 4">
            <a:extLst>
              <a:ext uri="{FF2B5EF4-FFF2-40B4-BE49-F238E27FC236}">
                <a16:creationId xmlns:a16="http://schemas.microsoft.com/office/drawing/2014/main" id="{951C5C37-E062-41A1-AE7A-28AF646211B7}"/>
              </a:ext>
            </a:extLst>
          </p:cNvPr>
          <p:cNvSpPr txBox="1"/>
          <p:nvPr/>
        </p:nvSpPr>
        <p:spPr>
          <a:xfrm>
            <a:off x="7221537" y="2290763"/>
            <a:ext cx="1951037" cy="461665"/>
          </a:xfrm>
          <a:prstGeom prst="rect">
            <a:avLst/>
          </a:prstGeom>
          <a:noFill/>
        </p:spPr>
        <p:txBody>
          <a:bodyPr wrap="square">
            <a:spAutoFit/>
          </a:bodyPr>
          <a:lstStyle/>
          <a:p>
            <a:pPr algn="ctr">
              <a:defRPr/>
            </a:pPr>
            <a:r>
              <a:rPr lang="ar-SA" sz="2400" b="1" dirty="0">
                <a:latin typeface="Sakkal Majalla" panose="02000000000000000000" pitchFamily="2" charset="-78"/>
                <a:cs typeface="+mj-cs"/>
              </a:rPr>
              <a:t>الصف/ المرحلة</a:t>
            </a:r>
            <a:endParaRPr lang="en-US" sz="2400" b="1" dirty="0">
              <a:latin typeface="Sakkal Majalla" panose="02000000000000000000" pitchFamily="2" charset="-78"/>
              <a:cs typeface="+mj-cs"/>
            </a:endParaRPr>
          </a:p>
        </p:txBody>
      </p:sp>
      <p:sp>
        <p:nvSpPr>
          <p:cNvPr id="11" name="TextBox 7">
            <a:extLst>
              <a:ext uri="{FF2B5EF4-FFF2-40B4-BE49-F238E27FC236}">
                <a16:creationId xmlns:a16="http://schemas.microsoft.com/office/drawing/2014/main" id="{53671F14-FA6A-47A0-81E0-E2FB7DDC0094}"/>
              </a:ext>
            </a:extLst>
          </p:cNvPr>
          <p:cNvSpPr txBox="1"/>
          <p:nvPr/>
        </p:nvSpPr>
        <p:spPr>
          <a:xfrm>
            <a:off x="7221538" y="3836988"/>
            <a:ext cx="1700212" cy="461665"/>
          </a:xfrm>
          <a:prstGeom prst="rect">
            <a:avLst/>
          </a:prstGeom>
          <a:noFill/>
        </p:spPr>
        <p:txBody>
          <a:bodyPr>
            <a:spAutoFit/>
          </a:bodyPr>
          <a:lstStyle/>
          <a:p>
            <a:pPr algn="ctr">
              <a:defRPr/>
            </a:pPr>
            <a:r>
              <a:rPr lang="ar-SA" sz="2400" b="1" dirty="0">
                <a:latin typeface="Sakkal Majalla" panose="02000000000000000000" pitchFamily="2" charset="-78"/>
                <a:cs typeface="+mj-cs"/>
              </a:rPr>
              <a:t>المـــــــــــــــادة</a:t>
            </a:r>
            <a:endParaRPr lang="en-US" sz="2400" b="1" dirty="0">
              <a:latin typeface="Sakkal Majalla" panose="02000000000000000000" pitchFamily="2" charset="-78"/>
              <a:cs typeface="+mj-cs"/>
            </a:endParaRPr>
          </a:p>
        </p:txBody>
      </p:sp>
      <p:sp>
        <p:nvSpPr>
          <p:cNvPr id="13" name="TextBox 8">
            <a:extLst>
              <a:ext uri="{FF2B5EF4-FFF2-40B4-BE49-F238E27FC236}">
                <a16:creationId xmlns:a16="http://schemas.microsoft.com/office/drawing/2014/main" id="{3C7ABF40-FC78-4D69-9EFC-59010F846AB2}"/>
              </a:ext>
            </a:extLst>
          </p:cNvPr>
          <p:cNvSpPr txBox="1"/>
          <p:nvPr/>
        </p:nvSpPr>
        <p:spPr>
          <a:xfrm>
            <a:off x="7221538" y="4576763"/>
            <a:ext cx="1789112" cy="461665"/>
          </a:xfrm>
          <a:prstGeom prst="rect">
            <a:avLst/>
          </a:prstGeom>
          <a:noFill/>
        </p:spPr>
        <p:txBody>
          <a:bodyPr wrap="square">
            <a:spAutoFit/>
          </a:bodyPr>
          <a:lstStyle/>
          <a:p>
            <a:pPr algn="ctr">
              <a:defRPr/>
            </a:pPr>
            <a:r>
              <a:rPr lang="ar-SA" sz="2400" b="1" dirty="0">
                <a:latin typeface="Sakkal Majalla" panose="02000000000000000000" pitchFamily="2" charset="-78"/>
                <a:cs typeface="+mj-cs"/>
              </a:rPr>
              <a:t>موضوع الدرس</a:t>
            </a:r>
            <a:endParaRPr lang="en-US" sz="2400" b="1" dirty="0">
              <a:latin typeface="Sakkal Majalla" panose="02000000000000000000" pitchFamily="2" charset="-78"/>
              <a:cs typeface="+mj-cs"/>
            </a:endParaRPr>
          </a:p>
        </p:txBody>
      </p:sp>
      <p:sp>
        <p:nvSpPr>
          <p:cNvPr id="15" name="TextBox 9">
            <a:extLst>
              <a:ext uri="{FF2B5EF4-FFF2-40B4-BE49-F238E27FC236}">
                <a16:creationId xmlns:a16="http://schemas.microsoft.com/office/drawing/2014/main" id="{C9CFECF2-DC0F-4FA6-ACEF-336D7587F426}"/>
              </a:ext>
            </a:extLst>
          </p:cNvPr>
          <p:cNvSpPr txBox="1"/>
          <p:nvPr/>
        </p:nvSpPr>
        <p:spPr>
          <a:xfrm>
            <a:off x="7221538" y="5376863"/>
            <a:ext cx="1700212" cy="461962"/>
          </a:xfrm>
          <a:prstGeom prst="rect">
            <a:avLst/>
          </a:prstGeom>
          <a:noFill/>
        </p:spPr>
        <p:txBody>
          <a:bodyPr>
            <a:spAutoFit/>
          </a:bodyPr>
          <a:lstStyle/>
          <a:p>
            <a:pPr algn="ctr">
              <a:defRPr/>
            </a:pPr>
            <a:r>
              <a:rPr lang="ar-SA" sz="2400" b="1" dirty="0">
                <a:latin typeface="Sakkal Majalla" panose="02000000000000000000" pitchFamily="2" charset="-78"/>
                <a:cs typeface="+mj-cs"/>
              </a:rPr>
              <a:t>اسم المعلم</a:t>
            </a:r>
            <a:endParaRPr lang="en-US" sz="2400" b="1" dirty="0">
              <a:latin typeface="Sakkal Majalla" panose="02000000000000000000" pitchFamily="2" charset="-78"/>
              <a:cs typeface="+mj-cs"/>
            </a:endParaRPr>
          </a:p>
        </p:txBody>
      </p:sp>
      <p:sp>
        <p:nvSpPr>
          <p:cNvPr id="17" name="Rounded Rectangle 20">
            <a:extLst>
              <a:ext uri="{FF2B5EF4-FFF2-40B4-BE49-F238E27FC236}">
                <a16:creationId xmlns:a16="http://schemas.microsoft.com/office/drawing/2014/main" id="{4EECC26D-8E73-40AC-B85D-3EE46FB89FE6}"/>
              </a:ext>
            </a:extLst>
          </p:cNvPr>
          <p:cNvSpPr/>
          <p:nvPr/>
        </p:nvSpPr>
        <p:spPr>
          <a:xfrm>
            <a:off x="2181225" y="3763963"/>
            <a:ext cx="5062538" cy="608012"/>
          </a:xfrm>
          <a:prstGeom prst="roundRect">
            <a:avLst/>
          </a:prstGeom>
          <a:solidFill>
            <a:schemeClr val="bg1">
              <a:lumMod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2400" b="1" dirty="0">
                <a:solidFill>
                  <a:schemeClr val="tx1"/>
                </a:solidFill>
                <a:latin typeface="Sakkal Majalla" panose="02000000000000000000" pitchFamily="2" charset="-78"/>
                <a:cs typeface="+mj-cs"/>
              </a:rPr>
              <a:t>كــــــــيــــــمــــــــيــــــــاء 3</a:t>
            </a:r>
            <a:endParaRPr lang="en-US" sz="2400" b="1" dirty="0">
              <a:solidFill>
                <a:schemeClr val="tx1"/>
              </a:solidFill>
              <a:latin typeface="Sakkal Majalla" panose="02000000000000000000" pitchFamily="2" charset="-78"/>
              <a:cs typeface="+mj-cs"/>
            </a:endParaRPr>
          </a:p>
        </p:txBody>
      </p:sp>
      <p:sp>
        <p:nvSpPr>
          <p:cNvPr id="19" name="Rounded Rectangle 21">
            <a:extLst>
              <a:ext uri="{FF2B5EF4-FFF2-40B4-BE49-F238E27FC236}">
                <a16:creationId xmlns:a16="http://schemas.microsoft.com/office/drawing/2014/main" id="{EA6D929D-48F8-4DAF-A4FE-3BE268AF2D56}"/>
              </a:ext>
            </a:extLst>
          </p:cNvPr>
          <p:cNvSpPr/>
          <p:nvPr/>
        </p:nvSpPr>
        <p:spPr>
          <a:xfrm>
            <a:off x="2181225" y="4505325"/>
            <a:ext cx="5062538" cy="608013"/>
          </a:xfrm>
          <a:prstGeom prst="roundRect">
            <a:avLst/>
          </a:prstGeom>
          <a:solidFill>
            <a:schemeClr val="bg1">
              <a:lumMod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2800" b="1" dirty="0">
                <a:solidFill>
                  <a:srgbClr val="FF0000"/>
                </a:solidFill>
                <a:latin typeface="Sakkal Majalla" panose="02000000000000000000" pitchFamily="2" charset="-78"/>
                <a:cs typeface="+mj-cs"/>
              </a:rPr>
              <a:t>نظرية التصادم ص97</a:t>
            </a:r>
            <a:endParaRPr lang="en-US" sz="2800" b="1" dirty="0">
              <a:solidFill>
                <a:srgbClr val="FF0000"/>
              </a:solidFill>
              <a:latin typeface="Sakkal Majalla" panose="02000000000000000000" pitchFamily="2" charset="-78"/>
              <a:cs typeface="+mj-cs"/>
            </a:endParaRPr>
          </a:p>
        </p:txBody>
      </p:sp>
      <p:sp>
        <p:nvSpPr>
          <p:cNvPr id="21" name="Rounded Rectangle 22">
            <a:extLst>
              <a:ext uri="{FF2B5EF4-FFF2-40B4-BE49-F238E27FC236}">
                <a16:creationId xmlns:a16="http://schemas.microsoft.com/office/drawing/2014/main" id="{95657EE6-EFE5-46B2-886D-D925F291048F}"/>
              </a:ext>
            </a:extLst>
          </p:cNvPr>
          <p:cNvSpPr/>
          <p:nvPr/>
        </p:nvSpPr>
        <p:spPr>
          <a:xfrm>
            <a:off x="2181225" y="5273675"/>
            <a:ext cx="5062538" cy="608013"/>
          </a:xfrm>
          <a:prstGeom prst="roundRect">
            <a:avLst/>
          </a:prstGeom>
          <a:solidFill>
            <a:schemeClr val="bg1">
              <a:lumMod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2400" b="1" dirty="0">
                <a:solidFill>
                  <a:schemeClr val="tx1"/>
                </a:solidFill>
                <a:latin typeface="Sakkal Majalla" panose="02000000000000000000" pitchFamily="2" charset="-78"/>
                <a:cs typeface="+mj-cs"/>
              </a:rPr>
              <a:t>مـــاجـــد الــحـكــمــي</a:t>
            </a:r>
            <a:endParaRPr lang="en-US" sz="2400" b="1" dirty="0">
              <a:solidFill>
                <a:schemeClr val="tx1"/>
              </a:solidFill>
              <a:latin typeface="Sakkal Majalla" panose="02000000000000000000" pitchFamily="2" charset="-78"/>
              <a:cs typeface="+mj-cs"/>
            </a:endParaRPr>
          </a:p>
        </p:txBody>
      </p:sp>
      <p:sp>
        <p:nvSpPr>
          <p:cNvPr id="23" name="TextBox 23">
            <a:extLst>
              <a:ext uri="{FF2B5EF4-FFF2-40B4-BE49-F238E27FC236}">
                <a16:creationId xmlns:a16="http://schemas.microsoft.com/office/drawing/2014/main" id="{63B9E28D-2401-41AC-92E8-9BACF61DF3A0}"/>
              </a:ext>
            </a:extLst>
          </p:cNvPr>
          <p:cNvSpPr txBox="1"/>
          <p:nvPr/>
        </p:nvSpPr>
        <p:spPr>
          <a:xfrm>
            <a:off x="7221538" y="3062288"/>
            <a:ext cx="1700212" cy="461962"/>
          </a:xfrm>
          <a:prstGeom prst="rect">
            <a:avLst/>
          </a:prstGeom>
          <a:noFill/>
        </p:spPr>
        <p:txBody>
          <a:bodyPr>
            <a:spAutoFit/>
          </a:bodyPr>
          <a:lstStyle/>
          <a:p>
            <a:pPr algn="ctr">
              <a:defRPr/>
            </a:pPr>
            <a:r>
              <a:rPr lang="ar-SA" sz="2400" b="1" dirty="0">
                <a:latin typeface="Sakkal Majalla" panose="02000000000000000000" pitchFamily="2" charset="-78"/>
                <a:cs typeface="+mj-cs"/>
              </a:rPr>
              <a:t>الفصل الدراسي</a:t>
            </a:r>
            <a:endParaRPr lang="en-US" sz="2400" b="1" dirty="0">
              <a:latin typeface="Sakkal Majalla" panose="02000000000000000000" pitchFamily="2" charset="-78"/>
              <a:cs typeface="+mj-cs"/>
            </a:endParaRPr>
          </a:p>
        </p:txBody>
      </p:sp>
      <p:sp>
        <p:nvSpPr>
          <p:cNvPr id="25" name="Rounded Rectangle 24">
            <a:extLst>
              <a:ext uri="{FF2B5EF4-FFF2-40B4-BE49-F238E27FC236}">
                <a16:creationId xmlns:a16="http://schemas.microsoft.com/office/drawing/2014/main" id="{A7D01827-524E-41A7-B6F8-A9AA81C8CCBD}"/>
              </a:ext>
            </a:extLst>
          </p:cNvPr>
          <p:cNvSpPr/>
          <p:nvPr/>
        </p:nvSpPr>
        <p:spPr>
          <a:xfrm>
            <a:off x="2181225" y="2989263"/>
            <a:ext cx="5062538" cy="608012"/>
          </a:xfrm>
          <a:prstGeom prst="roundRect">
            <a:avLst/>
          </a:prstGeom>
          <a:solidFill>
            <a:schemeClr val="bg1">
              <a:lumMod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Sakkal Majalla" panose="02000000000000000000" pitchFamily="2" charset="-78"/>
                <a:cs typeface="+mj-cs"/>
              </a:rPr>
              <a:t> </a:t>
            </a:r>
            <a:r>
              <a:rPr lang="ar-SA" sz="2400" b="1" dirty="0">
                <a:solidFill>
                  <a:schemeClr val="tx1"/>
                </a:solidFill>
                <a:latin typeface="Sakkal Majalla" panose="02000000000000000000" pitchFamily="2" charset="-78"/>
                <a:cs typeface="+mj-cs"/>
              </a:rPr>
              <a:t>الأول</a:t>
            </a:r>
            <a:endParaRPr lang="en-US" sz="2400" b="1" dirty="0">
              <a:solidFill>
                <a:schemeClr val="tx1"/>
              </a:solidFill>
              <a:latin typeface="Sakkal Majalla" panose="02000000000000000000" pitchFamily="2" charset="-78"/>
              <a:cs typeface="+mj-cs"/>
            </a:endParaRPr>
          </a:p>
        </p:txBody>
      </p:sp>
    </p:spTree>
    <p:extLst>
      <p:ext uri="{BB962C8B-B14F-4D97-AF65-F5344CB8AC3E}">
        <p14:creationId xmlns:p14="http://schemas.microsoft.com/office/powerpoint/2010/main" val="147662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4138612" cy="647700"/>
          </a:xfrm>
          <a:prstGeom prst="rect">
            <a:avLst/>
          </a:prstGeom>
          <a:noFill/>
        </p:spPr>
        <p:txBody>
          <a:bodyPr wrap="square">
            <a:spAutoFit/>
          </a:bodyPr>
          <a:lstStyle/>
          <a:p>
            <a:pPr algn="ctr">
              <a:defRPr/>
            </a:pPr>
            <a:r>
              <a:rPr lang="ar-SA" sz="3600" b="1" dirty="0">
                <a:latin typeface="Sakkal Majalla" panose="02000000000000000000" pitchFamily="2" charset="-78"/>
                <a:cs typeface="+mj-cs"/>
              </a:rPr>
              <a:t>نظرية التصادم</a:t>
            </a:r>
            <a:endParaRPr lang="en-US" sz="3600" dirty="0">
              <a:cs typeface="Sakkal Majalla" panose="02000000000000000000" pitchFamily="2" charset="-78"/>
            </a:endParaRPr>
          </a:p>
        </p:txBody>
      </p:sp>
      <p:sp>
        <p:nvSpPr>
          <p:cNvPr id="8" name="مربع نص 2">
            <a:extLst>
              <a:ext uri="{FF2B5EF4-FFF2-40B4-BE49-F238E27FC236}">
                <a16:creationId xmlns:a16="http://schemas.microsoft.com/office/drawing/2014/main" id="{31707D24-E767-420F-B3FD-A534A8F4AFF8}"/>
              </a:ext>
            </a:extLst>
          </p:cNvPr>
          <p:cNvSpPr txBox="1"/>
          <p:nvPr/>
        </p:nvSpPr>
        <p:spPr>
          <a:xfrm>
            <a:off x="9354207" y="1892775"/>
            <a:ext cx="2549396" cy="523220"/>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2800" b="1" dirty="0">
                <a:solidFill>
                  <a:srgbClr val="FF0000"/>
                </a:solidFill>
              </a:rPr>
              <a:t> طاقة التنشيط</a:t>
            </a:r>
            <a:r>
              <a:rPr lang="en-US" sz="2800" b="1" dirty="0">
                <a:solidFill>
                  <a:srgbClr val="FF0000"/>
                </a:solidFill>
              </a:rPr>
              <a:t>Ea </a:t>
            </a:r>
            <a:r>
              <a:rPr lang="ar-SA" sz="2800" b="1" dirty="0">
                <a:solidFill>
                  <a:srgbClr val="FF0000"/>
                </a:solidFill>
              </a:rPr>
              <a:t> :</a:t>
            </a:r>
          </a:p>
        </p:txBody>
      </p:sp>
      <p:sp>
        <p:nvSpPr>
          <p:cNvPr id="9" name="مستطيل 8">
            <a:extLst>
              <a:ext uri="{FF2B5EF4-FFF2-40B4-BE49-F238E27FC236}">
                <a16:creationId xmlns:a16="http://schemas.microsoft.com/office/drawing/2014/main" id="{BF7636EC-03D0-459B-A2D9-C9F8E76DB36B}"/>
              </a:ext>
            </a:extLst>
          </p:cNvPr>
          <p:cNvSpPr/>
          <p:nvPr/>
        </p:nvSpPr>
        <p:spPr>
          <a:xfrm>
            <a:off x="286312" y="2281959"/>
            <a:ext cx="11809312"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r>
              <a:rPr lang="ar-SA" sz="2800" b="1" dirty="0">
                <a:solidFill>
                  <a:schemeClr val="tx1"/>
                </a:solidFill>
              </a:rPr>
              <a:t>الحد الأدنى من الطاقة لدى الجزيئات المتفاعلة واللازم لتكون المعقد النشط وإحداث التفاعل.</a:t>
            </a:r>
          </a:p>
        </p:txBody>
      </p:sp>
      <p:sp>
        <p:nvSpPr>
          <p:cNvPr id="10" name="مربع نص 11">
            <a:extLst>
              <a:ext uri="{FF2B5EF4-FFF2-40B4-BE49-F238E27FC236}">
                <a16:creationId xmlns:a16="http://schemas.microsoft.com/office/drawing/2014/main" id="{00F2FE9A-3223-4D88-89AB-6C2B5DF47D0C}"/>
              </a:ext>
            </a:extLst>
          </p:cNvPr>
          <p:cNvSpPr txBox="1"/>
          <p:nvPr/>
        </p:nvSpPr>
        <p:spPr>
          <a:xfrm>
            <a:off x="3070622" y="5619163"/>
            <a:ext cx="9036181" cy="523220"/>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2800" b="1" dirty="0">
                <a:solidFill>
                  <a:srgbClr val="FF0000"/>
                </a:solidFill>
              </a:rPr>
              <a:t> ماذا يحدث لروابط المتفاعلات والنواتج؟</a:t>
            </a:r>
          </a:p>
        </p:txBody>
      </p:sp>
      <p:sp>
        <p:nvSpPr>
          <p:cNvPr id="11" name="مربع نص 13">
            <a:extLst>
              <a:ext uri="{FF2B5EF4-FFF2-40B4-BE49-F238E27FC236}">
                <a16:creationId xmlns:a16="http://schemas.microsoft.com/office/drawing/2014/main" id="{AEC534BC-AE48-42CF-ACC4-26DBC4EF7D99}"/>
              </a:ext>
            </a:extLst>
          </p:cNvPr>
          <p:cNvSpPr txBox="1"/>
          <p:nvPr/>
        </p:nvSpPr>
        <p:spPr>
          <a:xfrm>
            <a:off x="7977352" y="3602939"/>
            <a:ext cx="4129451" cy="523220"/>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2800" b="1" dirty="0">
                <a:solidFill>
                  <a:srgbClr val="FF0000"/>
                </a:solidFill>
              </a:rPr>
              <a:t> المعقد النشط (الحالة الانتقالية):</a:t>
            </a:r>
          </a:p>
        </p:txBody>
      </p:sp>
      <p:sp>
        <p:nvSpPr>
          <p:cNvPr id="12" name="مستطيل 11">
            <a:extLst>
              <a:ext uri="{FF2B5EF4-FFF2-40B4-BE49-F238E27FC236}">
                <a16:creationId xmlns:a16="http://schemas.microsoft.com/office/drawing/2014/main" id="{A033881B-BFA3-4BB2-9EF8-6FEC84D1C705}"/>
              </a:ext>
            </a:extLst>
          </p:cNvPr>
          <p:cNvSpPr/>
          <p:nvPr/>
        </p:nvSpPr>
        <p:spPr>
          <a:xfrm>
            <a:off x="190302" y="4342183"/>
            <a:ext cx="11809312"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r>
              <a:rPr lang="ar-SA" sz="2800" b="1" dirty="0">
                <a:solidFill>
                  <a:schemeClr val="tx1"/>
                </a:solidFill>
              </a:rPr>
              <a:t>مجموعة من </a:t>
            </a:r>
            <a:r>
              <a:rPr lang="ar-SA" sz="2800" b="1" dirty="0" err="1">
                <a:solidFill>
                  <a:schemeClr val="tx1"/>
                </a:solidFill>
              </a:rPr>
              <a:t>الذرات</a:t>
            </a:r>
            <a:r>
              <a:rPr lang="ar-SA" sz="2800" b="1" dirty="0">
                <a:solidFill>
                  <a:schemeClr val="tx1"/>
                </a:solidFill>
              </a:rPr>
              <a:t> فترة بقائها معا قصيرة جدا، قد ينتج عنها النواتج أو تعود إلى صورة المتفاعلات.</a:t>
            </a:r>
          </a:p>
        </p:txBody>
      </p:sp>
    </p:spTree>
    <p:extLst>
      <p:ext uri="{BB962C8B-B14F-4D97-AF65-F5344CB8AC3E}">
        <p14:creationId xmlns:p14="http://schemas.microsoft.com/office/powerpoint/2010/main" val="3979898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4138612" cy="647700"/>
          </a:xfrm>
          <a:prstGeom prst="rect">
            <a:avLst/>
          </a:prstGeom>
          <a:noFill/>
        </p:spPr>
        <p:txBody>
          <a:bodyPr wrap="square">
            <a:spAutoFit/>
          </a:bodyPr>
          <a:lstStyle/>
          <a:p>
            <a:pPr algn="ctr">
              <a:defRPr/>
            </a:pPr>
            <a:r>
              <a:rPr lang="ar-SA" sz="3600" b="1" dirty="0">
                <a:latin typeface="Sakkal Majalla" panose="02000000000000000000" pitchFamily="2" charset="-78"/>
                <a:cs typeface="+mj-cs"/>
              </a:rPr>
              <a:t>نظرية التصادم</a:t>
            </a:r>
            <a:endParaRPr lang="en-US" sz="3600" dirty="0">
              <a:cs typeface="Sakkal Majalla" panose="02000000000000000000" pitchFamily="2" charset="-78"/>
            </a:endParaRPr>
          </a:p>
        </p:txBody>
      </p:sp>
      <p:sp>
        <p:nvSpPr>
          <p:cNvPr id="4" name="مربع نص 12">
            <a:extLst>
              <a:ext uri="{FF2B5EF4-FFF2-40B4-BE49-F238E27FC236}">
                <a16:creationId xmlns:a16="http://schemas.microsoft.com/office/drawing/2014/main" id="{842347EF-E3F6-47B0-901F-19F6DE22A81D}"/>
              </a:ext>
            </a:extLst>
          </p:cNvPr>
          <p:cNvSpPr txBox="1"/>
          <p:nvPr/>
        </p:nvSpPr>
        <p:spPr>
          <a:xfrm>
            <a:off x="9367842" y="1887914"/>
            <a:ext cx="2577309" cy="584775"/>
          </a:xfrm>
          <a:prstGeom prst="rect">
            <a:avLst/>
          </a:prstGeom>
          <a:solidFill>
            <a:schemeClr val="bg1">
              <a:lumMod val="95000"/>
            </a:schemeClr>
          </a:solid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3200" b="1" dirty="0">
                <a:solidFill>
                  <a:srgbClr val="FF0000"/>
                </a:solidFill>
              </a:rPr>
              <a:t> طاقة التنشيط</a:t>
            </a:r>
            <a:r>
              <a:rPr lang="en-US" sz="3200" b="1" dirty="0" err="1">
                <a:solidFill>
                  <a:srgbClr val="FF0000"/>
                </a:solidFill>
              </a:rPr>
              <a:t>Ea</a:t>
            </a:r>
            <a:endParaRPr lang="ar-SA" sz="3200" b="1" dirty="0">
              <a:solidFill>
                <a:srgbClr val="FF0000"/>
              </a:solidFill>
            </a:endParaRPr>
          </a:p>
        </p:txBody>
      </p:sp>
      <p:sp>
        <p:nvSpPr>
          <p:cNvPr id="6" name="مربع نص 9">
            <a:extLst>
              <a:ext uri="{FF2B5EF4-FFF2-40B4-BE49-F238E27FC236}">
                <a16:creationId xmlns:a16="http://schemas.microsoft.com/office/drawing/2014/main" id="{AD6AE23E-3B54-438C-AF57-0973D3A1C752}"/>
              </a:ext>
            </a:extLst>
          </p:cNvPr>
          <p:cNvSpPr txBox="1"/>
          <p:nvPr/>
        </p:nvSpPr>
        <p:spPr>
          <a:xfrm>
            <a:off x="6742023" y="3203368"/>
            <a:ext cx="5251638" cy="1569660"/>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3200" b="1" dirty="0">
                <a:solidFill>
                  <a:schemeClr val="tx1"/>
                </a:solidFill>
              </a:rPr>
              <a:t>الحد </a:t>
            </a:r>
            <a:r>
              <a:rPr lang="ar-SA" sz="3200" b="1" dirty="0">
                <a:solidFill>
                  <a:srgbClr val="FF0000"/>
                </a:solidFill>
              </a:rPr>
              <a:t>الأدنى</a:t>
            </a:r>
            <a:r>
              <a:rPr lang="ar-SA" sz="3200" b="1" dirty="0">
                <a:solidFill>
                  <a:schemeClr val="tx1"/>
                </a:solidFill>
              </a:rPr>
              <a:t> من الطاقة لدى الجزيئات المتفاعلة واللازم لتكون المعقد النشط وإحداث التفاعل.</a:t>
            </a:r>
          </a:p>
        </p:txBody>
      </p:sp>
      <p:pic>
        <p:nvPicPr>
          <p:cNvPr id="2" name="Picture 2">
            <a:extLst>
              <a:ext uri="{FF2B5EF4-FFF2-40B4-BE49-F238E27FC236}">
                <a16:creationId xmlns:a16="http://schemas.microsoft.com/office/drawing/2014/main" id="{5B795289-40E3-444B-96E0-1A570145ED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02" t="16740" r="28070" b="7134"/>
          <a:stretch/>
        </p:blipFill>
        <p:spPr bwMode="auto">
          <a:xfrm>
            <a:off x="266566" y="2538379"/>
            <a:ext cx="6037664" cy="380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شكل بيضاوي 7">
            <a:extLst>
              <a:ext uri="{FF2B5EF4-FFF2-40B4-BE49-F238E27FC236}">
                <a16:creationId xmlns:a16="http://schemas.microsoft.com/office/drawing/2014/main" id="{85E28AE7-6F27-45B6-B875-25CC727A063C}"/>
              </a:ext>
            </a:extLst>
          </p:cNvPr>
          <p:cNvSpPr/>
          <p:nvPr/>
        </p:nvSpPr>
        <p:spPr>
          <a:xfrm>
            <a:off x="3626068" y="2977737"/>
            <a:ext cx="1389957" cy="451263"/>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47190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4138612" cy="647700"/>
          </a:xfrm>
          <a:prstGeom prst="rect">
            <a:avLst/>
          </a:prstGeom>
          <a:noFill/>
        </p:spPr>
        <p:txBody>
          <a:bodyPr wrap="square">
            <a:spAutoFit/>
          </a:bodyPr>
          <a:lstStyle/>
          <a:p>
            <a:pPr algn="ctr">
              <a:defRPr/>
            </a:pPr>
            <a:r>
              <a:rPr lang="ar-SA" sz="3600" b="1" dirty="0">
                <a:latin typeface="Sakkal Majalla" panose="02000000000000000000" pitchFamily="2" charset="-78"/>
                <a:cs typeface="+mj-cs"/>
              </a:rPr>
              <a:t>نظرية التصادم</a:t>
            </a:r>
            <a:endParaRPr lang="en-US" sz="3600" dirty="0">
              <a:cs typeface="Sakkal Majalla" panose="02000000000000000000" pitchFamily="2" charset="-78"/>
            </a:endParaRPr>
          </a:p>
        </p:txBody>
      </p:sp>
      <p:sp>
        <p:nvSpPr>
          <p:cNvPr id="4" name="مربع نص 12">
            <a:extLst>
              <a:ext uri="{FF2B5EF4-FFF2-40B4-BE49-F238E27FC236}">
                <a16:creationId xmlns:a16="http://schemas.microsoft.com/office/drawing/2014/main" id="{842347EF-E3F6-47B0-901F-19F6DE22A81D}"/>
              </a:ext>
            </a:extLst>
          </p:cNvPr>
          <p:cNvSpPr txBox="1"/>
          <p:nvPr/>
        </p:nvSpPr>
        <p:spPr>
          <a:xfrm>
            <a:off x="9879724" y="1887914"/>
            <a:ext cx="2065427" cy="739754"/>
          </a:xfrm>
          <a:prstGeom prst="rect">
            <a:avLst/>
          </a:prstGeom>
          <a:solidFill>
            <a:schemeClr val="bg1">
              <a:lumMod val="95000"/>
            </a:schemeClr>
          </a:solid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nSpc>
                <a:spcPct val="150000"/>
              </a:lnSpc>
            </a:pPr>
            <a:r>
              <a:rPr lang="ar-SA" sz="3200" b="1" dirty="0">
                <a:solidFill>
                  <a:srgbClr val="FF0000"/>
                </a:solidFill>
              </a:rPr>
              <a:t>المعقد النشط</a:t>
            </a:r>
          </a:p>
        </p:txBody>
      </p:sp>
      <p:sp>
        <p:nvSpPr>
          <p:cNvPr id="6" name="مربع نص 9">
            <a:extLst>
              <a:ext uri="{FF2B5EF4-FFF2-40B4-BE49-F238E27FC236}">
                <a16:creationId xmlns:a16="http://schemas.microsoft.com/office/drawing/2014/main" id="{AD6AE23E-3B54-438C-AF57-0973D3A1C752}"/>
              </a:ext>
            </a:extLst>
          </p:cNvPr>
          <p:cNvSpPr txBox="1"/>
          <p:nvPr/>
        </p:nvSpPr>
        <p:spPr>
          <a:xfrm>
            <a:off x="6742023" y="3203368"/>
            <a:ext cx="5251638" cy="2308324"/>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nSpc>
                <a:spcPct val="150000"/>
              </a:lnSpc>
            </a:pPr>
            <a:r>
              <a:rPr lang="ar-SA" sz="3200" b="1" dirty="0"/>
              <a:t>هو مجموعة من الذرات فترة بقائها معاً قصيرة جداً قد ينتج عنها النواتج أو تعود إلى صورة المواد المتفاعلة . </a:t>
            </a:r>
          </a:p>
        </p:txBody>
      </p:sp>
      <p:pic>
        <p:nvPicPr>
          <p:cNvPr id="2" name="Picture 2">
            <a:extLst>
              <a:ext uri="{FF2B5EF4-FFF2-40B4-BE49-F238E27FC236}">
                <a16:creationId xmlns:a16="http://schemas.microsoft.com/office/drawing/2014/main" id="{5B795289-40E3-444B-96E0-1A570145ED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02" t="16740" r="28070" b="7134"/>
          <a:stretch/>
        </p:blipFill>
        <p:spPr bwMode="auto">
          <a:xfrm>
            <a:off x="235033" y="2547621"/>
            <a:ext cx="6037664" cy="380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شكل بيضاوي 7">
            <a:extLst>
              <a:ext uri="{FF2B5EF4-FFF2-40B4-BE49-F238E27FC236}">
                <a16:creationId xmlns:a16="http://schemas.microsoft.com/office/drawing/2014/main" id="{85E28AE7-6F27-45B6-B875-25CC727A063C}"/>
              </a:ext>
            </a:extLst>
          </p:cNvPr>
          <p:cNvSpPr/>
          <p:nvPr/>
        </p:nvSpPr>
        <p:spPr>
          <a:xfrm>
            <a:off x="3541635" y="2977737"/>
            <a:ext cx="1389957" cy="451263"/>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419265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4138612" cy="647700"/>
          </a:xfrm>
          <a:prstGeom prst="rect">
            <a:avLst/>
          </a:prstGeom>
          <a:noFill/>
        </p:spPr>
        <p:txBody>
          <a:bodyPr wrap="square">
            <a:spAutoFit/>
          </a:bodyPr>
          <a:lstStyle/>
          <a:p>
            <a:pPr algn="ctr">
              <a:defRPr/>
            </a:pPr>
            <a:r>
              <a:rPr lang="ar-SA" sz="3600" b="1" dirty="0">
                <a:latin typeface="Sakkal Majalla" panose="02000000000000000000" pitchFamily="2" charset="-78"/>
                <a:cs typeface="+mj-cs"/>
              </a:rPr>
              <a:t>نظرية التصادم</a:t>
            </a:r>
            <a:endParaRPr lang="en-US" sz="3600" dirty="0">
              <a:cs typeface="Sakkal Majalla" panose="02000000000000000000" pitchFamily="2" charset="-78"/>
            </a:endParaRPr>
          </a:p>
        </p:txBody>
      </p:sp>
      <p:sp>
        <p:nvSpPr>
          <p:cNvPr id="4" name="مربع نص 13">
            <a:extLst>
              <a:ext uri="{FF2B5EF4-FFF2-40B4-BE49-F238E27FC236}">
                <a16:creationId xmlns:a16="http://schemas.microsoft.com/office/drawing/2014/main" id="{897BFD88-9C02-4D90-80BE-516843EECC38}"/>
              </a:ext>
            </a:extLst>
          </p:cNvPr>
          <p:cNvSpPr txBox="1"/>
          <p:nvPr/>
        </p:nvSpPr>
        <p:spPr>
          <a:xfrm>
            <a:off x="7736024" y="1873602"/>
            <a:ext cx="4289957" cy="584775"/>
          </a:xfrm>
          <a:prstGeom prst="rect">
            <a:avLst/>
          </a:prstGeom>
          <a:solidFill>
            <a:schemeClr val="bg2"/>
          </a:solidFill>
        </p:spPr>
        <p:txBody>
          <a:bodyPr wrap="non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3200" b="1" dirty="0">
                <a:solidFill>
                  <a:srgbClr val="C00000"/>
                </a:solidFill>
              </a:rPr>
              <a:t>طاقة التنشيط و سرعة التفاعل </a:t>
            </a:r>
          </a:p>
        </p:txBody>
      </p:sp>
      <p:sp>
        <p:nvSpPr>
          <p:cNvPr id="5" name="مستطيل 4">
            <a:extLst>
              <a:ext uri="{FF2B5EF4-FFF2-40B4-BE49-F238E27FC236}">
                <a16:creationId xmlns:a16="http://schemas.microsoft.com/office/drawing/2014/main" id="{C3A51EB8-1F75-4C14-8882-635A8E725954}"/>
              </a:ext>
            </a:extLst>
          </p:cNvPr>
          <p:cNvSpPr/>
          <p:nvPr/>
        </p:nvSpPr>
        <p:spPr>
          <a:xfrm>
            <a:off x="6457299" y="3544992"/>
            <a:ext cx="5568682" cy="2677656"/>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nSpc>
                <a:spcPct val="150000"/>
              </a:lnSpc>
            </a:pPr>
            <a:r>
              <a:rPr lang="ar-SA" sz="2800" b="1" dirty="0"/>
              <a:t>عندما يحدث تفاعل طارد للحرارة تصطدم الجزيئات التي لها طاقة كافية فتكون المعقد المنشط وتطلق طاقة، وتكوِّن نواتج ذات محتوى طاقة أقل من المواد المتفاعلة .</a:t>
            </a:r>
          </a:p>
        </p:txBody>
      </p:sp>
      <p:sp>
        <p:nvSpPr>
          <p:cNvPr id="6" name="مربع نص 20">
            <a:extLst>
              <a:ext uri="{FF2B5EF4-FFF2-40B4-BE49-F238E27FC236}">
                <a16:creationId xmlns:a16="http://schemas.microsoft.com/office/drawing/2014/main" id="{5BDF9969-D043-4B5B-93A7-3BAF4D76A56F}"/>
              </a:ext>
            </a:extLst>
          </p:cNvPr>
          <p:cNvSpPr txBox="1"/>
          <p:nvPr/>
        </p:nvSpPr>
        <p:spPr>
          <a:xfrm>
            <a:off x="8829272" y="3021772"/>
            <a:ext cx="3196709" cy="523220"/>
          </a:xfrm>
          <a:prstGeom prst="rect">
            <a:avLst/>
          </a:prstGeom>
          <a:noFill/>
        </p:spPr>
        <p:txBody>
          <a:bodyPr wrap="non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2800" b="1" dirty="0">
                <a:solidFill>
                  <a:srgbClr val="0070C0"/>
                </a:solidFill>
              </a:rPr>
              <a:t>أ – التفاعل الطارد للحرارة</a:t>
            </a:r>
          </a:p>
        </p:txBody>
      </p:sp>
      <p:pic>
        <p:nvPicPr>
          <p:cNvPr id="7" name="Picture 2">
            <a:extLst>
              <a:ext uri="{FF2B5EF4-FFF2-40B4-BE49-F238E27FC236}">
                <a16:creationId xmlns:a16="http://schemas.microsoft.com/office/drawing/2014/main" id="{2EBB00AB-F738-4A1F-B7EC-C88FDE1EE8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33" t="12535" r="21994" b="8754"/>
          <a:stretch/>
        </p:blipFill>
        <p:spPr bwMode="auto">
          <a:xfrm>
            <a:off x="70768" y="2396822"/>
            <a:ext cx="5745893" cy="3724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9918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4138612" cy="647700"/>
          </a:xfrm>
          <a:prstGeom prst="rect">
            <a:avLst/>
          </a:prstGeom>
          <a:noFill/>
        </p:spPr>
        <p:txBody>
          <a:bodyPr wrap="square">
            <a:spAutoFit/>
          </a:bodyPr>
          <a:lstStyle/>
          <a:p>
            <a:pPr algn="ctr">
              <a:defRPr/>
            </a:pPr>
            <a:r>
              <a:rPr lang="ar-SA" sz="3600" b="1" dirty="0">
                <a:latin typeface="Sakkal Majalla" panose="02000000000000000000" pitchFamily="2" charset="-78"/>
                <a:cs typeface="+mj-cs"/>
              </a:rPr>
              <a:t>نظرية التصادم</a:t>
            </a:r>
            <a:endParaRPr lang="en-US" sz="3600" dirty="0">
              <a:cs typeface="Sakkal Majalla" panose="02000000000000000000" pitchFamily="2" charset="-78"/>
            </a:endParaRPr>
          </a:p>
        </p:txBody>
      </p:sp>
      <p:sp>
        <p:nvSpPr>
          <p:cNvPr id="4" name="مربع نص 13">
            <a:extLst>
              <a:ext uri="{FF2B5EF4-FFF2-40B4-BE49-F238E27FC236}">
                <a16:creationId xmlns:a16="http://schemas.microsoft.com/office/drawing/2014/main" id="{60F4F06A-28FF-4D93-8918-7D4001CAA018}"/>
              </a:ext>
            </a:extLst>
          </p:cNvPr>
          <p:cNvSpPr txBox="1"/>
          <p:nvPr/>
        </p:nvSpPr>
        <p:spPr>
          <a:xfrm>
            <a:off x="8475738" y="2752343"/>
            <a:ext cx="3445174" cy="523220"/>
          </a:xfrm>
          <a:prstGeom prst="rect">
            <a:avLst/>
          </a:prstGeom>
          <a:noFill/>
        </p:spPr>
        <p:txBody>
          <a:bodyPr wrap="non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2800" b="1" dirty="0">
                <a:solidFill>
                  <a:srgbClr val="0070C0"/>
                </a:solidFill>
              </a:rPr>
              <a:t>ب – التفاعل الماص للحرارة</a:t>
            </a:r>
          </a:p>
        </p:txBody>
      </p:sp>
      <p:sp>
        <p:nvSpPr>
          <p:cNvPr id="6" name="مستطيل 5">
            <a:extLst>
              <a:ext uri="{FF2B5EF4-FFF2-40B4-BE49-F238E27FC236}">
                <a16:creationId xmlns:a16="http://schemas.microsoft.com/office/drawing/2014/main" id="{A01439D6-6C19-4293-8F56-49F0D65A7562}"/>
              </a:ext>
            </a:extLst>
          </p:cNvPr>
          <p:cNvSpPr/>
          <p:nvPr/>
        </p:nvSpPr>
        <p:spPr>
          <a:xfrm>
            <a:off x="5391807" y="3429000"/>
            <a:ext cx="6529105" cy="2677656"/>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nSpc>
                <a:spcPct val="150000"/>
              </a:lnSpc>
            </a:pPr>
            <a:r>
              <a:rPr lang="ar-SA" sz="2800" b="1" dirty="0"/>
              <a:t>تكون طاقة جزيئات المواد المتفاعلة في التفاعل العكسي الماص للحرارة أقل من طاقة النواتج. وحتى يحدث التفاعل يجب أن تمتص المواد المتفاعلة الطاقة لتتغلب على طاقة التنشيط وتكون نواتج ذات طاقة عالية.</a:t>
            </a:r>
          </a:p>
        </p:txBody>
      </p:sp>
      <p:sp>
        <p:nvSpPr>
          <p:cNvPr id="2" name="مربع نص 13">
            <a:extLst>
              <a:ext uri="{FF2B5EF4-FFF2-40B4-BE49-F238E27FC236}">
                <a16:creationId xmlns:a16="http://schemas.microsoft.com/office/drawing/2014/main" id="{EB008BCD-523B-4904-AF8F-2ACF7466E174}"/>
              </a:ext>
            </a:extLst>
          </p:cNvPr>
          <p:cNvSpPr txBox="1"/>
          <p:nvPr/>
        </p:nvSpPr>
        <p:spPr>
          <a:xfrm>
            <a:off x="7736024" y="1873602"/>
            <a:ext cx="4289957" cy="584775"/>
          </a:xfrm>
          <a:prstGeom prst="rect">
            <a:avLst/>
          </a:prstGeom>
          <a:solidFill>
            <a:schemeClr val="bg2"/>
          </a:solidFill>
        </p:spPr>
        <p:txBody>
          <a:bodyPr wrap="non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3200" b="1" dirty="0">
                <a:solidFill>
                  <a:srgbClr val="C00000"/>
                </a:solidFill>
              </a:rPr>
              <a:t>طاقة التنشيط و سرعة التفاعل </a:t>
            </a:r>
          </a:p>
        </p:txBody>
      </p:sp>
      <p:pic>
        <p:nvPicPr>
          <p:cNvPr id="10" name="صورة 9">
            <a:extLst>
              <a:ext uri="{FF2B5EF4-FFF2-40B4-BE49-F238E27FC236}">
                <a16:creationId xmlns:a16="http://schemas.microsoft.com/office/drawing/2014/main" id="{D1E1AE6F-1459-40D2-B368-C71284556ADA}"/>
              </a:ext>
            </a:extLst>
          </p:cNvPr>
          <p:cNvPicPr>
            <a:picLocks noChangeAspect="1"/>
          </p:cNvPicPr>
          <p:nvPr/>
        </p:nvPicPr>
        <p:blipFill>
          <a:blip r:embed="rId2"/>
          <a:stretch>
            <a:fillRect/>
          </a:stretch>
        </p:blipFill>
        <p:spPr>
          <a:xfrm>
            <a:off x="252413" y="2585545"/>
            <a:ext cx="4933950" cy="3524033"/>
          </a:xfrm>
          <a:prstGeom prst="rect">
            <a:avLst/>
          </a:prstGeom>
        </p:spPr>
      </p:pic>
    </p:spTree>
    <p:extLst>
      <p:ext uri="{BB962C8B-B14F-4D97-AF65-F5344CB8AC3E}">
        <p14:creationId xmlns:p14="http://schemas.microsoft.com/office/powerpoint/2010/main" val="2187301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4138612" cy="647700"/>
          </a:xfrm>
          <a:prstGeom prst="rect">
            <a:avLst/>
          </a:prstGeom>
          <a:noFill/>
        </p:spPr>
        <p:txBody>
          <a:bodyPr wrap="square">
            <a:spAutoFit/>
          </a:bodyPr>
          <a:lstStyle/>
          <a:p>
            <a:pPr algn="ctr">
              <a:defRPr/>
            </a:pPr>
            <a:r>
              <a:rPr lang="ar-SA" sz="3600" b="1" dirty="0">
                <a:latin typeface="Sakkal Majalla" panose="02000000000000000000" pitchFamily="2" charset="-78"/>
                <a:cs typeface="+mj-cs"/>
              </a:rPr>
              <a:t>نظرية التصادم</a:t>
            </a:r>
            <a:endParaRPr lang="en-US" sz="3600" dirty="0">
              <a:cs typeface="Sakkal Majalla" panose="02000000000000000000" pitchFamily="2" charset="-78"/>
            </a:endParaRPr>
          </a:p>
        </p:txBody>
      </p:sp>
      <p:sp>
        <p:nvSpPr>
          <p:cNvPr id="5" name="مستطيل 4">
            <a:extLst>
              <a:ext uri="{FF2B5EF4-FFF2-40B4-BE49-F238E27FC236}">
                <a16:creationId xmlns:a16="http://schemas.microsoft.com/office/drawing/2014/main" id="{6C77348F-3F59-4AD1-9D9A-199A76A45B8B}"/>
              </a:ext>
            </a:extLst>
          </p:cNvPr>
          <p:cNvSpPr/>
          <p:nvPr/>
        </p:nvSpPr>
        <p:spPr>
          <a:xfrm>
            <a:off x="3304648" y="2648299"/>
            <a:ext cx="8576386" cy="820674"/>
          </a:xfrm>
          <a:prstGeom prst="rect">
            <a:avLst/>
          </a:prstGeom>
        </p:spPr>
        <p:txBody>
          <a:bodyPr wrap="non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514350" indent="-514350">
              <a:lnSpc>
                <a:spcPct val="150000"/>
              </a:lnSpc>
              <a:buFont typeface="+mj-lt"/>
              <a:buAutoNum type="arabicPeriod"/>
            </a:pPr>
            <a:r>
              <a:rPr lang="ar-SA" sz="3600" b="1" dirty="0"/>
              <a:t>لماذا تزداد سرعة التفاعل كلما </a:t>
            </a:r>
            <a:r>
              <a:rPr lang="ar-SA" sz="3600" b="1" dirty="0">
                <a:solidFill>
                  <a:srgbClr val="FF0000"/>
                </a:solidFill>
              </a:rPr>
              <a:t>نقصت</a:t>
            </a:r>
            <a:r>
              <a:rPr lang="ar-SA" sz="3600" b="1" dirty="0"/>
              <a:t> طاقة التنشيط ؟</a:t>
            </a:r>
          </a:p>
        </p:txBody>
      </p:sp>
      <p:sp>
        <p:nvSpPr>
          <p:cNvPr id="6" name="مستطيل 5">
            <a:extLst>
              <a:ext uri="{FF2B5EF4-FFF2-40B4-BE49-F238E27FC236}">
                <a16:creationId xmlns:a16="http://schemas.microsoft.com/office/drawing/2014/main" id="{A7238D8C-10F8-471A-AC65-B8D297E6322A}"/>
              </a:ext>
            </a:extLst>
          </p:cNvPr>
          <p:cNvSpPr/>
          <p:nvPr/>
        </p:nvSpPr>
        <p:spPr>
          <a:xfrm>
            <a:off x="3611496" y="4728401"/>
            <a:ext cx="8400056" cy="820674"/>
          </a:xfrm>
          <a:prstGeom prst="rect">
            <a:avLst/>
          </a:prstGeom>
        </p:spPr>
        <p:txBody>
          <a:bodyPr wrap="non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nSpc>
                <a:spcPct val="150000"/>
              </a:lnSpc>
            </a:pPr>
            <a:r>
              <a:rPr lang="ar-SA" sz="3600" b="1" dirty="0"/>
              <a:t>2. لماذا تقل سرعة التفاعل كلما </a:t>
            </a:r>
            <a:r>
              <a:rPr lang="ar-SA" sz="3600" b="1" dirty="0">
                <a:solidFill>
                  <a:srgbClr val="FF0000"/>
                </a:solidFill>
              </a:rPr>
              <a:t>ازدادت</a:t>
            </a:r>
            <a:r>
              <a:rPr lang="ar-SA" sz="3600" b="1" dirty="0"/>
              <a:t> طاقة التنشيط ؟</a:t>
            </a:r>
          </a:p>
        </p:txBody>
      </p:sp>
      <p:sp>
        <p:nvSpPr>
          <p:cNvPr id="2" name="مستطيل 1">
            <a:extLst>
              <a:ext uri="{FF2B5EF4-FFF2-40B4-BE49-F238E27FC236}">
                <a16:creationId xmlns:a16="http://schemas.microsoft.com/office/drawing/2014/main" id="{C6F8C96F-FA54-47C4-908C-0158BB2603FE}"/>
              </a:ext>
            </a:extLst>
          </p:cNvPr>
          <p:cNvSpPr/>
          <p:nvPr/>
        </p:nvSpPr>
        <p:spPr>
          <a:xfrm>
            <a:off x="10729805" y="1902123"/>
            <a:ext cx="994182" cy="584775"/>
          </a:xfrm>
          <a:prstGeom prst="rect">
            <a:avLst/>
          </a:prstGeom>
          <a:solidFill>
            <a:schemeClr val="bg2">
              <a:lumMod val="90000"/>
            </a:schemeClr>
          </a:solidFill>
        </p:spPr>
        <p:txBody>
          <a:bodyPr wrap="non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3200" b="1" dirty="0">
                <a:solidFill>
                  <a:srgbClr val="C00000"/>
                </a:solidFill>
                <a:latin typeface="ae_AlMateen" panose="02060803050605020204" pitchFamily="18" charset="-78"/>
              </a:rPr>
              <a:t>تدريب</a:t>
            </a:r>
            <a:endParaRPr lang="en-US" sz="3200" b="1" dirty="0">
              <a:solidFill>
                <a:srgbClr val="C00000"/>
              </a:solidFill>
              <a:latin typeface="ae_AlMateen" panose="02060803050605020204" pitchFamily="18" charset="-78"/>
            </a:endParaRPr>
          </a:p>
        </p:txBody>
      </p:sp>
      <p:pic>
        <p:nvPicPr>
          <p:cNvPr id="11" name="صورة 10">
            <a:extLst>
              <a:ext uri="{FF2B5EF4-FFF2-40B4-BE49-F238E27FC236}">
                <a16:creationId xmlns:a16="http://schemas.microsoft.com/office/drawing/2014/main" id="{C255D278-CDDD-462E-9F6B-36DF5525756E}"/>
              </a:ext>
            </a:extLst>
          </p:cNvPr>
          <p:cNvPicPr>
            <a:picLocks noChangeAspect="1"/>
          </p:cNvPicPr>
          <p:nvPr/>
        </p:nvPicPr>
        <p:blipFill>
          <a:blip r:embed="rId2" cstate="print"/>
          <a:stretch>
            <a:fillRect/>
          </a:stretch>
        </p:blipFill>
        <p:spPr>
          <a:xfrm>
            <a:off x="180448" y="2939464"/>
            <a:ext cx="3279927" cy="3312368"/>
          </a:xfrm>
          <a:prstGeom prst="rect">
            <a:avLst/>
          </a:prstGeom>
        </p:spPr>
      </p:pic>
    </p:spTree>
    <p:extLst>
      <p:ext uri="{BB962C8B-B14F-4D97-AF65-F5344CB8AC3E}">
        <p14:creationId xmlns:p14="http://schemas.microsoft.com/office/powerpoint/2010/main" val="2372970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4138612" cy="647700"/>
          </a:xfrm>
          <a:prstGeom prst="rect">
            <a:avLst/>
          </a:prstGeom>
          <a:noFill/>
        </p:spPr>
        <p:txBody>
          <a:bodyPr wrap="square">
            <a:spAutoFit/>
          </a:bodyPr>
          <a:lstStyle/>
          <a:p>
            <a:pPr algn="ctr">
              <a:defRPr/>
            </a:pPr>
            <a:r>
              <a:rPr lang="ar-SA" sz="3600" b="1" dirty="0">
                <a:latin typeface="Sakkal Majalla" panose="02000000000000000000" pitchFamily="2" charset="-78"/>
                <a:cs typeface="+mj-cs"/>
              </a:rPr>
              <a:t>نظرية التصادم</a:t>
            </a:r>
            <a:endParaRPr lang="en-US" sz="3600" dirty="0">
              <a:cs typeface="Sakkal Majalla" panose="02000000000000000000" pitchFamily="2" charset="-78"/>
            </a:endParaRPr>
          </a:p>
        </p:txBody>
      </p:sp>
      <p:sp>
        <p:nvSpPr>
          <p:cNvPr id="4" name="مستطيل 3">
            <a:extLst>
              <a:ext uri="{FF2B5EF4-FFF2-40B4-BE49-F238E27FC236}">
                <a16:creationId xmlns:a16="http://schemas.microsoft.com/office/drawing/2014/main" id="{ED8D9873-4BD9-4F2A-A97D-82CB607C9518}"/>
              </a:ext>
            </a:extLst>
          </p:cNvPr>
          <p:cNvSpPr/>
          <p:nvPr/>
        </p:nvSpPr>
        <p:spPr>
          <a:xfrm>
            <a:off x="10729805" y="1902123"/>
            <a:ext cx="994182" cy="584775"/>
          </a:xfrm>
          <a:prstGeom prst="rect">
            <a:avLst/>
          </a:prstGeom>
          <a:solidFill>
            <a:schemeClr val="bg2">
              <a:lumMod val="90000"/>
            </a:schemeClr>
          </a:solidFill>
        </p:spPr>
        <p:txBody>
          <a:bodyPr wrap="non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3200" b="1" dirty="0">
                <a:solidFill>
                  <a:srgbClr val="C00000"/>
                </a:solidFill>
                <a:latin typeface="ae_AlMateen" panose="02060803050605020204" pitchFamily="18" charset="-78"/>
              </a:rPr>
              <a:t>تدريب</a:t>
            </a:r>
            <a:endParaRPr lang="en-US" sz="3200" b="1" dirty="0">
              <a:solidFill>
                <a:srgbClr val="C00000"/>
              </a:solidFill>
              <a:latin typeface="ae_AlMateen" panose="02060803050605020204" pitchFamily="18" charset="-78"/>
            </a:endParaRPr>
          </a:p>
        </p:txBody>
      </p:sp>
      <p:sp>
        <p:nvSpPr>
          <p:cNvPr id="5" name="مستطيل 4">
            <a:extLst>
              <a:ext uri="{FF2B5EF4-FFF2-40B4-BE49-F238E27FC236}">
                <a16:creationId xmlns:a16="http://schemas.microsoft.com/office/drawing/2014/main" id="{6C77348F-3F59-4AD1-9D9A-199A76A45B8B}"/>
              </a:ext>
            </a:extLst>
          </p:cNvPr>
          <p:cNvSpPr/>
          <p:nvPr/>
        </p:nvSpPr>
        <p:spPr>
          <a:xfrm>
            <a:off x="3304648" y="2648299"/>
            <a:ext cx="8576386" cy="820674"/>
          </a:xfrm>
          <a:prstGeom prst="rect">
            <a:avLst/>
          </a:prstGeom>
        </p:spPr>
        <p:txBody>
          <a:bodyPr wrap="non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514350" indent="-514350">
              <a:lnSpc>
                <a:spcPct val="150000"/>
              </a:lnSpc>
              <a:buFont typeface="+mj-lt"/>
              <a:buAutoNum type="arabicPeriod"/>
            </a:pPr>
            <a:r>
              <a:rPr lang="ar-SA" sz="3600" b="1" dirty="0"/>
              <a:t>لماذا تزداد سرعة التفاعل كلما </a:t>
            </a:r>
            <a:r>
              <a:rPr lang="ar-SA" sz="3600" b="1" dirty="0">
                <a:solidFill>
                  <a:srgbClr val="FF0000"/>
                </a:solidFill>
              </a:rPr>
              <a:t>نقصت</a:t>
            </a:r>
            <a:r>
              <a:rPr lang="ar-SA" sz="3600" b="1" dirty="0"/>
              <a:t> طاقة التنشيط ؟</a:t>
            </a:r>
          </a:p>
        </p:txBody>
      </p:sp>
      <p:sp>
        <p:nvSpPr>
          <p:cNvPr id="6" name="مستطيل 5">
            <a:extLst>
              <a:ext uri="{FF2B5EF4-FFF2-40B4-BE49-F238E27FC236}">
                <a16:creationId xmlns:a16="http://schemas.microsoft.com/office/drawing/2014/main" id="{A7238D8C-10F8-471A-AC65-B8D297E6322A}"/>
              </a:ext>
            </a:extLst>
          </p:cNvPr>
          <p:cNvSpPr/>
          <p:nvPr/>
        </p:nvSpPr>
        <p:spPr>
          <a:xfrm>
            <a:off x="3611496" y="4728401"/>
            <a:ext cx="8400056" cy="820674"/>
          </a:xfrm>
          <a:prstGeom prst="rect">
            <a:avLst/>
          </a:prstGeom>
        </p:spPr>
        <p:txBody>
          <a:bodyPr wrap="non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nSpc>
                <a:spcPct val="150000"/>
              </a:lnSpc>
            </a:pPr>
            <a:r>
              <a:rPr lang="ar-SA" sz="3600" b="1" dirty="0"/>
              <a:t>2. لماذا تقل سرعة التفاعل كلما </a:t>
            </a:r>
            <a:r>
              <a:rPr lang="ar-SA" sz="3600" b="1" dirty="0">
                <a:solidFill>
                  <a:srgbClr val="FF0000"/>
                </a:solidFill>
              </a:rPr>
              <a:t>ازدادت</a:t>
            </a:r>
            <a:r>
              <a:rPr lang="ar-SA" sz="3600" b="1" dirty="0"/>
              <a:t> طاقة التنشيط ؟</a:t>
            </a:r>
          </a:p>
        </p:txBody>
      </p:sp>
      <p:sp>
        <p:nvSpPr>
          <p:cNvPr id="7" name="مستطيل 6">
            <a:extLst>
              <a:ext uri="{FF2B5EF4-FFF2-40B4-BE49-F238E27FC236}">
                <a16:creationId xmlns:a16="http://schemas.microsoft.com/office/drawing/2014/main" id="{163C41DE-EBA2-4EE6-8FDA-1895EEEB1B17}"/>
              </a:ext>
            </a:extLst>
          </p:cNvPr>
          <p:cNvSpPr/>
          <p:nvPr/>
        </p:nvSpPr>
        <p:spPr>
          <a:xfrm>
            <a:off x="4947063" y="3567700"/>
            <a:ext cx="6408477" cy="1131848"/>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nSpc>
                <a:spcPct val="150000"/>
              </a:lnSpc>
            </a:pPr>
            <a:r>
              <a:rPr lang="ar-SA" sz="2400" b="1" dirty="0">
                <a:solidFill>
                  <a:srgbClr val="020BBE"/>
                </a:solidFill>
              </a:rPr>
              <a:t>لأن هذا يعني أن عدد كبير من التصادمات تمتلك الطاقة اللازمة لحدوث التفاعل و هذا يزيد من سرعة التفاعل .</a:t>
            </a:r>
          </a:p>
        </p:txBody>
      </p:sp>
      <p:sp>
        <p:nvSpPr>
          <p:cNvPr id="8" name="مستطيل 7">
            <a:extLst>
              <a:ext uri="{FF2B5EF4-FFF2-40B4-BE49-F238E27FC236}">
                <a16:creationId xmlns:a16="http://schemas.microsoft.com/office/drawing/2014/main" id="{2E6F9B0C-E062-45A6-A285-6340E48C8B00}"/>
              </a:ext>
            </a:extLst>
          </p:cNvPr>
          <p:cNvSpPr/>
          <p:nvPr/>
        </p:nvSpPr>
        <p:spPr>
          <a:xfrm>
            <a:off x="3871765" y="5445928"/>
            <a:ext cx="7728397" cy="1131848"/>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nSpc>
                <a:spcPct val="150000"/>
              </a:lnSpc>
            </a:pPr>
            <a:r>
              <a:rPr lang="ar-SA" sz="2400" b="1" dirty="0">
                <a:solidFill>
                  <a:srgbClr val="020BBE"/>
                </a:solidFill>
              </a:rPr>
              <a:t>لأن هذا يعني أن عدد قليل من التصادمات تمتلك الطاقة اللازمة لحدوث التفاعل , وهذا يقلل من سرعة التفاعل .</a:t>
            </a:r>
          </a:p>
        </p:txBody>
      </p:sp>
      <p:pic>
        <p:nvPicPr>
          <p:cNvPr id="9" name="صورة 8">
            <a:extLst>
              <a:ext uri="{FF2B5EF4-FFF2-40B4-BE49-F238E27FC236}">
                <a16:creationId xmlns:a16="http://schemas.microsoft.com/office/drawing/2014/main" id="{1997201D-A043-440A-8E7F-2C61D726FE22}"/>
              </a:ext>
            </a:extLst>
          </p:cNvPr>
          <p:cNvPicPr>
            <a:picLocks noChangeAspect="1"/>
          </p:cNvPicPr>
          <p:nvPr/>
        </p:nvPicPr>
        <p:blipFill>
          <a:blip r:embed="rId2" cstate="print"/>
          <a:stretch>
            <a:fillRect/>
          </a:stretch>
        </p:blipFill>
        <p:spPr>
          <a:xfrm>
            <a:off x="180448" y="2939464"/>
            <a:ext cx="3279927" cy="3312368"/>
          </a:xfrm>
          <a:prstGeom prst="rect">
            <a:avLst/>
          </a:prstGeom>
        </p:spPr>
      </p:pic>
    </p:spTree>
    <p:extLst>
      <p:ext uri="{BB962C8B-B14F-4D97-AF65-F5344CB8AC3E}">
        <p14:creationId xmlns:p14="http://schemas.microsoft.com/office/powerpoint/2010/main" val="3707042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4138612" cy="647700"/>
          </a:xfrm>
          <a:prstGeom prst="rect">
            <a:avLst/>
          </a:prstGeom>
          <a:noFill/>
        </p:spPr>
        <p:txBody>
          <a:bodyPr wrap="square">
            <a:spAutoFit/>
          </a:bodyPr>
          <a:lstStyle/>
          <a:p>
            <a:pPr algn="ctr">
              <a:defRPr/>
            </a:pPr>
            <a:r>
              <a:rPr lang="ar-SA" sz="3600" b="1" dirty="0">
                <a:latin typeface="Sakkal Majalla" panose="02000000000000000000" pitchFamily="2" charset="-78"/>
                <a:cs typeface="+mj-cs"/>
              </a:rPr>
              <a:t>نظرية التصادم</a:t>
            </a:r>
            <a:endParaRPr lang="en-US" sz="3600" dirty="0">
              <a:cs typeface="Sakkal Majalla" panose="02000000000000000000" pitchFamily="2" charset="-78"/>
            </a:endParaRPr>
          </a:p>
        </p:txBody>
      </p:sp>
      <p:sp>
        <p:nvSpPr>
          <p:cNvPr id="7" name="مربع نص 6">
            <a:extLst>
              <a:ext uri="{FF2B5EF4-FFF2-40B4-BE49-F238E27FC236}">
                <a16:creationId xmlns:a16="http://schemas.microsoft.com/office/drawing/2014/main" id="{218DFBD7-85EF-4AD0-89D2-45A32B0C5A1B}"/>
              </a:ext>
            </a:extLst>
          </p:cNvPr>
          <p:cNvSpPr txBox="1"/>
          <p:nvPr/>
        </p:nvSpPr>
        <p:spPr>
          <a:xfrm>
            <a:off x="10115413" y="1925717"/>
            <a:ext cx="1709122" cy="769441"/>
          </a:xfrm>
          <a:prstGeom prst="rect">
            <a:avLst/>
          </a:prstGeom>
          <a:noFill/>
        </p:spPr>
        <p:txBody>
          <a:bodyPr wrap="none" rtlCol="1">
            <a:spAutoFit/>
          </a:bodyPr>
          <a:lstStyle/>
          <a:p>
            <a:r>
              <a:rPr lang="ar-SA" sz="4400" b="1" dirty="0">
                <a:solidFill>
                  <a:srgbClr val="C00000"/>
                </a:solidFill>
                <a:latin typeface="ae_AlMateen" panose="02060803050605020204" pitchFamily="18" charset="-78"/>
                <a:cs typeface="ae_AlMateen" panose="02060803050605020204" pitchFamily="18" charset="-78"/>
              </a:rPr>
              <a:t>الخلاصة</a:t>
            </a:r>
          </a:p>
        </p:txBody>
      </p:sp>
      <p:sp>
        <p:nvSpPr>
          <p:cNvPr id="8" name="مستطيل 7">
            <a:extLst>
              <a:ext uri="{FF2B5EF4-FFF2-40B4-BE49-F238E27FC236}">
                <a16:creationId xmlns:a16="http://schemas.microsoft.com/office/drawing/2014/main" id="{D4BF21FD-024D-471C-8ECB-C38C393049DD}"/>
              </a:ext>
            </a:extLst>
          </p:cNvPr>
          <p:cNvSpPr/>
          <p:nvPr/>
        </p:nvSpPr>
        <p:spPr>
          <a:xfrm>
            <a:off x="8865292" y="3211411"/>
            <a:ext cx="3202100" cy="577850"/>
          </a:xfrm>
          <a:prstGeom prst="rect">
            <a:avLst/>
          </a:prstGeom>
          <a:ln w="28575">
            <a:solidFill>
              <a:schemeClr val="tx1"/>
            </a:solidFill>
          </a:ln>
        </p:spPr>
        <p:txBody>
          <a:bodyPr wrap="square">
            <a:spAutoFit/>
          </a:bodyPr>
          <a:lstStyle/>
          <a:p>
            <a:pPr algn="ctr">
              <a:lnSpc>
                <a:spcPct val="150000"/>
              </a:lnSpc>
            </a:pPr>
            <a:r>
              <a:rPr lang="ar-SA" sz="2400" b="1" dirty="0">
                <a:solidFill>
                  <a:srgbClr val="0070C0"/>
                </a:solidFill>
              </a:rPr>
              <a:t>فروض نظرية التصادم</a:t>
            </a:r>
          </a:p>
        </p:txBody>
      </p:sp>
      <p:sp>
        <p:nvSpPr>
          <p:cNvPr id="9" name="مستطيل 8">
            <a:extLst>
              <a:ext uri="{FF2B5EF4-FFF2-40B4-BE49-F238E27FC236}">
                <a16:creationId xmlns:a16="http://schemas.microsoft.com/office/drawing/2014/main" id="{557FEB8F-1162-40DB-A879-7B68B3F72F4A}"/>
              </a:ext>
            </a:extLst>
          </p:cNvPr>
          <p:cNvSpPr/>
          <p:nvPr/>
        </p:nvSpPr>
        <p:spPr>
          <a:xfrm>
            <a:off x="8519184" y="4328650"/>
            <a:ext cx="3672816" cy="116615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a:ln w="12700">
            <a:solidFill>
              <a:schemeClr val="tx1"/>
            </a:solidFill>
          </a:ln>
        </p:spPr>
        <p:txBody>
          <a:bodyPr wrap="square">
            <a:spAutoFit/>
          </a:bodyPr>
          <a:lstStyle/>
          <a:p>
            <a:pPr>
              <a:lnSpc>
                <a:spcPct val="150000"/>
              </a:lnSpc>
            </a:pPr>
            <a:r>
              <a:rPr lang="ar-SA" sz="1200" b="1" dirty="0"/>
              <a:t>أ- يجب أن تتصادم ( ذرات أو جزيئات أو أيونات ) المواد المتفاعلة .</a:t>
            </a:r>
          </a:p>
          <a:p>
            <a:pPr>
              <a:lnSpc>
                <a:spcPct val="150000"/>
              </a:lnSpc>
            </a:pPr>
            <a:r>
              <a:rPr lang="ar-SA" sz="1200" b="1" dirty="0"/>
              <a:t>ب - يجب أن تتصادم المواد المتفاعلة في الاتجاه الصحيح .</a:t>
            </a:r>
          </a:p>
          <a:p>
            <a:pPr>
              <a:lnSpc>
                <a:spcPct val="150000"/>
              </a:lnSpc>
            </a:pPr>
            <a:r>
              <a:rPr lang="ar-SA" sz="1200" b="1" dirty="0"/>
              <a:t>ج - يجب أن تتصادم المواد المتفاعلة بطاقة كافية </a:t>
            </a:r>
            <a:r>
              <a:rPr lang="en-US" sz="1200" b="1" dirty="0" err="1"/>
              <a:t>E</a:t>
            </a:r>
            <a:r>
              <a:rPr lang="en-US" sz="1200" b="1" baseline="-25000" dirty="0" err="1"/>
              <a:t>a</a:t>
            </a:r>
            <a:r>
              <a:rPr lang="ar-SA" sz="1200" b="1" dirty="0"/>
              <a:t> لتكون المعقد النشط.</a:t>
            </a:r>
          </a:p>
        </p:txBody>
      </p:sp>
      <p:sp>
        <p:nvSpPr>
          <p:cNvPr id="10" name="سهم إلى اليمين 14">
            <a:extLst>
              <a:ext uri="{FF2B5EF4-FFF2-40B4-BE49-F238E27FC236}">
                <a16:creationId xmlns:a16="http://schemas.microsoft.com/office/drawing/2014/main" id="{E45B6CA0-0E55-4140-9447-77EE39D77DD6}"/>
              </a:ext>
            </a:extLst>
          </p:cNvPr>
          <p:cNvSpPr/>
          <p:nvPr/>
        </p:nvSpPr>
        <p:spPr>
          <a:xfrm rot="5400000">
            <a:off x="10261120" y="3883733"/>
            <a:ext cx="567631" cy="3786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a:extLst>
              <a:ext uri="{FF2B5EF4-FFF2-40B4-BE49-F238E27FC236}">
                <a16:creationId xmlns:a16="http://schemas.microsoft.com/office/drawing/2014/main" id="{CB7B801F-8EC2-4229-9B1E-D5D0FDDA0DCF}"/>
              </a:ext>
            </a:extLst>
          </p:cNvPr>
          <p:cNvSpPr/>
          <p:nvPr/>
        </p:nvSpPr>
        <p:spPr>
          <a:xfrm>
            <a:off x="1294443" y="3246815"/>
            <a:ext cx="1804087" cy="496996"/>
          </a:xfrm>
          <a:prstGeom prst="rect">
            <a:avLst/>
          </a:prstGeom>
          <a:ln w="28575">
            <a:solidFill>
              <a:schemeClr val="tx1"/>
            </a:solidFill>
          </a:ln>
        </p:spPr>
        <p:txBody>
          <a:bodyPr wrap="square">
            <a:spAutoFit/>
          </a:bodyPr>
          <a:lstStyle/>
          <a:p>
            <a:pPr algn="ctr">
              <a:lnSpc>
                <a:spcPct val="150000"/>
              </a:lnSpc>
            </a:pPr>
            <a:r>
              <a:rPr lang="ar-SA" sz="2000" b="1" dirty="0">
                <a:solidFill>
                  <a:srgbClr val="0070C0"/>
                </a:solidFill>
              </a:rPr>
              <a:t>المعقد النشط</a:t>
            </a:r>
          </a:p>
        </p:txBody>
      </p:sp>
      <p:sp>
        <p:nvSpPr>
          <p:cNvPr id="12" name="سهم إلى اليمين 18">
            <a:extLst>
              <a:ext uri="{FF2B5EF4-FFF2-40B4-BE49-F238E27FC236}">
                <a16:creationId xmlns:a16="http://schemas.microsoft.com/office/drawing/2014/main" id="{E17C33C4-C5F9-4D4D-ADF9-5772AA2D1824}"/>
              </a:ext>
            </a:extLst>
          </p:cNvPr>
          <p:cNvSpPr/>
          <p:nvPr/>
        </p:nvSpPr>
        <p:spPr>
          <a:xfrm rot="5400000">
            <a:off x="1916549" y="3859371"/>
            <a:ext cx="559871" cy="3786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ربع نص 12">
            <a:extLst>
              <a:ext uri="{FF2B5EF4-FFF2-40B4-BE49-F238E27FC236}">
                <a16:creationId xmlns:a16="http://schemas.microsoft.com/office/drawing/2014/main" id="{6864F556-56FD-4398-9612-441F93FB2DF0}"/>
              </a:ext>
            </a:extLst>
          </p:cNvPr>
          <p:cNvSpPr txBox="1"/>
          <p:nvPr/>
        </p:nvSpPr>
        <p:spPr>
          <a:xfrm>
            <a:off x="4660957" y="2095473"/>
            <a:ext cx="3608173" cy="584775"/>
          </a:xfrm>
          <a:prstGeom prst="rect">
            <a:avLst/>
          </a:prstGeom>
          <a:noFill/>
          <a:ln>
            <a:solidFill>
              <a:srgbClr val="FF0000"/>
            </a:solidFill>
          </a:ln>
        </p:spPr>
        <p:txBody>
          <a:bodyPr wrap="square" rtlCol="1">
            <a:spAutoFit/>
          </a:bodyPr>
          <a:lstStyle/>
          <a:p>
            <a:pPr algn="ctr"/>
            <a:r>
              <a:rPr lang="ar-SA" sz="3200" b="1" dirty="0">
                <a:latin typeface="ae_AlMateen" panose="02060803050605020204" pitchFamily="18" charset="-78"/>
              </a:rPr>
              <a:t>التعبير عن سرعة التفاعل</a:t>
            </a:r>
            <a:endParaRPr lang="en-US" sz="3200" b="1" dirty="0">
              <a:latin typeface="ae_AlMateen" panose="02060803050605020204" pitchFamily="18" charset="-78"/>
            </a:endParaRPr>
          </a:p>
        </p:txBody>
      </p:sp>
      <p:cxnSp>
        <p:nvCxnSpPr>
          <p:cNvPr id="14" name="رابط كسهم مستقيم 13">
            <a:extLst>
              <a:ext uri="{FF2B5EF4-FFF2-40B4-BE49-F238E27FC236}">
                <a16:creationId xmlns:a16="http://schemas.microsoft.com/office/drawing/2014/main" id="{ED610A6A-C4FB-4E74-9643-A27A8C782A10}"/>
              </a:ext>
            </a:extLst>
          </p:cNvPr>
          <p:cNvCxnSpPr/>
          <p:nvPr/>
        </p:nvCxnSpPr>
        <p:spPr>
          <a:xfrm flipH="1">
            <a:off x="3098530" y="2680246"/>
            <a:ext cx="1562424" cy="566569"/>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a:extLst>
              <a:ext uri="{FF2B5EF4-FFF2-40B4-BE49-F238E27FC236}">
                <a16:creationId xmlns:a16="http://schemas.microsoft.com/office/drawing/2014/main" id="{150DA05E-4B73-4AB1-A081-25E90824E942}"/>
              </a:ext>
            </a:extLst>
          </p:cNvPr>
          <p:cNvCxnSpPr/>
          <p:nvPr/>
        </p:nvCxnSpPr>
        <p:spPr>
          <a:xfrm>
            <a:off x="8269130" y="2680247"/>
            <a:ext cx="1090312" cy="504609"/>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6" name="مستطيل 15">
            <a:extLst>
              <a:ext uri="{FF2B5EF4-FFF2-40B4-BE49-F238E27FC236}">
                <a16:creationId xmlns:a16="http://schemas.microsoft.com/office/drawing/2014/main" id="{20F18074-8F23-4E59-AF5F-4214DADC1B2C}"/>
              </a:ext>
            </a:extLst>
          </p:cNvPr>
          <p:cNvSpPr/>
          <p:nvPr/>
        </p:nvSpPr>
        <p:spPr>
          <a:xfrm>
            <a:off x="110702" y="4356892"/>
            <a:ext cx="3141586" cy="11546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a:ln w="12700">
            <a:solidFill>
              <a:schemeClr val="tx1"/>
            </a:solidFill>
          </a:ln>
        </p:spPr>
        <p:txBody>
          <a:bodyPr wrap="square">
            <a:spAutoFit/>
          </a:bodyPr>
          <a:lstStyle/>
          <a:p>
            <a:pPr>
              <a:lnSpc>
                <a:spcPct val="150000"/>
              </a:lnSpc>
            </a:pPr>
            <a:r>
              <a:rPr lang="ar-SA" sz="1600" b="1" dirty="0">
                <a:solidFill>
                  <a:srgbClr val="0070C0"/>
                </a:solidFill>
              </a:rPr>
              <a:t>هو مجموعة من الذرات فترة بقائها معاً قصيرة جداً قد ينتج عنها النواتج أو تعود إلى صورة المواد المتفاعلة .</a:t>
            </a:r>
          </a:p>
        </p:txBody>
      </p:sp>
      <p:pic>
        <p:nvPicPr>
          <p:cNvPr id="17" name="Picture 2">
            <a:extLst>
              <a:ext uri="{FF2B5EF4-FFF2-40B4-BE49-F238E27FC236}">
                <a16:creationId xmlns:a16="http://schemas.microsoft.com/office/drawing/2014/main" id="{4D883575-96F1-4B39-B16B-1267F93A86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12" t="13007" r="19354" b="20370"/>
          <a:stretch/>
        </p:blipFill>
        <p:spPr bwMode="auto">
          <a:xfrm>
            <a:off x="4287721" y="4209355"/>
            <a:ext cx="4069364" cy="2192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مستطيل 17">
            <a:extLst>
              <a:ext uri="{FF2B5EF4-FFF2-40B4-BE49-F238E27FC236}">
                <a16:creationId xmlns:a16="http://schemas.microsoft.com/office/drawing/2014/main" id="{6E404D0E-F43E-4BED-976D-F9AC4D11C218}"/>
              </a:ext>
            </a:extLst>
          </p:cNvPr>
          <p:cNvSpPr/>
          <p:nvPr/>
        </p:nvSpPr>
        <p:spPr>
          <a:xfrm>
            <a:off x="4853462" y="3198456"/>
            <a:ext cx="3202100" cy="577850"/>
          </a:xfrm>
          <a:prstGeom prst="rect">
            <a:avLst/>
          </a:prstGeom>
          <a:ln w="28575">
            <a:solidFill>
              <a:schemeClr val="tx1"/>
            </a:solidFill>
          </a:ln>
        </p:spPr>
        <p:txBody>
          <a:bodyPr wrap="square">
            <a:spAutoFit/>
          </a:bodyPr>
          <a:lstStyle/>
          <a:p>
            <a:pPr algn="ctr">
              <a:lnSpc>
                <a:spcPct val="150000"/>
              </a:lnSpc>
            </a:pPr>
            <a:r>
              <a:rPr lang="ar-SA" sz="2400" b="1" dirty="0">
                <a:solidFill>
                  <a:srgbClr val="0070C0"/>
                </a:solidFill>
              </a:rPr>
              <a:t>اتجاه التصادمات</a:t>
            </a:r>
          </a:p>
        </p:txBody>
      </p:sp>
      <p:sp>
        <p:nvSpPr>
          <p:cNvPr id="19" name="سهم إلى اليمين 25">
            <a:extLst>
              <a:ext uri="{FF2B5EF4-FFF2-40B4-BE49-F238E27FC236}">
                <a16:creationId xmlns:a16="http://schemas.microsoft.com/office/drawing/2014/main" id="{FD949B20-157D-490B-9945-A3BDCAC29E15}"/>
              </a:ext>
            </a:extLst>
          </p:cNvPr>
          <p:cNvSpPr/>
          <p:nvPr/>
        </p:nvSpPr>
        <p:spPr>
          <a:xfrm rot="5400000">
            <a:off x="6231809" y="3859371"/>
            <a:ext cx="559871" cy="3786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0" name="رابط كسهم مستقيم 19">
            <a:extLst>
              <a:ext uri="{FF2B5EF4-FFF2-40B4-BE49-F238E27FC236}">
                <a16:creationId xmlns:a16="http://schemas.microsoft.com/office/drawing/2014/main" id="{CD4A81DE-7B9F-4BFD-80D8-D1F21972F6D2}"/>
              </a:ext>
            </a:extLst>
          </p:cNvPr>
          <p:cNvCxnSpPr/>
          <p:nvPr/>
        </p:nvCxnSpPr>
        <p:spPr>
          <a:xfrm>
            <a:off x="6546286" y="2682056"/>
            <a:ext cx="0" cy="564759"/>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336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9">
            <a:extLst>
              <a:ext uri="{FF2B5EF4-FFF2-40B4-BE49-F238E27FC236}">
                <a16:creationId xmlns:a16="http://schemas.microsoft.com/office/drawing/2014/main" id="{E74F5A55-5693-41B2-9077-B6D98CFC4F20}"/>
              </a:ext>
            </a:extLst>
          </p:cNvPr>
          <p:cNvSpPr txBox="1"/>
          <p:nvPr/>
        </p:nvSpPr>
        <p:spPr>
          <a:xfrm>
            <a:off x="8608834" y="1869300"/>
            <a:ext cx="2660084" cy="646331"/>
          </a:xfrm>
          <a:prstGeom prst="rect">
            <a:avLst/>
          </a:prstGeom>
          <a:noFill/>
        </p:spPr>
        <p:txBody>
          <a:bodyPr wrap="square" rtlCol="0">
            <a:spAutoFit/>
          </a:bodyPr>
          <a:lstStyle/>
          <a:p>
            <a:pPr algn="r"/>
            <a:r>
              <a:rPr lang="ar-SA" sz="3600" b="1" dirty="0">
                <a:solidFill>
                  <a:srgbClr val="C00000"/>
                </a:solidFill>
                <a:latin typeface="Sakkal Majalla" panose="02000000000000000000" pitchFamily="2" charset="-78"/>
              </a:rPr>
              <a:t>المــــراجـــــــــع:</a:t>
            </a:r>
            <a:endParaRPr lang="en-US" sz="3600" b="1" dirty="0">
              <a:solidFill>
                <a:srgbClr val="C00000"/>
              </a:solidFill>
              <a:latin typeface="Sakkal Majalla" panose="02000000000000000000" pitchFamily="2" charset="-78"/>
            </a:endParaRPr>
          </a:p>
        </p:txBody>
      </p:sp>
      <p:pic>
        <p:nvPicPr>
          <p:cNvPr id="6" name="Picture 20">
            <a:extLst>
              <a:ext uri="{FF2B5EF4-FFF2-40B4-BE49-F238E27FC236}">
                <a16:creationId xmlns:a16="http://schemas.microsoft.com/office/drawing/2014/main" id="{B672A4F0-906B-49BD-A8C8-0CC15EE1F9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698" y="1822133"/>
            <a:ext cx="740664" cy="740664"/>
          </a:xfrm>
          <a:prstGeom prst="rect">
            <a:avLst/>
          </a:prstGeom>
        </p:spPr>
      </p:pic>
      <p:sp>
        <p:nvSpPr>
          <p:cNvPr id="8" name="مستطيل 7">
            <a:extLst>
              <a:ext uri="{FF2B5EF4-FFF2-40B4-BE49-F238E27FC236}">
                <a16:creationId xmlns:a16="http://schemas.microsoft.com/office/drawing/2014/main" id="{592F7DB0-8B0C-4D13-B0AF-9CCCDB155D0B}"/>
              </a:ext>
            </a:extLst>
          </p:cNvPr>
          <p:cNvSpPr/>
          <p:nvPr/>
        </p:nvSpPr>
        <p:spPr>
          <a:xfrm>
            <a:off x="3095624" y="3295803"/>
            <a:ext cx="8503855" cy="2679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bg2">
                    <a:lumMod val="10000"/>
                  </a:schemeClr>
                </a:solidFill>
              </a:rPr>
              <a:t>كتاب </a:t>
            </a:r>
            <a:r>
              <a:rPr lang="ar-SA" sz="3600" b="1" dirty="0">
                <a:solidFill>
                  <a:srgbClr val="FF0000"/>
                </a:solidFill>
              </a:rPr>
              <a:t>كيمياء3</a:t>
            </a:r>
            <a:r>
              <a:rPr lang="ar-SA" sz="3600" b="1" dirty="0">
                <a:solidFill>
                  <a:schemeClr val="bg2">
                    <a:lumMod val="10000"/>
                  </a:schemeClr>
                </a:solidFill>
              </a:rPr>
              <a:t> التعليم الثانوي نظام المقررات</a:t>
            </a:r>
          </a:p>
          <a:p>
            <a:pPr algn="ctr"/>
            <a:r>
              <a:rPr lang="ar-SA" sz="3600" b="1" dirty="0">
                <a:solidFill>
                  <a:schemeClr val="bg2">
                    <a:lumMod val="10000"/>
                  </a:schemeClr>
                </a:solidFill>
              </a:rPr>
              <a:t> (مسار العلوم الطبيعية)</a:t>
            </a:r>
          </a:p>
          <a:p>
            <a:pPr algn="ctr"/>
            <a:r>
              <a:rPr lang="ar-SA" sz="3600" b="1" dirty="0">
                <a:solidFill>
                  <a:schemeClr val="bg2">
                    <a:lumMod val="10000"/>
                  </a:schemeClr>
                </a:solidFill>
              </a:rPr>
              <a:t>طبعة 1442 – 2020م</a:t>
            </a:r>
          </a:p>
          <a:p>
            <a:pPr algn="ctr"/>
            <a:r>
              <a:rPr lang="ar-SA" sz="3600" b="1" dirty="0">
                <a:solidFill>
                  <a:schemeClr val="bg2">
                    <a:lumMod val="10000"/>
                  </a:schemeClr>
                </a:solidFill>
              </a:rPr>
              <a:t>الفصل الدراسي الأول</a:t>
            </a:r>
          </a:p>
        </p:txBody>
      </p:sp>
      <p:pic>
        <p:nvPicPr>
          <p:cNvPr id="10" name="صورة 9" descr="صورة تحتوي على لقطة شاشة&#10;&#10;تم إنشاء الوصف تلقائياً">
            <a:extLst>
              <a:ext uri="{FF2B5EF4-FFF2-40B4-BE49-F238E27FC236}">
                <a16:creationId xmlns:a16="http://schemas.microsoft.com/office/drawing/2014/main" id="{3932B043-151C-46C0-AA1B-F2CB55F650BD}"/>
              </a:ext>
            </a:extLst>
          </p:cNvPr>
          <p:cNvPicPr>
            <a:picLocks noChangeAspect="1"/>
          </p:cNvPicPr>
          <p:nvPr/>
        </p:nvPicPr>
        <p:blipFill rotWithShape="1">
          <a:blip r:embed="rId3">
            <a:extLst>
              <a:ext uri="{28A0092B-C50C-407E-A947-70E740481C1C}">
                <a14:useLocalDpi xmlns:a14="http://schemas.microsoft.com/office/drawing/2010/main" val="0"/>
              </a:ext>
            </a:extLst>
          </a:blip>
          <a:srcRect l="27101" t="23977" r="28433" b="18469"/>
          <a:stretch/>
        </p:blipFill>
        <p:spPr>
          <a:xfrm>
            <a:off x="403379" y="2576732"/>
            <a:ext cx="2778369" cy="4281268"/>
          </a:xfrm>
          <a:prstGeom prst="rect">
            <a:avLst/>
          </a:prstGeom>
        </p:spPr>
      </p:pic>
      <p:sp>
        <p:nvSpPr>
          <p:cNvPr id="4" name="TextBox 2">
            <a:extLst>
              <a:ext uri="{FF2B5EF4-FFF2-40B4-BE49-F238E27FC236}">
                <a16:creationId xmlns:a16="http://schemas.microsoft.com/office/drawing/2014/main" id="{53D602C4-CB39-4341-84F9-B917D7A1CF2B}"/>
              </a:ext>
            </a:extLst>
          </p:cNvPr>
          <p:cNvSpPr txBox="1"/>
          <p:nvPr/>
        </p:nvSpPr>
        <p:spPr>
          <a:xfrm>
            <a:off x="2719388" y="1071563"/>
            <a:ext cx="4138612" cy="647700"/>
          </a:xfrm>
          <a:prstGeom prst="rect">
            <a:avLst/>
          </a:prstGeom>
          <a:noFill/>
        </p:spPr>
        <p:txBody>
          <a:bodyPr wrap="square">
            <a:spAutoFit/>
          </a:bodyPr>
          <a:lstStyle/>
          <a:p>
            <a:pPr algn="ctr">
              <a:defRPr/>
            </a:pPr>
            <a:r>
              <a:rPr lang="ar-SA" sz="3600" b="1" dirty="0">
                <a:latin typeface="Sakkal Majalla" panose="02000000000000000000" pitchFamily="2" charset="-78"/>
                <a:cs typeface="+mj-cs"/>
              </a:rPr>
              <a:t>نظرية التصادم</a:t>
            </a:r>
            <a:endParaRPr lang="en-US" sz="3600" dirty="0">
              <a:cs typeface="Sakkal Majalla" panose="02000000000000000000" pitchFamily="2" charset="-78"/>
            </a:endParaRPr>
          </a:p>
        </p:txBody>
      </p:sp>
    </p:spTree>
    <p:extLst>
      <p:ext uri="{BB962C8B-B14F-4D97-AF65-F5344CB8AC3E}">
        <p14:creationId xmlns:p14="http://schemas.microsoft.com/office/powerpoint/2010/main" val="3103782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4138612" cy="647700"/>
          </a:xfrm>
          <a:prstGeom prst="rect">
            <a:avLst/>
          </a:prstGeom>
          <a:noFill/>
        </p:spPr>
        <p:txBody>
          <a:bodyPr wrap="square">
            <a:spAutoFit/>
          </a:bodyPr>
          <a:lstStyle/>
          <a:p>
            <a:pPr algn="ctr">
              <a:defRPr/>
            </a:pPr>
            <a:r>
              <a:rPr lang="ar-SA" sz="3600" b="1" dirty="0">
                <a:latin typeface="Sakkal Majalla" panose="02000000000000000000" pitchFamily="2" charset="-78"/>
                <a:cs typeface="+mj-cs"/>
              </a:rPr>
              <a:t>نظرية التصادم</a:t>
            </a:r>
            <a:endParaRPr lang="en-US" sz="3600" dirty="0">
              <a:cs typeface="Sakkal Majalla" panose="02000000000000000000" pitchFamily="2" charset="-78"/>
            </a:endParaRPr>
          </a:p>
        </p:txBody>
      </p:sp>
      <p:sp>
        <p:nvSpPr>
          <p:cNvPr id="4" name="مستطيل 3">
            <a:extLst>
              <a:ext uri="{FF2B5EF4-FFF2-40B4-BE49-F238E27FC236}">
                <a16:creationId xmlns:a16="http://schemas.microsoft.com/office/drawing/2014/main" id="{6D7E687D-9F53-48C9-9BC0-362FEA29132A}"/>
              </a:ext>
            </a:extLst>
          </p:cNvPr>
          <p:cNvSpPr/>
          <p:nvPr/>
        </p:nvSpPr>
        <p:spPr>
          <a:xfrm>
            <a:off x="4088860" y="2720946"/>
            <a:ext cx="797098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r>
              <a:rPr lang="ar-SA" sz="2800" b="1" dirty="0">
                <a:solidFill>
                  <a:schemeClr val="tx1"/>
                </a:solidFill>
              </a:rPr>
              <a:t>1- </a:t>
            </a:r>
            <a:r>
              <a:rPr lang="ar-SA" sz="2800" b="1" dirty="0">
                <a:solidFill>
                  <a:srgbClr val="FF0000"/>
                </a:solidFill>
              </a:rPr>
              <a:t>تعدد</a:t>
            </a:r>
            <a:r>
              <a:rPr lang="ar-SA" sz="2800" b="1" dirty="0">
                <a:solidFill>
                  <a:schemeClr val="tx1"/>
                </a:solidFill>
              </a:rPr>
              <a:t> فروض نظرية التصادم.</a:t>
            </a:r>
          </a:p>
        </p:txBody>
      </p:sp>
      <p:sp>
        <p:nvSpPr>
          <p:cNvPr id="5" name="مستطيل 4">
            <a:extLst>
              <a:ext uri="{FF2B5EF4-FFF2-40B4-BE49-F238E27FC236}">
                <a16:creationId xmlns:a16="http://schemas.microsoft.com/office/drawing/2014/main" id="{5E7E4BE9-DDC1-42D6-B979-0C00D66A3787}"/>
              </a:ext>
            </a:extLst>
          </p:cNvPr>
          <p:cNvSpPr/>
          <p:nvPr/>
        </p:nvSpPr>
        <p:spPr>
          <a:xfrm>
            <a:off x="4430215" y="4202634"/>
            <a:ext cx="7633686"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r>
              <a:rPr lang="ar-SA" sz="2800" b="1" dirty="0">
                <a:solidFill>
                  <a:schemeClr val="tx1"/>
                </a:solidFill>
              </a:rPr>
              <a:t>3- </a:t>
            </a:r>
            <a:r>
              <a:rPr lang="ar-SA" sz="2800" b="1" dirty="0">
                <a:solidFill>
                  <a:srgbClr val="FF0000"/>
                </a:solidFill>
              </a:rPr>
              <a:t>توضح</a:t>
            </a:r>
            <a:r>
              <a:rPr lang="ar-SA" sz="2800" b="1" dirty="0">
                <a:solidFill>
                  <a:schemeClr val="tx1"/>
                </a:solidFill>
              </a:rPr>
              <a:t> العلاقة بين طاقة التنشيط وسرعة التفاعل الكيميائي. </a:t>
            </a:r>
          </a:p>
        </p:txBody>
      </p:sp>
      <p:sp>
        <p:nvSpPr>
          <p:cNvPr id="6" name="مستطيل 5">
            <a:extLst>
              <a:ext uri="{FF2B5EF4-FFF2-40B4-BE49-F238E27FC236}">
                <a16:creationId xmlns:a16="http://schemas.microsoft.com/office/drawing/2014/main" id="{96B3EF96-CDEA-421C-9DE2-8B4940AD7B26}"/>
              </a:ext>
            </a:extLst>
          </p:cNvPr>
          <p:cNvSpPr/>
          <p:nvPr/>
        </p:nvSpPr>
        <p:spPr>
          <a:xfrm>
            <a:off x="4362450" y="3266530"/>
            <a:ext cx="7633686"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r>
              <a:rPr lang="ar-SA" sz="2800" b="1" dirty="0">
                <a:solidFill>
                  <a:schemeClr val="tx1"/>
                </a:solidFill>
              </a:rPr>
              <a:t>2- </a:t>
            </a:r>
            <a:r>
              <a:rPr lang="ar-SA" sz="2800" b="1" dirty="0">
                <a:solidFill>
                  <a:srgbClr val="FF0000"/>
                </a:solidFill>
              </a:rPr>
              <a:t>تقارن</a:t>
            </a:r>
            <a:r>
              <a:rPr lang="ar-SA" sz="2800" b="1" dirty="0">
                <a:solidFill>
                  <a:schemeClr val="tx1"/>
                </a:solidFill>
              </a:rPr>
              <a:t> بين المعقد النشط وطاقة التنشيط. </a:t>
            </a:r>
          </a:p>
        </p:txBody>
      </p:sp>
      <p:sp>
        <p:nvSpPr>
          <p:cNvPr id="7" name="مستطيل 6">
            <a:extLst>
              <a:ext uri="{FF2B5EF4-FFF2-40B4-BE49-F238E27FC236}">
                <a16:creationId xmlns:a16="http://schemas.microsoft.com/office/drawing/2014/main" id="{E8A841DD-2D48-402A-B1E8-64B7113B8F13}"/>
              </a:ext>
            </a:extLst>
          </p:cNvPr>
          <p:cNvSpPr/>
          <p:nvPr/>
        </p:nvSpPr>
        <p:spPr>
          <a:xfrm>
            <a:off x="4362450" y="5138738"/>
            <a:ext cx="7633686"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r>
              <a:rPr lang="ar-SA" sz="2800" b="1" dirty="0">
                <a:solidFill>
                  <a:schemeClr val="tx1"/>
                </a:solidFill>
              </a:rPr>
              <a:t>4- </a:t>
            </a:r>
            <a:r>
              <a:rPr lang="ar-SA" sz="2800" b="1" dirty="0">
                <a:solidFill>
                  <a:srgbClr val="FF0000"/>
                </a:solidFill>
              </a:rPr>
              <a:t>تقارن</a:t>
            </a:r>
            <a:r>
              <a:rPr lang="ar-SA" sz="2800" b="1" dirty="0">
                <a:solidFill>
                  <a:schemeClr val="tx1"/>
                </a:solidFill>
              </a:rPr>
              <a:t> بين مخطط الطاقة للتفاعلات الطاردة والماصة للحرارة. </a:t>
            </a:r>
          </a:p>
        </p:txBody>
      </p:sp>
      <p:sp>
        <p:nvSpPr>
          <p:cNvPr id="2" name="TextBox 19">
            <a:extLst>
              <a:ext uri="{FF2B5EF4-FFF2-40B4-BE49-F238E27FC236}">
                <a16:creationId xmlns:a16="http://schemas.microsoft.com/office/drawing/2014/main" id="{87955043-9562-4D42-B3B2-DDEE57AB227F}"/>
              </a:ext>
            </a:extLst>
          </p:cNvPr>
          <p:cNvSpPr txBox="1"/>
          <p:nvPr/>
        </p:nvSpPr>
        <p:spPr>
          <a:xfrm>
            <a:off x="8201025" y="1995868"/>
            <a:ext cx="2965691" cy="646331"/>
          </a:xfrm>
          <a:prstGeom prst="rect">
            <a:avLst/>
          </a:prstGeom>
          <a:noFill/>
        </p:spPr>
        <p:txBody>
          <a:bodyPr wrap="square" rtlCol="0">
            <a:spAutoFit/>
          </a:bodyPr>
          <a:lstStyle/>
          <a:p>
            <a:pPr algn="r"/>
            <a:r>
              <a:rPr lang="ar-SA" sz="3600" b="1" dirty="0">
                <a:solidFill>
                  <a:srgbClr val="C00000"/>
                </a:solidFill>
                <a:latin typeface="Sakkal Majalla" panose="02000000000000000000" pitchFamily="2" charset="-78"/>
                <a:cs typeface="Sakkal Majalla" panose="02000000000000000000" pitchFamily="2" charset="-78"/>
              </a:rPr>
              <a:t>سنتعلم اليوم كيف :</a:t>
            </a:r>
            <a:endParaRPr lang="en-US" sz="3600" b="1" dirty="0">
              <a:solidFill>
                <a:srgbClr val="C00000"/>
              </a:solidFill>
              <a:latin typeface="Sakkal Majalla" panose="02000000000000000000" pitchFamily="2" charset="-78"/>
              <a:cs typeface="Sakkal Majalla" panose="02000000000000000000" pitchFamily="2" charset="-78"/>
            </a:endParaRPr>
          </a:p>
        </p:txBody>
      </p:sp>
      <p:pic>
        <p:nvPicPr>
          <p:cNvPr id="10" name="Picture 1">
            <a:extLst>
              <a:ext uri="{FF2B5EF4-FFF2-40B4-BE49-F238E27FC236}">
                <a16:creationId xmlns:a16="http://schemas.microsoft.com/office/drawing/2014/main" id="{75A4523A-E81C-46E9-BCB3-BC2E5557E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2480" y="1948702"/>
            <a:ext cx="740664" cy="740664"/>
          </a:xfrm>
          <a:prstGeom prst="rect">
            <a:avLst/>
          </a:prstGeom>
        </p:spPr>
      </p:pic>
      <p:sp>
        <p:nvSpPr>
          <p:cNvPr id="9" name="TextBox 19">
            <a:extLst>
              <a:ext uri="{FF2B5EF4-FFF2-40B4-BE49-F238E27FC236}">
                <a16:creationId xmlns:a16="http://schemas.microsoft.com/office/drawing/2014/main" id="{BFCAD2A0-F900-403D-827E-654DED7D329D}"/>
              </a:ext>
            </a:extLst>
          </p:cNvPr>
          <p:cNvSpPr txBox="1">
            <a:spLocks noGrp="1"/>
          </p:cNvSpPr>
          <p:nvPr/>
        </p:nvSpPr>
        <p:spPr>
          <a:xfrm>
            <a:off x="5959172" y="3199130"/>
            <a:ext cx="273656" cy="276999"/>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45719" rIns="45719"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A8E9D"/>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F3864"/>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F3864"/>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F3864"/>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F3864"/>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F3864"/>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F3864"/>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F3864"/>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F3864"/>
                </a:solidFill>
                <a:effectLst/>
                <a:uFillTx/>
                <a:latin typeface="Arial"/>
                <a:ea typeface="Arial"/>
                <a:cs typeface="Arial"/>
                <a:sym typeface="Arial"/>
              </a:defRPr>
            </a:lvl9pPr>
          </a:lstStyle>
          <a:p>
            <a:fld id="{86CB4B4D-7CA3-9044-876B-883B54F8677D}" type="slidenum">
              <a:rPr/>
              <a:pPr/>
              <a:t>2</a:t>
            </a:fld>
            <a:endParaRPr/>
          </a:p>
        </p:txBody>
      </p:sp>
    </p:spTree>
    <p:extLst>
      <p:ext uri="{BB962C8B-B14F-4D97-AF65-F5344CB8AC3E}">
        <p14:creationId xmlns:p14="http://schemas.microsoft.com/office/powerpoint/2010/main" val="3855509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4138612" cy="647700"/>
          </a:xfrm>
          <a:prstGeom prst="rect">
            <a:avLst/>
          </a:prstGeom>
          <a:noFill/>
        </p:spPr>
        <p:txBody>
          <a:bodyPr wrap="square">
            <a:spAutoFit/>
          </a:bodyPr>
          <a:lstStyle/>
          <a:p>
            <a:pPr algn="ctr">
              <a:defRPr/>
            </a:pPr>
            <a:r>
              <a:rPr lang="ar-SA" sz="3600" b="1" dirty="0">
                <a:latin typeface="Sakkal Majalla" panose="02000000000000000000" pitchFamily="2" charset="-78"/>
                <a:cs typeface="+mj-cs"/>
              </a:rPr>
              <a:t>نظرية التصادم</a:t>
            </a:r>
            <a:endParaRPr lang="en-US" sz="3600" dirty="0">
              <a:cs typeface="Sakkal Majalla" panose="02000000000000000000" pitchFamily="2" charset="-78"/>
            </a:endParaRPr>
          </a:p>
        </p:txBody>
      </p:sp>
      <p:sp>
        <p:nvSpPr>
          <p:cNvPr id="4" name="مربع نص 2">
            <a:extLst>
              <a:ext uri="{FF2B5EF4-FFF2-40B4-BE49-F238E27FC236}">
                <a16:creationId xmlns:a16="http://schemas.microsoft.com/office/drawing/2014/main" id="{AC0CC60F-47C9-4690-A9F4-E5904F1DC706}"/>
              </a:ext>
            </a:extLst>
          </p:cNvPr>
          <p:cNvSpPr txBox="1"/>
          <p:nvPr/>
        </p:nvSpPr>
        <p:spPr>
          <a:xfrm>
            <a:off x="6309148" y="3460760"/>
            <a:ext cx="5760640" cy="523220"/>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457200" indent="-457200">
              <a:buFont typeface="Wingdings" panose="05000000000000000000" pitchFamily="2" charset="2"/>
              <a:buChar char="q"/>
            </a:pPr>
            <a:r>
              <a:rPr lang="ar-SA" sz="2800" b="1" dirty="0">
                <a:solidFill>
                  <a:srgbClr val="FF0000"/>
                </a:solidFill>
              </a:rPr>
              <a:t>ما هي شروط تسجيل الهدف ؟</a:t>
            </a:r>
          </a:p>
        </p:txBody>
      </p:sp>
      <p:pic>
        <p:nvPicPr>
          <p:cNvPr id="5" name="صورة 4">
            <a:extLst>
              <a:ext uri="{FF2B5EF4-FFF2-40B4-BE49-F238E27FC236}">
                <a16:creationId xmlns:a16="http://schemas.microsoft.com/office/drawing/2014/main" id="{FFD5DE79-0E99-4638-A7C9-216380A4B209}"/>
              </a:ext>
            </a:extLst>
          </p:cNvPr>
          <p:cNvPicPr>
            <a:picLocks noChangeAspect="1"/>
          </p:cNvPicPr>
          <p:nvPr/>
        </p:nvPicPr>
        <p:blipFill>
          <a:blip r:embed="rId2" cstate="print"/>
          <a:stretch>
            <a:fillRect/>
          </a:stretch>
        </p:blipFill>
        <p:spPr>
          <a:xfrm>
            <a:off x="145071" y="2453744"/>
            <a:ext cx="5293883" cy="3448637"/>
          </a:xfrm>
          <a:prstGeom prst="rect">
            <a:avLst/>
          </a:prstGeom>
        </p:spPr>
      </p:pic>
      <p:sp>
        <p:nvSpPr>
          <p:cNvPr id="6" name="مربع نص 11">
            <a:extLst>
              <a:ext uri="{FF2B5EF4-FFF2-40B4-BE49-F238E27FC236}">
                <a16:creationId xmlns:a16="http://schemas.microsoft.com/office/drawing/2014/main" id="{59B79A0A-D470-4E13-A88F-8F50ACA414E0}"/>
              </a:ext>
            </a:extLst>
          </p:cNvPr>
          <p:cNvSpPr txBox="1"/>
          <p:nvPr/>
        </p:nvSpPr>
        <p:spPr>
          <a:xfrm>
            <a:off x="6324388" y="4749924"/>
            <a:ext cx="5760640" cy="523220"/>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457200" indent="-457200">
              <a:buFont typeface="Wingdings" panose="05000000000000000000" pitchFamily="2" charset="2"/>
              <a:buChar char="q"/>
            </a:pPr>
            <a:r>
              <a:rPr lang="ar-SA" sz="2800" b="1" dirty="0">
                <a:solidFill>
                  <a:srgbClr val="FF0000"/>
                </a:solidFill>
              </a:rPr>
              <a:t>هل يسجل اللاعب دائما هدف ؟</a:t>
            </a:r>
          </a:p>
        </p:txBody>
      </p:sp>
      <p:sp>
        <p:nvSpPr>
          <p:cNvPr id="7" name="مربع نص 13">
            <a:extLst>
              <a:ext uri="{FF2B5EF4-FFF2-40B4-BE49-F238E27FC236}">
                <a16:creationId xmlns:a16="http://schemas.microsoft.com/office/drawing/2014/main" id="{5905241C-B4EF-4F6C-82CF-B5F981766659}"/>
              </a:ext>
            </a:extLst>
          </p:cNvPr>
          <p:cNvSpPr txBox="1"/>
          <p:nvPr/>
        </p:nvSpPr>
        <p:spPr>
          <a:xfrm>
            <a:off x="9210847" y="2155768"/>
            <a:ext cx="2104712" cy="646331"/>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ar-SA" sz="3600" b="1" dirty="0">
                <a:solidFill>
                  <a:srgbClr val="C00000"/>
                </a:solidFill>
              </a:rPr>
              <a:t>التهيئة</a:t>
            </a:r>
            <a:r>
              <a:rPr lang="ar-SA" sz="2800" b="1" dirty="0">
                <a:solidFill>
                  <a:srgbClr val="C00000"/>
                </a:solidFill>
              </a:rPr>
              <a:t> </a:t>
            </a:r>
          </a:p>
        </p:txBody>
      </p:sp>
    </p:spTree>
    <p:extLst>
      <p:ext uri="{BB962C8B-B14F-4D97-AF65-F5344CB8AC3E}">
        <p14:creationId xmlns:p14="http://schemas.microsoft.com/office/powerpoint/2010/main" val="3184766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4138612" cy="647700"/>
          </a:xfrm>
          <a:prstGeom prst="rect">
            <a:avLst/>
          </a:prstGeom>
          <a:noFill/>
        </p:spPr>
        <p:txBody>
          <a:bodyPr wrap="square">
            <a:spAutoFit/>
          </a:bodyPr>
          <a:lstStyle/>
          <a:p>
            <a:pPr algn="ctr">
              <a:defRPr/>
            </a:pPr>
            <a:r>
              <a:rPr lang="ar-SA" sz="3600" b="1" dirty="0">
                <a:latin typeface="Sakkal Majalla" panose="02000000000000000000" pitchFamily="2" charset="-78"/>
                <a:cs typeface="+mj-cs"/>
              </a:rPr>
              <a:t>نظرية التصادم</a:t>
            </a:r>
            <a:endParaRPr lang="en-US" sz="3600" dirty="0">
              <a:cs typeface="Sakkal Majalla" panose="02000000000000000000" pitchFamily="2" charset="-78"/>
            </a:endParaRPr>
          </a:p>
        </p:txBody>
      </p:sp>
      <p:sp>
        <p:nvSpPr>
          <p:cNvPr id="4" name="مستطيل 3">
            <a:extLst>
              <a:ext uri="{FF2B5EF4-FFF2-40B4-BE49-F238E27FC236}">
                <a16:creationId xmlns:a16="http://schemas.microsoft.com/office/drawing/2014/main" id="{B8148156-92AC-4925-9B12-273A2940BD47}"/>
              </a:ext>
            </a:extLst>
          </p:cNvPr>
          <p:cNvSpPr/>
          <p:nvPr/>
        </p:nvSpPr>
        <p:spPr>
          <a:xfrm>
            <a:off x="6858000" y="1938612"/>
            <a:ext cx="5140411" cy="584775"/>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sz="3200" b="1" dirty="0">
                <a:solidFill>
                  <a:srgbClr val="C00000"/>
                </a:solidFill>
              </a:rPr>
              <a:t>هل يوجد تصادم بين جزيئات المواد ؟</a:t>
            </a:r>
          </a:p>
        </p:txBody>
      </p:sp>
      <p:pic>
        <p:nvPicPr>
          <p:cNvPr id="5" name="صورة 4">
            <a:extLst>
              <a:ext uri="{FF2B5EF4-FFF2-40B4-BE49-F238E27FC236}">
                <a16:creationId xmlns:a16="http://schemas.microsoft.com/office/drawing/2014/main" id="{11E2CC15-DF41-4061-89C6-DA8B18FEE5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46" y="2776264"/>
            <a:ext cx="4867275" cy="3514725"/>
          </a:xfrm>
          <a:prstGeom prst="rect">
            <a:avLst/>
          </a:prstGeom>
        </p:spPr>
      </p:pic>
    </p:spTree>
    <p:extLst>
      <p:ext uri="{BB962C8B-B14F-4D97-AF65-F5344CB8AC3E}">
        <p14:creationId xmlns:p14="http://schemas.microsoft.com/office/powerpoint/2010/main" val="18824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4138612" cy="647700"/>
          </a:xfrm>
          <a:prstGeom prst="rect">
            <a:avLst/>
          </a:prstGeom>
          <a:noFill/>
        </p:spPr>
        <p:txBody>
          <a:bodyPr wrap="square">
            <a:spAutoFit/>
          </a:bodyPr>
          <a:lstStyle/>
          <a:p>
            <a:pPr algn="ctr">
              <a:defRPr/>
            </a:pPr>
            <a:r>
              <a:rPr lang="ar-SA" sz="3600" b="1" dirty="0">
                <a:latin typeface="Sakkal Majalla" panose="02000000000000000000" pitchFamily="2" charset="-78"/>
                <a:cs typeface="+mj-cs"/>
              </a:rPr>
              <a:t>نظرية التصادم</a:t>
            </a:r>
            <a:endParaRPr lang="en-US" sz="3600" dirty="0">
              <a:cs typeface="Sakkal Majalla" panose="02000000000000000000" pitchFamily="2" charset="-78"/>
            </a:endParaRPr>
          </a:p>
        </p:txBody>
      </p:sp>
      <p:sp>
        <p:nvSpPr>
          <p:cNvPr id="4" name="مستطيل 3">
            <a:extLst>
              <a:ext uri="{FF2B5EF4-FFF2-40B4-BE49-F238E27FC236}">
                <a16:creationId xmlns:a16="http://schemas.microsoft.com/office/drawing/2014/main" id="{C4DB244D-4735-4CF7-B000-83241D6C29EB}"/>
              </a:ext>
            </a:extLst>
          </p:cNvPr>
          <p:cNvSpPr/>
          <p:nvPr/>
        </p:nvSpPr>
        <p:spPr>
          <a:xfrm>
            <a:off x="7282610" y="2555150"/>
            <a:ext cx="4490152" cy="2401748"/>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nSpc>
                <a:spcPct val="150000"/>
              </a:lnSpc>
            </a:pPr>
            <a:r>
              <a:rPr lang="ar-SA" sz="3600" b="1" dirty="0"/>
              <a:t>في التفاعل الكيميائي :</a:t>
            </a:r>
          </a:p>
          <a:p>
            <a:pPr>
              <a:lnSpc>
                <a:spcPct val="150000"/>
              </a:lnSpc>
            </a:pPr>
            <a:r>
              <a:rPr lang="ar-SA" sz="3600" b="1" dirty="0"/>
              <a:t> </a:t>
            </a:r>
            <a:r>
              <a:rPr lang="ar-SA" sz="3200" b="1" dirty="0">
                <a:solidFill>
                  <a:srgbClr val="0070C0"/>
                </a:solidFill>
              </a:rPr>
              <a:t>يجب أن تتصادم جزيئات المواد المتفاعلة لتكوين النواتج . </a:t>
            </a:r>
          </a:p>
        </p:txBody>
      </p:sp>
      <p:pic>
        <p:nvPicPr>
          <p:cNvPr id="5" name="Picture 3">
            <a:extLst>
              <a:ext uri="{FF2B5EF4-FFF2-40B4-BE49-F238E27FC236}">
                <a16:creationId xmlns:a16="http://schemas.microsoft.com/office/drawing/2014/main" id="{14F38759-6D12-4E21-B33A-2F7B691E77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383" t="42857" r="26362" b="32782"/>
          <a:stretch/>
        </p:blipFill>
        <p:spPr bwMode="auto">
          <a:xfrm>
            <a:off x="0" y="3352472"/>
            <a:ext cx="6659315" cy="251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2085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4138612" cy="647700"/>
          </a:xfrm>
          <a:prstGeom prst="rect">
            <a:avLst/>
          </a:prstGeom>
          <a:noFill/>
        </p:spPr>
        <p:txBody>
          <a:bodyPr wrap="square">
            <a:spAutoFit/>
          </a:bodyPr>
          <a:lstStyle/>
          <a:p>
            <a:pPr algn="ctr">
              <a:defRPr/>
            </a:pPr>
            <a:r>
              <a:rPr lang="ar-SA" sz="3600" b="1" dirty="0">
                <a:latin typeface="Sakkal Majalla" panose="02000000000000000000" pitchFamily="2" charset="-78"/>
                <a:cs typeface="+mj-cs"/>
              </a:rPr>
              <a:t>نظرية التصادم</a:t>
            </a:r>
            <a:endParaRPr lang="en-US" sz="3600" dirty="0">
              <a:cs typeface="Sakkal Majalla" panose="02000000000000000000" pitchFamily="2" charset="-78"/>
            </a:endParaRPr>
          </a:p>
        </p:txBody>
      </p:sp>
      <p:sp>
        <p:nvSpPr>
          <p:cNvPr id="4" name="مربع نص 10">
            <a:extLst>
              <a:ext uri="{FF2B5EF4-FFF2-40B4-BE49-F238E27FC236}">
                <a16:creationId xmlns:a16="http://schemas.microsoft.com/office/drawing/2014/main" id="{F72F5118-4BE3-4B54-BB6D-FF2720E20A0D}"/>
              </a:ext>
            </a:extLst>
          </p:cNvPr>
          <p:cNvSpPr txBox="1"/>
          <p:nvPr/>
        </p:nvSpPr>
        <p:spPr>
          <a:xfrm>
            <a:off x="6986416" y="1719263"/>
            <a:ext cx="5051383" cy="584775"/>
          </a:xfrm>
          <a:prstGeom prst="rect">
            <a:avLst/>
          </a:prstGeom>
          <a:noFill/>
        </p:spPr>
        <p:txBody>
          <a:bodyPr wrap="non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3200" b="1" dirty="0">
                <a:solidFill>
                  <a:srgbClr val="C00000"/>
                </a:solidFill>
              </a:rPr>
              <a:t>اتجاه التصادم وتكوين المعقد النشط :</a:t>
            </a:r>
          </a:p>
        </p:txBody>
      </p:sp>
      <p:sp>
        <p:nvSpPr>
          <p:cNvPr id="5" name="مربع نص 13">
            <a:extLst>
              <a:ext uri="{FF2B5EF4-FFF2-40B4-BE49-F238E27FC236}">
                <a16:creationId xmlns:a16="http://schemas.microsoft.com/office/drawing/2014/main" id="{5F7355F8-493C-43DA-9BFA-73DD86C14088}"/>
              </a:ext>
            </a:extLst>
          </p:cNvPr>
          <p:cNvSpPr txBox="1"/>
          <p:nvPr/>
        </p:nvSpPr>
        <p:spPr>
          <a:xfrm>
            <a:off x="5894167" y="2623450"/>
            <a:ext cx="6312975" cy="738664"/>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nSpc>
                <a:spcPct val="150000"/>
              </a:lnSpc>
            </a:pPr>
            <a:r>
              <a:rPr lang="ar-SA" sz="2800" b="1" dirty="0"/>
              <a:t>1- لماذا </a:t>
            </a:r>
            <a:r>
              <a:rPr lang="ar-SA" sz="2800" b="1" dirty="0">
                <a:solidFill>
                  <a:srgbClr val="0070C0"/>
                </a:solidFill>
              </a:rPr>
              <a:t>تفشل</a:t>
            </a:r>
            <a:r>
              <a:rPr lang="ar-SA" sz="2800" b="1" dirty="0"/>
              <a:t> معظم الاصطدامات في تكوين نواتج ؟ </a:t>
            </a:r>
          </a:p>
        </p:txBody>
      </p:sp>
      <p:pic>
        <p:nvPicPr>
          <p:cNvPr id="6" name="صورة 5">
            <a:extLst>
              <a:ext uri="{FF2B5EF4-FFF2-40B4-BE49-F238E27FC236}">
                <a16:creationId xmlns:a16="http://schemas.microsoft.com/office/drawing/2014/main" id="{1EDF128D-6039-43EF-9A19-280D69376B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795" y="3234924"/>
            <a:ext cx="5396250" cy="3371023"/>
          </a:xfrm>
          <a:prstGeom prst="rect">
            <a:avLst/>
          </a:prstGeom>
        </p:spPr>
      </p:pic>
      <p:sp>
        <p:nvSpPr>
          <p:cNvPr id="7" name="مربع نص 12">
            <a:extLst>
              <a:ext uri="{FF2B5EF4-FFF2-40B4-BE49-F238E27FC236}">
                <a16:creationId xmlns:a16="http://schemas.microsoft.com/office/drawing/2014/main" id="{7CD5B8F2-FF60-4609-B187-384A5829248C}"/>
              </a:ext>
            </a:extLst>
          </p:cNvPr>
          <p:cNvSpPr txBox="1"/>
          <p:nvPr/>
        </p:nvSpPr>
        <p:spPr>
          <a:xfrm>
            <a:off x="5831045" y="3514150"/>
            <a:ext cx="6478610" cy="738664"/>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nSpc>
                <a:spcPct val="150000"/>
              </a:lnSpc>
            </a:pPr>
            <a:r>
              <a:rPr lang="ar-SA" sz="2800" b="1" dirty="0"/>
              <a:t>2- ما لعوامل الأخرى التي يجب أخذها بعين الاعتبار ؟</a:t>
            </a:r>
          </a:p>
        </p:txBody>
      </p:sp>
    </p:spTree>
    <p:extLst>
      <p:ext uri="{BB962C8B-B14F-4D97-AF65-F5344CB8AC3E}">
        <p14:creationId xmlns:p14="http://schemas.microsoft.com/office/powerpoint/2010/main" val="2009506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4138612" cy="647700"/>
          </a:xfrm>
          <a:prstGeom prst="rect">
            <a:avLst/>
          </a:prstGeom>
          <a:noFill/>
        </p:spPr>
        <p:txBody>
          <a:bodyPr wrap="square">
            <a:spAutoFit/>
          </a:bodyPr>
          <a:lstStyle/>
          <a:p>
            <a:pPr algn="ctr">
              <a:defRPr/>
            </a:pPr>
            <a:r>
              <a:rPr lang="ar-SA" sz="3600" b="1" dirty="0">
                <a:latin typeface="Sakkal Majalla" panose="02000000000000000000" pitchFamily="2" charset="-78"/>
                <a:cs typeface="+mj-cs"/>
              </a:rPr>
              <a:t>نظرية التصادم</a:t>
            </a:r>
            <a:endParaRPr lang="en-US" sz="3600" dirty="0">
              <a:cs typeface="Sakkal Majalla" panose="02000000000000000000" pitchFamily="2" charset="-78"/>
            </a:endParaRPr>
          </a:p>
        </p:txBody>
      </p:sp>
      <p:sp>
        <p:nvSpPr>
          <p:cNvPr id="4" name="مربع نص 40">
            <a:extLst>
              <a:ext uri="{FF2B5EF4-FFF2-40B4-BE49-F238E27FC236}">
                <a16:creationId xmlns:a16="http://schemas.microsoft.com/office/drawing/2014/main" id="{533E85D8-6628-4246-A9C4-33364A2E1701}"/>
              </a:ext>
            </a:extLst>
          </p:cNvPr>
          <p:cNvSpPr txBox="1"/>
          <p:nvPr/>
        </p:nvSpPr>
        <p:spPr>
          <a:xfrm>
            <a:off x="7335327" y="1935421"/>
            <a:ext cx="4366901" cy="584775"/>
          </a:xfrm>
          <a:prstGeom prst="rect">
            <a:avLst/>
          </a:prstGeom>
          <a:noFill/>
        </p:spPr>
        <p:txBody>
          <a:bodyPr wrap="non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3200" b="1" dirty="0">
                <a:solidFill>
                  <a:srgbClr val="C00000"/>
                </a:solidFill>
              </a:rPr>
              <a:t>فروض وشروط نظرية التصادم </a:t>
            </a:r>
          </a:p>
        </p:txBody>
      </p:sp>
      <p:pic>
        <p:nvPicPr>
          <p:cNvPr id="6" name="صورة 5">
            <a:extLst>
              <a:ext uri="{FF2B5EF4-FFF2-40B4-BE49-F238E27FC236}">
                <a16:creationId xmlns:a16="http://schemas.microsoft.com/office/drawing/2014/main" id="{24624FF0-02B8-4B55-918B-51EB43EED0A0}"/>
              </a:ext>
            </a:extLst>
          </p:cNvPr>
          <p:cNvPicPr>
            <a:picLocks noChangeAspect="1"/>
          </p:cNvPicPr>
          <p:nvPr/>
        </p:nvPicPr>
        <p:blipFill>
          <a:blip r:embed="rId2"/>
          <a:stretch>
            <a:fillRect/>
          </a:stretch>
        </p:blipFill>
        <p:spPr>
          <a:xfrm>
            <a:off x="210206" y="2743200"/>
            <a:ext cx="11645463" cy="3321269"/>
          </a:xfrm>
          <a:prstGeom prst="rect">
            <a:avLst/>
          </a:prstGeom>
        </p:spPr>
      </p:pic>
    </p:spTree>
    <p:extLst>
      <p:ext uri="{BB962C8B-B14F-4D97-AF65-F5344CB8AC3E}">
        <p14:creationId xmlns:p14="http://schemas.microsoft.com/office/powerpoint/2010/main" val="1698749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4138612" cy="647700"/>
          </a:xfrm>
          <a:prstGeom prst="rect">
            <a:avLst/>
          </a:prstGeom>
          <a:noFill/>
        </p:spPr>
        <p:txBody>
          <a:bodyPr wrap="square">
            <a:spAutoFit/>
          </a:bodyPr>
          <a:lstStyle/>
          <a:p>
            <a:pPr algn="ctr">
              <a:defRPr/>
            </a:pPr>
            <a:r>
              <a:rPr lang="ar-SA" sz="3600" b="1" dirty="0">
                <a:latin typeface="Sakkal Majalla" panose="02000000000000000000" pitchFamily="2" charset="-78"/>
                <a:cs typeface="+mj-cs"/>
              </a:rPr>
              <a:t>نظرية التصادم</a:t>
            </a:r>
            <a:endParaRPr lang="en-US" sz="3600" dirty="0">
              <a:cs typeface="Sakkal Majalla" panose="02000000000000000000" pitchFamily="2" charset="-78"/>
            </a:endParaRPr>
          </a:p>
        </p:txBody>
      </p:sp>
      <p:sp>
        <p:nvSpPr>
          <p:cNvPr id="4" name="مربع نص 40">
            <a:extLst>
              <a:ext uri="{FF2B5EF4-FFF2-40B4-BE49-F238E27FC236}">
                <a16:creationId xmlns:a16="http://schemas.microsoft.com/office/drawing/2014/main" id="{533E85D8-6628-4246-A9C4-33364A2E1701}"/>
              </a:ext>
            </a:extLst>
          </p:cNvPr>
          <p:cNvSpPr txBox="1"/>
          <p:nvPr/>
        </p:nvSpPr>
        <p:spPr>
          <a:xfrm>
            <a:off x="7335327" y="1935421"/>
            <a:ext cx="4366901" cy="584775"/>
          </a:xfrm>
          <a:prstGeom prst="rect">
            <a:avLst/>
          </a:prstGeom>
          <a:noFill/>
        </p:spPr>
        <p:txBody>
          <a:bodyPr wrap="non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3200" b="1" dirty="0">
                <a:solidFill>
                  <a:srgbClr val="C00000"/>
                </a:solidFill>
              </a:rPr>
              <a:t>فروض وشروط نظرية التصادم </a:t>
            </a:r>
          </a:p>
        </p:txBody>
      </p:sp>
      <p:pic>
        <p:nvPicPr>
          <p:cNvPr id="8" name="صورة 7">
            <a:extLst>
              <a:ext uri="{FF2B5EF4-FFF2-40B4-BE49-F238E27FC236}">
                <a16:creationId xmlns:a16="http://schemas.microsoft.com/office/drawing/2014/main" id="{9B89EF05-FE23-43D0-AABA-FD9DC1445AA5}"/>
              </a:ext>
            </a:extLst>
          </p:cNvPr>
          <p:cNvPicPr>
            <a:picLocks noChangeAspect="1"/>
          </p:cNvPicPr>
          <p:nvPr/>
        </p:nvPicPr>
        <p:blipFill>
          <a:blip r:embed="rId2"/>
          <a:stretch>
            <a:fillRect/>
          </a:stretch>
        </p:blipFill>
        <p:spPr>
          <a:xfrm>
            <a:off x="871537" y="2520196"/>
            <a:ext cx="11099746" cy="4216935"/>
          </a:xfrm>
          <a:prstGeom prst="rect">
            <a:avLst/>
          </a:prstGeom>
        </p:spPr>
      </p:pic>
    </p:spTree>
    <p:extLst>
      <p:ext uri="{BB962C8B-B14F-4D97-AF65-F5344CB8AC3E}">
        <p14:creationId xmlns:p14="http://schemas.microsoft.com/office/powerpoint/2010/main" val="3430109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4138612" cy="647700"/>
          </a:xfrm>
          <a:prstGeom prst="rect">
            <a:avLst/>
          </a:prstGeom>
          <a:noFill/>
        </p:spPr>
        <p:txBody>
          <a:bodyPr wrap="square">
            <a:spAutoFit/>
          </a:bodyPr>
          <a:lstStyle/>
          <a:p>
            <a:pPr algn="ctr">
              <a:defRPr/>
            </a:pPr>
            <a:r>
              <a:rPr lang="ar-SA" sz="3600" b="1" dirty="0">
                <a:latin typeface="Sakkal Majalla" panose="02000000000000000000" pitchFamily="2" charset="-78"/>
                <a:cs typeface="+mj-cs"/>
              </a:rPr>
              <a:t>نظرية التصادم</a:t>
            </a:r>
            <a:endParaRPr lang="en-US" sz="3600" dirty="0">
              <a:cs typeface="Sakkal Majalla" panose="02000000000000000000" pitchFamily="2" charset="-78"/>
            </a:endParaRPr>
          </a:p>
        </p:txBody>
      </p:sp>
      <p:sp>
        <p:nvSpPr>
          <p:cNvPr id="4" name="مربع نص 11">
            <a:extLst>
              <a:ext uri="{FF2B5EF4-FFF2-40B4-BE49-F238E27FC236}">
                <a16:creationId xmlns:a16="http://schemas.microsoft.com/office/drawing/2014/main" id="{D5282494-F737-4660-B0C5-61B7ECF037B5}"/>
              </a:ext>
            </a:extLst>
          </p:cNvPr>
          <p:cNvSpPr txBox="1"/>
          <p:nvPr/>
        </p:nvSpPr>
        <p:spPr>
          <a:xfrm>
            <a:off x="8003701" y="1923069"/>
            <a:ext cx="4060727" cy="584775"/>
          </a:xfrm>
          <a:prstGeom prst="rect">
            <a:avLst/>
          </a:prstGeom>
          <a:noFill/>
        </p:spPr>
        <p:txBody>
          <a:bodyPr wrap="non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3200" b="1" dirty="0">
                <a:solidFill>
                  <a:srgbClr val="C00000"/>
                </a:solidFill>
                <a:cs typeface="+mj-cs"/>
              </a:rPr>
              <a:t>ما هي أهمية نظرية التصادم ؟</a:t>
            </a:r>
          </a:p>
        </p:txBody>
      </p:sp>
      <p:sp>
        <p:nvSpPr>
          <p:cNvPr id="5" name="مربع نص 12">
            <a:extLst>
              <a:ext uri="{FF2B5EF4-FFF2-40B4-BE49-F238E27FC236}">
                <a16:creationId xmlns:a16="http://schemas.microsoft.com/office/drawing/2014/main" id="{328E0993-8F26-4B6B-88FE-9336F0FF425B}"/>
              </a:ext>
            </a:extLst>
          </p:cNvPr>
          <p:cNvSpPr txBox="1"/>
          <p:nvPr/>
        </p:nvSpPr>
        <p:spPr>
          <a:xfrm>
            <a:off x="6688634" y="3354989"/>
            <a:ext cx="5264583" cy="1478418"/>
          </a:xfrm>
          <a:prstGeom prst="rect">
            <a:avLst/>
          </a:prstGeom>
          <a:noFill/>
        </p:spPr>
        <p:txBody>
          <a:bodyPr wrap="non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nSpc>
                <a:spcPct val="150000"/>
              </a:lnSpc>
            </a:pPr>
            <a:r>
              <a:rPr lang="ar-SA" sz="3200" b="1" dirty="0"/>
              <a:t>1- تفسير كيفية حدوث التفاعل .</a:t>
            </a:r>
          </a:p>
          <a:p>
            <a:pPr>
              <a:lnSpc>
                <a:spcPct val="150000"/>
              </a:lnSpc>
            </a:pPr>
            <a:r>
              <a:rPr lang="ar-SA" sz="3200" b="1" dirty="0"/>
              <a:t>2- تفسير كيفية تعديل سرعة التفاعل .</a:t>
            </a:r>
          </a:p>
        </p:txBody>
      </p:sp>
      <p:pic>
        <p:nvPicPr>
          <p:cNvPr id="6" name="Picture 2">
            <a:extLst>
              <a:ext uri="{FF2B5EF4-FFF2-40B4-BE49-F238E27FC236}">
                <a16:creationId xmlns:a16="http://schemas.microsoft.com/office/drawing/2014/main" id="{AAA9F253-0172-492E-BCCE-A5B56A1968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72" t="26927" r="33995" b="36855"/>
          <a:stretch/>
        </p:blipFill>
        <p:spPr bwMode="auto">
          <a:xfrm>
            <a:off x="392401" y="4007571"/>
            <a:ext cx="5945337" cy="2298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60B7C555-55FB-409D-85BE-6DA1BD9F69A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901" t="30724" r="26099" b="20663"/>
          <a:stretch/>
        </p:blipFill>
        <p:spPr bwMode="auto">
          <a:xfrm>
            <a:off x="203772" y="2660596"/>
            <a:ext cx="1527788" cy="134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5414586"/>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3953</TotalTime>
  <Words>527</Words>
  <Application>Microsoft Office PowerPoint</Application>
  <PresentationFormat>شاشة عريضة</PresentationFormat>
  <Paragraphs>84</Paragraphs>
  <Slides>18</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18</vt:i4>
      </vt:variant>
    </vt:vector>
  </HeadingPairs>
  <TitlesOfParts>
    <vt:vector size="25" baseType="lpstr">
      <vt:lpstr>ae_AlMateen</vt:lpstr>
      <vt:lpstr>Arial</vt:lpstr>
      <vt:lpstr>Calibri</vt:lpstr>
      <vt:lpstr>Calibri Light</vt:lpstr>
      <vt:lpstr>Sakkal Majalla</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سلطان المطيري</dc:creator>
  <cp:lastModifiedBy>majed Al-hakami</cp:lastModifiedBy>
  <cp:revision>2</cp:revision>
  <dcterms:created xsi:type="dcterms:W3CDTF">2020-09-01T14:46:23Z</dcterms:created>
  <dcterms:modified xsi:type="dcterms:W3CDTF">2020-12-02T06:18:54Z</dcterms:modified>
</cp:coreProperties>
</file>