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35BAB9-9341-4ACF-B0D5-2ADBAF95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454E04-C470-4761-9229-D5AF80309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CD6C35-9761-4ACF-ACC6-E364B435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2B6D8D-B643-48CE-9DAE-1FC6CDDC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839C4A-D976-48E4-9A43-07F20F89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477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9BE913-873D-459A-B4AB-86638909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B98EF8-D469-410F-AD5B-2EF767C6A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46BF93-78C2-455C-AF1B-FD19AE3D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D3C5D1-16A6-429F-A4B2-A1F064C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C2D14E-DADA-4D95-BDB1-594A660F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1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1E1E022-1231-4282-9B6F-367432ADE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CA8D797-FFDD-4A00-8096-7A186F782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2E1D7F-2F07-4206-AEFF-B7C0D767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D404EC-706F-4478-81AD-AAB47F08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466771-C20E-442E-B26F-B92BBA1D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053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BDF204-0136-472D-BD1D-3A1B5715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393FA2-5172-4B89-9B5C-C1242B6F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C7F06C-C0D0-4E18-A5B5-58617EA5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9D5438-240E-4C51-8B07-3F2EC825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139D08-6DEC-46FC-A112-21E742EA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22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9201C-8022-4A98-BAA4-68CEACA8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E9ECA9-9B3A-462B-BCE3-E458DB05B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5F520D-53AC-4E9E-8540-87E101B0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34F7F4-C8C9-4778-B7B4-D1CEA76E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8D33BB-F1B1-4166-B913-F2F913E8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47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B7A18E-7173-4ED8-940F-158BB0AB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021508-3590-4B39-9512-917CF204A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9F52972-45CE-4379-9B64-6C93BF001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0632A8-A1E3-476C-9509-B091C47F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B42138-E6C8-4A5E-8C70-30C463FD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D9973F-A343-4226-90AE-2F983E11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05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31613C-3D43-45EE-9A8A-70D5DE83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B0AC62-2E2E-4BAF-8860-7CEC2B12B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E61539-8E5F-4065-A5ED-74934A19A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D56990-2733-419F-9C03-2DDD5C309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FE198B0-5F5A-42B3-898A-464AD20DF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152D606-3EF8-46FE-92A5-113151A5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CE3C6A-3F7F-40BA-B057-5D07169B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2C7B6B4-D3DE-4294-82A9-82BF4290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005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A97258-93FB-459B-A6CA-B623FE50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1B62B31-F0ED-4DC9-AAF0-1A68E7EE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29E26A-1E3C-44BF-9A16-DC241A4F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57C5C2-03C5-412B-8BB4-D746BDBF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428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B5221E8-63FD-4FA6-81A7-3BBC5DF3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15305BB-72B0-4A48-9D61-A14C3C00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E7C56AA-15EF-4D19-AD23-CAF6E318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131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6F4865-0184-4667-82AE-43C18775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AB69B6-978D-494E-9064-B65E0F02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E846CEF-003C-492A-95C9-EC424AE00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E89A588-6B13-405B-A32B-9530A5A6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42945D-8E0B-4973-A003-7DFD3731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7C122C-A2FD-4BBC-8691-2BC9B85C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6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7A1CF0-D3FA-469A-979D-262C1F90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BB81742-FC0E-4214-B720-88202B717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54735D7-9621-4359-AC19-45859816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9FA472-5612-43CE-B47E-1E4ABE85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6EF926-1B59-4097-8BF5-28AB996B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9DC9806-1E3B-4089-A367-F60BAF30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22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64232B8-0D5C-40C5-A06E-61DAEB3C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292C4D-25FE-4FAA-942E-433B975F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7103D8-9E07-4A0A-A99C-E80C2C007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9B16-8CC0-4BF9-BD03-D95152658B57}" type="datetimeFigureOut">
              <a:rPr lang="ar-SA" smtClean="0"/>
              <a:t>02/05/43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6E12ED-1017-4D86-88F8-8D9F864A5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E0E26D-B3CE-438C-902B-43BAC6102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7412-0836-4270-9DB1-91119ADCD2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3174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1">
            <a:extLst>
              <a:ext uri="{FF2B5EF4-FFF2-40B4-BE49-F238E27FC236}">
                <a16:creationId xmlns:a16="http://schemas.microsoft.com/office/drawing/2014/main" id="{05D872A3-C8BB-47D4-B4BC-1A4F64210A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4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10">
            <a:extLst>
              <a:ext uri="{FF2B5EF4-FFF2-40B4-BE49-F238E27FC236}">
                <a16:creationId xmlns:a16="http://schemas.microsoft.com/office/drawing/2014/main" id="{44D834EB-6191-4B38-9048-CA197097C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4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11">
            <a:extLst>
              <a:ext uri="{FF2B5EF4-FFF2-40B4-BE49-F238E27FC236}">
                <a16:creationId xmlns:a16="http://schemas.microsoft.com/office/drawing/2014/main" id="{E0E3B465-2223-4742-9A51-3D9FBE3EF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12">
            <a:extLst>
              <a:ext uri="{FF2B5EF4-FFF2-40B4-BE49-F238E27FC236}">
                <a16:creationId xmlns:a16="http://schemas.microsoft.com/office/drawing/2014/main" id="{B8C0699E-FC9B-4B0C-BF20-74335516E3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13">
            <a:extLst>
              <a:ext uri="{FF2B5EF4-FFF2-40B4-BE49-F238E27FC236}">
                <a16:creationId xmlns:a16="http://schemas.microsoft.com/office/drawing/2014/main" id="{8B7542C9-0F16-4C38-9E91-9F3691F45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14">
            <a:extLst>
              <a:ext uri="{FF2B5EF4-FFF2-40B4-BE49-F238E27FC236}">
                <a16:creationId xmlns:a16="http://schemas.microsoft.com/office/drawing/2014/main" id="{8E937717-8A07-4082-AAE8-76D27D758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15">
            <a:extLst>
              <a:ext uri="{FF2B5EF4-FFF2-40B4-BE49-F238E27FC236}">
                <a16:creationId xmlns:a16="http://schemas.microsoft.com/office/drawing/2014/main" id="{F888B0BE-7796-4CF7-B3E7-1525CDC7E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0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2">
            <a:extLst>
              <a:ext uri="{FF2B5EF4-FFF2-40B4-BE49-F238E27FC236}">
                <a16:creationId xmlns:a16="http://schemas.microsoft.com/office/drawing/2014/main" id="{4459F1F1-E7A1-4B70-B51B-D7E4231EA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2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3">
            <a:extLst>
              <a:ext uri="{FF2B5EF4-FFF2-40B4-BE49-F238E27FC236}">
                <a16:creationId xmlns:a16="http://schemas.microsoft.com/office/drawing/2014/main" id="{6A5F0034-F087-4740-B6C3-F3A620799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5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4">
            <a:extLst>
              <a:ext uri="{FF2B5EF4-FFF2-40B4-BE49-F238E27FC236}">
                <a16:creationId xmlns:a16="http://schemas.microsoft.com/office/drawing/2014/main" id="{783CE774-3C08-4E79-9E47-53DA531E1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6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5">
            <a:extLst>
              <a:ext uri="{FF2B5EF4-FFF2-40B4-BE49-F238E27FC236}">
                <a16:creationId xmlns:a16="http://schemas.microsoft.com/office/drawing/2014/main" id="{F94C6FAC-9362-4FC5-8E1B-997942D6A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7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6">
            <a:extLst>
              <a:ext uri="{FF2B5EF4-FFF2-40B4-BE49-F238E27FC236}">
                <a16:creationId xmlns:a16="http://schemas.microsoft.com/office/drawing/2014/main" id="{C25FACE6-5CCD-456A-87E3-384DDA7FBF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7">
            <a:extLst>
              <a:ext uri="{FF2B5EF4-FFF2-40B4-BE49-F238E27FC236}">
                <a16:creationId xmlns:a16="http://schemas.microsoft.com/office/drawing/2014/main" id="{C6E88CEE-4056-482C-B852-908A2104B3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8">
            <a:extLst>
              <a:ext uri="{FF2B5EF4-FFF2-40B4-BE49-F238E27FC236}">
                <a16:creationId xmlns:a16="http://schemas.microsoft.com/office/drawing/2014/main" id="{4EA958E0-90DF-478E-AF86-50B67E2F73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2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يانيا_9">
            <a:extLst>
              <a:ext uri="{FF2B5EF4-FFF2-40B4-BE49-F238E27FC236}">
                <a16:creationId xmlns:a16="http://schemas.microsoft.com/office/drawing/2014/main" id="{36C77405-97AF-4456-BA1F-7A52C54DD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160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2021-12-06T17:49:16Z</dcterms:created>
  <dcterms:modified xsi:type="dcterms:W3CDTF">2021-12-06T17:50:00Z</dcterms:modified>
</cp:coreProperties>
</file>