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840" r:id="rId2"/>
    <p:sldMasterId id="2147483852" r:id="rId3"/>
    <p:sldMasterId id="2147483972" r:id="rId4"/>
  </p:sldMasterIdLst>
  <p:notesMasterIdLst>
    <p:notesMasterId r:id="rId17"/>
  </p:notesMasterIdLst>
  <p:sldIdLst>
    <p:sldId id="273" r:id="rId5"/>
    <p:sldId id="274" r:id="rId6"/>
    <p:sldId id="256" r:id="rId7"/>
    <p:sldId id="287" r:id="rId8"/>
    <p:sldId id="322" r:id="rId9"/>
    <p:sldId id="257" r:id="rId10"/>
    <p:sldId id="289" r:id="rId11"/>
    <p:sldId id="290" r:id="rId12"/>
    <p:sldId id="325" r:id="rId13"/>
    <p:sldId id="326" r:id="rId14"/>
    <p:sldId id="324" r:id="rId15"/>
    <p:sldId id="328" r:id="rId1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33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C0398C-B400-4766-BD50-EE29DB1A4AE8}" v="2" dt="2023-01-26T06:58:39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13" autoAdjust="0"/>
    <p:restoredTop sz="94660"/>
  </p:normalViewPr>
  <p:slideViewPr>
    <p:cSldViewPr>
      <p:cViewPr varScale="1">
        <p:scale>
          <a:sx n="78" d="100"/>
          <a:sy n="78" d="100"/>
        </p:scale>
        <p:origin x="157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37C0398C-B400-4766-BD50-EE29DB1A4AE8}"/>
    <pc:docChg chg="undo custSel addSld delSld modSld">
      <pc:chgData name="Ohoud Zbermawi" userId="79e871b2385746f7" providerId="LiveId" clId="{37C0398C-B400-4766-BD50-EE29DB1A4AE8}" dt="2023-01-26T07:06:41.400" v="43" actId="47"/>
      <pc:docMkLst>
        <pc:docMk/>
      </pc:docMkLst>
      <pc:sldChg chg="modSp mod">
        <pc:chgData name="Ohoud Zbermawi" userId="79e871b2385746f7" providerId="LiveId" clId="{37C0398C-B400-4766-BD50-EE29DB1A4AE8}" dt="2023-01-26T06:56:06.929" v="4" actId="20577"/>
        <pc:sldMkLst>
          <pc:docMk/>
          <pc:sldMk cId="881400287" sldId="257"/>
        </pc:sldMkLst>
        <pc:spChg chg="mod">
          <ac:chgData name="Ohoud Zbermawi" userId="79e871b2385746f7" providerId="LiveId" clId="{37C0398C-B400-4766-BD50-EE29DB1A4AE8}" dt="2023-01-26T06:56:06.929" v="4" actId="20577"/>
          <ac:spMkLst>
            <pc:docMk/>
            <pc:sldMk cId="881400287" sldId="257"/>
            <ac:spMk id="7" creationId="{F48852BD-ED77-4907-AE12-C53DAAD98F40}"/>
          </ac:spMkLst>
        </pc:spChg>
      </pc:sldChg>
      <pc:sldChg chg="addSp delSp modSp mod addAnim delAnim">
        <pc:chgData name="Ohoud Zbermawi" userId="79e871b2385746f7" providerId="LiveId" clId="{37C0398C-B400-4766-BD50-EE29DB1A4AE8}" dt="2023-01-26T06:55:35.172" v="2" actId="20577"/>
        <pc:sldMkLst>
          <pc:docMk/>
          <pc:sldMk cId="223963855" sldId="273"/>
        </pc:sldMkLst>
        <pc:spChg chg="mod">
          <ac:chgData name="Ohoud Zbermawi" userId="79e871b2385746f7" providerId="LiveId" clId="{37C0398C-B400-4766-BD50-EE29DB1A4AE8}" dt="2023-01-26T06:55:35.172" v="2" actId="20577"/>
          <ac:spMkLst>
            <pc:docMk/>
            <pc:sldMk cId="223963855" sldId="273"/>
            <ac:spMk id="7" creationId="{00000000-0000-0000-0000-000000000000}"/>
          </ac:spMkLst>
        </pc:spChg>
        <pc:picChg chg="add del">
          <ac:chgData name="Ohoud Zbermawi" userId="79e871b2385746f7" providerId="LiveId" clId="{37C0398C-B400-4766-BD50-EE29DB1A4AE8}" dt="2023-01-26T06:55:23.921" v="1" actId="478"/>
          <ac:picMkLst>
            <pc:docMk/>
            <pc:sldMk cId="223963855" sldId="273"/>
            <ac:picMk id="4" creationId="{00000000-0000-0000-0000-000000000000}"/>
          </ac:picMkLst>
        </pc:picChg>
      </pc:sldChg>
      <pc:sldChg chg="del">
        <pc:chgData name="Ohoud Zbermawi" userId="79e871b2385746f7" providerId="LiveId" clId="{37C0398C-B400-4766-BD50-EE29DB1A4AE8}" dt="2023-01-26T07:06:41.400" v="43" actId="47"/>
        <pc:sldMkLst>
          <pc:docMk/>
          <pc:sldMk cId="1866252699" sldId="276"/>
        </pc:sldMkLst>
      </pc:sldChg>
      <pc:sldChg chg="modSp mod">
        <pc:chgData name="Ohoud Zbermawi" userId="79e871b2385746f7" providerId="LiveId" clId="{37C0398C-B400-4766-BD50-EE29DB1A4AE8}" dt="2023-01-26T06:56:27.855" v="6" actId="20577"/>
        <pc:sldMkLst>
          <pc:docMk/>
          <pc:sldMk cId="1335618164" sldId="289"/>
        </pc:sldMkLst>
        <pc:spChg chg="mod">
          <ac:chgData name="Ohoud Zbermawi" userId="79e871b2385746f7" providerId="LiveId" clId="{37C0398C-B400-4766-BD50-EE29DB1A4AE8}" dt="2023-01-26T06:56:27.855" v="6" actId="20577"/>
          <ac:spMkLst>
            <pc:docMk/>
            <pc:sldMk cId="1335618164" sldId="289"/>
            <ac:spMk id="9" creationId="{B721BDC5-86D3-41AC-964F-773BBE9B0E96}"/>
          </ac:spMkLst>
        </pc:spChg>
      </pc:sldChg>
      <pc:sldChg chg="modSp mod">
        <pc:chgData name="Ohoud Zbermawi" userId="79e871b2385746f7" providerId="LiveId" clId="{37C0398C-B400-4766-BD50-EE29DB1A4AE8}" dt="2023-01-26T06:56:40.594" v="8" actId="20577"/>
        <pc:sldMkLst>
          <pc:docMk/>
          <pc:sldMk cId="180725102" sldId="290"/>
        </pc:sldMkLst>
        <pc:spChg chg="mod">
          <ac:chgData name="Ohoud Zbermawi" userId="79e871b2385746f7" providerId="LiveId" clId="{37C0398C-B400-4766-BD50-EE29DB1A4AE8}" dt="2023-01-26T06:56:40.594" v="8" actId="20577"/>
          <ac:spMkLst>
            <pc:docMk/>
            <pc:sldMk cId="180725102" sldId="290"/>
            <ac:spMk id="9" creationId="{7846AC05-0073-408A-A967-33FC9804CC6D}"/>
          </ac:spMkLst>
        </pc:spChg>
      </pc:sldChg>
      <pc:sldChg chg="modSp del mod">
        <pc:chgData name="Ohoud Zbermawi" userId="79e871b2385746f7" providerId="LiveId" clId="{37C0398C-B400-4766-BD50-EE29DB1A4AE8}" dt="2023-01-26T07:06:38.293" v="42" actId="47"/>
        <pc:sldMkLst>
          <pc:docMk/>
          <pc:sldMk cId="1277506001" sldId="293"/>
        </pc:sldMkLst>
        <pc:spChg chg="mod">
          <ac:chgData name="Ohoud Zbermawi" userId="79e871b2385746f7" providerId="LiveId" clId="{37C0398C-B400-4766-BD50-EE29DB1A4AE8}" dt="2023-01-26T06:57:07.318" v="10" actId="20577"/>
          <ac:spMkLst>
            <pc:docMk/>
            <pc:sldMk cId="1277506001" sldId="293"/>
            <ac:spMk id="4" creationId="{1A3C4E09-BE41-4D29-81F2-52A20D089B41}"/>
          </ac:spMkLst>
        </pc:spChg>
      </pc:sldChg>
      <pc:sldChg chg="modSp del mod">
        <pc:chgData name="Ohoud Zbermawi" userId="79e871b2385746f7" providerId="LiveId" clId="{37C0398C-B400-4766-BD50-EE29DB1A4AE8}" dt="2023-01-26T07:06:37.309" v="41" actId="47"/>
        <pc:sldMkLst>
          <pc:docMk/>
          <pc:sldMk cId="2318926854" sldId="294"/>
        </pc:sldMkLst>
        <pc:spChg chg="mod">
          <ac:chgData name="Ohoud Zbermawi" userId="79e871b2385746f7" providerId="LiveId" clId="{37C0398C-B400-4766-BD50-EE29DB1A4AE8}" dt="2023-01-26T06:57:21.049" v="12" actId="20577"/>
          <ac:spMkLst>
            <pc:docMk/>
            <pc:sldMk cId="2318926854" sldId="294"/>
            <ac:spMk id="14" creationId="{69EA7736-37A7-4C6D-9878-41A6580F4121}"/>
          </ac:spMkLst>
        </pc:spChg>
      </pc:sldChg>
      <pc:sldChg chg="del">
        <pc:chgData name="Ohoud Zbermawi" userId="79e871b2385746f7" providerId="LiveId" clId="{37C0398C-B400-4766-BD50-EE29DB1A4AE8}" dt="2023-01-26T07:06:34.884" v="38" actId="47"/>
        <pc:sldMkLst>
          <pc:docMk/>
          <pc:sldMk cId="2818849710" sldId="295"/>
        </pc:sldMkLst>
      </pc:sldChg>
      <pc:sldChg chg="del">
        <pc:chgData name="Ohoud Zbermawi" userId="79e871b2385746f7" providerId="LiveId" clId="{37C0398C-B400-4766-BD50-EE29DB1A4AE8}" dt="2023-01-26T07:06:36.047" v="40" actId="47"/>
        <pc:sldMkLst>
          <pc:docMk/>
          <pc:sldMk cId="3723909732" sldId="296"/>
        </pc:sldMkLst>
      </pc:sldChg>
      <pc:sldChg chg="del">
        <pc:chgData name="Ohoud Zbermawi" userId="79e871b2385746f7" providerId="LiveId" clId="{37C0398C-B400-4766-BD50-EE29DB1A4AE8}" dt="2023-01-26T07:06:35.363" v="39" actId="47"/>
        <pc:sldMkLst>
          <pc:docMk/>
          <pc:sldMk cId="1555687387" sldId="297"/>
        </pc:sldMkLst>
      </pc:sldChg>
      <pc:sldChg chg="del">
        <pc:chgData name="Ohoud Zbermawi" userId="79e871b2385746f7" providerId="LiveId" clId="{37C0398C-B400-4766-BD50-EE29DB1A4AE8}" dt="2023-01-26T07:06:34.119" v="37" actId="47"/>
        <pc:sldMkLst>
          <pc:docMk/>
          <pc:sldMk cId="2947122491" sldId="298"/>
        </pc:sldMkLst>
      </pc:sldChg>
      <pc:sldChg chg="addSp delSp modSp new del mod">
        <pc:chgData name="Ohoud Zbermawi" userId="79e871b2385746f7" providerId="LiveId" clId="{37C0398C-B400-4766-BD50-EE29DB1A4AE8}" dt="2023-01-26T07:06:33.599" v="36" actId="47"/>
        <pc:sldMkLst>
          <pc:docMk/>
          <pc:sldMk cId="3479764995" sldId="327"/>
        </pc:sldMkLst>
        <pc:spChg chg="del">
          <ac:chgData name="Ohoud Zbermawi" userId="79e871b2385746f7" providerId="LiveId" clId="{37C0398C-B400-4766-BD50-EE29DB1A4AE8}" dt="2023-01-26T06:58:09.152" v="19" actId="478"/>
          <ac:spMkLst>
            <pc:docMk/>
            <pc:sldMk cId="3479764995" sldId="327"/>
            <ac:spMk id="2" creationId="{18C217F9-60B6-A21B-21E9-955573C721AA}"/>
          </ac:spMkLst>
        </pc:spChg>
        <pc:spChg chg="del">
          <ac:chgData name="Ohoud Zbermawi" userId="79e871b2385746f7" providerId="LiveId" clId="{37C0398C-B400-4766-BD50-EE29DB1A4AE8}" dt="2023-01-26T06:58:01.754" v="14" actId="931"/>
          <ac:spMkLst>
            <pc:docMk/>
            <pc:sldMk cId="3479764995" sldId="327"/>
            <ac:spMk id="3" creationId="{C8BCC2A6-0D9A-1586-5081-3D220E023E95}"/>
          </ac:spMkLst>
        </pc:spChg>
        <pc:picChg chg="add mod">
          <ac:chgData name="Ohoud Zbermawi" userId="79e871b2385746f7" providerId="LiveId" clId="{37C0398C-B400-4766-BD50-EE29DB1A4AE8}" dt="2023-01-26T06:58:14.610" v="22" actId="26606"/>
          <ac:picMkLst>
            <pc:docMk/>
            <pc:sldMk cId="3479764995" sldId="327"/>
            <ac:picMk id="5" creationId="{A1E16E4C-373D-AA0B-CEFD-B3D39F388626}"/>
          </ac:picMkLst>
        </pc:picChg>
      </pc:sldChg>
      <pc:sldChg chg="addSp delSp modSp new mod setBg">
        <pc:chgData name="Ohoud Zbermawi" userId="79e871b2385746f7" providerId="LiveId" clId="{37C0398C-B400-4766-BD50-EE29DB1A4AE8}" dt="2023-01-26T07:01:13.534" v="35" actId="14100"/>
        <pc:sldMkLst>
          <pc:docMk/>
          <pc:sldMk cId="2780797964" sldId="328"/>
        </pc:sldMkLst>
        <pc:spChg chg="add del">
          <ac:chgData name="Ohoud Zbermawi" userId="79e871b2385746f7" providerId="LiveId" clId="{37C0398C-B400-4766-BD50-EE29DB1A4AE8}" dt="2023-01-26T07:00:57.181" v="30" actId="26606"/>
          <ac:spMkLst>
            <pc:docMk/>
            <pc:sldMk cId="2780797964" sldId="328"/>
            <ac:spMk id="8" creationId="{B670DBD5-770C-4383-9F54-5B86E86BD5BB}"/>
          </ac:spMkLst>
        </pc:spChg>
        <pc:spChg chg="add del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0" creationId="{736F0DFD-0954-464F-BF12-DD2E6F6E0380}"/>
          </ac:spMkLst>
        </pc:spChg>
        <pc:spChg chg="add del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1" creationId="{5F879AC3-D4CE-493C-ADC7-06205677F4F8}"/>
          </ac:spMkLst>
        </pc:spChg>
        <pc:spChg chg="add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6" creationId="{7BDAC5B6-20CE-447F-8BA1-F2274AC7AE5B}"/>
          </ac:spMkLst>
        </pc:spChg>
        <pc:spChg chg="add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8" creationId="{D1D22B31-BF8F-446B-9009-8A251FB177CB}"/>
          </ac:spMkLst>
        </pc:spChg>
        <pc:picChg chg="add mod">
          <ac:chgData name="Ohoud Zbermawi" userId="79e871b2385746f7" providerId="LiveId" clId="{37C0398C-B400-4766-BD50-EE29DB1A4AE8}" dt="2023-01-26T07:01:13.534" v="35" actId="14100"/>
          <ac:picMkLst>
            <pc:docMk/>
            <pc:sldMk cId="2780797964" sldId="328"/>
            <ac:picMk id="3" creationId="{3526F406-A449-3A0D-39E7-A7DADA610D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2E45E21-7774-4366-9A91-3229F0CBB679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1A65A4C-B299-4C65-A598-3A8353FD5B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58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18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3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1/26/2023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64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67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6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47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3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5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39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5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4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29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7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1/26/2023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46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83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42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83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5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3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81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08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24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CAA11D-8DDB-48B8-A9D0-37D64A7E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A965FF5-FD2C-4929-ABC4-71A3CE3C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3E5E84-7DA0-4372-9C27-04F13C82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18D2417-6605-4750-B855-8772C16C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F328AC-F9B2-4F8E-8AC5-776861F5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1802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F6D9CC-D2DB-49BA-959B-DAE9BD2F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66A846E-74B0-482D-AAEC-A2E206750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DF2BFA-C39D-45E2-BFDA-B8A5F1E1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D58384-3E40-4133-A6BC-5A7FAC35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E72099-F8F1-4393-B85B-89B91525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6387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2E4CE7-9290-4072-8B69-A89D9C5E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C37F8F-AF42-46E2-93C3-42AC51B1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B998A8-C2D2-4C4B-92B0-67E03D80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3CC8DA-A343-4119-91CD-5AB5D5C7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9A367C-A5B7-4589-B659-FF27285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9394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7EBA9A-C9D8-4BA2-80EC-6EEAC484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C3301C-D374-4ADB-8F92-E0189F36C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8720D35-D86C-4304-8510-1E74244E8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922C9CB-0683-4C4A-BFF8-1D790C78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F0DFC5-88B5-4A73-B5F7-09A5A4FC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61833F-4CF1-4D8D-8C4D-B5526579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0654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EBCA3-9D83-459E-8D2B-D71142BA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21DAB29-851E-42AE-A6B5-CEF384835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635AFC-C9F2-465B-B9E5-5328C61E1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775BA60-52B2-4CD3-86F4-8A72FAF3D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6CF5E84-7D0E-4759-B1AA-C6D0D19CE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657670B-C0FE-450A-BD29-6ECBC3E6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B626691-38A1-485B-BDA2-09BACFCF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E2A7D73-4037-43F1-B2CA-0DE0CD0D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2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F794B1-0233-46EC-9808-9963989D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58E2B63-953A-4FF8-AEC7-7851A27C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E1453B7-954A-4BCD-99CE-DE25138B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208AA64-2F06-4DF1-A731-55F3AC71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300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016F26D-82EC-48EB-AE96-AE4E5704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62ECB1B-E207-4975-9293-D836317C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08D8BE-6C1B-443C-9972-8027A1E9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653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7AC06A-75A6-4835-910C-CE27F858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D6050F-F19F-4E19-BF23-6DCB7399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B643450-8243-49FA-873E-707FEE317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CA44CD9-27A0-496B-8C5E-54F8B7E7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3EE968-C151-4C5A-9E5C-482B38F01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F14709-DFAA-46E2-A72B-0EC9EA59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4801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26FD8A-0386-43EF-BEA2-A49BCDE3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2E04F4A-CF3E-42EA-9D8E-A5AC6CE51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37933AC-BCC7-4B82-812B-202CF31F9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0E61F2-2970-4ABA-9FC9-549D54B3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28D084B-84EE-4B0F-AE12-A59403BB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22C0370-F1D8-4299-ACE4-6A908C3A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1659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A20248-295E-4B73-80D9-528EF1E5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98F680-4DF4-4961-A9DF-AF5CEECDE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8299CB-5239-4EBC-A9FB-3E210F33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0DF54B-4C29-442E-8490-0F1A2592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DE4EE0-8A9E-4929-B3F2-B420A988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2425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CA29752-3B6A-4232-9B4D-3B526EC1F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C906979-C439-4219-911F-BFDE7FA96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DAB425-463B-41D9-B5F7-4DF70EA0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0B5BFD-AAA7-4026-8FB7-26B047C8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12DB51-A4DD-4FD5-8927-F0CEE037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99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3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1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1/26/2023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8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799D65B-909E-4365-9479-71779A5B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4F603F-9DDA-4FB1-A2FC-36730607A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C4E94F-8126-4814-A1B8-E17DB627C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33B6-43F5-4A4A-9299-74E3A2B3DEA0}" type="datetimeFigureOut">
              <a:rPr lang="ar-SA" smtClean="0"/>
              <a:t>05/07/1444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98DC2D-C20A-40EC-842B-810EB764D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5A0616-54B3-421B-9F4C-A78D82289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6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051720" y="3284984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Drive Slowly!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947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3835715" y="980728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Unit 8</a:t>
            </a:r>
            <a:endParaRPr lang="ar-SA" dirty="0">
              <a:solidFill>
                <a:srgbClr val="9C007F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EE80E-1044-4460-95CF-FABB89E8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107" y="116632"/>
            <a:ext cx="1168670" cy="6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385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294FA-5032-4963-966E-62284219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50933"/>
            <a:ext cx="1168670" cy="657377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0DD1FF-A38D-4376-8B39-CB834226B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62600" r="3539" b="6601"/>
          <a:stretch/>
        </p:blipFill>
        <p:spPr>
          <a:xfrm>
            <a:off x="899592" y="1268760"/>
            <a:ext cx="7236804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467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41873D-3C36-4FE1-8D50-4DBA84A6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50933"/>
            <a:ext cx="1168670" cy="657377"/>
          </a:xfrm>
          <a:prstGeom prst="rect">
            <a:avLst/>
          </a:prstGeom>
        </p:spPr>
      </p:pic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29E5275-5C05-4CDA-9035-9FDB0F223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t="73544" r="34251" b="6334"/>
          <a:stretch/>
        </p:blipFill>
        <p:spPr>
          <a:xfrm>
            <a:off x="107504" y="3573017"/>
            <a:ext cx="7200800" cy="3179964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076B9B68-9F58-4CA6-8A65-8924C43FC6AC}"/>
              </a:ext>
            </a:extLst>
          </p:cNvPr>
          <p:cNvSpPr txBox="1">
            <a:spLocks/>
          </p:cNvSpPr>
          <p:nvPr/>
        </p:nvSpPr>
        <p:spPr>
          <a:xfrm>
            <a:off x="323528" y="4077072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He ran a red light, and he ran a stop sign.</a:t>
            </a:r>
          </a:p>
        </p:txBody>
      </p:sp>
      <p:pic>
        <p:nvPicPr>
          <p:cNvPr id="9" name="Picture 8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D074105B-025F-4B3E-B5BC-4192DF304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0603" r="34250" b="27599"/>
          <a:stretch/>
        </p:blipFill>
        <p:spPr>
          <a:xfrm>
            <a:off x="230778" y="92679"/>
            <a:ext cx="7200800" cy="3480337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EF215D45-A8F4-4171-AFEF-D2246B81DC3C}"/>
              </a:ext>
            </a:extLst>
          </p:cNvPr>
          <p:cNvSpPr txBox="1">
            <a:spLocks/>
          </p:cNvSpPr>
          <p:nvPr/>
        </p:nvSpPr>
        <p:spPr>
          <a:xfrm>
            <a:off x="323528" y="4984440"/>
            <a:ext cx="858549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A car with a teenager driving with friends is less safe.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4D345A10-4076-4C7C-8A6E-3F9331E7B183}"/>
              </a:ext>
            </a:extLst>
          </p:cNvPr>
          <p:cNvSpPr txBox="1">
            <a:spLocks/>
          </p:cNvSpPr>
          <p:nvPr/>
        </p:nvSpPr>
        <p:spPr>
          <a:xfrm>
            <a:off x="323528" y="5632513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endParaRPr lang="en-US" sz="2400" b="1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  <a:ea typeface="Batang" pitchFamily="18" charset="-127"/>
            </a:endParaRPr>
          </a:p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Teenagers are too young to drive.</a:t>
            </a:r>
          </a:p>
          <a:p>
            <a:pPr lvl="0" algn="l">
              <a:defRPr/>
            </a:pPr>
            <a:endParaRPr kumimoji="0" lang="en-GB" sz="2400" b="1" i="0" u="none" strike="noStrike" kern="1200" normalizeH="0" baseline="0" noProof="0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uLnTx/>
              <a:uFillTx/>
              <a:latin typeface="Comic Sans MS" pitchFamily="66" charset="0"/>
              <a:ea typeface="Batang" pitchFamily="18" charset="-127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EA86E5AE-0DFA-44FC-A9F7-D4313397825D}"/>
              </a:ext>
            </a:extLst>
          </p:cNvPr>
          <p:cNvSpPr txBox="1">
            <a:spLocks/>
          </p:cNvSpPr>
          <p:nvPr/>
        </p:nvSpPr>
        <p:spPr>
          <a:xfrm>
            <a:off x="230695" y="6156502"/>
            <a:ext cx="7941705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At first, the teenager must drive with an adult.</a:t>
            </a:r>
            <a:endParaRPr kumimoji="0" lang="en-GB" sz="2400" b="1" i="0" u="none" strike="noStrike" kern="1200" normalizeH="0" baseline="0" noProof="0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uLnTx/>
              <a:uFillTx/>
              <a:latin typeface="Comic Sans MS" pitchFamily="66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36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3526F406-A449-3A0D-39E7-A7DADA610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82" y="1948615"/>
            <a:ext cx="3850857" cy="28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835732" y="93103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10. Reading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789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539436" y="2232684"/>
            <a:ext cx="8390548" cy="2253849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Answer questions about a text.</a:t>
            </a:r>
          </a:p>
          <a:p>
            <a:pPr algn="l" defTabSz="984555" rtl="0">
              <a:defRPr/>
            </a:pPr>
            <a:endParaRPr lang="en-US" sz="2800" i="1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l" defTabSz="984555" rtl="0"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2. Read a text to answer questions.</a:t>
            </a:r>
          </a:p>
          <a:p>
            <a:pPr marL="514350" indent="-514350" algn="l" defTabSz="984555" rtl="0">
              <a:buFontTx/>
              <a:buAutoNum type="arabicPeriod"/>
              <a:defRPr/>
            </a:pPr>
            <a:endParaRPr lang="en-US" sz="2800" i="1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l" defTabSz="984555" rtl="0"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3.  Prepare a list of driving tips.</a:t>
            </a:r>
            <a:endParaRPr lang="ar-SA" sz="2800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55577" y="1268832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70061-CD12-40BC-9220-B8629653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340" y="99921"/>
            <a:ext cx="1532362" cy="8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8637" y="188640"/>
            <a:ext cx="8540486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1. Do you know how to drive?</a:t>
            </a: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258638" y="1412780"/>
            <a:ext cx="8698735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2. Do all people around the world drive on the same side?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206623" y="4724186"/>
            <a:ext cx="8698735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4. On Which side of the world do people usually walk</a:t>
            </a:r>
            <a:r>
              <a:rPr kumimoji="0" lang="en-GB" sz="3600" b="0" i="0" u="none" strike="noStrike" kern="1200" cap="none" spc="0" normalizeH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?</a:t>
            </a:r>
            <a:endParaRPr kumimoji="0" lang="en-GB" sz="3600" b="0" i="0" u="none" strike="noStrike" kern="1200" cap="none" spc="0" normalizeH="0" baseline="0" noProof="0" dirty="0">
              <a:ln w="19050">
                <a:solidFill>
                  <a:schemeClr val="tx2"/>
                </a:solidFill>
                <a:prstDash val="solid"/>
              </a:ln>
              <a:solidFill>
                <a:srgbClr val="8064A2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itchFamily="66" charset="0"/>
              <a:ea typeface="Batang" pitchFamily="18" charset="-127"/>
              <a:cs typeface="+mj-cs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382438" y="3188489"/>
            <a:ext cx="8698735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3. On Which side of the world do people drive</a:t>
            </a:r>
            <a:r>
              <a:rPr kumimoji="0" lang="en-GB" sz="3600" b="0" i="0" u="none" strike="noStrike" kern="1200" cap="none" spc="0" normalizeH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 in Saudi Arabia?</a:t>
            </a:r>
            <a:endParaRPr kumimoji="0" lang="en-GB" sz="3600" b="0" i="0" u="none" strike="noStrike" kern="1200" cap="none" spc="0" normalizeH="0" baseline="0" noProof="0" dirty="0">
              <a:ln w="19050">
                <a:solidFill>
                  <a:schemeClr val="tx2"/>
                </a:solidFill>
                <a:prstDash val="solid"/>
              </a:ln>
              <a:solidFill>
                <a:srgbClr val="8064A2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itchFamily="66" charset="0"/>
              <a:ea typeface="Batang" pitchFamily="18" charset="-127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30FF03-FD44-47F2-93E1-3A790C651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38" y="99921"/>
            <a:ext cx="1437864" cy="8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y do the British drive on the left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مستطيل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 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949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8C16AA-68C6-450C-9D2B-5F99E1143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69787"/>
            <a:ext cx="1168670" cy="657377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5D39E6B6-2BA7-4719-B48E-A74798197CB2}"/>
              </a:ext>
            </a:extLst>
          </p:cNvPr>
          <p:cNvSpPr txBox="1">
            <a:spLocks/>
          </p:cNvSpPr>
          <p:nvPr/>
        </p:nvSpPr>
        <p:spPr>
          <a:xfrm>
            <a:off x="755576" y="2348880"/>
            <a:ext cx="7920880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normalizeH="0" baseline="0" noProof="0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1.</a:t>
            </a:r>
            <a:r>
              <a:rPr kumimoji="0" lang="en-GB" sz="3600" b="1" i="0" u="none" strike="noStrike" kern="1200" normalizeH="0" noProof="0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 How many of the world drive on the left?</a:t>
            </a:r>
            <a:endParaRPr kumimoji="0" lang="en-GB" sz="3600" b="1" i="0" u="none" strike="noStrike" kern="1200" normalizeH="0" baseline="0" noProof="0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uLnTx/>
              <a:uFillTx/>
              <a:latin typeface="Comic Sans MS" pitchFamily="66" charset="0"/>
              <a:ea typeface="Batang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42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6.googleusercontent.com/YoXejyPLwavpimGI0ShPH9_LAKqBZsOurvAOpTldedzRv0Bm4YpSNq5K45fImflHKCov6Ax4q3Ef3QNnEjsm95umFw0I2cXc7cWNBvafwmHFp-e4LY8cyCp-0GxtYwpoEAoIrx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90"/>
            <a:ext cx="9144000" cy="68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2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2932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4F66E-A422-4FE8-AB6C-1358E7059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32656"/>
            <a:ext cx="1168670" cy="657377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F48852BD-ED77-4907-AE12-C53DAAD98F40}"/>
              </a:ext>
            </a:extLst>
          </p:cNvPr>
          <p:cNvSpPr txBox="1">
            <a:spLocks/>
          </p:cNvSpPr>
          <p:nvPr/>
        </p:nvSpPr>
        <p:spPr>
          <a:xfrm>
            <a:off x="179512" y="902874"/>
            <a:ext cx="1503897" cy="43204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P. B. p. 84</a:t>
            </a:r>
          </a:p>
        </p:txBody>
      </p:sp>
    </p:spTree>
    <p:extLst>
      <p:ext uri="{BB962C8B-B14F-4D97-AF65-F5344CB8AC3E}">
        <p14:creationId xmlns:p14="http://schemas.microsoft.com/office/powerpoint/2010/main" val="8814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3ahaNeH1zYudlJqlb8id6gRNpIK_Av1x4B5d6_U3oTyGoTpP-i5Pc6QwpUhmkiX498iioFQXkwi47tKUPWUWcnDRTXLIth6UOPpweWxmF96Z_Yc31DmJZJoV5OVXl7sVOouws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71472" y="1412776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597272" y="1963363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571472" y="316739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598658" y="414908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571472" y="5301208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B2D64-F99A-4437-A967-5FE300AC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0"/>
            <a:ext cx="1168670" cy="657377"/>
          </a:xfrm>
          <a:prstGeom prst="rect">
            <a:avLst/>
          </a:prstGeom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B721BDC5-86D3-41AC-964F-773BBE9B0E96}"/>
              </a:ext>
            </a:extLst>
          </p:cNvPr>
          <p:cNvSpPr txBox="1">
            <a:spLocks/>
          </p:cNvSpPr>
          <p:nvPr/>
        </p:nvSpPr>
        <p:spPr>
          <a:xfrm>
            <a:off x="1907704" y="112664"/>
            <a:ext cx="1503897" cy="43204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P. B. p. 85</a:t>
            </a:r>
          </a:p>
        </p:txBody>
      </p:sp>
    </p:spTree>
    <p:extLst>
      <p:ext uri="{BB962C8B-B14F-4D97-AF65-F5344CB8AC3E}">
        <p14:creationId xmlns:p14="http://schemas.microsoft.com/office/powerpoint/2010/main" val="13356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IHCO_UPO-HZxKMSYRFzEdSzyw_Kqncvd9nScEr1C-YpzFBr7xW8TBx8WObvp8D9S04e-MhfvWlGfrC89xErN-b-tdj8gxO5zPIoEl0G6zJEMyBqMv7ZaIUEj98E-joJlroRx4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00915" y="909666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610401" y="234888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b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653315" y="378904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10401" y="4797152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03144" y="5733256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000767-B211-4F41-844A-B421723A7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169787"/>
            <a:ext cx="1168670" cy="657377"/>
          </a:xfrm>
          <a:prstGeom prst="rect">
            <a:avLst/>
          </a:prstGeom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7846AC05-0073-408A-A967-33FC9804CC6D}"/>
              </a:ext>
            </a:extLst>
          </p:cNvPr>
          <p:cNvSpPr txBox="1">
            <a:spLocks/>
          </p:cNvSpPr>
          <p:nvPr/>
        </p:nvSpPr>
        <p:spPr>
          <a:xfrm>
            <a:off x="5148064" y="20779"/>
            <a:ext cx="1503897" cy="43204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P. B. p. 85</a:t>
            </a:r>
          </a:p>
        </p:txBody>
      </p:sp>
    </p:spTree>
    <p:extLst>
      <p:ext uri="{BB962C8B-B14F-4D97-AF65-F5344CB8AC3E}">
        <p14:creationId xmlns:p14="http://schemas.microsoft.com/office/powerpoint/2010/main" val="180725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294FA-5032-4963-966E-62284219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50933"/>
            <a:ext cx="1168670" cy="657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516D35-9696-479F-9CDA-0577D1963124}"/>
              </a:ext>
            </a:extLst>
          </p:cNvPr>
          <p:cNvSpPr txBox="1"/>
          <p:nvPr/>
        </p:nvSpPr>
        <p:spPr>
          <a:xfrm>
            <a:off x="2843808" y="479621"/>
            <a:ext cx="36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Discussion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7FCA2-1775-4E50-9A9D-EA30A7A2A896}"/>
              </a:ext>
            </a:extLst>
          </p:cNvPr>
          <p:cNvSpPr txBox="1"/>
          <p:nvPr/>
        </p:nvSpPr>
        <p:spPr>
          <a:xfrm>
            <a:off x="323528" y="1340768"/>
            <a:ext cx="8640960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rtl="0">
              <a:lnSpc>
                <a:spcPct val="150000"/>
              </a:lnSpc>
              <a:buAutoNum type="arabicPeriod"/>
            </a:pPr>
            <a:r>
              <a:rPr lang="en-US" sz="26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What are some problems due to people driving on different sides of the road in different places?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A087D-9227-4015-A599-8D49547CA0EC}"/>
              </a:ext>
            </a:extLst>
          </p:cNvPr>
          <p:cNvSpPr txBox="1"/>
          <p:nvPr/>
        </p:nvSpPr>
        <p:spPr>
          <a:xfrm>
            <a:off x="321470" y="2901356"/>
            <a:ext cx="8640960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600" b="1" dirty="0">
                <a:ln w="22225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Do you think that there should be one standard for the whole world?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4AC6B-9436-4FEB-AA68-934E8F38A308}"/>
              </a:ext>
            </a:extLst>
          </p:cNvPr>
          <p:cNvSpPr txBox="1"/>
          <p:nvPr/>
        </p:nvSpPr>
        <p:spPr>
          <a:xfrm>
            <a:off x="321470" y="4509120"/>
            <a:ext cx="8640960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3. What problems do you think Sweden had when it changed from left to right?</a:t>
            </a:r>
          </a:p>
        </p:txBody>
      </p:sp>
    </p:spTree>
    <p:extLst>
      <p:ext uri="{BB962C8B-B14F-4D97-AF65-F5344CB8AC3E}">
        <p14:creationId xmlns:p14="http://schemas.microsoft.com/office/powerpoint/2010/main" val="11785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224</Words>
  <Application>Microsoft Office PowerPoint</Application>
  <PresentationFormat>On-screen Show (4:3)</PresentationFormat>
  <Paragraphs>38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سمة Office</vt:lpstr>
      <vt:lpstr>نسق Office</vt:lpstr>
      <vt:lpstr>1_نسق Office</vt:lpstr>
      <vt:lpstr>2_نسق Office</vt:lpstr>
      <vt:lpstr>Drive Slowly!</vt:lpstr>
      <vt:lpstr>10.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 good deal, Isn’t it?</dc:title>
  <dc:creator>Duna</dc:creator>
  <cp:lastModifiedBy>Ohoud Zbermawi</cp:lastModifiedBy>
  <cp:revision>22</cp:revision>
  <dcterms:created xsi:type="dcterms:W3CDTF">2021-01-23T12:36:29Z</dcterms:created>
  <dcterms:modified xsi:type="dcterms:W3CDTF">2023-01-26T07:06:42Z</dcterms:modified>
</cp:coreProperties>
</file>