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3" r:id="rId1"/>
  </p:sldMasterIdLst>
  <p:sldIdLst>
    <p:sldId id="256" r:id="rId2"/>
    <p:sldId id="259" r:id="rId3"/>
    <p:sldId id="258" r:id="rId4"/>
    <p:sldId id="260" r:id="rId5"/>
    <p:sldId id="261" r:id="rId6"/>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856CA-D044-4DC3-B53A-DFCAD1FE193C}" v="16" dt="2020-11-10T16:48:32.472"/>
  </p1510:revLst>
</p1510:revInfo>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نمط فاتح 1 - تميي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نمط فاتح 2 - تميي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rah Abdullah" userId="0f7b95f95372ee5b" providerId="LiveId" clId="{091856CA-D044-4DC3-B53A-DFCAD1FE193C}"/>
    <pc:docChg chg="undo custSel addSld delSld modSld sldOrd">
      <pc:chgData name="Monirah Abdullah" userId="0f7b95f95372ee5b" providerId="LiveId" clId="{091856CA-D044-4DC3-B53A-DFCAD1FE193C}" dt="2020-11-10T21:05:10.092" v="4597" actId="14100"/>
      <pc:docMkLst>
        <pc:docMk/>
      </pc:docMkLst>
      <pc:sldChg chg="addSp modSp mod">
        <pc:chgData name="Monirah Abdullah" userId="0f7b95f95372ee5b" providerId="LiveId" clId="{091856CA-D044-4DC3-B53A-DFCAD1FE193C}" dt="2020-11-10T16:50:37.502" v="2462" actId="207"/>
        <pc:sldMkLst>
          <pc:docMk/>
          <pc:sldMk cId="1152479360" sldId="256"/>
        </pc:sldMkLst>
        <pc:spChg chg="mod">
          <ac:chgData name="Monirah Abdullah" userId="0f7b95f95372ee5b" providerId="LiveId" clId="{091856CA-D044-4DC3-B53A-DFCAD1FE193C}" dt="2020-11-10T16:50:37.502" v="2462" actId="207"/>
          <ac:spMkLst>
            <pc:docMk/>
            <pc:sldMk cId="1152479360" sldId="256"/>
            <ac:spMk id="3" creationId="{9C617176-BE16-4E2F-AB5C-6A77A12F6E91}"/>
          </ac:spMkLst>
        </pc:spChg>
        <pc:spChg chg="add mod">
          <ac:chgData name="Monirah Abdullah" userId="0f7b95f95372ee5b" providerId="LiveId" clId="{091856CA-D044-4DC3-B53A-DFCAD1FE193C}" dt="2020-11-10T16:49:04.997" v="2447" actId="207"/>
          <ac:spMkLst>
            <pc:docMk/>
            <pc:sldMk cId="1152479360" sldId="256"/>
            <ac:spMk id="5" creationId="{E91D77B6-9E22-4434-9991-6A3938E43756}"/>
          </ac:spMkLst>
        </pc:spChg>
      </pc:sldChg>
      <pc:sldChg chg="modSp mod ord">
        <pc:chgData name="Monirah Abdullah" userId="0f7b95f95372ee5b" providerId="LiveId" clId="{091856CA-D044-4DC3-B53A-DFCAD1FE193C}" dt="2020-11-10T15:57:58.196" v="2227" actId="20577"/>
        <pc:sldMkLst>
          <pc:docMk/>
          <pc:sldMk cId="955615201" sldId="258"/>
        </pc:sldMkLst>
        <pc:spChg chg="mod">
          <ac:chgData name="Monirah Abdullah" userId="0f7b95f95372ee5b" providerId="LiveId" clId="{091856CA-D044-4DC3-B53A-DFCAD1FE193C}" dt="2020-11-10T15:39:32.067" v="1539" actId="207"/>
          <ac:spMkLst>
            <pc:docMk/>
            <pc:sldMk cId="955615201" sldId="258"/>
            <ac:spMk id="2" creationId="{DF10236C-62F4-4CA1-86E1-FB849FB6E06F}"/>
          </ac:spMkLst>
        </pc:spChg>
        <pc:spChg chg="mod">
          <ac:chgData name="Monirah Abdullah" userId="0f7b95f95372ee5b" providerId="LiveId" clId="{091856CA-D044-4DC3-B53A-DFCAD1FE193C}" dt="2020-11-10T15:57:58.196" v="2227" actId="20577"/>
          <ac:spMkLst>
            <pc:docMk/>
            <pc:sldMk cId="955615201" sldId="258"/>
            <ac:spMk id="3" creationId="{FFC1A03C-D795-4333-A07A-B28198FDED7E}"/>
          </ac:spMkLst>
        </pc:spChg>
      </pc:sldChg>
      <pc:sldChg chg="addSp modSp new mod ord">
        <pc:chgData name="Monirah Abdullah" userId="0f7b95f95372ee5b" providerId="LiveId" clId="{091856CA-D044-4DC3-B53A-DFCAD1FE193C}" dt="2020-11-10T19:35:00.433" v="4262" actId="14100"/>
        <pc:sldMkLst>
          <pc:docMk/>
          <pc:sldMk cId="3107476545" sldId="259"/>
        </pc:sldMkLst>
        <pc:spChg chg="mod">
          <ac:chgData name="Monirah Abdullah" userId="0f7b95f95372ee5b" providerId="LiveId" clId="{091856CA-D044-4DC3-B53A-DFCAD1FE193C}" dt="2020-11-10T15:39:21.593" v="1538" actId="207"/>
          <ac:spMkLst>
            <pc:docMk/>
            <pc:sldMk cId="3107476545" sldId="259"/>
            <ac:spMk id="2" creationId="{0F06BC7E-2B2F-4742-8CF6-519B15A51450}"/>
          </ac:spMkLst>
        </pc:spChg>
        <pc:spChg chg="mod">
          <ac:chgData name="Monirah Abdullah" userId="0f7b95f95372ee5b" providerId="LiveId" clId="{091856CA-D044-4DC3-B53A-DFCAD1FE193C}" dt="2020-11-10T15:38:20.818" v="1532" actId="20577"/>
          <ac:spMkLst>
            <pc:docMk/>
            <pc:sldMk cId="3107476545" sldId="259"/>
            <ac:spMk id="3" creationId="{E6A6C0C7-96E8-48F3-9142-FA74680C9533}"/>
          </ac:spMkLst>
        </pc:spChg>
        <pc:picChg chg="add mod">
          <ac:chgData name="Monirah Abdullah" userId="0f7b95f95372ee5b" providerId="LiveId" clId="{091856CA-D044-4DC3-B53A-DFCAD1FE193C}" dt="2020-11-10T19:35:00.433" v="4262" actId="14100"/>
          <ac:picMkLst>
            <pc:docMk/>
            <pc:sldMk cId="3107476545" sldId="259"/>
            <ac:picMk id="5" creationId="{DFDB3C6B-9DD9-4A62-B047-13B21E4BC7B3}"/>
          </ac:picMkLst>
        </pc:picChg>
        <pc:picChg chg="add mod">
          <ac:chgData name="Monirah Abdullah" userId="0f7b95f95372ee5b" providerId="LiveId" clId="{091856CA-D044-4DC3-B53A-DFCAD1FE193C}" dt="2020-11-10T15:37:04.966" v="1515" actId="1076"/>
          <ac:picMkLst>
            <pc:docMk/>
            <pc:sldMk cId="3107476545" sldId="259"/>
            <ac:picMk id="7" creationId="{D960E8B1-AC5E-44F9-855C-0989C3AC21EE}"/>
          </ac:picMkLst>
        </pc:picChg>
        <pc:picChg chg="add mod">
          <ac:chgData name="Monirah Abdullah" userId="0f7b95f95372ee5b" providerId="LiveId" clId="{091856CA-D044-4DC3-B53A-DFCAD1FE193C}" dt="2020-11-10T15:37:01.767" v="1514" actId="1076"/>
          <ac:picMkLst>
            <pc:docMk/>
            <pc:sldMk cId="3107476545" sldId="259"/>
            <ac:picMk id="9" creationId="{B5253233-3EEF-4E81-8CD9-7AC3DC3CF2BD}"/>
          </ac:picMkLst>
        </pc:picChg>
        <pc:picChg chg="add mod">
          <ac:chgData name="Monirah Abdullah" userId="0f7b95f95372ee5b" providerId="LiveId" clId="{091856CA-D044-4DC3-B53A-DFCAD1FE193C}" dt="2020-11-10T15:37:10.523" v="1516" actId="1076"/>
          <ac:picMkLst>
            <pc:docMk/>
            <pc:sldMk cId="3107476545" sldId="259"/>
            <ac:picMk id="11" creationId="{F474F4F3-97B1-45DE-8141-F1DD800D28E7}"/>
          </ac:picMkLst>
        </pc:picChg>
        <pc:picChg chg="add mod">
          <ac:chgData name="Monirah Abdullah" userId="0f7b95f95372ee5b" providerId="LiveId" clId="{091856CA-D044-4DC3-B53A-DFCAD1FE193C}" dt="2020-11-10T15:37:14.273" v="1517" actId="1076"/>
          <ac:picMkLst>
            <pc:docMk/>
            <pc:sldMk cId="3107476545" sldId="259"/>
            <ac:picMk id="13" creationId="{0AACA1D2-F223-4283-9B23-4DD183A16CE4}"/>
          </ac:picMkLst>
        </pc:picChg>
        <pc:picChg chg="add mod">
          <ac:chgData name="Monirah Abdullah" userId="0f7b95f95372ee5b" providerId="LiveId" clId="{091856CA-D044-4DC3-B53A-DFCAD1FE193C}" dt="2020-11-10T15:38:55.664" v="1536" actId="1076"/>
          <ac:picMkLst>
            <pc:docMk/>
            <pc:sldMk cId="3107476545" sldId="259"/>
            <ac:picMk id="15" creationId="{6447D8DD-9CD0-4AB1-8F90-4875C346C613}"/>
          </ac:picMkLst>
        </pc:picChg>
      </pc:sldChg>
      <pc:sldChg chg="addSp delSp modSp new mod modAnim">
        <pc:chgData name="Monirah Abdullah" userId="0f7b95f95372ee5b" providerId="LiveId" clId="{091856CA-D044-4DC3-B53A-DFCAD1FE193C}" dt="2020-11-10T21:05:10.092" v="4597" actId="14100"/>
        <pc:sldMkLst>
          <pc:docMk/>
          <pc:sldMk cId="2153602166" sldId="260"/>
        </pc:sldMkLst>
        <pc:spChg chg="mod">
          <ac:chgData name="Monirah Abdullah" userId="0f7b95f95372ee5b" providerId="LiveId" clId="{091856CA-D044-4DC3-B53A-DFCAD1FE193C}" dt="2020-11-10T15:58:34.328" v="2238" actId="207"/>
          <ac:spMkLst>
            <pc:docMk/>
            <pc:sldMk cId="2153602166" sldId="260"/>
            <ac:spMk id="2" creationId="{A6B1F3E8-CCD6-459D-BDEC-3FB8C9180E77}"/>
          </ac:spMkLst>
        </pc:spChg>
        <pc:spChg chg="del">
          <ac:chgData name="Monirah Abdullah" userId="0f7b95f95372ee5b" providerId="LiveId" clId="{091856CA-D044-4DC3-B53A-DFCAD1FE193C}" dt="2020-11-10T21:04:42.373" v="4591"/>
          <ac:spMkLst>
            <pc:docMk/>
            <pc:sldMk cId="2153602166" sldId="260"/>
            <ac:spMk id="3" creationId="{1395D6BC-73DA-4ED3-9A78-64DDEB48CC4A}"/>
          </ac:spMkLst>
        </pc:spChg>
        <pc:picChg chg="add mod">
          <ac:chgData name="Monirah Abdullah" userId="0f7b95f95372ee5b" providerId="LiveId" clId="{091856CA-D044-4DC3-B53A-DFCAD1FE193C}" dt="2020-11-10T21:05:10.092" v="4597" actId="14100"/>
          <ac:picMkLst>
            <pc:docMk/>
            <pc:sldMk cId="2153602166" sldId="260"/>
            <ac:picMk id="4" creationId="{6C23D965-F7A4-4BDB-95DE-DFFB854F4AC9}"/>
          </ac:picMkLst>
        </pc:picChg>
      </pc:sldChg>
      <pc:sldChg chg="addSp delSp modSp new mod">
        <pc:chgData name="Monirah Abdullah" userId="0f7b95f95372ee5b" providerId="LiveId" clId="{091856CA-D044-4DC3-B53A-DFCAD1FE193C}" dt="2020-11-10T20:28:28.379" v="4590" actId="20577"/>
        <pc:sldMkLst>
          <pc:docMk/>
          <pc:sldMk cId="166165406" sldId="261"/>
        </pc:sldMkLst>
        <pc:spChg chg="mod">
          <ac:chgData name="Monirah Abdullah" userId="0f7b95f95372ee5b" providerId="LiveId" clId="{091856CA-D044-4DC3-B53A-DFCAD1FE193C}" dt="2020-11-10T19:21:36.258" v="3825" actId="1076"/>
          <ac:spMkLst>
            <pc:docMk/>
            <pc:sldMk cId="166165406" sldId="261"/>
            <ac:spMk id="2" creationId="{9E6FABC3-220C-4CD9-8A97-9C666E8C3603}"/>
          </ac:spMkLst>
        </pc:spChg>
        <pc:spChg chg="del">
          <ac:chgData name="Monirah Abdullah" userId="0f7b95f95372ee5b" providerId="LiveId" clId="{091856CA-D044-4DC3-B53A-DFCAD1FE193C}" dt="2020-11-10T18:08:54.766" v="2591" actId="3680"/>
          <ac:spMkLst>
            <pc:docMk/>
            <pc:sldMk cId="166165406" sldId="261"/>
            <ac:spMk id="3" creationId="{2115872F-718A-4D4C-A0BF-EA4DBC75D54F}"/>
          </ac:spMkLst>
        </pc:spChg>
        <pc:spChg chg="add del mod">
          <ac:chgData name="Monirah Abdullah" userId="0f7b95f95372ee5b" providerId="LiveId" clId="{091856CA-D044-4DC3-B53A-DFCAD1FE193C}" dt="2020-11-10T18:09:40.943" v="2594" actId="3680"/>
          <ac:spMkLst>
            <pc:docMk/>
            <pc:sldMk cId="166165406" sldId="261"/>
            <ac:spMk id="6" creationId="{16D11772-257A-441C-8601-A6DCACAC847A}"/>
          </ac:spMkLst>
        </pc:spChg>
        <pc:graphicFrameChg chg="add del mod ord modGraphic">
          <ac:chgData name="Monirah Abdullah" userId="0f7b95f95372ee5b" providerId="LiveId" clId="{091856CA-D044-4DC3-B53A-DFCAD1FE193C}" dt="2020-11-10T18:09:14.233" v="2593" actId="21"/>
          <ac:graphicFrameMkLst>
            <pc:docMk/>
            <pc:sldMk cId="166165406" sldId="261"/>
            <ac:graphicFrameMk id="4" creationId="{C3BDF57D-E0B5-4266-AC99-04A585A5DFAC}"/>
          </ac:graphicFrameMkLst>
        </pc:graphicFrameChg>
        <pc:graphicFrameChg chg="add mod ord modGraphic">
          <ac:chgData name="Monirah Abdullah" userId="0f7b95f95372ee5b" providerId="LiveId" clId="{091856CA-D044-4DC3-B53A-DFCAD1FE193C}" dt="2020-11-10T20:28:28.379" v="4590" actId="20577"/>
          <ac:graphicFrameMkLst>
            <pc:docMk/>
            <pc:sldMk cId="166165406" sldId="261"/>
            <ac:graphicFrameMk id="7" creationId="{77F5EED5-0991-440C-9B88-1EB2F7198116}"/>
          </ac:graphicFrameMkLst>
        </pc:graphicFrameChg>
      </pc:sldChg>
      <pc:sldChg chg="addSp delSp modSp new del mod">
        <pc:chgData name="Monirah Abdullah" userId="0f7b95f95372ee5b" providerId="LiveId" clId="{091856CA-D044-4DC3-B53A-DFCAD1FE193C}" dt="2020-11-10T18:06:37.132" v="2563" actId="2696"/>
        <pc:sldMkLst>
          <pc:docMk/>
          <pc:sldMk cId="3863724327" sldId="261"/>
        </pc:sldMkLst>
        <pc:spChg chg="mod">
          <ac:chgData name="Monirah Abdullah" userId="0f7b95f95372ee5b" providerId="LiveId" clId="{091856CA-D044-4DC3-B53A-DFCAD1FE193C}" dt="2020-11-10T18:05:58.605" v="2559" actId="1076"/>
          <ac:spMkLst>
            <pc:docMk/>
            <pc:sldMk cId="3863724327" sldId="261"/>
            <ac:spMk id="2" creationId="{50C4C8A3-92EE-4CD4-ADB2-D5891928FE43}"/>
          </ac:spMkLst>
        </pc:spChg>
        <pc:spChg chg="del">
          <ac:chgData name="Monirah Abdullah" userId="0f7b95f95372ee5b" providerId="LiveId" clId="{091856CA-D044-4DC3-B53A-DFCAD1FE193C}" dt="2020-11-10T16:19:40.095" v="2240" actId="3680"/>
          <ac:spMkLst>
            <pc:docMk/>
            <pc:sldMk cId="3863724327" sldId="261"/>
            <ac:spMk id="3" creationId="{36D3F0A8-CF84-4889-8826-3E89552A0268}"/>
          </ac:spMkLst>
        </pc:spChg>
        <pc:spChg chg="add del mod">
          <ac:chgData name="Monirah Abdullah" userId="0f7b95f95372ee5b" providerId="LiveId" clId="{091856CA-D044-4DC3-B53A-DFCAD1FE193C}" dt="2020-11-10T16:20:28.748" v="2243" actId="3680"/>
          <ac:spMkLst>
            <pc:docMk/>
            <pc:sldMk cId="3863724327" sldId="261"/>
            <ac:spMk id="6" creationId="{402F1FD3-9AD0-44DE-B9D6-BC4D733D4D8C}"/>
          </ac:spMkLst>
        </pc:spChg>
        <pc:spChg chg="add del mod">
          <ac:chgData name="Monirah Abdullah" userId="0f7b95f95372ee5b" providerId="LiveId" clId="{091856CA-D044-4DC3-B53A-DFCAD1FE193C}" dt="2020-11-10T16:24:18.868" v="2261" actId="3680"/>
          <ac:spMkLst>
            <pc:docMk/>
            <pc:sldMk cId="3863724327" sldId="261"/>
            <ac:spMk id="9" creationId="{0CB51EB4-FF72-40D9-B4DC-AAF147EFA8A5}"/>
          </ac:spMkLst>
        </pc:spChg>
        <pc:spChg chg="add del mod">
          <ac:chgData name="Monirah Abdullah" userId="0f7b95f95372ee5b" providerId="LiveId" clId="{091856CA-D044-4DC3-B53A-DFCAD1FE193C}" dt="2020-11-10T16:25:08.876" v="2265" actId="3680"/>
          <ac:spMkLst>
            <pc:docMk/>
            <pc:sldMk cId="3863724327" sldId="261"/>
            <ac:spMk id="13" creationId="{2A333989-5787-42AA-8971-2CC0137C57CE}"/>
          </ac:spMkLst>
        </pc:spChg>
        <pc:spChg chg="add del mod">
          <ac:chgData name="Monirah Abdullah" userId="0f7b95f95372ee5b" providerId="LiveId" clId="{091856CA-D044-4DC3-B53A-DFCAD1FE193C}" dt="2020-11-10T17:54:39.118" v="2533" actId="3680"/>
          <ac:spMkLst>
            <pc:docMk/>
            <pc:sldMk cId="3863724327" sldId="261"/>
            <ac:spMk id="16" creationId="{F1E6087C-062D-49AF-A837-C19FD7A5300B}"/>
          </ac:spMkLst>
        </pc:spChg>
        <pc:spChg chg="add del mod">
          <ac:chgData name="Monirah Abdullah" userId="0f7b95f95372ee5b" providerId="LiveId" clId="{091856CA-D044-4DC3-B53A-DFCAD1FE193C}" dt="2020-11-10T17:55:20.442" v="2536" actId="3680"/>
          <ac:spMkLst>
            <pc:docMk/>
            <pc:sldMk cId="3863724327" sldId="261"/>
            <ac:spMk id="19" creationId="{4359C0B2-1665-4EE5-9C5C-D0793B601A59}"/>
          </ac:spMkLst>
        </pc:spChg>
        <pc:spChg chg="add del mod">
          <ac:chgData name="Monirah Abdullah" userId="0f7b95f95372ee5b" providerId="LiveId" clId="{091856CA-D044-4DC3-B53A-DFCAD1FE193C}" dt="2020-11-10T17:56:03.245" v="2539" actId="3680"/>
          <ac:spMkLst>
            <pc:docMk/>
            <pc:sldMk cId="3863724327" sldId="261"/>
            <ac:spMk id="22" creationId="{2EEE7487-11E1-4A37-83C5-0560F771AC21}"/>
          </ac:spMkLst>
        </pc:spChg>
        <pc:spChg chg="add del mod">
          <ac:chgData name="Monirah Abdullah" userId="0f7b95f95372ee5b" providerId="LiveId" clId="{091856CA-D044-4DC3-B53A-DFCAD1FE193C}" dt="2020-11-10T18:01:26.022" v="2547" actId="3680"/>
          <ac:spMkLst>
            <pc:docMk/>
            <pc:sldMk cId="3863724327" sldId="261"/>
            <ac:spMk id="25" creationId="{AADBE29D-BF1F-4D72-835C-F2C2F0357892}"/>
          </ac:spMkLst>
        </pc:spChg>
        <pc:spChg chg="add del mod">
          <ac:chgData name="Monirah Abdullah" userId="0f7b95f95372ee5b" providerId="LiveId" clId="{091856CA-D044-4DC3-B53A-DFCAD1FE193C}" dt="2020-11-10T18:01:59.115" v="2550" actId="3680"/>
          <ac:spMkLst>
            <pc:docMk/>
            <pc:sldMk cId="3863724327" sldId="261"/>
            <ac:spMk id="28" creationId="{0469AB67-C9EC-440E-98F9-954784B6D043}"/>
          </ac:spMkLst>
        </pc:spChg>
        <pc:graphicFrameChg chg="add del mod ord modGraphic">
          <ac:chgData name="Monirah Abdullah" userId="0f7b95f95372ee5b" providerId="LiveId" clId="{091856CA-D044-4DC3-B53A-DFCAD1FE193C}" dt="2020-11-10T16:20:23.824" v="2242" actId="21"/>
          <ac:graphicFrameMkLst>
            <pc:docMk/>
            <pc:sldMk cId="3863724327" sldId="261"/>
            <ac:graphicFrameMk id="4" creationId="{5560CEDC-4964-461B-8F8E-4A608D032256}"/>
          </ac:graphicFrameMkLst>
        </pc:graphicFrameChg>
        <pc:graphicFrameChg chg="add del mod ord modGraphic">
          <ac:chgData name="Monirah Abdullah" userId="0f7b95f95372ee5b" providerId="LiveId" clId="{091856CA-D044-4DC3-B53A-DFCAD1FE193C}" dt="2020-11-10T16:23:18.178" v="2260" actId="21"/>
          <ac:graphicFrameMkLst>
            <pc:docMk/>
            <pc:sldMk cId="3863724327" sldId="261"/>
            <ac:graphicFrameMk id="7" creationId="{CB33B3DB-95F9-4BDB-A836-F489B5FB0CA7}"/>
          </ac:graphicFrameMkLst>
        </pc:graphicFrameChg>
        <pc:graphicFrameChg chg="add del mod ord modGraphic">
          <ac:chgData name="Monirah Abdullah" userId="0f7b95f95372ee5b" providerId="LiveId" clId="{091856CA-D044-4DC3-B53A-DFCAD1FE193C}" dt="2020-11-10T16:24:42.719" v="2264" actId="21"/>
          <ac:graphicFrameMkLst>
            <pc:docMk/>
            <pc:sldMk cId="3863724327" sldId="261"/>
            <ac:graphicFrameMk id="10" creationId="{C012BE5F-F15F-4773-8210-4397D37FE99E}"/>
          </ac:graphicFrameMkLst>
        </pc:graphicFrameChg>
        <pc:graphicFrameChg chg="add del mod">
          <ac:chgData name="Monirah Abdullah" userId="0f7b95f95372ee5b" providerId="LiveId" clId="{091856CA-D044-4DC3-B53A-DFCAD1FE193C}" dt="2020-11-10T16:24:31.840" v="2263" actId="21"/>
          <ac:graphicFrameMkLst>
            <pc:docMk/>
            <pc:sldMk cId="3863724327" sldId="261"/>
            <ac:graphicFrameMk id="11" creationId="{11B08F9E-FA8A-49C1-811E-FDF7DB729DAC}"/>
          </ac:graphicFrameMkLst>
        </pc:graphicFrameChg>
        <pc:graphicFrameChg chg="add del mod ord modGraphic">
          <ac:chgData name="Monirah Abdullah" userId="0f7b95f95372ee5b" providerId="LiveId" clId="{091856CA-D044-4DC3-B53A-DFCAD1FE193C}" dt="2020-11-10T17:53:56.669" v="2532" actId="21"/>
          <ac:graphicFrameMkLst>
            <pc:docMk/>
            <pc:sldMk cId="3863724327" sldId="261"/>
            <ac:graphicFrameMk id="14" creationId="{9EBC72BE-274C-401E-862E-52719752B538}"/>
          </ac:graphicFrameMkLst>
        </pc:graphicFrameChg>
        <pc:graphicFrameChg chg="add del mod ord modGraphic">
          <ac:chgData name="Monirah Abdullah" userId="0f7b95f95372ee5b" providerId="LiveId" clId="{091856CA-D044-4DC3-B53A-DFCAD1FE193C}" dt="2020-11-10T17:54:59.678" v="2535" actId="21"/>
          <ac:graphicFrameMkLst>
            <pc:docMk/>
            <pc:sldMk cId="3863724327" sldId="261"/>
            <ac:graphicFrameMk id="17" creationId="{A1EBD91D-E762-4EA9-ACB7-73140E6A8E56}"/>
          </ac:graphicFrameMkLst>
        </pc:graphicFrameChg>
        <pc:graphicFrameChg chg="add del mod ord modGraphic">
          <ac:chgData name="Monirah Abdullah" userId="0f7b95f95372ee5b" providerId="LiveId" clId="{091856CA-D044-4DC3-B53A-DFCAD1FE193C}" dt="2020-11-10T17:55:47.246" v="2538" actId="21"/>
          <ac:graphicFrameMkLst>
            <pc:docMk/>
            <pc:sldMk cId="3863724327" sldId="261"/>
            <ac:graphicFrameMk id="20" creationId="{8CE61F72-387C-4A4A-9FA7-FBCC52668A89}"/>
          </ac:graphicFrameMkLst>
        </pc:graphicFrameChg>
        <pc:graphicFrameChg chg="add del mod ord modGraphic">
          <ac:chgData name="Monirah Abdullah" userId="0f7b95f95372ee5b" providerId="LiveId" clId="{091856CA-D044-4DC3-B53A-DFCAD1FE193C}" dt="2020-11-10T18:01:01.534" v="2546" actId="21"/>
          <ac:graphicFrameMkLst>
            <pc:docMk/>
            <pc:sldMk cId="3863724327" sldId="261"/>
            <ac:graphicFrameMk id="23" creationId="{1FC7889F-4000-430E-BF99-D92F991EBC09}"/>
          </ac:graphicFrameMkLst>
        </pc:graphicFrameChg>
        <pc:graphicFrameChg chg="add del mod ord modGraphic">
          <ac:chgData name="Monirah Abdullah" userId="0f7b95f95372ee5b" providerId="LiveId" clId="{091856CA-D044-4DC3-B53A-DFCAD1FE193C}" dt="2020-11-10T18:01:44.095" v="2549" actId="21"/>
          <ac:graphicFrameMkLst>
            <pc:docMk/>
            <pc:sldMk cId="3863724327" sldId="261"/>
            <ac:graphicFrameMk id="26" creationId="{434ABD68-D22E-4DD2-ACDD-59D7D642644E}"/>
          </ac:graphicFrameMkLst>
        </pc:graphicFrameChg>
        <pc:graphicFrameChg chg="add mod ord modGraphic">
          <ac:chgData name="Monirah Abdullah" userId="0f7b95f95372ee5b" providerId="LiveId" clId="{091856CA-D044-4DC3-B53A-DFCAD1FE193C}" dt="2020-11-10T18:05:47.421" v="2558" actId="14100"/>
          <ac:graphicFrameMkLst>
            <pc:docMk/>
            <pc:sldMk cId="3863724327" sldId="261"/>
            <ac:graphicFrameMk id="29" creationId="{88BC8A59-F920-4E83-AA44-CA0A2F378363}"/>
          </ac:graphicFrameMkLst>
        </pc:graphicFrameChg>
      </pc:sldChg>
      <pc:sldChg chg="addSp modSp new del mod">
        <pc:chgData name="Monirah Abdullah" userId="0f7b95f95372ee5b" providerId="LiveId" clId="{091856CA-D044-4DC3-B53A-DFCAD1FE193C}" dt="2020-11-10T18:08:15.258" v="2580" actId="2696"/>
        <pc:sldMkLst>
          <pc:docMk/>
          <pc:sldMk cId="1644986337" sldId="262"/>
        </pc:sldMkLst>
        <pc:picChg chg="add mod">
          <ac:chgData name="Monirah Abdullah" userId="0f7b95f95372ee5b" providerId="LiveId" clId="{091856CA-D044-4DC3-B53A-DFCAD1FE193C}" dt="2020-11-10T18:06:52.186" v="2566" actId="14100"/>
          <ac:picMkLst>
            <pc:docMk/>
            <pc:sldMk cId="1644986337" sldId="262"/>
            <ac:picMk id="3" creationId="{2E5BE6EF-AB97-4EFB-9143-E33109866202}"/>
          </ac:picMkLst>
        </pc:picChg>
      </pc:sldChg>
      <pc:sldChg chg="addSp delSp modSp new del mod">
        <pc:chgData name="Monirah Abdullah" userId="0f7b95f95372ee5b" providerId="LiveId" clId="{091856CA-D044-4DC3-B53A-DFCAD1FE193C}" dt="2020-11-10T18:08:12.287" v="2579" actId="2696"/>
        <pc:sldMkLst>
          <pc:docMk/>
          <pc:sldMk cId="2400130529" sldId="263"/>
        </pc:sldMkLst>
        <pc:spChg chg="mod">
          <ac:chgData name="Monirah Abdullah" userId="0f7b95f95372ee5b" providerId="LiveId" clId="{091856CA-D044-4DC3-B53A-DFCAD1FE193C}" dt="2020-11-10T18:07:31.556" v="2576" actId="207"/>
          <ac:spMkLst>
            <pc:docMk/>
            <pc:sldMk cId="2400130529" sldId="263"/>
            <ac:spMk id="2" creationId="{2A716A68-8022-446D-AAED-7F2D8D3A961D}"/>
          </ac:spMkLst>
        </pc:spChg>
        <pc:picChg chg="add del">
          <ac:chgData name="Monirah Abdullah" userId="0f7b95f95372ee5b" providerId="LiveId" clId="{091856CA-D044-4DC3-B53A-DFCAD1FE193C}" dt="2020-11-10T18:08:07.516" v="2578" actId="21"/>
          <ac:picMkLst>
            <pc:docMk/>
            <pc:sldMk cId="2400130529" sldId="263"/>
            <ac:picMk id="4" creationId="{87BB240C-A750-4550-B295-AD850FCA012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9736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5819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04384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1883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73116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6564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0812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00546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56270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3288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11/18/2020</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8299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11/18/2020</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03885835"/>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6" r:id="rId6"/>
    <p:sldLayoutId id="2147483672" r:id="rId7"/>
    <p:sldLayoutId id="2147483673" r:id="rId8"/>
    <p:sldLayoutId id="2147483674" r:id="rId9"/>
    <p:sldLayoutId id="2147483675"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عنوان 1">
            <a:extLst>
              <a:ext uri="{FF2B5EF4-FFF2-40B4-BE49-F238E27FC236}">
                <a16:creationId xmlns:a16="http://schemas.microsoft.com/office/drawing/2014/main" id="{035BF546-9067-4C17-81CE-CB925BC4B4E1}"/>
              </a:ext>
            </a:extLst>
          </p:cNvPr>
          <p:cNvSpPr>
            <a:spLocks noGrp="1"/>
          </p:cNvSpPr>
          <p:nvPr>
            <p:ph type="ctrTitle"/>
          </p:nvPr>
        </p:nvSpPr>
        <p:spPr>
          <a:xfrm>
            <a:off x="6858000" y="1524000"/>
            <a:ext cx="4572000" cy="1524000"/>
          </a:xfrm>
        </p:spPr>
        <p:txBody>
          <a:bodyPr>
            <a:normAutofit/>
          </a:bodyPr>
          <a:lstStyle/>
          <a:p>
            <a:r>
              <a:rPr lang="ar-SA" sz="4400" dirty="0">
                <a:solidFill>
                  <a:srgbClr val="FF0000"/>
                </a:solidFill>
              </a:rPr>
              <a:t>تجربة فيزياء3</a:t>
            </a:r>
            <a:endParaRPr lang="en-US" sz="4400" dirty="0">
              <a:solidFill>
                <a:srgbClr val="FF0000"/>
              </a:solidFill>
            </a:endParaRPr>
          </a:p>
        </p:txBody>
      </p:sp>
      <p:sp>
        <p:nvSpPr>
          <p:cNvPr id="3" name="عنوان فرعي 2">
            <a:extLst>
              <a:ext uri="{FF2B5EF4-FFF2-40B4-BE49-F238E27FC236}">
                <a16:creationId xmlns:a16="http://schemas.microsoft.com/office/drawing/2014/main" id="{9C617176-BE16-4E2F-AB5C-6A77A12F6E91}"/>
              </a:ext>
            </a:extLst>
          </p:cNvPr>
          <p:cNvSpPr>
            <a:spLocks noGrp="1"/>
          </p:cNvSpPr>
          <p:nvPr>
            <p:ph type="subTitle" idx="1"/>
          </p:nvPr>
        </p:nvSpPr>
        <p:spPr>
          <a:xfrm>
            <a:off x="7081838" y="3728545"/>
            <a:ext cx="4572000" cy="843455"/>
          </a:xfrm>
        </p:spPr>
        <p:txBody>
          <a:bodyPr>
            <a:normAutofit/>
          </a:bodyPr>
          <a:lstStyle/>
          <a:p>
            <a:pPr algn="l"/>
            <a:r>
              <a:rPr lang="ar-SA" dirty="0">
                <a:solidFill>
                  <a:schemeClr val="bg2">
                    <a:lumMod val="50000"/>
                    <a:lumOff val="50000"/>
                    <a:alpha val="70000"/>
                  </a:schemeClr>
                </a:solidFill>
              </a:rPr>
              <a:t>تداخل الضوء بواسطة الشق المزدوج</a:t>
            </a:r>
          </a:p>
          <a:p>
            <a:pPr algn="l"/>
            <a:endParaRPr lang="en-US" dirty="0"/>
          </a:p>
        </p:txBody>
      </p:sp>
      <p:pic>
        <p:nvPicPr>
          <p:cNvPr id="4" name="Picture 3" descr="صورة تحتوي على جالس, داكن, منضدة, أكبر&#10;&#10;تم إنشاء الوصف تلقائياً">
            <a:extLst>
              <a:ext uri="{FF2B5EF4-FFF2-40B4-BE49-F238E27FC236}">
                <a16:creationId xmlns:a16="http://schemas.microsoft.com/office/drawing/2014/main" id="{1CCD893B-1D8F-46FA-9A82-BF139C56ED1D}"/>
              </a:ext>
            </a:extLst>
          </p:cNvPr>
          <p:cNvPicPr>
            <a:picLocks noChangeAspect="1"/>
          </p:cNvPicPr>
          <p:nvPr/>
        </p:nvPicPr>
        <p:blipFill rotWithShape="1">
          <a:blip r:embed="rId2"/>
          <a:srcRect l="38176" r="1078" b="1"/>
          <a:stretch/>
        </p:blipFill>
        <p:spPr>
          <a:xfrm>
            <a:off x="-8" y="762006"/>
            <a:ext cx="5948805" cy="6095979"/>
          </a:xfrm>
          <a:custGeom>
            <a:avLst/>
            <a:gdLst/>
            <a:ahLst/>
            <a:cxnLst/>
            <a:rect l="l" t="t" r="r" b="b"/>
            <a:pathLst>
              <a:path w="5948805" h="6095979">
                <a:moveTo>
                  <a:pt x="1573832" y="765"/>
                </a:moveTo>
                <a:cubicBezTo>
                  <a:pt x="1940190" y="-10734"/>
                  <a:pt x="2329345" y="109280"/>
                  <a:pt x="2734663" y="238687"/>
                </a:cubicBezTo>
                <a:cubicBezTo>
                  <a:pt x="4118244" y="680647"/>
                  <a:pt x="5296697" y="1302752"/>
                  <a:pt x="5668316" y="3639516"/>
                </a:cubicBezTo>
                <a:cubicBezTo>
                  <a:pt x="5788298" y="4393559"/>
                  <a:pt x="5890546" y="5142244"/>
                  <a:pt x="5937022" y="5865869"/>
                </a:cubicBezTo>
                <a:lnTo>
                  <a:pt x="5948805"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p:spPr>
      </p:pic>
      <p:sp>
        <p:nvSpPr>
          <p:cNvPr id="18" name="Freeform: Shape 17">
            <a:extLst>
              <a:ext uri="{FF2B5EF4-FFF2-40B4-BE49-F238E27FC236}">
                <a16:creationId xmlns:a16="http://schemas.microsoft.com/office/drawing/2014/main" id="{F47DB6CD-8E9E-4643-B3B6-01BD80429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3838" y="538152"/>
            <a:ext cx="6095989" cy="654368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5" name="مربع نص 4">
            <a:extLst>
              <a:ext uri="{FF2B5EF4-FFF2-40B4-BE49-F238E27FC236}">
                <a16:creationId xmlns:a16="http://schemas.microsoft.com/office/drawing/2014/main" id="{E91D77B6-9E22-4434-9991-6A3938E43756}"/>
              </a:ext>
            </a:extLst>
          </p:cNvPr>
          <p:cNvSpPr txBox="1"/>
          <p:nvPr/>
        </p:nvSpPr>
        <p:spPr>
          <a:xfrm>
            <a:off x="6969968" y="4758611"/>
            <a:ext cx="4460032" cy="923330"/>
          </a:xfrm>
          <a:prstGeom prst="rect">
            <a:avLst/>
          </a:prstGeom>
          <a:noFill/>
        </p:spPr>
        <p:txBody>
          <a:bodyPr wrap="square" rtlCol="0">
            <a:spAutoFit/>
          </a:bodyPr>
          <a:lstStyle/>
          <a:p>
            <a:r>
              <a:rPr lang="ar-SA" dirty="0">
                <a:solidFill>
                  <a:schemeClr val="accent1"/>
                </a:solidFill>
              </a:rPr>
              <a:t>الأهداف:</a:t>
            </a:r>
          </a:p>
          <a:p>
            <a:pPr marL="285750" indent="-285750">
              <a:buFont typeface="Arial" panose="020B0604020202020204" pitchFamily="34" charset="0"/>
              <a:buChar char="•"/>
            </a:pPr>
            <a:r>
              <a:rPr lang="ar-SA" dirty="0">
                <a:solidFill>
                  <a:schemeClr val="tx1">
                    <a:lumMod val="75000"/>
                  </a:schemeClr>
                </a:solidFill>
              </a:rPr>
              <a:t>تلاحظ نمط التداخل للشق المزدوج لضوء أحادي اللون.</a:t>
            </a:r>
          </a:p>
          <a:p>
            <a:pPr marL="285750" indent="-285750">
              <a:buFont typeface="Arial" panose="020B0604020202020204" pitchFamily="34" charset="0"/>
              <a:buChar char="•"/>
            </a:pPr>
            <a:r>
              <a:rPr lang="ar-SA" dirty="0">
                <a:solidFill>
                  <a:schemeClr val="tx1">
                    <a:lumMod val="75000"/>
                  </a:schemeClr>
                </a:solidFill>
              </a:rPr>
              <a:t>تحسب الطول الموجي للضوء مستخدماً نمط التداخل.</a:t>
            </a:r>
          </a:p>
        </p:txBody>
      </p:sp>
    </p:spTree>
    <p:extLst>
      <p:ext uri="{BB962C8B-B14F-4D97-AF65-F5344CB8AC3E}">
        <p14:creationId xmlns:p14="http://schemas.microsoft.com/office/powerpoint/2010/main" val="115247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F06BC7E-2B2F-4742-8CF6-519B15A51450}"/>
              </a:ext>
            </a:extLst>
          </p:cNvPr>
          <p:cNvSpPr>
            <a:spLocks noGrp="1"/>
          </p:cNvSpPr>
          <p:nvPr>
            <p:ph type="title"/>
          </p:nvPr>
        </p:nvSpPr>
        <p:spPr>
          <a:xfrm>
            <a:off x="761999" y="1523999"/>
            <a:ext cx="10770637" cy="146180"/>
          </a:xfrm>
        </p:spPr>
        <p:txBody>
          <a:bodyPr>
            <a:normAutofit fontScale="90000"/>
          </a:bodyPr>
          <a:lstStyle/>
          <a:p>
            <a:pPr algn="r"/>
            <a:r>
              <a:rPr lang="ar-SA" dirty="0">
                <a:solidFill>
                  <a:schemeClr val="accent1"/>
                </a:solidFill>
              </a:rPr>
              <a:t>الأدوات</a:t>
            </a:r>
            <a:endParaRPr lang="en-US" dirty="0">
              <a:solidFill>
                <a:schemeClr val="accent1"/>
              </a:solidFill>
            </a:endParaRPr>
          </a:p>
        </p:txBody>
      </p:sp>
      <p:sp>
        <p:nvSpPr>
          <p:cNvPr id="3" name="عنصر نائب للنص 2">
            <a:extLst>
              <a:ext uri="{FF2B5EF4-FFF2-40B4-BE49-F238E27FC236}">
                <a16:creationId xmlns:a16="http://schemas.microsoft.com/office/drawing/2014/main" id="{E6A6C0C7-96E8-48F3-9142-FA74680C9533}"/>
              </a:ext>
            </a:extLst>
          </p:cNvPr>
          <p:cNvSpPr>
            <a:spLocks noGrp="1"/>
          </p:cNvSpPr>
          <p:nvPr>
            <p:ph type="body" idx="1"/>
          </p:nvPr>
        </p:nvSpPr>
        <p:spPr>
          <a:xfrm>
            <a:off x="1228529" y="2675731"/>
            <a:ext cx="10770637" cy="3809045"/>
          </a:xfrm>
        </p:spPr>
        <p:txBody>
          <a:bodyPr>
            <a:normAutofit/>
          </a:bodyPr>
          <a:lstStyle/>
          <a:p>
            <a:pPr algn="r"/>
            <a:r>
              <a:rPr lang="ar-SA" dirty="0"/>
              <a:t>ـ مجال كهرومغناطيسي</a:t>
            </a:r>
          </a:p>
          <a:p>
            <a:pPr algn="r"/>
            <a:r>
              <a:rPr lang="ar-SA" dirty="0"/>
              <a:t>-مصدر نقطي</a:t>
            </a:r>
          </a:p>
          <a:p>
            <a:pPr algn="r"/>
            <a:r>
              <a:rPr lang="ar-SA" dirty="0"/>
              <a:t>-شق مزدوج </a:t>
            </a:r>
          </a:p>
          <a:p>
            <a:pPr algn="r"/>
            <a:r>
              <a:rPr lang="ar-SA" dirty="0"/>
              <a:t>-شق أحادي   </a:t>
            </a:r>
          </a:p>
          <a:p>
            <a:pPr algn="r"/>
            <a:r>
              <a:rPr lang="ar-SA" dirty="0"/>
              <a:t>-شاشة  </a:t>
            </a:r>
          </a:p>
          <a:p>
            <a:pPr algn="r"/>
            <a:r>
              <a:rPr lang="ar-SA" dirty="0"/>
              <a:t>-مسطرة مترية </a:t>
            </a:r>
          </a:p>
        </p:txBody>
      </p:sp>
      <p:pic>
        <p:nvPicPr>
          <p:cNvPr id="5" name="صورة 4">
            <a:extLst>
              <a:ext uri="{FF2B5EF4-FFF2-40B4-BE49-F238E27FC236}">
                <a16:creationId xmlns:a16="http://schemas.microsoft.com/office/drawing/2014/main" id="{DFDB3C6B-9DD9-4A62-B047-13B21E4BC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388" y="1854038"/>
            <a:ext cx="5812972" cy="1607466"/>
          </a:xfrm>
          <a:prstGeom prst="rect">
            <a:avLst/>
          </a:prstGeom>
        </p:spPr>
      </p:pic>
      <p:pic>
        <p:nvPicPr>
          <p:cNvPr id="7" name="صورة 6">
            <a:extLst>
              <a:ext uri="{FF2B5EF4-FFF2-40B4-BE49-F238E27FC236}">
                <a16:creationId xmlns:a16="http://schemas.microsoft.com/office/drawing/2014/main" id="{D960E8B1-AC5E-44F9-855C-0989C3AC2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124" y="3619089"/>
            <a:ext cx="190517" cy="236240"/>
          </a:xfrm>
          <a:prstGeom prst="rect">
            <a:avLst/>
          </a:prstGeom>
        </p:spPr>
      </p:pic>
      <p:pic>
        <p:nvPicPr>
          <p:cNvPr id="9" name="صورة 8">
            <a:extLst>
              <a:ext uri="{FF2B5EF4-FFF2-40B4-BE49-F238E27FC236}">
                <a16:creationId xmlns:a16="http://schemas.microsoft.com/office/drawing/2014/main" id="{B5253233-3EEF-4E81-8CD9-7AC3DC3CF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11966" y="3174826"/>
            <a:ext cx="534834" cy="2276021"/>
          </a:xfrm>
          <a:prstGeom prst="rect">
            <a:avLst/>
          </a:prstGeom>
        </p:spPr>
      </p:pic>
      <p:pic>
        <p:nvPicPr>
          <p:cNvPr id="11" name="صورة 10">
            <a:extLst>
              <a:ext uri="{FF2B5EF4-FFF2-40B4-BE49-F238E27FC236}">
                <a16:creationId xmlns:a16="http://schemas.microsoft.com/office/drawing/2014/main" id="{F474F4F3-97B1-45DE-8141-F1DD800D2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020183" y="3359807"/>
            <a:ext cx="319179" cy="3075243"/>
          </a:xfrm>
          <a:prstGeom prst="rect">
            <a:avLst/>
          </a:prstGeom>
        </p:spPr>
      </p:pic>
      <p:pic>
        <p:nvPicPr>
          <p:cNvPr id="13" name="صورة 12">
            <a:extLst>
              <a:ext uri="{FF2B5EF4-FFF2-40B4-BE49-F238E27FC236}">
                <a16:creationId xmlns:a16="http://schemas.microsoft.com/office/drawing/2014/main" id="{0AACA1D2-F223-4283-9B23-4DD183A16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63052" y="4484007"/>
            <a:ext cx="304826" cy="2003858"/>
          </a:xfrm>
          <a:prstGeom prst="rect">
            <a:avLst/>
          </a:prstGeom>
        </p:spPr>
      </p:pic>
      <p:pic>
        <p:nvPicPr>
          <p:cNvPr id="15" name="صورة 14">
            <a:extLst>
              <a:ext uri="{FF2B5EF4-FFF2-40B4-BE49-F238E27FC236}">
                <a16:creationId xmlns:a16="http://schemas.microsoft.com/office/drawing/2014/main" id="{6447D8DD-9CD0-4AB1-8F90-4875C346C6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4541" y="5930831"/>
            <a:ext cx="2232853" cy="495343"/>
          </a:xfrm>
          <a:prstGeom prst="rect">
            <a:avLst/>
          </a:prstGeom>
        </p:spPr>
      </p:pic>
    </p:spTree>
    <p:extLst>
      <p:ext uri="{BB962C8B-B14F-4D97-AF65-F5344CB8AC3E}">
        <p14:creationId xmlns:p14="http://schemas.microsoft.com/office/powerpoint/2010/main" val="310747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F10236C-62F4-4CA1-86E1-FB849FB6E06F}"/>
              </a:ext>
            </a:extLst>
          </p:cNvPr>
          <p:cNvSpPr>
            <a:spLocks noGrp="1"/>
          </p:cNvSpPr>
          <p:nvPr>
            <p:ph type="title"/>
          </p:nvPr>
        </p:nvSpPr>
        <p:spPr/>
        <p:txBody>
          <a:bodyPr/>
          <a:lstStyle/>
          <a:p>
            <a:pPr algn="r"/>
            <a:r>
              <a:rPr lang="ar-SA" dirty="0">
                <a:solidFill>
                  <a:schemeClr val="accent1"/>
                </a:solidFill>
              </a:rPr>
              <a:t>الخطوات</a:t>
            </a:r>
            <a:endParaRPr lang="en-US" dirty="0">
              <a:solidFill>
                <a:schemeClr val="accent1"/>
              </a:solidFill>
            </a:endParaRPr>
          </a:p>
        </p:txBody>
      </p:sp>
      <p:sp>
        <p:nvSpPr>
          <p:cNvPr id="3" name="عنصر نائب للمحتوى 2">
            <a:extLst>
              <a:ext uri="{FF2B5EF4-FFF2-40B4-BE49-F238E27FC236}">
                <a16:creationId xmlns:a16="http://schemas.microsoft.com/office/drawing/2014/main" id="{FFC1A03C-D795-4333-A07A-B28198FDED7E}"/>
              </a:ext>
            </a:extLst>
          </p:cNvPr>
          <p:cNvSpPr>
            <a:spLocks noGrp="1"/>
          </p:cNvSpPr>
          <p:nvPr>
            <p:ph idx="1"/>
          </p:nvPr>
        </p:nvSpPr>
        <p:spPr>
          <a:xfrm>
            <a:off x="401215" y="1847461"/>
            <a:ext cx="11616614" cy="4805265"/>
          </a:xfrm>
        </p:spPr>
        <p:txBody>
          <a:bodyPr>
            <a:normAutofit fontScale="77500" lnSpcReduction="20000"/>
          </a:bodyPr>
          <a:lstStyle/>
          <a:p>
            <a:pPr marL="0" indent="0" algn="r">
              <a:buNone/>
            </a:pPr>
            <a:r>
              <a:rPr lang="ar-SA" dirty="0"/>
              <a:t>-حدد المعادلة التي تطبق على تداخل الشق المزدوج.</a:t>
            </a:r>
            <a:r>
              <a:rPr lang="en-US" dirty="0"/>
              <a:t>1</a:t>
            </a:r>
            <a:endParaRPr lang="ar-SA" dirty="0"/>
          </a:p>
          <a:p>
            <a:pPr marL="0" indent="0" algn="r">
              <a:buNone/>
            </a:pPr>
            <a:r>
              <a:rPr lang="en-US" dirty="0"/>
              <a:t>.d</a:t>
            </a:r>
            <a:r>
              <a:rPr lang="ar-SA" dirty="0"/>
              <a:t>،أو طور طريقة لتحديد </a:t>
            </a:r>
            <a:r>
              <a:rPr lang="en-US" dirty="0"/>
              <a:t>d</a:t>
            </a:r>
            <a:r>
              <a:rPr lang="ar-SA" dirty="0"/>
              <a:t>-استخدم شقاً مزدوجاً على أن تكون المسافة الفاصلة بين الشقيّن</a:t>
            </a:r>
            <a:r>
              <a:rPr lang="en-US" dirty="0"/>
              <a:t>2</a:t>
            </a:r>
            <a:endParaRPr lang="ar-SA" dirty="0"/>
          </a:p>
          <a:p>
            <a:pPr marL="0" indent="0" algn="r">
              <a:buNone/>
            </a:pPr>
            <a:r>
              <a:rPr lang="ar-SA" dirty="0"/>
              <a:t> لكي يساعدك ذلك على تحديد</a:t>
            </a:r>
            <a:r>
              <a:rPr lang="en-US" dirty="0"/>
              <a:t>;</a:t>
            </a:r>
            <a:r>
              <a:rPr lang="ar-SA" dirty="0"/>
              <a:t> -وضح بالرسم التخطيطي كيف ينفذ الضوء خلال شق مزدوج</a:t>
            </a:r>
            <a:r>
              <a:rPr lang="en-US" dirty="0"/>
              <a:t>3 </a:t>
            </a:r>
          </a:p>
          <a:p>
            <a:pPr marL="0" indent="0" algn="r">
              <a:buNone/>
            </a:pPr>
            <a:r>
              <a:rPr lang="en-US" dirty="0"/>
              <a:t>X</a:t>
            </a:r>
            <a:r>
              <a:rPr lang="ar-SA" dirty="0"/>
              <a:t> و</a:t>
            </a:r>
            <a:r>
              <a:rPr lang="en-US" dirty="0"/>
              <a:t>L</a:t>
            </a:r>
            <a:r>
              <a:rPr lang="ar-SA" dirty="0"/>
              <a:t>كيفية قياس كل من</a:t>
            </a:r>
            <a:endParaRPr lang="en-US" dirty="0"/>
          </a:p>
          <a:p>
            <a:pPr marL="0" indent="0" algn="r">
              <a:buNone/>
            </a:pPr>
            <a:r>
              <a:rPr lang="ar-SA" dirty="0"/>
              <a:t>استخدم الرسم من الخطوة الثالثة وقائمة الأدوات المذكورة</a:t>
            </a:r>
            <a:r>
              <a:rPr lang="en-US" dirty="0"/>
              <a:t>-4</a:t>
            </a:r>
            <a:endParaRPr lang="ar-SA" dirty="0"/>
          </a:p>
          <a:p>
            <a:pPr marL="0" indent="0" algn="r">
              <a:buNone/>
            </a:pPr>
            <a:r>
              <a:rPr lang="en-US" dirty="0"/>
              <a:t>  </a:t>
            </a:r>
            <a:r>
              <a:rPr lang="ar-SA" dirty="0"/>
              <a:t> غير الصحيحة بالنسبة للمعادلة </a:t>
            </a:r>
            <a:r>
              <a:rPr lang="en-US" dirty="0"/>
              <a:t>m</a:t>
            </a:r>
            <a:r>
              <a:rPr lang="ar-SA" dirty="0"/>
              <a:t>حدد قيم </a:t>
            </a:r>
            <a:r>
              <a:rPr lang="en-US" dirty="0"/>
              <a:t>-5</a:t>
            </a:r>
            <a:endParaRPr lang="ar-SA" dirty="0"/>
          </a:p>
          <a:p>
            <a:pPr marL="0" indent="0" algn="r">
              <a:buNone/>
            </a:pPr>
            <a:r>
              <a:rPr lang="en-US" dirty="0"/>
              <a:t>  </a:t>
            </a:r>
            <a:r>
              <a:rPr lang="ar-SA" dirty="0"/>
              <a:t>تحذير: النظر مباشرة إلى أشعة الليزر يلحق الأذى بعينيك.</a:t>
            </a:r>
            <a:r>
              <a:rPr lang="en-US" dirty="0"/>
              <a:t>-6</a:t>
            </a:r>
            <a:endParaRPr lang="ar-SA" dirty="0"/>
          </a:p>
          <a:p>
            <a:pPr marL="0" indent="0" algn="r">
              <a:buNone/>
            </a:pPr>
            <a:r>
              <a:rPr lang="ar-SA" dirty="0"/>
              <a:t>من أن معلمتك قد تفحصت تجربتكِ، كما يتعين عليك الحصول على موافقتها قبل بدء تنفيذ التصميم.</a:t>
            </a:r>
            <a:r>
              <a:rPr lang="en-US" dirty="0"/>
              <a:t> </a:t>
            </a:r>
            <a:r>
              <a:rPr lang="ar-SA" dirty="0"/>
              <a:t>تأكد</a:t>
            </a:r>
            <a:r>
              <a:rPr lang="en-US" dirty="0"/>
              <a:t>-7</a:t>
            </a:r>
            <a:endParaRPr lang="ar-SA" dirty="0"/>
          </a:p>
          <a:p>
            <a:pPr marL="0" indent="0" algn="r">
              <a:buNone/>
            </a:pPr>
            <a:r>
              <a:rPr lang="ar-SA" dirty="0"/>
              <a:t>نفذ تجربتك، وسجل بياناتك في جدول البيانات مماثل للجدول الموجود.</a:t>
            </a:r>
            <a:r>
              <a:rPr lang="en-US" dirty="0"/>
              <a:t>-8</a:t>
            </a:r>
            <a:endParaRPr lang="ar-SA" dirty="0"/>
          </a:p>
          <a:p>
            <a:pPr marL="0" indent="0" algn="r">
              <a:buNone/>
            </a:pPr>
            <a:r>
              <a:rPr lang="ar-SA" dirty="0"/>
              <a:t> </a:t>
            </a:r>
          </a:p>
        </p:txBody>
      </p:sp>
    </p:spTree>
    <p:extLst>
      <p:ext uri="{BB962C8B-B14F-4D97-AF65-F5344CB8AC3E}">
        <p14:creationId xmlns:p14="http://schemas.microsoft.com/office/powerpoint/2010/main" val="955615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6B1F3E8-CCD6-459D-BDEC-3FB8C9180E77}"/>
              </a:ext>
            </a:extLst>
          </p:cNvPr>
          <p:cNvSpPr>
            <a:spLocks noGrp="1"/>
          </p:cNvSpPr>
          <p:nvPr>
            <p:ph type="title"/>
          </p:nvPr>
        </p:nvSpPr>
        <p:spPr/>
        <p:txBody>
          <a:bodyPr/>
          <a:lstStyle/>
          <a:p>
            <a:pPr algn="r"/>
            <a:r>
              <a:rPr lang="ar-SA" dirty="0">
                <a:solidFill>
                  <a:srgbClr val="C00000"/>
                </a:solidFill>
              </a:rPr>
              <a:t>التجربة</a:t>
            </a:r>
            <a:endParaRPr lang="en-US" dirty="0">
              <a:solidFill>
                <a:srgbClr val="C00000"/>
              </a:solidFill>
            </a:endParaRPr>
          </a:p>
        </p:txBody>
      </p:sp>
      <p:pic>
        <p:nvPicPr>
          <p:cNvPr id="4" name="تجربة أساسية">
            <a:hlinkClick r:id="" action="ppaction://media"/>
            <a:extLst>
              <a:ext uri="{FF2B5EF4-FFF2-40B4-BE49-F238E27FC236}">
                <a16:creationId xmlns:a16="http://schemas.microsoft.com/office/drawing/2014/main" id="{6C23D965-F7A4-4BDB-95DE-DFFB854F4A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6200000">
            <a:off x="4847208" y="363984"/>
            <a:ext cx="3764132" cy="7102136"/>
          </a:xfrm>
        </p:spPr>
      </p:pic>
    </p:spTree>
    <p:extLst>
      <p:ext uri="{BB962C8B-B14F-4D97-AF65-F5344CB8AC3E}">
        <p14:creationId xmlns:p14="http://schemas.microsoft.com/office/powerpoint/2010/main" val="21536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E6FABC3-220C-4CD9-8A97-9C666E8C3603}"/>
              </a:ext>
            </a:extLst>
          </p:cNvPr>
          <p:cNvSpPr>
            <a:spLocks noGrp="1"/>
          </p:cNvSpPr>
          <p:nvPr>
            <p:ph type="title"/>
          </p:nvPr>
        </p:nvSpPr>
        <p:spPr>
          <a:xfrm>
            <a:off x="921798" y="306729"/>
            <a:ext cx="10668000" cy="1524000"/>
          </a:xfrm>
        </p:spPr>
        <p:txBody>
          <a:bodyPr/>
          <a:lstStyle/>
          <a:p>
            <a:pPr algn="r"/>
            <a:r>
              <a:rPr lang="ar-SA" dirty="0">
                <a:solidFill>
                  <a:schemeClr val="accent1"/>
                </a:solidFill>
              </a:rPr>
              <a:t>التقرير</a:t>
            </a:r>
            <a:endParaRPr lang="en-US" dirty="0">
              <a:solidFill>
                <a:schemeClr val="accent1"/>
              </a:solidFill>
            </a:endParaRPr>
          </a:p>
        </p:txBody>
      </p:sp>
      <p:graphicFrame>
        <p:nvGraphicFramePr>
          <p:cNvPr id="7" name="جدول 7">
            <a:extLst>
              <a:ext uri="{FF2B5EF4-FFF2-40B4-BE49-F238E27FC236}">
                <a16:creationId xmlns:a16="http://schemas.microsoft.com/office/drawing/2014/main" id="{77F5EED5-0991-440C-9B88-1EB2F7198116}"/>
              </a:ext>
            </a:extLst>
          </p:cNvPr>
          <p:cNvGraphicFramePr>
            <a:graphicFrameLocks noGrp="1"/>
          </p:cNvGraphicFramePr>
          <p:nvPr>
            <p:ph idx="1"/>
            <p:extLst>
              <p:ext uri="{D42A27DB-BD31-4B8C-83A1-F6EECF244321}">
                <p14:modId xmlns:p14="http://schemas.microsoft.com/office/powerpoint/2010/main" val="2225850364"/>
              </p:ext>
            </p:extLst>
          </p:nvPr>
        </p:nvGraphicFramePr>
        <p:xfrm>
          <a:off x="393787" y="1642818"/>
          <a:ext cx="11404636" cy="5181600"/>
        </p:xfrm>
        <a:graphic>
          <a:graphicData uri="http://schemas.openxmlformats.org/drawingml/2006/table">
            <a:tbl>
              <a:tblPr firstRow="1" bandRow="1">
                <a:tableStyleId>{E8B1032C-EA38-4F05-BA0D-38AFFFC7BED3}</a:tableStyleId>
              </a:tblPr>
              <a:tblGrid>
                <a:gridCol w="9230105">
                  <a:extLst>
                    <a:ext uri="{9D8B030D-6E8A-4147-A177-3AD203B41FA5}">
                      <a16:colId xmlns:a16="http://schemas.microsoft.com/office/drawing/2014/main" val="2277473645"/>
                    </a:ext>
                  </a:extLst>
                </a:gridCol>
                <a:gridCol w="2174531">
                  <a:extLst>
                    <a:ext uri="{9D8B030D-6E8A-4147-A177-3AD203B41FA5}">
                      <a16:colId xmlns:a16="http://schemas.microsoft.com/office/drawing/2014/main" val="2614276926"/>
                    </a:ext>
                  </a:extLst>
                </a:gridCol>
              </a:tblGrid>
              <a:tr h="535743">
                <a:tc>
                  <a:txBody>
                    <a:bodyPr/>
                    <a:lstStyle/>
                    <a:p>
                      <a:pPr algn="r"/>
                      <a:r>
                        <a:rPr lang="ar-SA" sz="1600" b="0" dirty="0">
                          <a:solidFill>
                            <a:schemeClr val="tx1"/>
                          </a:solidFill>
                        </a:rPr>
                        <a:t>عند إسقاط ضوء من مصدر نقطي أحادي خلال شقيين ضيقين تداخل الضوء معاً وسقوطه على الشاشة مكون تداخل بناءً على تجربة يونج لم تكون لي اضاءة منتظمة بل كونت أهداب مضيئة ومعتمة في نهاية الشاشة .</a:t>
                      </a:r>
                      <a:endParaRPr lang="en-US" sz="1600" b="0" dirty="0">
                        <a:solidFill>
                          <a:schemeClr val="tx1"/>
                        </a:solidFill>
                      </a:endParaRPr>
                    </a:p>
                  </a:txBody>
                  <a:tcPr/>
                </a:tc>
                <a:tc>
                  <a:txBody>
                    <a:bodyPr/>
                    <a:lstStyle/>
                    <a:p>
                      <a:pPr algn="ctr"/>
                      <a:r>
                        <a:rPr lang="ar-SA" b="0" dirty="0">
                          <a:solidFill>
                            <a:schemeClr val="accent5"/>
                          </a:solidFill>
                        </a:rPr>
                        <a:t>المشاهدة</a:t>
                      </a:r>
                    </a:p>
                  </a:txBody>
                  <a:tcPr/>
                </a:tc>
                <a:extLst>
                  <a:ext uri="{0D108BD9-81ED-4DB2-BD59-A6C34878D82A}">
                    <a16:rowId xmlns:a16="http://schemas.microsoft.com/office/drawing/2014/main" val="1361617589"/>
                  </a:ext>
                </a:extLst>
              </a:tr>
              <a:tr h="1579033">
                <a:tc>
                  <a:txBody>
                    <a:bodyPr/>
                    <a:lstStyle/>
                    <a:p>
                      <a:pPr algn="r"/>
                      <a:r>
                        <a:rPr lang="ar-SA" dirty="0">
                          <a:solidFill>
                            <a:schemeClr val="accent5"/>
                          </a:solidFill>
                        </a:rPr>
                        <a:t>/ اضبط المسافة بين الشقّين </a:t>
                      </a:r>
                      <a:r>
                        <a:rPr lang="ar-SA" dirty="0" err="1">
                          <a:solidFill>
                            <a:schemeClr val="accent5"/>
                          </a:solidFill>
                        </a:rPr>
                        <a:t>والشاشة.هل</a:t>
                      </a:r>
                      <a:r>
                        <a:rPr lang="ar-SA" dirty="0">
                          <a:solidFill>
                            <a:schemeClr val="accent5"/>
                          </a:solidFill>
                        </a:rPr>
                        <a:t> توجد مسافة معينة تسمح لك بجمع معظم البيانات بدقة كبيرة؟</a:t>
                      </a:r>
                      <a:r>
                        <a:rPr lang="en-US" dirty="0">
                          <a:solidFill>
                            <a:schemeClr val="accent5"/>
                          </a:solidFill>
                        </a:rPr>
                        <a:t>1</a:t>
                      </a:r>
                      <a:endParaRPr lang="ar-SA" dirty="0">
                        <a:solidFill>
                          <a:schemeClr val="accent5"/>
                        </a:solidFill>
                      </a:endParaRPr>
                    </a:p>
                    <a:p>
                      <a:pPr algn="r"/>
                      <a:r>
                        <a:rPr lang="ar-SA" sz="1600" b="0" dirty="0">
                          <a:solidFill>
                            <a:schemeClr val="tx1"/>
                          </a:solidFill>
                        </a:rPr>
                        <a:t>ينتشر النمط أكثر مع زيادة البعد عن الشاشة ولكن في المقابل يقل التباين مع زيادة المسافة فيصعب رؤية بعض الأهداب</a:t>
                      </a:r>
                    </a:p>
                    <a:p>
                      <a:pPr algn="r"/>
                      <a:r>
                        <a:rPr lang="ar-SA" dirty="0"/>
                        <a:t>؟</a:t>
                      </a:r>
                      <a:r>
                        <a:rPr lang="en-US" dirty="0">
                          <a:solidFill>
                            <a:schemeClr val="accent5"/>
                          </a:solidFill>
                        </a:rPr>
                        <a:t>d</a:t>
                      </a:r>
                      <a:r>
                        <a:rPr lang="ar-SA" dirty="0">
                          <a:solidFill>
                            <a:schemeClr val="accent5"/>
                          </a:solidFill>
                        </a:rPr>
                        <a:t>،</a:t>
                      </a:r>
                      <a:r>
                        <a:rPr lang="en-US" dirty="0">
                          <a:solidFill>
                            <a:schemeClr val="accent5"/>
                          </a:solidFill>
                        </a:rPr>
                        <a:t>L</a:t>
                      </a:r>
                      <a:r>
                        <a:rPr lang="ar-SA" dirty="0">
                          <a:solidFill>
                            <a:schemeClr val="accent5"/>
                          </a:solidFill>
                        </a:rPr>
                        <a:t>،</a:t>
                      </a:r>
                      <a:r>
                        <a:rPr lang="en-US" dirty="0">
                          <a:solidFill>
                            <a:schemeClr val="accent5"/>
                          </a:solidFill>
                        </a:rPr>
                        <a:t>x</a:t>
                      </a:r>
                      <a:r>
                        <a:rPr lang="ar-SA" dirty="0">
                          <a:solidFill>
                            <a:schemeClr val="accent5"/>
                          </a:solidFill>
                        </a:rPr>
                        <a:t> وقياسات كل من </a:t>
                      </a:r>
                      <a:r>
                        <a:rPr lang="en-US" dirty="0">
                          <a:solidFill>
                            <a:schemeClr val="accent5"/>
                          </a:solidFill>
                        </a:rPr>
                        <a:t>m </a:t>
                      </a:r>
                      <a:r>
                        <a:rPr lang="ar-SA" dirty="0">
                          <a:solidFill>
                            <a:schemeClr val="accent5"/>
                          </a:solidFill>
                        </a:rPr>
                        <a:t>/ احسب الطول الموجي لمصدر الضوء مستخدماً</a:t>
                      </a:r>
                      <a:r>
                        <a:rPr lang="en-US" dirty="0">
                          <a:solidFill>
                            <a:schemeClr val="accent5"/>
                          </a:solidFill>
                        </a:rPr>
                        <a:t>2</a:t>
                      </a:r>
                      <a:endParaRPr lang="ar-SA" dirty="0">
                        <a:solidFill>
                          <a:schemeClr val="accent5"/>
                        </a:solidFill>
                      </a:endParaRPr>
                    </a:p>
                    <a:p>
                      <a:pPr algn="r"/>
                      <a:r>
                        <a:rPr lang="en-US" dirty="0">
                          <a:solidFill>
                            <a:schemeClr val="tx1"/>
                          </a:solidFill>
                        </a:rPr>
                        <a:t>m=1</a:t>
                      </a:r>
                      <a:r>
                        <a:rPr lang="ar-SA" dirty="0">
                          <a:solidFill>
                            <a:schemeClr val="tx1"/>
                          </a:solidFill>
                        </a:rPr>
                        <a:t>،</a:t>
                      </a:r>
                      <a:r>
                        <a:rPr lang="en-US" dirty="0">
                          <a:solidFill>
                            <a:schemeClr val="tx1"/>
                          </a:solidFill>
                        </a:rPr>
                        <a:t>L=1.83m</a:t>
                      </a:r>
                      <a:r>
                        <a:rPr lang="ar-SA" dirty="0">
                          <a:solidFill>
                            <a:schemeClr val="tx1"/>
                          </a:solidFill>
                        </a:rPr>
                        <a:t>،</a:t>
                      </a:r>
                      <a:r>
                        <a:rPr lang="en-US" dirty="0">
                          <a:solidFill>
                            <a:schemeClr val="tx1"/>
                          </a:solidFill>
                        </a:rPr>
                        <a:t>d=2.0*10^-4m</a:t>
                      </a:r>
                      <a:r>
                        <a:rPr lang="ar-SA" dirty="0">
                          <a:solidFill>
                            <a:schemeClr val="tx1"/>
                          </a:solidFill>
                        </a:rPr>
                        <a:t>،</a:t>
                      </a:r>
                      <a:r>
                        <a:rPr lang="en-US" dirty="0">
                          <a:solidFill>
                            <a:schemeClr val="tx1"/>
                          </a:solidFill>
                        </a:rPr>
                        <a:t> x=5.5*10^-3m</a:t>
                      </a:r>
                    </a:p>
                    <a:p>
                      <a:pPr algn="r"/>
                      <a:r>
                        <a:rPr lang="en-US" dirty="0"/>
                        <a:t>=x*d</a:t>
                      </a:r>
                      <a:r>
                        <a:rPr lang="ar-SA" dirty="0"/>
                        <a:t>/</a:t>
                      </a:r>
                      <a:r>
                        <a:rPr lang="en-US" dirty="0"/>
                        <a:t>L</a:t>
                      </a:r>
                      <a:r>
                        <a:rPr lang="ar-SA" dirty="0"/>
                        <a:t>نعوض بالقانون لمدا</a:t>
                      </a:r>
                    </a:p>
                    <a:p>
                      <a:pPr algn="r"/>
                      <a:r>
                        <a:rPr lang="en-US" dirty="0"/>
                        <a:t>601nm</a:t>
                      </a:r>
                      <a:r>
                        <a:rPr lang="ar-SA" dirty="0"/>
                        <a:t>الناتج </a:t>
                      </a:r>
                      <a:endParaRPr lang="en-US" dirty="0"/>
                    </a:p>
                  </a:txBody>
                  <a:tcPr/>
                </a:tc>
                <a:tc>
                  <a:txBody>
                    <a:bodyPr/>
                    <a:lstStyle/>
                    <a:p>
                      <a:pPr algn="ctr"/>
                      <a:endParaRPr lang="ar-SA" dirty="0">
                        <a:solidFill>
                          <a:schemeClr val="tx1"/>
                        </a:solidFill>
                      </a:endParaRPr>
                    </a:p>
                    <a:p>
                      <a:pPr algn="ctr"/>
                      <a:r>
                        <a:rPr lang="ar-SA" b="0" dirty="0">
                          <a:solidFill>
                            <a:schemeClr val="accent5"/>
                          </a:solidFill>
                        </a:rPr>
                        <a:t>التحليل</a:t>
                      </a:r>
                      <a:endParaRPr lang="en-US" b="0" dirty="0">
                        <a:solidFill>
                          <a:schemeClr val="accent5"/>
                        </a:solidFill>
                      </a:endParaRPr>
                    </a:p>
                    <a:p>
                      <a:pPr algn="ctr"/>
                      <a:endParaRPr lang="ar-SA" b="0" dirty="0">
                        <a:solidFill>
                          <a:schemeClr val="tx1"/>
                        </a:solidFill>
                      </a:endParaRPr>
                    </a:p>
                  </a:txBody>
                  <a:tcPr/>
                </a:tc>
                <a:extLst>
                  <a:ext uri="{0D108BD9-81ED-4DB2-BD59-A6C34878D82A}">
                    <a16:rowId xmlns:a16="http://schemas.microsoft.com/office/drawing/2014/main" val="1030713792"/>
                  </a:ext>
                </a:extLst>
              </a:tr>
              <a:tr h="2340352">
                <a:tc>
                  <a:txBody>
                    <a:bodyPr/>
                    <a:lstStyle/>
                    <a:p>
                      <a:pPr algn="r"/>
                      <a:r>
                        <a:rPr lang="ar-SA" dirty="0">
                          <a:solidFill>
                            <a:schemeClr val="accent5"/>
                          </a:solidFill>
                        </a:rPr>
                        <a:t>/ استخلص هل مكنتك الخطوات التي نفذتها من استخدام نمط التداخل للشق المزدوج لحساب الطول الموجي للضوء؟</a:t>
                      </a:r>
                      <a:r>
                        <a:rPr lang="en-US" dirty="0">
                          <a:solidFill>
                            <a:schemeClr val="accent5"/>
                          </a:solidFill>
                        </a:rPr>
                        <a:t>1</a:t>
                      </a:r>
                      <a:endParaRPr lang="ar-SA" dirty="0">
                        <a:solidFill>
                          <a:schemeClr val="accent5"/>
                        </a:solidFill>
                      </a:endParaRPr>
                    </a:p>
                    <a:p>
                      <a:pPr algn="r"/>
                      <a:r>
                        <a:rPr lang="ar-SA" sz="1800" b="0" dirty="0">
                          <a:solidFill>
                            <a:schemeClr val="tx1"/>
                          </a:solidFill>
                        </a:rPr>
                        <a:t>نعم</a:t>
                      </a:r>
                      <a:endParaRPr lang="ar-SA" sz="2000" b="0" dirty="0">
                        <a:solidFill>
                          <a:schemeClr val="tx1"/>
                        </a:solidFill>
                      </a:endParaRPr>
                    </a:p>
                    <a:p>
                      <a:pPr algn="r"/>
                      <a:r>
                        <a:rPr lang="ar-SA" dirty="0">
                          <a:solidFill>
                            <a:schemeClr val="accent5"/>
                          </a:solidFill>
                        </a:rPr>
                        <a:t>بين الشقّين أقل، مقارنة بالحالة الأولى،</a:t>
                      </a:r>
                      <a:r>
                        <a:rPr lang="en-US" dirty="0">
                          <a:solidFill>
                            <a:schemeClr val="accent5"/>
                          </a:solidFill>
                        </a:rPr>
                        <a:t>  d</a:t>
                      </a:r>
                      <a:r>
                        <a:rPr lang="ar-SA" dirty="0">
                          <a:solidFill>
                            <a:schemeClr val="accent5"/>
                          </a:solidFill>
                        </a:rPr>
                        <a:t>/ قدر </a:t>
                      </a:r>
                      <a:r>
                        <a:rPr lang="ar-SA" dirty="0" err="1">
                          <a:solidFill>
                            <a:schemeClr val="accent5"/>
                          </a:solidFill>
                        </a:rPr>
                        <a:t>مالنتائج</a:t>
                      </a:r>
                      <a:r>
                        <a:rPr lang="ar-SA" dirty="0">
                          <a:solidFill>
                            <a:schemeClr val="accent5"/>
                          </a:solidFill>
                        </a:rPr>
                        <a:t> التي ستحصل عليها إذا استخدمت لوحة تكون فيها المسافة الفاصلة </a:t>
                      </a:r>
                      <a:r>
                        <a:rPr lang="en-US" dirty="0">
                          <a:solidFill>
                            <a:schemeClr val="accent5"/>
                          </a:solidFill>
                        </a:rPr>
                        <a:t>2</a:t>
                      </a:r>
                      <a:endParaRPr lang="ar-SA" dirty="0">
                        <a:solidFill>
                          <a:schemeClr val="accent5"/>
                        </a:solidFill>
                      </a:endParaRPr>
                    </a:p>
                    <a:p>
                      <a:pPr algn="r"/>
                      <a:r>
                        <a:rPr lang="ar-SA" dirty="0">
                          <a:solidFill>
                            <a:schemeClr val="accent5"/>
                          </a:solidFill>
                        </a:rPr>
                        <a:t>وأجريت التجربة مرة أخرى وبالطريقة نفسها تمامًا؟ </a:t>
                      </a:r>
                    </a:p>
                    <a:p>
                      <a:pPr algn="r"/>
                      <a:r>
                        <a:rPr lang="en-US" sz="1600" b="0" dirty="0">
                          <a:solidFill>
                            <a:schemeClr val="tx1"/>
                          </a:solidFill>
                        </a:rPr>
                        <a:t> x</a:t>
                      </a:r>
                      <a:r>
                        <a:rPr lang="ar-SA" sz="1600" b="0" dirty="0">
                          <a:solidFill>
                            <a:schemeClr val="tx1"/>
                          </a:solidFill>
                        </a:rPr>
                        <a:t> يزيد من قيمة </a:t>
                      </a:r>
                      <a:r>
                        <a:rPr lang="en-US" sz="1600" b="0" dirty="0">
                          <a:solidFill>
                            <a:schemeClr val="tx1"/>
                          </a:solidFill>
                        </a:rPr>
                        <a:t>d</a:t>
                      </a:r>
                      <a:r>
                        <a:rPr lang="ar-SA" sz="1600" b="0" dirty="0">
                          <a:solidFill>
                            <a:schemeClr val="tx1"/>
                          </a:solidFill>
                        </a:rPr>
                        <a:t>إنقاص قيمة</a:t>
                      </a:r>
                    </a:p>
                    <a:p>
                      <a:pPr algn="r"/>
                      <a:r>
                        <a:rPr lang="ar-SA" dirty="0">
                          <a:solidFill>
                            <a:schemeClr val="accent5"/>
                          </a:solidFill>
                        </a:rPr>
                        <a:t>/ استنتج </a:t>
                      </a:r>
                      <a:r>
                        <a:rPr lang="ar-SA" dirty="0" err="1">
                          <a:solidFill>
                            <a:schemeClr val="accent5"/>
                          </a:solidFill>
                        </a:rPr>
                        <a:t>ماالتغيرات</a:t>
                      </a:r>
                      <a:r>
                        <a:rPr lang="ar-SA" dirty="0">
                          <a:solidFill>
                            <a:schemeClr val="accent5"/>
                          </a:solidFill>
                        </a:rPr>
                        <a:t> التي تطرأ على ملاحظاتك إذا استخدمت ضوءًا أخضر، وكانت لوحة الشّق المزدوج هي نفسها التي </a:t>
                      </a:r>
                      <a:r>
                        <a:rPr lang="en-US" dirty="0">
                          <a:solidFill>
                            <a:schemeClr val="accent5"/>
                          </a:solidFill>
                        </a:rPr>
                        <a:t>3</a:t>
                      </a:r>
                    </a:p>
                    <a:p>
                      <a:pPr algn="r"/>
                      <a:r>
                        <a:rPr lang="ar-SA" dirty="0">
                          <a:solidFill>
                            <a:schemeClr val="accent5"/>
                          </a:solidFill>
                        </a:rPr>
                        <a:t>استخدمتها سابقًا، والمسافة بين الشقّين والشاشة هي نفسها كذلك؟</a:t>
                      </a:r>
                    </a:p>
                    <a:p>
                      <a:pPr algn="r"/>
                      <a:r>
                        <a:rPr lang="ar-SA" b="0" dirty="0">
                          <a:solidFill>
                            <a:schemeClr val="tx1"/>
                          </a:solidFill>
                        </a:rPr>
                        <a:t> أصغر مقارنة مع الضوء الأحمر</a:t>
                      </a:r>
                      <a:r>
                        <a:rPr lang="en-US" b="0" dirty="0">
                          <a:solidFill>
                            <a:schemeClr val="tx1"/>
                          </a:solidFill>
                        </a:rPr>
                        <a:t>x</a:t>
                      </a:r>
                      <a:r>
                        <a:rPr lang="ar-SA" b="0" dirty="0">
                          <a:solidFill>
                            <a:schemeClr val="tx1"/>
                          </a:solidFill>
                        </a:rPr>
                        <a:t>للضوء الأخضر طول موجي أقصر منه لذلك تكون </a:t>
                      </a:r>
                    </a:p>
                    <a:p>
                      <a:pPr algn="r"/>
                      <a:r>
                        <a:rPr lang="en-US" dirty="0"/>
                        <a:t> </a:t>
                      </a:r>
                    </a:p>
                  </a:txBody>
                  <a:tcPr/>
                </a:tc>
                <a:tc>
                  <a:txBody>
                    <a:bodyPr/>
                    <a:lstStyle/>
                    <a:p>
                      <a:pPr algn="r"/>
                      <a:endParaRPr lang="ar-SA" dirty="0">
                        <a:solidFill>
                          <a:schemeClr val="tx1"/>
                        </a:solidFill>
                      </a:endParaRPr>
                    </a:p>
                    <a:p>
                      <a:pPr algn="r"/>
                      <a:endParaRPr lang="ar-SA" dirty="0">
                        <a:solidFill>
                          <a:schemeClr val="tx1"/>
                        </a:solidFill>
                      </a:endParaRPr>
                    </a:p>
                    <a:p>
                      <a:pPr algn="r"/>
                      <a:endParaRPr lang="ar-SA" dirty="0">
                        <a:solidFill>
                          <a:schemeClr val="tx1"/>
                        </a:solidFill>
                      </a:endParaRPr>
                    </a:p>
                    <a:p>
                      <a:pPr algn="r"/>
                      <a:endParaRPr lang="ar-SA" dirty="0">
                        <a:solidFill>
                          <a:schemeClr val="tx1"/>
                        </a:solidFill>
                      </a:endParaRPr>
                    </a:p>
                    <a:p>
                      <a:pPr algn="ctr"/>
                      <a:r>
                        <a:rPr lang="ar-SA" dirty="0">
                          <a:solidFill>
                            <a:schemeClr val="accent5"/>
                          </a:solidFill>
                        </a:rPr>
                        <a:t>الاستنتاج</a:t>
                      </a:r>
                      <a:endParaRPr lang="en-US" dirty="0">
                        <a:solidFill>
                          <a:schemeClr val="accent5"/>
                        </a:solidFill>
                      </a:endParaRPr>
                    </a:p>
                  </a:txBody>
                  <a:tcPr/>
                </a:tc>
                <a:extLst>
                  <a:ext uri="{0D108BD9-81ED-4DB2-BD59-A6C34878D82A}">
                    <a16:rowId xmlns:a16="http://schemas.microsoft.com/office/drawing/2014/main" val="3367898023"/>
                  </a:ext>
                </a:extLst>
              </a:tr>
              <a:tr h="33836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40284492"/>
                  </a:ext>
                </a:extLst>
              </a:tr>
            </a:tbl>
          </a:graphicData>
        </a:graphic>
      </p:graphicFrame>
    </p:spTree>
    <p:extLst>
      <p:ext uri="{BB962C8B-B14F-4D97-AF65-F5344CB8AC3E}">
        <p14:creationId xmlns:p14="http://schemas.microsoft.com/office/powerpoint/2010/main" val="166165406"/>
      </p:ext>
    </p:extLst>
  </p:cSld>
  <p:clrMapOvr>
    <a:masterClrMapping/>
  </p:clrMapOvr>
</p:sld>
</file>

<file path=ppt/theme/theme1.xml><?xml version="1.0" encoding="utf-8"?>
<a:theme xmlns:a="http://schemas.openxmlformats.org/drawingml/2006/main" name="PebbleVTI">
  <a:themeElements>
    <a:clrScheme name="AnalogousFromDarkSeedRightStep">
      <a:dk1>
        <a:srgbClr val="000000"/>
      </a:dk1>
      <a:lt1>
        <a:srgbClr val="FFFFFF"/>
      </a:lt1>
      <a:dk2>
        <a:srgbClr val="1C2F32"/>
      </a:dk2>
      <a:lt2>
        <a:srgbClr val="F3F1F0"/>
      </a:lt2>
      <a:accent1>
        <a:srgbClr val="4BAFBF"/>
      </a:accent1>
      <a:accent2>
        <a:srgbClr val="3B70B1"/>
      </a:accent2>
      <a:accent3>
        <a:srgbClr val="4D50C3"/>
      </a:accent3>
      <a:accent4>
        <a:srgbClr val="6C3FB3"/>
      </a:accent4>
      <a:accent5>
        <a:srgbClr val="AC4DC3"/>
      </a:accent5>
      <a:accent6>
        <a:srgbClr val="B13B97"/>
      </a:accent6>
      <a:hlink>
        <a:srgbClr val="589933"/>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819</TotalTime>
  <Words>403</Words>
  <Application>Microsoft Office PowerPoint</Application>
  <PresentationFormat>شاشة عريضة</PresentationFormat>
  <Paragraphs>49</Paragraphs>
  <Slides>5</Slides>
  <Notes>0</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5</vt:i4>
      </vt:variant>
    </vt:vector>
  </HeadingPairs>
  <TitlesOfParts>
    <vt:vector size="10" baseType="lpstr">
      <vt:lpstr>Arial</vt:lpstr>
      <vt:lpstr>Avenir Next LT Pro</vt:lpstr>
      <vt:lpstr>Avenir Next LT Pro Light</vt:lpstr>
      <vt:lpstr>Sitka Subheading</vt:lpstr>
      <vt:lpstr>PebbleVTI</vt:lpstr>
      <vt:lpstr>تجربة فيزياء3</vt:lpstr>
      <vt:lpstr>الأدوات</vt:lpstr>
      <vt:lpstr>الخطوات</vt:lpstr>
      <vt:lpstr>التجربة</vt:lpstr>
      <vt:lpstr>التقرير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تجربة فيزياء3</dc:title>
  <dc:creator>Monirah Abdullah</dc:creator>
  <cp:lastModifiedBy>Monirah Abdullah</cp:lastModifiedBy>
  <cp:revision>9</cp:revision>
  <dcterms:created xsi:type="dcterms:W3CDTF">2020-11-02T04:48:39Z</dcterms:created>
  <dcterms:modified xsi:type="dcterms:W3CDTF">2020-11-18T20:39:03Z</dcterms:modified>
</cp:coreProperties>
</file>