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96524"/>
            <a:ext cx="793401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invention you can’t live without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0" y="1472539"/>
            <a:ext cx="84990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type of movies? Why?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0" y="2215436"/>
            <a:ext cx="793401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city do you wish to visit ? Why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79" y="2944886"/>
            <a:ext cx="295860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3700943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1026" name="Picture 2" descr="MUNK – Solid plastic ladder: made entirely of GRP | KAISER+KRAFT  International">
            <a:extLst>
              <a:ext uri="{FF2B5EF4-FFF2-40B4-BE49-F238E27FC236}">
                <a16:creationId xmlns:a16="http://schemas.microsoft.com/office/drawing/2014/main" id="{5F87BAFC-2D1E-47CF-8819-A2BABD015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644" y="2958333"/>
            <a:ext cx="2692449" cy="269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04BEA4D-29C1-4F8C-93EE-4B9DFCA1CA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0435" y="4406915"/>
            <a:ext cx="1976718" cy="188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5" name="عنصر نائب للمحتوى 2">
            <a:extLst>
              <a:ext uri="{FF2B5EF4-FFF2-40B4-BE49-F238E27FC236}">
                <a16:creationId xmlns:a16="http://schemas.microsoft.com/office/drawing/2014/main" id="{2DDD7A2A-6E23-449B-A482-C3011BC6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96524"/>
            <a:ext cx="793401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invention you can’t live without ? 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13CD061-D98A-47D2-827C-67360C77DE56}"/>
              </a:ext>
            </a:extLst>
          </p:cNvPr>
          <p:cNvSpPr/>
          <p:nvPr/>
        </p:nvSpPr>
        <p:spPr>
          <a:xfrm>
            <a:off x="322480" y="1472539"/>
            <a:ext cx="84990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type of movies? Why?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4AA948D7-8B51-4A8D-96F2-426EF3D3F7EC}"/>
              </a:ext>
            </a:extLst>
          </p:cNvPr>
          <p:cNvSpPr/>
          <p:nvPr/>
        </p:nvSpPr>
        <p:spPr>
          <a:xfrm>
            <a:off x="322480" y="2215436"/>
            <a:ext cx="793401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city do you wish to visit ? Why ? 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BE0D4DA7-B6CD-477A-97E8-A1FBD7A7F501}"/>
              </a:ext>
            </a:extLst>
          </p:cNvPr>
          <p:cNvSpPr/>
          <p:nvPr/>
        </p:nvSpPr>
        <p:spPr>
          <a:xfrm>
            <a:off x="322479" y="2944886"/>
            <a:ext cx="295860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F8CA053-DDB1-4D46-B866-32E1370ED343}"/>
              </a:ext>
            </a:extLst>
          </p:cNvPr>
          <p:cNvSpPr/>
          <p:nvPr/>
        </p:nvSpPr>
        <p:spPr>
          <a:xfrm>
            <a:off x="328199" y="3700943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DE75C03A-4FF6-4AA6-A8C3-421A2E38A96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456" t="9150" r="15812" b="7473"/>
          <a:stretch/>
        </p:blipFill>
        <p:spPr>
          <a:xfrm>
            <a:off x="5568646" y="2944886"/>
            <a:ext cx="2299447" cy="3008298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7DB9DD09-0B01-4D01-A1A0-04B434C488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8793" y="4416946"/>
            <a:ext cx="2070180" cy="17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85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5" name="عنصر نائب للمحتوى 2">
            <a:extLst>
              <a:ext uri="{FF2B5EF4-FFF2-40B4-BE49-F238E27FC236}">
                <a16:creationId xmlns:a16="http://schemas.microsoft.com/office/drawing/2014/main" id="{0C1E5123-D366-455E-BEB0-14148E12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96524"/>
            <a:ext cx="793401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invention you can’t live without ? 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ADC1CAF1-511A-4550-A822-614DB48B1174}"/>
              </a:ext>
            </a:extLst>
          </p:cNvPr>
          <p:cNvSpPr/>
          <p:nvPr/>
        </p:nvSpPr>
        <p:spPr>
          <a:xfrm>
            <a:off x="322480" y="1472539"/>
            <a:ext cx="84990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type of movies? Why?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937C4296-C65B-4C1A-AA55-04021C96365E}"/>
              </a:ext>
            </a:extLst>
          </p:cNvPr>
          <p:cNvSpPr/>
          <p:nvPr/>
        </p:nvSpPr>
        <p:spPr>
          <a:xfrm>
            <a:off x="322480" y="2215436"/>
            <a:ext cx="793401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city do you wish to visit ? Why ? 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CA758C10-B166-4BFF-8A26-98BA13200FCE}"/>
              </a:ext>
            </a:extLst>
          </p:cNvPr>
          <p:cNvSpPr/>
          <p:nvPr/>
        </p:nvSpPr>
        <p:spPr>
          <a:xfrm>
            <a:off x="322479" y="2944886"/>
            <a:ext cx="295860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74F14144-6A35-4BB5-911D-6559C915047E}"/>
              </a:ext>
            </a:extLst>
          </p:cNvPr>
          <p:cNvSpPr/>
          <p:nvPr/>
        </p:nvSpPr>
        <p:spPr>
          <a:xfrm>
            <a:off x="328199" y="3700943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3074" name="Picture 2" descr="Japanese Teapot, Blue | Manufactum">
            <a:extLst>
              <a:ext uri="{FF2B5EF4-FFF2-40B4-BE49-F238E27FC236}">
                <a16:creationId xmlns:a16="http://schemas.microsoft.com/office/drawing/2014/main" id="{F64F3756-3AB3-42DE-A4F8-269AFB44B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3097979"/>
            <a:ext cx="3253068" cy="228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A5DD3C0B-F2E9-4A3C-A598-99BEBA9004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171" y="4430393"/>
            <a:ext cx="1796760" cy="172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5" name="عنصر نائب للمحتوى 2">
            <a:extLst>
              <a:ext uri="{FF2B5EF4-FFF2-40B4-BE49-F238E27FC236}">
                <a16:creationId xmlns:a16="http://schemas.microsoft.com/office/drawing/2014/main" id="{EBB3217F-5A25-4413-9529-1E6F2E83F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96524"/>
            <a:ext cx="793401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invention you can’t live without ? 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BA5AEDA9-7CE8-4A5A-B7E7-491B2719B604}"/>
              </a:ext>
            </a:extLst>
          </p:cNvPr>
          <p:cNvSpPr/>
          <p:nvPr/>
        </p:nvSpPr>
        <p:spPr>
          <a:xfrm>
            <a:off x="322480" y="1472539"/>
            <a:ext cx="84990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type of movies? Why?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2C3C2458-E2DA-4845-BC21-7B95C616F73D}"/>
              </a:ext>
            </a:extLst>
          </p:cNvPr>
          <p:cNvSpPr/>
          <p:nvPr/>
        </p:nvSpPr>
        <p:spPr>
          <a:xfrm>
            <a:off x="322480" y="2215436"/>
            <a:ext cx="793401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city do you wish to visit ? Why ? 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58086685-8D79-4711-A5C3-2683C0D0D07D}"/>
              </a:ext>
            </a:extLst>
          </p:cNvPr>
          <p:cNvSpPr/>
          <p:nvPr/>
        </p:nvSpPr>
        <p:spPr>
          <a:xfrm>
            <a:off x="322479" y="2944886"/>
            <a:ext cx="295860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B454F19B-AD68-4C21-B87A-4D3AF50A9929}"/>
              </a:ext>
            </a:extLst>
          </p:cNvPr>
          <p:cNvSpPr/>
          <p:nvPr/>
        </p:nvSpPr>
        <p:spPr>
          <a:xfrm>
            <a:off x="328199" y="3700943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4098" name="Picture 2" descr="Yaxell Dragon Chef's Knife, 8&quot; | Cutlery and More">
            <a:extLst>
              <a:ext uri="{FF2B5EF4-FFF2-40B4-BE49-F238E27FC236}">
                <a16:creationId xmlns:a16="http://schemas.microsoft.com/office/drawing/2014/main" id="{550751AD-0832-4A44-BEF9-1CB9782E2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239" y="3195777"/>
            <a:ext cx="3211326" cy="208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o entry - Wiktionary">
            <a:extLst>
              <a:ext uri="{FF2B5EF4-FFF2-40B4-BE49-F238E27FC236}">
                <a16:creationId xmlns:a16="http://schemas.microsoft.com/office/drawing/2014/main" id="{96FC8661-92EE-4BAD-BD7D-559F9FEC4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026" y="4430393"/>
            <a:ext cx="1827619" cy="182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82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5" name="عنصر نائب للمحتوى 2">
            <a:extLst>
              <a:ext uri="{FF2B5EF4-FFF2-40B4-BE49-F238E27FC236}">
                <a16:creationId xmlns:a16="http://schemas.microsoft.com/office/drawing/2014/main" id="{A7F691E8-2A7A-454D-BECA-A98DEA358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96524"/>
            <a:ext cx="793401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invention you can’t live without ? 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F5CBE748-2786-452F-9607-B7956EEF9D13}"/>
              </a:ext>
            </a:extLst>
          </p:cNvPr>
          <p:cNvSpPr/>
          <p:nvPr/>
        </p:nvSpPr>
        <p:spPr>
          <a:xfrm>
            <a:off x="322480" y="1472539"/>
            <a:ext cx="84990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type of movies? Why?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AA3AB169-3865-4BDD-A1D0-A6EAF26024D9}"/>
              </a:ext>
            </a:extLst>
          </p:cNvPr>
          <p:cNvSpPr/>
          <p:nvPr/>
        </p:nvSpPr>
        <p:spPr>
          <a:xfrm>
            <a:off x="322480" y="2215436"/>
            <a:ext cx="793401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city do you wish to visit ? Why ? 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23AF7BD3-E717-48D5-B854-46F389B0EEC9}"/>
              </a:ext>
            </a:extLst>
          </p:cNvPr>
          <p:cNvSpPr/>
          <p:nvPr/>
        </p:nvSpPr>
        <p:spPr>
          <a:xfrm>
            <a:off x="322479" y="2944886"/>
            <a:ext cx="295860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466515C3-8FAB-4EBF-A1B4-6906B8331FFB}"/>
              </a:ext>
            </a:extLst>
          </p:cNvPr>
          <p:cNvSpPr/>
          <p:nvPr/>
        </p:nvSpPr>
        <p:spPr>
          <a:xfrm>
            <a:off x="328199" y="3700943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5122" name="Picture 2" descr="Ceiling fan - Wikipedia">
            <a:extLst>
              <a:ext uri="{FF2B5EF4-FFF2-40B4-BE49-F238E27FC236}">
                <a16:creationId xmlns:a16="http://schemas.microsoft.com/office/drawing/2014/main" id="{674049A8-6E69-4DBC-B9DD-94D728E928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13"/>
          <a:stretch/>
        </p:blipFill>
        <p:spPr bwMode="auto">
          <a:xfrm>
            <a:off x="5010430" y="3134226"/>
            <a:ext cx="3649476" cy="212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2D84B9FE-21CC-4473-9D3C-AFD720FF2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194" y="4457000"/>
            <a:ext cx="1760137" cy="176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47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5" name="عنصر نائب للمحتوى 2">
            <a:extLst>
              <a:ext uri="{FF2B5EF4-FFF2-40B4-BE49-F238E27FC236}">
                <a16:creationId xmlns:a16="http://schemas.microsoft.com/office/drawing/2014/main" id="{3BF1CD15-8138-4E53-86D2-52AC74980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96524"/>
            <a:ext cx="793401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invention you can’t live without ? 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43215F1D-262D-4BFC-BEBC-35FD08A28957}"/>
              </a:ext>
            </a:extLst>
          </p:cNvPr>
          <p:cNvSpPr/>
          <p:nvPr/>
        </p:nvSpPr>
        <p:spPr>
          <a:xfrm>
            <a:off x="322480" y="1472539"/>
            <a:ext cx="84990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type of movies? Why?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EA264988-6C3C-4E06-AE02-721112A43070}"/>
              </a:ext>
            </a:extLst>
          </p:cNvPr>
          <p:cNvSpPr/>
          <p:nvPr/>
        </p:nvSpPr>
        <p:spPr>
          <a:xfrm>
            <a:off x="322480" y="2215436"/>
            <a:ext cx="793401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city do you wish to visit ? Why ? 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72CFB7DA-48D1-49FA-B7D2-0C63B65DD711}"/>
              </a:ext>
            </a:extLst>
          </p:cNvPr>
          <p:cNvSpPr/>
          <p:nvPr/>
        </p:nvSpPr>
        <p:spPr>
          <a:xfrm>
            <a:off x="322479" y="2944886"/>
            <a:ext cx="295860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0DBCEC5-BDF4-4D61-93C2-642BDC512C56}"/>
              </a:ext>
            </a:extLst>
          </p:cNvPr>
          <p:cNvSpPr/>
          <p:nvPr/>
        </p:nvSpPr>
        <p:spPr>
          <a:xfrm>
            <a:off x="328199" y="3700943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6146" name="Picture 2" descr="Hand Saw with Wood Handle">
            <a:extLst>
              <a:ext uri="{FF2B5EF4-FFF2-40B4-BE49-F238E27FC236}">
                <a16:creationId xmlns:a16="http://schemas.microsoft.com/office/drawing/2014/main" id="{18F2190E-8108-43B4-A1AA-236EE37FE1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0" b="20660"/>
          <a:stretch/>
        </p:blipFill>
        <p:spPr bwMode="auto">
          <a:xfrm>
            <a:off x="5114085" y="3156358"/>
            <a:ext cx="3478586" cy="204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22,489 Parking Sign Stock Photos, Pictures &amp; Royalty-Free Images - iStock">
            <a:extLst>
              <a:ext uri="{FF2B5EF4-FFF2-40B4-BE49-F238E27FC236}">
                <a16:creationId xmlns:a16="http://schemas.microsoft.com/office/drawing/2014/main" id="{4DFF12E9-9A7F-4FE5-AA02-412E0A0F9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7" t="14054" r="11757" b="10652"/>
          <a:stretch/>
        </p:blipFill>
        <p:spPr bwMode="auto">
          <a:xfrm>
            <a:off x="2877671" y="4430393"/>
            <a:ext cx="1971415" cy="194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17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219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2nd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29</cp:revision>
  <dcterms:created xsi:type="dcterms:W3CDTF">2021-11-10T12:50:03Z</dcterms:created>
  <dcterms:modified xsi:type="dcterms:W3CDTF">2022-12-02T08:17:06Z</dcterms:modified>
</cp:coreProperties>
</file>