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4" r:id="rId6"/>
    <p:sldId id="262" r:id="rId7"/>
    <p:sldId id="285" r:id="rId8"/>
  </p:sldIdLst>
  <p:sldSz cx="9144000" cy="6858000" type="screen4x3"/>
  <p:notesSz cx="6858000" cy="9144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</p:embeddedFont>
    <p:embeddedFont>
      <p:font typeface="Calibri Light" panose="020F0302020204030204" pitchFamily="3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9A1A8"/>
    <a:srgbClr val="41B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04/10/42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6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511902"/>
            <a:ext cx="8198590" cy="3416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about unusual houses around the world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Make a discussion about unusual houses in your country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508154-77C0-4228-A15C-8A55259F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4" y="1136401"/>
            <a:ext cx="3068463" cy="7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5A436E9-5B6B-4E7D-B02E-0B21ACC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4" y="1082057"/>
            <a:ext cx="3822222" cy="14730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2E5C25-B7F8-4267-B459-706EBE40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74" y="1132766"/>
            <a:ext cx="3991963" cy="38213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E36E3D-D91A-46C8-902D-F2EF1819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0" y="2988860"/>
            <a:ext cx="4394985" cy="33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6D4B8B-59A3-4ECB-8854-3EBA9BCC6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1" y="873456"/>
            <a:ext cx="4393589" cy="5545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8A99A6B-E36E-4C7B-9EAB-5D31C0AD7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546" y="3428999"/>
            <a:ext cx="4026102" cy="2889913"/>
          </a:xfrm>
          <a:prstGeom prst="rect">
            <a:avLst/>
          </a:prstGeom>
        </p:spPr>
      </p:pic>
      <p:pic>
        <p:nvPicPr>
          <p:cNvPr id="6" name="SG Bk 1 F-SA_2020_39">
            <a:hlinkClick r:id="" action="ppaction://media"/>
            <a:extLst>
              <a:ext uri="{FF2B5EF4-FFF2-40B4-BE49-F238E27FC236}">
                <a16:creationId xmlns:a16="http://schemas.microsoft.com/office/drawing/2014/main" id="{338B5429-A671-44E6-9D9F-CBFA6B8D7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7055892" y="1554707"/>
            <a:ext cx="1023581" cy="10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69F7FD-6A6A-48BC-9B88-76743B30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2" y="844816"/>
            <a:ext cx="7720635" cy="279365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6E9AFE2-69C1-4DB4-9C64-266B07830672}"/>
              </a:ext>
            </a:extLst>
          </p:cNvPr>
          <p:cNvSpPr txBox="1"/>
          <p:nvPr/>
        </p:nvSpPr>
        <p:spPr>
          <a:xfrm>
            <a:off x="368488" y="3875965"/>
            <a:ext cx="8407021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cave houses aren’t cold or hot. They’re the same temperature all the time. They’re always comfortable.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they do. They have electricity and running water.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very large and have ten rooms or more.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over 10,000 houseboats.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Artists and young people like to live on houseboats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FEEEFC-973D-4E12-8153-79A3251B6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" b="12145"/>
          <a:stretch/>
        </p:blipFill>
        <p:spPr bwMode="auto">
          <a:xfrm>
            <a:off x="4294908" y="4107069"/>
            <a:ext cx="4428785" cy="22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6E44F25-EB5A-4C1C-8C5E-C9CECA41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6" y="1265216"/>
            <a:ext cx="8380148" cy="22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109</Words>
  <Application>Microsoft Office PowerPoint</Application>
  <PresentationFormat>عرض على الشاشة (4:3)</PresentationFormat>
  <Paragraphs>13</Paragraphs>
  <Slides>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Aharoni</vt:lpstr>
      <vt:lpstr>Calibri</vt:lpstr>
      <vt:lpstr>Comic Sans MS</vt:lpstr>
      <vt:lpstr>Arial</vt:lpstr>
      <vt:lpstr>Calibri Light</vt:lpstr>
      <vt:lpstr>نسق Office</vt:lpstr>
      <vt:lpstr>Super Goal 1</vt:lpstr>
      <vt:lpstr>Unit 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50</cp:revision>
  <dcterms:created xsi:type="dcterms:W3CDTF">2020-10-27T16:21:59Z</dcterms:created>
  <dcterms:modified xsi:type="dcterms:W3CDTF">2021-05-15T17:43:50Z</dcterms:modified>
</cp:coreProperties>
</file>