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61" r:id="rId2"/>
    <p:sldId id="264" r:id="rId3"/>
    <p:sldId id="259" r:id="rId4"/>
    <p:sldId id="265" r:id="rId5"/>
    <p:sldId id="314" r:id="rId6"/>
    <p:sldId id="283" r:id="rId7"/>
    <p:sldId id="284" r:id="rId8"/>
    <p:sldId id="285" r:id="rId9"/>
    <p:sldId id="281" r:id="rId10"/>
    <p:sldId id="315" r:id="rId11"/>
    <p:sldId id="316" r:id="rId12"/>
    <p:sldId id="317" r:id="rId13"/>
    <p:sldId id="262" r:id="rId14"/>
    <p:sldId id="290" r:id="rId15"/>
    <p:sldId id="282" r:id="rId16"/>
    <p:sldId id="31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EF"/>
    <a:srgbClr val="007033"/>
    <a:srgbClr val="6C1A00"/>
    <a:srgbClr val="C79E37"/>
    <a:srgbClr val="202E54"/>
    <a:srgbClr val="FF2549"/>
    <a:srgbClr val="1D3A00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4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571750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2113635"/>
            <a:ext cx="8231372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128" y="852897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30128" y="2693742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128" y="2693742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30128" y="852897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0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3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41360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413609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E3A6138E-A74C-4E63-86E0-1AAFEE06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r="1975"/>
          <a:stretch>
            <a:fillRect/>
          </a:stretch>
        </p:blipFill>
        <p:spPr>
          <a:xfrm rot="21340946">
            <a:off x="5916633" y="891995"/>
            <a:ext cx="2443440" cy="3359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ribl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42E461-C839-4A58-A6AD-E9AF567D1DC0}"/>
              </a:ext>
            </a:extLst>
          </p:cNvPr>
          <p:cNvSpPr txBox="1"/>
          <p:nvPr/>
        </p:nvSpPr>
        <p:spPr>
          <a:xfrm>
            <a:off x="455992" y="739290"/>
            <a:ext cx="227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Unit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4D168-4EEE-462E-B913-248328836D96}"/>
              </a:ext>
            </a:extLst>
          </p:cNvPr>
          <p:cNvSpPr txBox="1"/>
          <p:nvPr/>
        </p:nvSpPr>
        <p:spPr>
          <a:xfrm>
            <a:off x="754375" y="3487980"/>
            <a:ext cx="629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rub" panose="00000500000000000000" pitchFamily="2" charset="-34"/>
                <a:ea typeface="Inter Light" panose="020B0502030000000004" pitchFamily="34" charset="0"/>
                <a:cs typeface="Krub" panose="00000500000000000000" pitchFamily="2" charset="-34"/>
              </a:rPr>
              <a:t>Conversation &amp;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AED2D-B920-41A1-8BB6-723589784640}"/>
              </a:ext>
            </a:extLst>
          </p:cNvPr>
          <p:cNvSpPr txBox="1"/>
          <p:nvPr/>
        </p:nvSpPr>
        <p:spPr>
          <a:xfrm>
            <a:off x="296260" y="2571750"/>
            <a:ext cx="732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Where do you live?</a:t>
            </a:r>
          </a:p>
        </p:txBody>
      </p:sp>
    </p:spTree>
    <p:extLst>
      <p:ext uri="{BB962C8B-B14F-4D97-AF65-F5344CB8AC3E}">
        <p14:creationId xmlns:p14="http://schemas.microsoft.com/office/powerpoint/2010/main" val="29314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D85FEAA-C66C-4799-AD44-D21AB369B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0" y="1518580"/>
            <a:ext cx="5554604" cy="21063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CB2EC22-2D59-411E-9D4B-2DA8E1B032E8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Conversation</a:t>
            </a:r>
          </a:p>
        </p:txBody>
      </p:sp>
    </p:spTree>
    <p:extLst>
      <p:ext uri="{BB962C8B-B14F-4D97-AF65-F5344CB8AC3E}">
        <p14:creationId xmlns:p14="http://schemas.microsoft.com/office/powerpoint/2010/main" val="21285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C1C6788-D85B-47DB-B940-AD4B1DDAD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8" y="3222568"/>
            <a:ext cx="2949494" cy="150727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6C29398-5378-4365-86FE-2878E489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405" y="1167293"/>
            <a:ext cx="1782579" cy="183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0B2C911-8038-477B-9B21-57976D5C4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876" y="2266340"/>
            <a:ext cx="1792157" cy="1958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FB59133-F420-4A48-B897-156339937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440" y="1090562"/>
            <a:ext cx="1782580" cy="1958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E42915E-8F50-4C56-8105-BBE8A1B40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007" y="2266340"/>
            <a:ext cx="1782580" cy="1958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2CC916-6128-42A8-8E02-5BB55B51C0D0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D29C7CA-6C77-41F3-8787-7447BF3AC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540" y="433880"/>
            <a:ext cx="6108200" cy="4581150"/>
          </a:xfrm>
          <a:prstGeom prst="rect">
            <a:avLst/>
          </a:prstGeom>
        </p:spPr>
      </p:pic>
      <p:pic>
        <p:nvPicPr>
          <p:cNvPr id="5" name="SG Bk 1 F-SA_2020_45">
            <a:hlinkClick r:id="" action="ppaction://media"/>
            <a:extLst>
              <a:ext uri="{FF2B5EF4-FFF2-40B4-BE49-F238E27FC236}">
                <a16:creationId xmlns:a16="http://schemas.microsoft.com/office/drawing/2014/main" id="{580705B3-C833-49F3-8488-40F85A8397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3065" y="649563"/>
            <a:ext cx="597089" cy="5917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7E0E1F-F018-4F8E-BE07-CE3656A60B06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10862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DC9FA9F-9024-44CA-B1A8-4A5B6DC2E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56" y="1832211"/>
            <a:ext cx="6415088" cy="1486925"/>
          </a:xfrm>
          <a:prstGeom prst="rect">
            <a:avLst/>
          </a:prstGeom>
        </p:spPr>
      </p:pic>
      <p:pic>
        <p:nvPicPr>
          <p:cNvPr id="6" name="رسم 5" descr="علامة اختيار">
            <a:extLst>
              <a:ext uri="{FF2B5EF4-FFF2-40B4-BE49-F238E27FC236}">
                <a16:creationId xmlns:a16="http://schemas.microsoft.com/office/drawing/2014/main" id="{7E3B703A-29D5-4552-84B0-7D2B02B02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8258" y="2502658"/>
            <a:ext cx="447818" cy="447818"/>
          </a:xfrm>
          <a:prstGeom prst="rect">
            <a:avLst/>
          </a:prstGeom>
        </p:spPr>
      </p:pic>
      <p:pic>
        <p:nvPicPr>
          <p:cNvPr id="7" name="رسم 6" descr="علامة اختيار">
            <a:extLst>
              <a:ext uri="{FF2B5EF4-FFF2-40B4-BE49-F238E27FC236}">
                <a16:creationId xmlns:a16="http://schemas.microsoft.com/office/drawing/2014/main" id="{066625BA-EB4B-41CF-A332-98153EDEE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6375" y="2502658"/>
            <a:ext cx="447818" cy="447818"/>
          </a:xfrm>
          <a:prstGeom prst="rect">
            <a:avLst/>
          </a:prstGeom>
        </p:spPr>
      </p:pic>
      <p:pic>
        <p:nvPicPr>
          <p:cNvPr id="8" name="رسم 7" descr="علامة اختيار">
            <a:extLst>
              <a:ext uri="{FF2B5EF4-FFF2-40B4-BE49-F238E27FC236}">
                <a16:creationId xmlns:a16="http://schemas.microsoft.com/office/drawing/2014/main" id="{6C1F0E8F-DDB7-4864-8C24-A9D8F95E8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5900" y="2502658"/>
            <a:ext cx="447818" cy="44781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A6CB602-ACE2-4138-BCCD-347F7B3F3D3B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C60A0-F7EC-40C8-8217-9C0272DAA62A}"/>
              </a:ext>
            </a:extLst>
          </p:cNvPr>
          <p:cNvSpPr txBox="1">
            <a:spLocks/>
          </p:cNvSpPr>
          <p:nvPr/>
        </p:nvSpPr>
        <p:spPr>
          <a:xfrm>
            <a:off x="907080" y="229294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Homework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CD932C-AA21-4B00-A942-6981DB023D19}"/>
              </a:ext>
            </a:extLst>
          </p:cNvPr>
          <p:cNvSpPr txBox="1">
            <a:spLocks/>
          </p:cNvSpPr>
          <p:nvPr/>
        </p:nvSpPr>
        <p:spPr>
          <a:xfrm>
            <a:off x="1746957" y="2877160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Page 117</a:t>
            </a:r>
          </a:p>
        </p:txBody>
      </p:sp>
    </p:spTree>
    <p:extLst>
      <p:ext uri="{BB962C8B-B14F-4D97-AF65-F5344CB8AC3E}">
        <p14:creationId xmlns:p14="http://schemas.microsoft.com/office/powerpoint/2010/main" val="35451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19" y="1266155"/>
            <a:ext cx="5474073" cy="193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831207" y="1740916"/>
            <a:ext cx="1899048" cy="126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758" b="1" dirty="0">
                <a:solidFill>
                  <a:srgbClr val="CC0066"/>
                </a:solidFill>
                <a:latin typeface="Comic Sans MS" panose="030F0702030302020204" pitchFamily="66" charset="0"/>
              </a:rPr>
              <a:t>         in</a:t>
            </a:r>
          </a:p>
          <a:p>
            <a:pPr algn="l" rtl="0">
              <a:lnSpc>
                <a:spcPct val="150000"/>
              </a:lnSpc>
            </a:pPr>
            <a:r>
              <a:rPr lang="en-US" sz="1758" b="1" dirty="0">
                <a:solidFill>
                  <a:srgbClr val="CC0066"/>
                </a:solidFill>
                <a:latin typeface="Comic Sans MS" panose="030F0702030302020204" pitchFamily="66" charset="0"/>
              </a:rPr>
              <a:t>  on</a:t>
            </a:r>
          </a:p>
          <a:p>
            <a:pPr algn="l" rtl="0">
              <a:lnSpc>
                <a:spcPct val="150000"/>
              </a:lnSpc>
            </a:pPr>
            <a:r>
              <a:rPr lang="en-US" sz="1758" b="1" dirty="0">
                <a:solidFill>
                  <a:srgbClr val="CC0066"/>
                </a:solidFill>
                <a:latin typeface="Comic Sans MS" panose="030F0702030302020204" pitchFamily="66" charset="0"/>
              </a:rPr>
              <a:t>     in</a:t>
            </a:r>
            <a:endParaRPr lang="ar-SA" sz="1758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521524" y="2176115"/>
            <a:ext cx="1899048" cy="85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758" b="1" dirty="0">
                <a:solidFill>
                  <a:srgbClr val="CC0066"/>
                </a:solidFill>
                <a:latin typeface="Comic Sans MS" panose="030F0702030302020204" pitchFamily="66" charset="0"/>
              </a:rPr>
              <a:t>  on</a:t>
            </a:r>
          </a:p>
          <a:p>
            <a:pPr algn="l" rtl="0">
              <a:lnSpc>
                <a:spcPct val="150000"/>
              </a:lnSpc>
            </a:pPr>
            <a:r>
              <a:rPr lang="en-US" sz="1758" b="1" dirty="0">
                <a:solidFill>
                  <a:srgbClr val="CC0066"/>
                </a:solidFill>
                <a:latin typeface="Comic Sans MS" panose="030F0702030302020204" pitchFamily="66" charset="0"/>
              </a:rPr>
              <a:t>  on</a:t>
            </a:r>
          </a:p>
        </p:txBody>
      </p:sp>
    </p:spTree>
    <p:extLst>
      <p:ext uri="{BB962C8B-B14F-4D97-AF65-F5344CB8AC3E}">
        <p14:creationId xmlns:p14="http://schemas.microsoft.com/office/powerpoint/2010/main" val="359705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28" y="118813"/>
            <a:ext cx="5657580" cy="484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079500" y="2799239"/>
            <a:ext cx="4589365" cy="2509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28" b="1" dirty="0">
                <a:solidFill>
                  <a:srgbClr val="CC0066"/>
                </a:solidFill>
                <a:latin typeface="Comic Sans MS" panose="030F0702030302020204" pitchFamily="66" charset="0"/>
              </a:rPr>
              <a:t>Yes</a:t>
            </a:r>
          </a:p>
          <a:p>
            <a:pPr algn="l" rtl="0"/>
            <a:endParaRPr lang="en-US" sz="1428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1428" b="1" dirty="0">
                <a:solidFill>
                  <a:srgbClr val="CC0066"/>
                </a:solidFill>
                <a:latin typeface="Comic Sans MS" panose="030F0702030302020204" pitchFamily="66" charset="0"/>
              </a:rPr>
              <a:t>No</a:t>
            </a:r>
          </a:p>
          <a:p>
            <a:pPr algn="l" rtl="0"/>
            <a:r>
              <a:rPr lang="en-US" sz="1428" b="1" dirty="0">
                <a:solidFill>
                  <a:srgbClr val="0033CC"/>
                </a:solidFill>
                <a:latin typeface="Comic Sans MS" panose="030F0702030302020204" pitchFamily="66" charset="0"/>
              </a:rPr>
              <a:t>There are over 200 stores in Penang.</a:t>
            </a:r>
          </a:p>
          <a:p>
            <a:pPr algn="l" rtl="0"/>
            <a:r>
              <a:rPr lang="en-US" sz="1428" b="1" dirty="0">
                <a:solidFill>
                  <a:srgbClr val="CC0066"/>
                </a:solidFill>
                <a:latin typeface="Comic Sans MS" panose="030F0702030302020204" pitchFamily="66" charset="0"/>
              </a:rPr>
              <a:t>No</a:t>
            </a:r>
          </a:p>
          <a:p>
            <a:pPr algn="l" rtl="0"/>
            <a:r>
              <a:rPr lang="en-US" sz="1428" b="1" dirty="0">
                <a:solidFill>
                  <a:srgbClr val="0033CC"/>
                </a:solidFill>
                <a:latin typeface="Comic Sans MS" panose="030F0702030302020204" pitchFamily="66" charset="0"/>
              </a:rPr>
              <a:t>There are big hotels in the town. </a:t>
            </a:r>
          </a:p>
          <a:p>
            <a:pPr algn="l" rtl="0"/>
            <a:r>
              <a:rPr lang="en-US" sz="1428" b="1" dirty="0">
                <a:solidFill>
                  <a:srgbClr val="CC0066"/>
                </a:solidFill>
                <a:latin typeface="Comic Sans MS" panose="030F0702030302020204" pitchFamily="66" charset="0"/>
              </a:rPr>
              <a:t>No</a:t>
            </a:r>
          </a:p>
          <a:p>
            <a:pPr algn="l" rtl="0"/>
            <a:r>
              <a:rPr lang="en-US" sz="1428" b="1" dirty="0">
                <a:solidFill>
                  <a:srgbClr val="0033CC"/>
                </a:solidFill>
                <a:latin typeface="Comic Sans MS" panose="030F0702030302020204" pitchFamily="66" charset="0"/>
              </a:rPr>
              <a:t>KOMTAR is the name of shopping mall.</a:t>
            </a:r>
          </a:p>
          <a:p>
            <a:pPr algn="l" rtl="0"/>
            <a:r>
              <a:rPr lang="en-US" sz="1428" b="1" dirty="0">
                <a:solidFill>
                  <a:srgbClr val="CC0066"/>
                </a:solidFill>
                <a:latin typeface="Comic Sans MS" panose="030F0702030302020204" pitchFamily="66" charset="0"/>
              </a:rPr>
              <a:t>No</a:t>
            </a:r>
          </a:p>
          <a:p>
            <a:pPr algn="l" rtl="0"/>
            <a:r>
              <a:rPr lang="en-US" sz="1428" b="1" dirty="0">
                <a:solidFill>
                  <a:srgbClr val="0033CC"/>
                </a:solidFill>
                <a:latin typeface="Comic Sans MS" panose="030F0702030302020204" pitchFamily="66" charset="0"/>
              </a:rPr>
              <a:t>There are many beautiful parks in Penang.</a:t>
            </a:r>
          </a:p>
          <a:p>
            <a:pPr algn="l" rtl="0"/>
            <a:endParaRPr lang="ar-SA" sz="1428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5880" y="380199"/>
            <a:ext cx="1701107" cy="496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25" b="1" dirty="0">
                <a:solidFill>
                  <a:schemeClr val="bg2"/>
                </a:solidFill>
                <a:latin typeface="Poppins" charset="0"/>
                <a:ea typeface="Poppins" charset="0"/>
                <a:cs typeface="Poppins" charset="0"/>
              </a:rPr>
              <a:t>COVID 19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r="471"/>
          <a:stretch>
            <a:fillRect/>
          </a:stretch>
        </p:blipFill>
        <p:spPr>
          <a:xfrm>
            <a:off x="6557165" y="1068896"/>
            <a:ext cx="1647825" cy="1595437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915994" y="1047351"/>
            <a:ext cx="1649413" cy="1595437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2808180" y="1041730"/>
            <a:ext cx="1649413" cy="159543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4700366" y="997094"/>
            <a:ext cx="1647825" cy="1595437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244151" y="2735182"/>
            <a:ext cx="2806076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244151" y="3543220"/>
            <a:ext cx="660925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1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239575" y="3935635"/>
            <a:ext cx="7463117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007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007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100" b="1" dirty="0">
              <a:ln w="0"/>
              <a:solidFill>
                <a:srgbClr val="007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250601" y="3138591"/>
            <a:ext cx="4873328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1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239575" y="4317010"/>
            <a:ext cx="423019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1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88" y="4390579"/>
            <a:ext cx="680516" cy="6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04686C-0E31-497F-8F00-732521D53BA8}"/>
              </a:ext>
            </a:extLst>
          </p:cNvPr>
          <p:cNvSpPr/>
          <p:nvPr/>
        </p:nvSpPr>
        <p:spPr>
          <a:xfrm>
            <a:off x="1365195" y="281175"/>
            <a:ext cx="5262694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66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iwani Bent" panose="0201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37392-3A9F-4F41-B1D8-E6552400DAE0}"/>
              </a:ext>
            </a:extLst>
          </p:cNvPr>
          <p:cNvSpPr txBox="1"/>
          <p:nvPr/>
        </p:nvSpPr>
        <p:spPr>
          <a:xfrm>
            <a:off x="143555" y="2113635"/>
            <a:ext cx="22717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Day:</a:t>
            </a:r>
          </a:p>
          <a:p>
            <a:endParaRPr lang="en-US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  <a:p>
            <a:r>
              <a:rPr lang="en-US" sz="4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C60A0-F7EC-40C8-8217-9C0272DAA62A}"/>
              </a:ext>
            </a:extLst>
          </p:cNvPr>
          <p:cNvSpPr txBox="1">
            <a:spLocks/>
          </p:cNvSpPr>
          <p:nvPr/>
        </p:nvSpPr>
        <p:spPr>
          <a:xfrm>
            <a:off x="907080" y="229294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3EAE6-1534-43B4-A7BA-54F0E9C0D4CA}"/>
              </a:ext>
            </a:extLst>
          </p:cNvPr>
          <p:cNvSpPr txBox="1">
            <a:spLocks/>
          </p:cNvSpPr>
          <p:nvPr/>
        </p:nvSpPr>
        <p:spPr>
          <a:xfrm>
            <a:off x="296260" y="1197405"/>
            <a:ext cx="5955496" cy="25959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1.read a conversation correctly</a:t>
            </a:r>
          </a:p>
          <a:p>
            <a:r>
              <a:rPr lang="en-US" sz="2400" dirty="0"/>
              <a:t>2.practice making a conversation correctly</a:t>
            </a:r>
          </a:p>
          <a:p>
            <a:r>
              <a:rPr lang="en-US" sz="2400" dirty="0"/>
              <a:t>3. give information about their neighborhood.</a:t>
            </a:r>
          </a:p>
          <a:p>
            <a:r>
              <a:rPr lang="en-US" sz="2400" dirty="0"/>
              <a:t>4.  Identify the main idea of reading</a:t>
            </a:r>
          </a:p>
          <a:p>
            <a:r>
              <a:rPr lang="en-US" sz="2400" dirty="0"/>
              <a:t>5.  answer questions after reading about it.</a:t>
            </a:r>
          </a:p>
        </p:txBody>
      </p:sp>
    </p:spTree>
    <p:extLst>
      <p:ext uri="{BB962C8B-B14F-4D97-AF65-F5344CB8AC3E}">
        <p14:creationId xmlns:p14="http://schemas.microsoft.com/office/powerpoint/2010/main" val="301108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259DC33-1DB2-456B-B2B9-3B4FF7C3AEAD}"/>
              </a:ext>
            </a:extLst>
          </p:cNvPr>
          <p:cNvSpPr txBox="1"/>
          <p:nvPr/>
        </p:nvSpPr>
        <p:spPr>
          <a:xfrm>
            <a:off x="106136" y="1960930"/>
            <a:ext cx="3054099" cy="1061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100" b="1" i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the people? </a:t>
            </a:r>
          </a:p>
          <a:p>
            <a:r>
              <a:rPr lang="en-US" sz="2100" b="1" i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the boy is asking?</a:t>
            </a:r>
            <a:endParaRPr lang="ar-SA" sz="2100" b="1" i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E64E17A-6F89-4CC4-ACA4-F15D0D1EA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r="1343" b="1840"/>
          <a:stretch/>
        </p:blipFill>
        <p:spPr>
          <a:xfrm>
            <a:off x="3350361" y="1188534"/>
            <a:ext cx="5650084" cy="35210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B6D9A9-CB24-4C8D-93AF-1E9A6FE71E88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Conversation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BEB6C-B616-498E-A30C-11B8F4E4E67B}"/>
              </a:ext>
            </a:extLst>
          </p:cNvPr>
          <p:cNvSpPr/>
          <p:nvPr/>
        </p:nvSpPr>
        <p:spPr>
          <a:xfrm>
            <a:off x="7134512" y="4604585"/>
            <a:ext cx="196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Pages 60 &amp; 61</a:t>
            </a:r>
          </a:p>
        </p:txBody>
      </p:sp>
    </p:spTree>
    <p:extLst>
      <p:ext uri="{BB962C8B-B14F-4D97-AF65-F5344CB8AC3E}">
        <p14:creationId xmlns:p14="http://schemas.microsoft.com/office/powerpoint/2010/main" val="3024838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8BEEE5F-DB04-4310-8185-548DDBB06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900" y="1037411"/>
            <a:ext cx="6108199" cy="4098800"/>
          </a:xfrm>
          <a:prstGeom prst="rect">
            <a:avLst/>
          </a:prstGeom>
        </p:spPr>
      </p:pic>
      <p:pic>
        <p:nvPicPr>
          <p:cNvPr id="5" name="SG Bk 1 F-SA_2020_44">
            <a:hlinkClick r:id="" action="ppaction://media"/>
            <a:extLst>
              <a:ext uri="{FF2B5EF4-FFF2-40B4-BE49-F238E27FC236}">
                <a16:creationId xmlns:a16="http://schemas.microsoft.com/office/drawing/2014/main" id="{CAE5D549-4A5B-499D-941F-4B14B3BDFD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8805" y="1197405"/>
            <a:ext cx="743578" cy="7369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772191-EF0A-492D-91AF-DC7934AC90D7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Conversation</a:t>
            </a:r>
          </a:p>
        </p:txBody>
      </p:sp>
    </p:spTree>
    <p:extLst>
      <p:ext uri="{BB962C8B-B14F-4D97-AF65-F5344CB8AC3E}">
        <p14:creationId xmlns:p14="http://schemas.microsoft.com/office/powerpoint/2010/main" val="224287927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72CD8BF-9018-43AF-961F-897E3755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05" y="1502815"/>
            <a:ext cx="6033344" cy="227848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068480C-B967-4F66-8316-FA2EF5A330B8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Conversation</a:t>
            </a:r>
          </a:p>
        </p:txBody>
      </p:sp>
    </p:spTree>
    <p:extLst>
      <p:ext uri="{BB962C8B-B14F-4D97-AF65-F5344CB8AC3E}">
        <p14:creationId xmlns:p14="http://schemas.microsoft.com/office/powerpoint/2010/main" val="166604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95AA339B-4967-446B-A3A1-1EDAA4B06DB4}"/>
              </a:ext>
            </a:extLst>
          </p:cNvPr>
          <p:cNvSpPr txBox="1"/>
          <p:nvPr/>
        </p:nvSpPr>
        <p:spPr>
          <a:xfrm>
            <a:off x="4419295" y="2006399"/>
            <a:ext cx="4428445" cy="1938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He’s going to Bedford Park.</a:t>
            </a:r>
          </a:p>
          <a:p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the number 20 bus.</a:t>
            </a:r>
          </a:p>
          <a:p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about 15 minutes away by bus.</a:t>
            </a:r>
          </a:p>
          <a:p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F line goes to Bedford Park.</a:t>
            </a:r>
          </a:p>
          <a:p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5.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Luis takes the subway.</a:t>
            </a:r>
            <a:endParaRPr lang="ar-SA" sz="2800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2749F-F8EB-445B-88E5-499035F1B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1808225"/>
            <a:ext cx="4212401" cy="21368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6DB8CB-B7C6-4C4E-8FF6-248CB7805A67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Conversation</a:t>
            </a:r>
          </a:p>
        </p:txBody>
      </p:sp>
      <p:sp>
        <p:nvSpPr>
          <p:cNvPr id="6" name="مربع نص 2">
            <a:extLst>
              <a:ext uri="{FF2B5EF4-FFF2-40B4-BE49-F238E27FC236}">
                <a16:creationId xmlns:a16="http://schemas.microsoft.com/office/drawing/2014/main" id="{72B0DAD7-9EA2-4D40-A3DB-426AE3B7A8A2}"/>
              </a:ext>
            </a:extLst>
          </p:cNvPr>
          <p:cNvSpPr txBox="1"/>
          <p:nvPr/>
        </p:nvSpPr>
        <p:spPr>
          <a:xfrm>
            <a:off x="4572000" y="1268842"/>
            <a:ext cx="3207110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regano" panose="03060702040602030A04" pitchFamily="66" charset="0"/>
              </a:rPr>
              <a:t>Answers</a:t>
            </a:r>
            <a:endParaRPr lang="ar-SA" sz="4000" dirty="0">
              <a:solidFill>
                <a:schemeClr val="tx1">
                  <a:lumMod val="75000"/>
                  <a:lumOff val="25000"/>
                </a:schemeClr>
              </a:solidFill>
              <a:latin typeface="Oregano" panose="03060702040602030A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0E8A9F6-00EC-4A36-8FA9-7FF5C4A7F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85" y="1502815"/>
            <a:ext cx="4522837" cy="158436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F0B512B-450E-40C1-BB8D-51E9BB138F5B}"/>
              </a:ext>
            </a:extLst>
          </p:cNvPr>
          <p:cNvSpPr txBox="1">
            <a:spLocks/>
          </p:cNvSpPr>
          <p:nvPr/>
        </p:nvSpPr>
        <p:spPr>
          <a:xfrm>
            <a:off x="296260" y="371549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Conversation</a:t>
            </a:r>
          </a:p>
        </p:txBody>
      </p:sp>
    </p:spTree>
    <p:extLst>
      <p:ext uri="{BB962C8B-B14F-4D97-AF65-F5344CB8AC3E}">
        <p14:creationId xmlns:p14="http://schemas.microsoft.com/office/powerpoint/2010/main" val="35983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On-screen Show (16:9)</PresentationFormat>
  <Paragraphs>54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Comic Sans MS</vt:lpstr>
      <vt:lpstr>Krub</vt:lpstr>
      <vt:lpstr>Oregano</vt:lpstr>
      <vt:lpstr>Poppins</vt:lpstr>
      <vt:lpstr>StagSans-Light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2021-12-19T13:18:44Z</dcterms:modified>
</cp:coreProperties>
</file>