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3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media1.mp4" ContentType="video/unknown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latinLnBrk="0">
      <a:defRPr sz="1200">
        <a:latin typeface="+mj-lt"/>
        <a:ea typeface="+mj-ea"/>
        <a:cs typeface="+mj-cs"/>
        <a:sym typeface="Calibri"/>
      </a:defRPr>
    </a:lvl1pPr>
    <a:lvl2pPr indent="228600" algn="r" latinLnBrk="0">
      <a:defRPr sz="1200">
        <a:latin typeface="+mj-lt"/>
        <a:ea typeface="+mj-ea"/>
        <a:cs typeface="+mj-cs"/>
        <a:sym typeface="Calibri"/>
      </a:defRPr>
    </a:lvl2pPr>
    <a:lvl3pPr indent="457200" algn="r" latinLnBrk="0">
      <a:defRPr sz="1200">
        <a:latin typeface="+mj-lt"/>
        <a:ea typeface="+mj-ea"/>
        <a:cs typeface="+mj-cs"/>
        <a:sym typeface="Calibri"/>
      </a:defRPr>
    </a:lvl3pPr>
    <a:lvl4pPr indent="685800" algn="r" latinLnBrk="0">
      <a:defRPr sz="1200">
        <a:latin typeface="+mj-lt"/>
        <a:ea typeface="+mj-ea"/>
        <a:cs typeface="+mj-cs"/>
        <a:sym typeface="Calibri"/>
      </a:defRPr>
    </a:lvl4pPr>
    <a:lvl5pPr indent="914400" algn="r" latinLnBrk="0">
      <a:defRPr sz="1200">
        <a:latin typeface="+mj-lt"/>
        <a:ea typeface="+mj-ea"/>
        <a:cs typeface="+mj-cs"/>
        <a:sym typeface="Calibri"/>
      </a:defRPr>
    </a:lvl5pPr>
    <a:lvl6pPr indent="1143000" algn="r" latinLnBrk="0">
      <a:defRPr sz="1200">
        <a:latin typeface="+mj-lt"/>
        <a:ea typeface="+mj-ea"/>
        <a:cs typeface="+mj-cs"/>
        <a:sym typeface="Calibri"/>
      </a:defRPr>
    </a:lvl6pPr>
    <a:lvl7pPr indent="1371600" algn="r" latinLnBrk="0">
      <a:defRPr sz="1200">
        <a:latin typeface="+mj-lt"/>
        <a:ea typeface="+mj-ea"/>
        <a:cs typeface="+mj-cs"/>
        <a:sym typeface="Calibri"/>
      </a:defRPr>
    </a:lvl7pPr>
    <a:lvl8pPr indent="1600200" algn="r" latinLnBrk="0">
      <a:defRPr sz="1200">
        <a:latin typeface="+mj-lt"/>
        <a:ea typeface="+mj-ea"/>
        <a:cs typeface="+mj-cs"/>
        <a:sym typeface="Calibri"/>
      </a:defRPr>
    </a:lvl8pPr>
    <a:lvl9pPr indent="1828800" algn="r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4572000" y="3237181"/>
            <a:ext cx="3617401" cy="566402"/>
          </a:xfrm>
          <a:prstGeom prst="rect">
            <a:avLst/>
          </a:prstGeom>
        </p:spPr>
        <p:txBody>
          <a:bodyPr lIns="91423" tIns="91423" rIns="91423" bIns="91423"/>
          <a:lstStyle>
            <a:lvl1pPr algn="l" defTabSz="1219200">
              <a:lnSpc>
                <a:spcPct val="70000"/>
              </a:lnSpc>
              <a:defRPr b="1" sz="9200">
                <a:solidFill>
                  <a:srgbClr val="FFFFFF"/>
                </a:solidFill>
                <a:latin typeface="Reenie Beanie"/>
                <a:ea typeface="Reenie Beanie"/>
                <a:cs typeface="Reenie Beanie"/>
                <a:sym typeface="Reenie Beanie"/>
              </a:defRPr>
            </a:lvl1pPr>
          </a:lstStyle>
          <a:p>
            <a:pPr rtl="0">
              <a:defRPr/>
            </a:pPr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4572000" y="3956000"/>
            <a:ext cx="3617401" cy="604200"/>
          </a:xfrm>
          <a:prstGeom prst="rect">
            <a:avLst/>
          </a:prstGeom>
        </p:spPr>
        <p:txBody>
          <a:bodyPr lIns="91423" tIns="91423" rIns="91423" bIns="91423"/>
          <a:lstStyle>
            <a:lvl1pPr marL="304800" indent="-190500" algn="l" defTabSz="1219200"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304800" indent="38100" algn="l" defTabSz="1219200"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304800" indent="38100" algn="l" defTabSz="1219200"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304800" indent="38100" algn="l" defTabSz="1219200"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304800" indent="38100" algn="l" defTabSz="1219200"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</a:lstStyle>
          <a:p>
            <a:pPr rtl="0">
              <a:defRPr/>
            </a:pPr>
            <a:r>
              <a:t>Body Level One</a:t>
            </a:r>
          </a:p>
          <a:p>
            <a:pPr lvl="1" rtl="0">
              <a:defRPr/>
            </a:pPr>
            <a:r>
              <a:t>Body Level Two</a:t>
            </a:r>
          </a:p>
          <a:p>
            <a:pPr lvl="2" rtl="0">
              <a:defRPr/>
            </a:pPr>
            <a:r>
              <a:t>Body Level Three</a:t>
            </a:r>
          </a:p>
          <a:p>
            <a:pPr lvl="3" rtl="0">
              <a:defRPr/>
            </a:pPr>
            <a:r>
              <a:t>Body Level Four</a:t>
            </a:r>
          </a:p>
          <a:p>
            <a:pPr lvl="4" rtl="0">
              <a:defRPr/>
            </a:pPr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6223041" y="5467817"/>
            <a:ext cx="330159" cy="313391"/>
          </a:xfrm>
          <a:prstGeom prst="rect">
            <a:avLst/>
          </a:prstGeom>
        </p:spPr>
        <p:txBody>
          <a:bodyPr lIns="45718" tIns="45718" rIns="45718" bIns="45718"/>
          <a:lstStyle>
            <a:lvl1pPr algn="r" defTabSz="12192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6"/>
          <p:cNvSpPr txBox="1"/>
          <p:nvPr/>
        </p:nvSpPr>
        <p:spPr>
          <a:xfrm>
            <a:off x="36569" y="6070996"/>
            <a:ext cx="8298186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1219200">
              <a:defRPr>
                <a:solidFill>
                  <a:srgbClr val="A6A6A6"/>
                </a:solidFill>
              </a:defRPr>
            </a:pPr>
            <a:r>
              <a:t>This presentation uses a free template provided by FPPT.com</a:t>
            </a:r>
          </a:p>
          <a:p>
            <a:pPr algn="l" defTabSz="1219200">
              <a:defRPr>
                <a:solidFill>
                  <a:srgbClr val="A6A6A6"/>
                </a:solidFill>
              </a:defRPr>
            </a:pPr>
            <a:r>
              <a:t>www.free-power-point-templates.com</a:t>
            </a:r>
          </a:p>
        </p:txBody>
      </p:sp>
      <p:sp>
        <p:nvSpPr>
          <p:cNvPr id="102" name="Title Text"/>
          <p:cNvSpPr txBox="1"/>
          <p:nvPr>
            <p:ph type="title"/>
          </p:nvPr>
        </p:nvSpPr>
        <p:spPr>
          <a:xfrm>
            <a:off x="448964" y="1138424"/>
            <a:ext cx="8246072" cy="763528"/>
          </a:xfrm>
          <a:prstGeom prst="rect">
            <a:avLst/>
          </a:prstGeom>
        </p:spPr>
        <p:txBody>
          <a:bodyPr/>
          <a:lstStyle>
            <a:lvl1pPr algn="l" defTabSz="1219200">
              <a:defRPr sz="4800">
                <a:solidFill>
                  <a:srgbClr val="FFFFF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xfrm>
            <a:off x="448966" y="2207360"/>
            <a:ext cx="8246071" cy="3512214"/>
          </a:xfrm>
          <a:prstGeom prst="rect">
            <a:avLst/>
          </a:prstGeom>
        </p:spPr>
        <p:txBody>
          <a:bodyPr/>
          <a:lstStyle>
            <a:lvl1pPr marL="440871" indent="-440871" algn="l" defTabSz="1219200">
              <a:spcBef>
                <a:spcPts val="800"/>
              </a:spcBef>
              <a:defRPr sz="3600">
                <a:solidFill>
                  <a:srgbClr val="002060"/>
                </a:solidFill>
              </a:defRPr>
            </a:lvl1pPr>
            <a:lvl2pPr marL="824592" indent="-367392" algn="l" defTabSz="1219200">
              <a:spcBef>
                <a:spcPts val="800"/>
              </a:spcBef>
              <a:defRPr sz="3600">
                <a:solidFill>
                  <a:srgbClr val="002060"/>
                </a:solidFill>
              </a:defRPr>
            </a:lvl2pPr>
            <a:lvl3pPr marL="1257300" indent="-342900" algn="l" defTabSz="1219200">
              <a:spcBef>
                <a:spcPts val="800"/>
              </a:spcBef>
              <a:defRPr sz="3600">
                <a:solidFill>
                  <a:srgbClr val="002060"/>
                </a:solidFill>
              </a:defRPr>
            </a:lvl3pPr>
            <a:lvl4pPr marL="1783079" indent="-411479" algn="l" defTabSz="1219200">
              <a:spcBef>
                <a:spcPts val="800"/>
              </a:spcBef>
              <a:defRPr sz="3600">
                <a:solidFill>
                  <a:srgbClr val="002060"/>
                </a:solidFill>
              </a:defRPr>
            </a:lvl4pPr>
            <a:lvl5pPr marL="2240279" indent="-411479" algn="l" defTabSz="1219200">
              <a:spcBef>
                <a:spcPts val="800"/>
              </a:spcBef>
              <a:defRPr sz="3600">
                <a:solidFill>
                  <a:srgbClr val="002060"/>
                </a:solidFill>
              </a:defRPr>
            </a:lvl5pPr>
          </a:lstStyle>
          <a:p>
            <a:pPr rtl="0">
              <a:defRPr/>
            </a:pPr>
            <a:r>
              <a:t>Body Level One</a:t>
            </a:r>
          </a:p>
          <a:p>
            <a:pPr lvl="1" rtl="0">
              <a:defRPr/>
            </a:pPr>
            <a:r>
              <a:t>Body Level Two</a:t>
            </a:r>
          </a:p>
          <a:p>
            <a:pPr lvl="2" rtl="0">
              <a:defRPr/>
            </a:pPr>
            <a:r>
              <a:t>Body Level Three</a:t>
            </a:r>
          </a:p>
          <a:p>
            <a:pPr lvl="3" rtl="0">
              <a:defRPr/>
            </a:pPr>
            <a:r>
              <a:t>Body Level Four</a:t>
            </a:r>
          </a:p>
          <a:p>
            <a:pPr lvl="4" rtl="0">
              <a:defRPr/>
            </a:pPr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xfrm>
            <a:off x="8376681" y="5611138"/>
            <a:ext cx="310119" cy="300594"/>
          </a:xfrm>
          <a:prstGeom prst="rect">
            <a:avLst/>
          </a:prstGeom>
        </p:spPr>
        <p:txBody>
          <a:bodyPr/>
          <a:lstStyle>
            <a:lvl1pPr algn="r" defTabSz="1219200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6"/>
          <p:cNvSpPr txBox="1"/>
          <p:nvPr/>
        </p:nvSpPr>
        <p:spPr>
          <a:xfrm>
            <a:off x="36569" y="6070996"/>
            <a:ext cx="8298186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1219200">
              <a:defRPr>
                <a:solidFill>
                  <a:srgbClr val="A6A6A6"/>
                </a:solidFill>
              </a:defRPr>
            </a:pPr>
            <a:r>
              <a:t>This presentation uses a free template provided by FPPT.com</a:t>
            </a:r>
          </a:p>
          <a:p>
            <a:pPr algn="l" defTabSz="1219200">
              <a:defRPr>
                <a:solidFill>
                  <a:srgbClr val="A6A6A6"/>
                </a:solidFill>
              </a:defRPr>
            </a:pPr>
            <a:r>
              <a:t>www.free-power-point-templates.com</a:t>
            </a:r>
          </a:p>
        </p:txBody>
      </p:sp>
      <p:sp>
        <p:nvSpPr>
          <p:cNvPr id="112" name="Click to edit Master title style"/>
          <p:cNvSpPr txBox="1"/>
          <p:nvPr>
            <p:ph type="title" hasCustomPrompt="1"/>
          </p:nvPr>
        </p:nvSpPr>
        <p:spPr>
          <a:xfrm>
            <a:off x="448964" y="3429000"/>
            <a:ext cx="8246072" cy="1374345"/>
          </a:xfrm>
          <a:prstGeom prst="rect">
            <a:avLst/>
          </a:prstGeom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/>
          <a:lstStyle>
            <a:lvl1pPr algn="l" defTabSz="1219200">
              <a:defRPr sz="48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Click to edit Master title style</a:t>
            </a:r>
          </a:p>
        </p:txBody>
      </p:sp>
      <p:sp>
        <p:nvSpPr>
          <p:cNvPr id="113" name="Body Level One…"/>
          <p:cNvSpPr txBox="1"/>
          <p:nvPr>
            <p:ph type="body" sz="quarter" idx="1"/>
          </p:nvPr>
        </p:nvSpPr>
        <p:spPr>
          <a:xfrm>
            <a:off x="456314" y="2970884"/>
            <a:ext cx="8231372" cy="610821"/>
          </a:xfrm>
          <a:prstGeom prst="rect">
            <a:avLst/>
          </a:prstGeom>
        </p:spPr>
        <p:txBody>
          <a:bodyPr/>
          <a:lstStyle>
            <a:lvl1pPr marL="0" indent="0" algn="l" defTabSz="1219200">
              <a:spcBef>
                <a:spcPts val="800"/>
              </a:spcBef>
              <a:buSzTx/>
              <a:buFontTx/>
              <a:buNone/>
              <a:defRPr sz="3600">
                <a:solidFill>
                  <a:srgbClr val="002060"/>
                </a:solidFill>
              </a:defRPr>
            </a:lvl1pPr>
            <a:lvl2pPr marL="0" indent="457200" algn="l" defTabSz="1219200">
              <a:spcBef>
                <a:spcPts val="800"/>
              </a:spcBef>
              <a:buSzTx/>
              <a:buFontTx/>
              <a:buNone/>
              <a:defRPr sz="3600">
                <a:solidFill>
                  <a:srgbClr val="002060"/>
                </a:solidFill>
              </a:defRPr>
            </a:lvl2pPr>
            <a:lvl3pPr marL="0" indent="914400" algn="l" defTabSz="1219200">
              <a:spcBef>
                <a:spcPts val="800"/>
              </a:spcBef>
              <a:buSzTx/>
              <a:buFontTx/>
              <a:buNone/>
              <a:defRPr sz="3600">
                <a:solidFill>
                  <a:srgbClr val="002060"/>
                </a:solidFill>
              </a:defRPr>
            </a:lvl3pPr>
            <a:lvl4pPr marL="0" indent="1371600" algn="l" defTabSz="1219200">
              <a:spcBef>
                <a:spcPts val="800"/>
              </a:spcBef>
              <a:buSzTx/>
              <a:buFontTx/>
              <a:buNone/>
              <a:defRPr sz="3600">
                <a:solidFill>
                  <a:srgbClr val="002060"/>
                </a:solidFill>
              </a:defRPr>
            </a:lvl4pPr>
            <a:lvl5pPr marL="0" indent="1828800" algn="l" defTabSz="1219200">
              <a:spcBef>
                <a:spcPts val="800"/>
              </a:spcBef>
              <a:buSzTx/>
              <a:buFontTx/>
              <a:buNone/>
              <a:defRPr sz="3600">
                <a:solidFill>
                  <a:srgbClr val="002060"/>
                </a:solidFill>
              </a:defRPr>
            </a:lvl5pPr>
          </a:lstStyle>
          <a:p>
            <a:pPr rtl="0">
              <a:defRPr/>
            </a:pPr>
            <a:r>
              <a:t>Body Level One</a:t>
            </a:r>
          </a:p>
          <a:p>
            <a:pPr lvl="1" rtl="0">
              <a:defRPr/>
            </a:pPr>
            <a:r>
              <a:t>Body Level Two</a:t>
            </a:r>
          </a:p>
          <a:p>
            <a:pPr lvl="2" rtl="0">
              <a:defRPr/>
            </a:pPr>
            <a:r>
              <a:t>Body Level Three</a:t>
            </a:r>
          </a:p>
          <a:p>
            <a:pPr lvl="3" rtl="0">
              <a:defRPr/>
            </a:pPr>
            <a:r>
              <a:t>Body Level Four</a:t>
            </a:r>
          </a:p>
          <a:p>
            <a:pPr lvl="4" rtl="0">
              <a:defRPr/>
            </a:pPr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xfrm>
            <a:off x="8376681" y="5611138"/>
            <a:ext cx="310119" cy="300594"/>
          </a:xfrm>
          <a:prstGeom prst="rect">
            <a:avLst/>
          </a:prstGeom>
        </p:spPr>
        <p:txBody>
          <a:bodyPr/>
          <a:lstStyle>
            <a:lvl1pPr algn="r" defTabSz="1219200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r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عنصر نائب للنص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r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عنصر نائب للنص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r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عنصر نائب للصورة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rtl="1">
              <a:defRPr/>
            </a:lvl1pPr>
          </a:lstStyle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rtl="1">
              <a:defRPr/>
            </a:lvl1pPr>
            <a:lvl2pPr rtl="1">
              <a:defRPr/>
            </a:lvl2pPr>
            <a:lvl3pPr rtl="1">
              <a:defRPr/>
            </a:lvl3pPr>
            <a:lvl4pPr rtl="1">
              <a:defRPr/>
            </a:lvl4pPr>
            <a:lvl5pPr rtl="1">
              <a:defRPr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57200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C278100-2ABD-458D-BD26-211A04D0D2E1-L0-001.png" descr="2C278100-2ABD-458D-BD26-211A04D0D2E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971" y="3038781"/>
            <a:ext cx="1359827" cy="135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A04CFD92-6BC1-4A4F-A429-AA85A9CBAC3B-L0-001.jpeg" descr="A04CFD92-6BC1-4A4F-A429-AA85A9CBAC3B-L0-001.jpeg"/>
          <p:cNvPicPr>
            <a:picLocks noChangeAspect="1"/>
          </p:cNvPicPr>
          <p:nvPr/>
        </p:nvPicPr>
        <p:blipFill>
          <a:blip r:embed="rId3">
            <a:extLst/>
          </a:blip>
          <a:srcRect l="11033" t="0" r="4317" b="0"/>
          <a:stretch>
            <a:fillRect/>
          </a:stretch>
        </p:blipFill>
        <p:spPr>
          <a:xfrm>
            <a:off x="5972770" y="3130989"/>
            <a:ext cx="1709453" cy="1267793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Our Rules"/>
          <p:cNvSpPr/>
          <p:nvPr/>
        </p:nvSpPr>
        <p:spPr>
          <a:xfrm>
            <a:off x="2026879" y="1693920"/>
            <a:ext cx="4578010" cy="634980"/>
          </a:xfrm>
          <a:prstGeom prst="roundRect">
            <a:avLst>
              <a:gd name="adj" fmla="val 8828"/>
            </a:avLst>
          </a:prstGeom>
          <a:solidFill>
            <a:srgbClr val="FFFFFF"/>
          </a:solidFill>
          <a:ln w="3175">
            <a:solidFill>
              <a:schemeClr val="accent2"/>
            </a:solidFill>
          </a:ln>
          <a:effectLst>
            <a:outerShdw sx="100000" sy="100000" kx="0" ky="0" algn="b" rotWithShape="0" blurRad="0" dist="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823" tIns="10823" rIns="10823" bIns="10823" anchor="ctr"/>
          <a:lstStyle>
            <a:lvl1pPr algn="ctr">
              <a:defRPr sz="3200">
                <a:solidFill>
                  <a:srgbClr val="99244F"/>
                </a:solidFill>
              </a:defRPr>
            </a:lvl1pPr>
          </a:lstStyle>
          <a:p>
            <a:pPr/>
            <a:r>
              <a:t>Our Rules</a:t>
            </a:r>
          </a:p>
        </p:txBody>
      </p:sp>
      <p:pic>
        <p:nvPicPr>
          <p:cNvPr id="126" name="0138E9F1-CB7D-4E1A-A06A-53B07E41E3E2-L0-001.png" descr="0138E9F1-CB7D-4E1A-A06A-53B07E41E3E2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2646" y="4535586"/>
            <a:ext cx="1465164" cy="1465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C2F286DB-1189-44BB-89BE-38625A518CE8-L0-001.jpeg" descr="C2F286DB-1189-44BB-89BE-38625A518CE8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0521" y="2922844"/>
            <a:ext cx="1501169" cy="1475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Box 2"/>
          <p:cNvSpPr txBox="1"/>
          <p:nvPr/>
        </p:nvSpPr>
        <p:spPr>
          <a:xfrm>
            <a:off x="2915816" y="404664"/>
            <a:ext cx="2972038" cy="1211454"/>
          </a:xfrm>
          <a:prstGeom prst="rect">
            <a:avLst/>
          </a:prstGeom>
          <a:solidFill>
            <a:schemeClr val="accent5"/>
          </a:solidFill>
          <a:ln w="25400">
            <a:solidFill>
              <a:srgbClr val="377E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5400">
                <a:solidFill>
                  <a:srgbClr val="EEECE1"/>
                </a:solidFill>
                <a:latin typeface="MV Boli"/>
                <a:ea typeface="MV Boli"/>
                <a:cs typeface="MV Boli"/>
                <a:sym typeface="MV Boli"/>
              </a:defRPr>
            </a:pPr>
            <a:r>
              <a:t>Theater</a:t>
            </a:r>
            <a:r>
              <a: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  <p:pic>
        <p:nvPicPr>
          <p:cNvPr id="1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583" y="1430355"/>
            <a:ext cx="7200801" cy="4800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1" dur="5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  <p:bldP build="whole" bldLvl="1" animBg="1" rev="0" advAuto="0" spid="18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71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3"/>
          <p:cNvSpPr txBox="1"/>
          <p:nvPr/>
        </p:nvSpPr>
        <p:spPr>
          <a:xfrm>
            <a:off x="294675" y="413192"/>
            <a:ext cx="2488114" cy="2316354"/>
          </a:xfrm>
          <a:prstGeom prst="rect">
            <a:avLst/>
          </a:prstGeom>
          <a:solidFill>
            <a:schemeClr val="accent5"/>
          </a:solidFill>
          <a:ln w="25400">
            <a:solidFill>
              <a:srgbClr val="377E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5400">
                <a:solidFill>
                  <a:srgbClr val="EEECE1"/>
                </a:solidFill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pPr/>
            <a:r>
              <a:t>Frida Kahlo</a:t>
            </a:r>
          </a:p>
        </p:txBody>
      </p:sp>
      <p:pic>
        <p:nvPicPr>
          <p:cNvPr id="18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419" y="3312174"/>
            <a:ext cx="2570627" cy="346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2738" y="3618820"/>
            <a:ext cx="2808312" cy="345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4207" y="3645024"/>
            <a:ext cx="2439250" cy="314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62247" t="0" r="0" b="0"/>
          <a:stretch>
            <a:fillRect/>
          </a:stretch>
        </p:blipFill>
        <p:spPr>
          <a:xfrm>
            <a:off x="3332737" y="10024"/>
            <a:ext cx="2232249" cy="330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0" t="1351" r="41466" b="0"/>
          <a:stretch>
            <a:fillRect/>
          </a:stretch>
        </p:blipFill>
        <p:spPr>
          <a:xfrm>
            <a:off x="5885155" y="66419"/>
            <a:ext cx="3198028" cy="3009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A87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Box 1"/>
          <p:cNvSpPr txBox="1"/>
          <p:nvPr/>
        </p:nvSpPr>
        <p:spPr>
          <a:xfrm>
            <a:off x="2753797" y="164886"/>
            <a:ext cx="3636406" cy="1211454"/>
          </a:xfrm>
          <a:prstGeom prst="rect">
            <a:avLst/>
          </a:prstGeom>
          <a:solidFill>
            <a:schemeClr val="accent5"/>
          </a:solidFill>
          <a:ln w="25400">
            <a:solidFill>
              <a:srgbClr val="377E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5400">
                <a:solidFill>
                  <a:srgbClr val="EEECE1"/>
                </a:solidFill>
                <a:latin typeface="MV Boli"/>
                <a:ea typeface="MV Boli"/>
                <a:cs typeface="MV Boli"/>
                <a:sym typeface="MV Boli"/>
              </a:defRPr>
            </a:pPr>
            <a:r>
              <a:t>Blue</a:t>
            </a:r>
            <a:r>
              <a:rPr sz="3200"/>
              <a:t> </a:t>
            </a:r>
            <a:r>
              <a:t>house</a:t>
            </a:r>
            <a:r>
              <a: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  <p:pic>
        <p:nvPicPr>
          <p:cNvPr id="19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0603" y="1556791"/>
            <a:ext cx="4896545" cy="4551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00" y="1484783"/>
            <a:ext cx="8763000" cy="402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560" y="1447574"/>
            <a:ext cx="7631102" cy="4769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" dur="5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3"/>
      <p:bldP build="whole" bldLvl="1" animBg="1" rev="0" advAuto="0" spid="194" grpId="4"/>
      <p:bldP build="whole" bldLvl="1" animBg="1" rev="0" advAuto="0" spid="196" grpId="1"/>
      <p:bldP build="whole" bldLvl="1" animBg="1" rev="0" advAuto="0" spid="19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C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5"/>
          <p:cNvSpPr txBox="1"/>
          <p:nvPr/>
        </p:nvSpPr>
        <p:spPr>
          <a:xfrm>
            <a:off x="236971" y="1797510"/>
            <a:ext cx="2952329" cy="3041397"/>
          </a:xfrm>
          <a:prstGeom prst="rect">
            <a:avLst/>
          </a:prstGeom>
          <a:solidFill>
            <a:schemeClr val="accent5"/>
          </a:solidFill>
          <a:ln w="25400">
            <a:solidFill>
              <a:srgbClr val="377E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800">
                <a:solidFill>
                  <a:srgbClr val="EEECE1"/>
                </a:solidFill>
                <a:latin typeface="MV Boli"/>
                <a:ea typeface="MV Boli"/>
                <a:cs typeface="MV Boli"/>
                <a:sym typeface="MV Boli"/>
              </a:defRPr>
            </a:pPr>
            <a:r>
              <a:t>Plaza shopping center 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  <p:pic>
        <p:nvPicPr>
          <p:cNvPr id="199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1620" y="42710"/>
            <a:ext cx="5111469" cy="6815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3B7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0849" y="1151661"/>
            <a:ext cx="7462420" cy="5706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G Bk 1 F-SA_'18_45" descr="SG Bk 1 F-SA_'18_45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247466" y="649491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raphic 12" descr="Graphic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38854" y="191943"/>
            <a:ext cx="9144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What is the boy’s name?"/>
          <p:cNvSpPr txBox="1"/>
          <p:nvPr/>
        </p:nvSpPr>
        <p:spPr>
          <a:xfrm>
            <a:off x="-6470" y="12700"/>
            <a:ext cx="3663285" cy="358488"/>
          </a:xfrm>
          <a:prstGeom prst="rect">
            <a:avLst/>
          </a:prstGeom>
          <a:solidFill>
            <a:schemeClr val="accent4">
              <a:satOff val="-1335"/>
              <a:lumOff val="-10274"/>
            </a:schemeClr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What is the boy’s name?</a:t>
            </a:r>
          </a:p>
        </p:txBody>
      </p:sp>
      <p:sp>
        <p:nvSpPr>
          <p:cNvPr id="205" name="Where does he live?"/>
          <p:cNvSpPr txBox="1"/>
          <p:nvPr/>
        </p:nvSpPr>
        <p:spPr>
          <a:xfrm>
            <a:off x="-6470" y="396587"/>
            <a:ext cx="3663285" cy="358488"/>
          </a:xfrm>
          <a:prstGeom prst="rect">
            <a:avLst/>
          </a:prstGeom>
          <a:solidFill>
            <a:srgbClr val="FFA57D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Where does he live?</a:t>
            </a:r>
          </a:p>
        </p:txBody>
      </p:sp>
      <p:sp>
        <p:nvSpPr>
          <p:cNvPr id="206" name="What are the places in Brooklyn?"/>
          <p:cNvSpPr txBox="1"/>
          <p:nvPr/>
        </p:nvSpPr>
        <p:spPr>
          <a:xfrm>
            <a:off x="-6470" y="780474"/>
            <a:ext cx="3663285" cy="358488"/>
          </a:xfrm>
          <a:prstGeom prst="rect">
            <a:avLst/>
          </a:prstGeom>
          <a:solidFill>
            <a:srgbClr val="EE719E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What are the places in Brooklyn?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9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22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audio>
          </p:childTnLst>
        </p:cTn>
      </p:par>
    </p:tnLst>
    <p:bldLst>
      <p:bldP build="whole" bldLvl="1" animBg="1" rev="0" advAuto="0" spid="205" grpId="3"/>
      <p:bldP build="whole" bldLvl="1" animBg="1" rev="0" advAuto="0" spid="206" grpId="4"/>
      <p:bldP build="whole" bldLvl="1" animBg="1" rev="0" advAuto="0" spid="20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C5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6" y="800388"/>
            <a:ext cx="4716017" cy="5257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0072" y="3212975"/>
            <a:ext cx="3744417" cy="3168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8064" y="72653"/>
            <a:ext cx="3816425" cy="2862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4A7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658" y="1124744"/>
            <a:ext cx="8029757" cy="2952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0392" y="5542858"/>
            <a:ext cx="692187" cy="812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Graphic 9" descr="Graphic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591" y="2492896"/>
            <a:ext cx="817242" cy="81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Graphic 12" descr="Graphic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7793" y="2475458"/>
            <a:ext cx="817241" cy="81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raphic 13" descr="Graphic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0152" y="2475458"/>
            <a:ext cx="817241" cy="81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y2mate.com - 2 Minutes countdown Timer - Beep at the end _ Simple Timer (two min)_1080p" descr="y2mate.com - 2 Minutes countdown Timer - Beep at the end _ Simple Timer (two min)_1080p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86813" y="4367282"/>
            <a:ext cx="3824082" cy="2151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4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25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2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7"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whole" bldLvl="1" animBg="1" rev="0" advAuto="0" spid="215" grpId="3"/>
      <p:bldP build="whole" bldLvl="1" animBg="1" rev="0" advAuto="0" spid="216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/>
        </p:nvSpPr>
        <p:spPr>
          <a:xfrm>
            <a:off x="952800" y="1086543"/>
            <a:ext cx="4489710" cy="9162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l" defTabSz="816863">
              <a:lnSpc>
                <a:spcPct val="80000"/>
              </a:lnSpc>
              <a:defRPr b="1" sz="536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sx="100000" sy="100000" kx="0" ky="0" algn="b" rotWithShape="0" blurRad="0" dist="25527" dir="2700000">
                    <a:srgbClr val="9C85C0"/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/>
            <a:r>
              <a:t>Homework</a:t>
            </a:r>
          </a:p>
        </p:txBody>
      </p:sp>
      <p:sp>
        <p:nvSpPr>
          <p:cNvPr id="220" name="Title 1"/>
          <p:cNvSpPr txBox="1"/>
          <p:nvPr/>
        </p:nvSpPr>
        <p:spPr>
          <a:xfrm>
            <a:off x="1762044" y="3581619"/>
            <a:ext cx="2809956" cy="12791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 defTabSz="658368">
              <a:lnSpc>
                <a:spcPct val="80000"/>
              </a:lnSpc>
              <a:defRPr b="1" sz="4320">
                <a:ln w="10160" cap="flat">
                  <a:solidFill>
                    <a:srgbClr val="9C85C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20574" dist="12344" dir="5400000">
                    <a:srgbClr val="000000">
                      <a:alpha val="30000"/>
                    </a:srgbClr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pPr>
            <a:r>
              <a:t>G</a:t>
            </a:r>
          </a:p>
          <a:p>
            <a:pPr algn="ctr" defTabSz="658368">
              <a:lnSpc>
                <a:spcPct val="80000"/>
              </a:lnSpc>
              <a:defRPr b="1" sz="4320">
                <a:ln w="10160" cap="flat">
                  <a:solidFill>
                    <a:srgbClr val="9C85C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20574" dist="12344" dir="5400000">
                    <a:srgbClr val="000000">
                      <a:alpha val="30000"/>
                    </a:srgbClr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pPr>
            <a:r>
              <a:t>Page 117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1622;p31"/>
          <p:cNvSpPr txBox="1"/>
          <p:nvPr/>
        </p:nvSpPr>
        <p:spPr>
          <a:xfrm>
            <a:off x="5854351" y="910535"/>
            <a:ext cx="3617402" cy="1115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 algn="l" defTabSz="469391">
              <a:defRPr sz="6160">
                <a:solidFill>
                  <a:srgbClr val="F9DC01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pPr/>
            <a:r>
              <a:t>Project</a:t>
            </a:r>
          </a:p>
        </p:txBody>
      </p:sp>
      <p:pic>
        <p:nvPicPr>
          <p:cNvPr id="223" name="Google Shape;1623;p31" descr="Google Shape;1623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6760" y="3746818"/>
            <a:ext cx="1109977" cy="203937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33064;p71"/>
          <p:cNvSpPr/>
          <p:nvPr/>
        </p:nvSpPr>
        <p:spPr>
          <a:xfrm>
            <a:off x="300011" y="2577659"/>
            <a:ext cx="221260" cy="1438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699" y="972"/>
                </a:moveTo>
                <a:cubicBezTo>
                  <a:pt x="12583" y="1736"/>
                  <a:pt x="12794" y="1851"/>
                  <a:pt x="12794" y="1874"/>
                </a:cubicBezTo>
                <a:cubicBezTo>
                  <a:pt x="12169" y="1968"/>
                  <a:pt x="11324" y="1991"/>
                  <a:pt x="10593" y="1991"/>
                </a:cubicBezTo>
                <a:cubicBezTo>
                  <a:pt x="9757" y="1991"/>
                  <a:pt x="9017" y="1968"/>
                  <a:pt x="8286" y="1874"/>
                </a:cubicBezTo>
                <a:lnTo>
                  <a:pt x="10699" y="972"/>
                </a:lnTo>
                <a:close/>
                <a:moveTo>
                  <a:pt x="14265" y="2477"/>
                </a:moveTo>
                <a:lnTo>
                  <a:pt x="17620" y="3912"/>
                </a:lnTo>
                <a:lnTo>
                  <a:pt x="3778" y="3912"/>
                </a:lnTo>
                <a:lnTo>
                  <a:pt x="7132" y="2477"/>
                </a:lnTo>
                <a:cubicBezTo>
                  <a:pt x="8180" y="2592"/>
                  <a:pt x="9545" y="2685"/>
                  <a:pt x="10699" y="2685"/>
                </a:cubicBezTo>
                <a:cubicBezTo>
                  <a:pt x="11852" y="2685"/>
                  <a:pt x="13217" y="2638"/>
                  <a:pt x="14265" y="2477"/>
                </a:cubicBezTo>
                <a:close/>
                <a:moveTo>
                  <a:pt x="18562" y="17708"/>
                </a:moveTo>
                <a:lnTo>
                  <a:pt x="18562" y="18958"/>
                </a:lnTo>
                <a:lnTo>
                  <a:pt x="2835" y="18958"/>
                </a:lnTo>
                <a:lnTo>
                  <a:pt x="2835" y="17708"/>
                </a:lnTo>
                <a:close/>
                <a:moveTo>
                  <a:pt x="10699" y="0"/>
                </a:moveTo>
                <a:cubicBezTo>
                  <a:pt x="10170" y="0"/>
                  <a:pt x="9651" y="47"/>
                  <a:pt x="9440" y="161"/>
                </a:cubicBezTo>
                <a:lnTo>
                  <a:pt x="5354" y="1874"/>
                </a:lnTo>
                <a:lnTo>
                  <a:pt x="1057" y="3680"/>
                </a:lnTo>
                <a:cubicBezTo>
                  <a:pt x="317" y="3958"/>
                  <a:pt x="0" y="4304"/>
                  <a:pt x="0" y="4629"/>
                </a:cubicBezTo>
                <a:lnTo>
                  <a:pt x="0" y="10417"/>
                </a:lnTo>
                <a:cubicBezTo>
                  <a:pt x="0" y="10578"/>
                  <a:pt x="634" y="10740"/>
                  <a:pt x="1365" y="10740"/>
                </a:cubicBezTo>
                <a:cubicBezTo>
                  <a:pt x="2201" y="10740"/>
                  <a:pt x="2835" y="10578"/>
                  <a:pt x="2835" y="10417"/>
                </a:cubicBezTo>
                <a:lnTo>
                  <a:pt x="2835" y="4559"/>
                </a:lnTo>
                <a:lnTo>
                  <a:pt x="9228" y="4559"/>
                </a:lnTo>
                <a:lnTo>
                  <a:pt x="9228" y="17060"/>
                </a:lnTo>
                <a:lnTo>
                  <a:pt x="2835" y="17060"/>
                </a:lnTo>
                <a:lnTo>
                  <a:pt x="2835" y="11667"/>
                </a:lnTo>
                <a:cubicBezTo>
                  <a:pt x="2835" y="11480"/>
                  <a:pt x="2201" y="11342"/>
                  <a:pt x="1365" y="11342"/>
                </a:cubicBezTo>
                <a:cubicBezTo>
                  <a:pt x="634" y="11342"/>
                  <a:pt x="0" y="11480"/>
                  <a:pt x="0" y="11667"/>
                </a:cubicBezTo>
                <a:lnTo>
                  <a:pt x="0" y="19236"/>
                </a:lnTo>
                <a:cubicBezTo>
                  <a:pt x="0" y="19675"/>
                  <a:pt x="528" y="20068"/>
                  <a:pt x="1576" y="20463"/>
                </a:cubicBezTo>
                <a:cubicBezTo>
                  <a:pt x="1788" y="20533"/>
                  <a:pt x="2307" y="20601"/>
                  <a:pt x="2835" y="20601"/>
                </a:cubicBezTo>
                <a:cubicBezTo>
                  <a:pt x="3989" y="20601"/>
                  <a:pt x="4720" y="20346"/>
                  <a:pt x="4200" y="20115"/>
                </a:cubicBezTo>
                <a:cubicBezTo>
                  <a:pt x="3672" y="19930"/>
                  <a:pt x="3355" y="19722"/>
                  <a:pt x="3258" y="19537"/>
                </a:cubicBezTo>
                <a:lnTo>
                  <a:pt x="18562" y="19537"/>
                </a:lnTo>
                <a:cubicBezTo>
                  <a:pt x="17831" y="20301"/>
                  <a:pt x="14785" y="20925"/>
                  <a:pt x="11016" y="20949"/>
                </a:cubicBezTo>
                <a:cubicBezTo>
                  <a:pt x="9757" y="20949"/>
                  <a:pt x="8709" y="20925"/>
                  <a:pt x="7863" y="20809"/>
                </a:cubicBezTo>
                <a:cubicBezTo>
                  <a:pt x="7652" y="20791"/>
                  <a:pt x="7432" y="20783"/>
                  <a:pt x="7238" y="20783"/>
                </a:cubicBezTo>
                <a:cubicBezTo>
                  <a:pt x="6666" y="20783"/>
                  <a:pt x="6181" y="20851"/>
                  <a:pt x="5873" y="20972"/>
                </a:cubicBezTo>
                <a:cubicBezTo>
                  <a:pt x="5556" y="21157"/>
                  <a:pt x="5873" y="21318"/>
                  <a:pt x="6613" y="21411"/>
                </a:cubicBezTo>
                <a:cubicBezTo>
                  <a:pt x="7987" y="21542"/>
                  <a:pt x="9396" y="21600"/>
                  <a:pt x="10760" y="21600"/>
                </a:cubicBezTo>
                <a:cubicBezTo>
                  <a:pt x="16484" y="21600"/>
                  <a:pt x="21600" y="20562"/>
                  <a:pt x="21600" y="19236"/>
                </a:cubicBezTo>
                <a:cubicBezTo>
                  <a:pt x="21600" y="19236"/>
                  <a:pt x="21600" y="19236"/>
                  <a:pt x="21600" y="19236"/>
                </a:cubicBezTo>
                <a:cubicBezTo>
                  <a:pt x="21494" y="19236"/>
                  <a:pt x="21494" y="17406"/>
                  <a:pt x="21494" y="17383"/>
                </a:cubicBezTo>
                <a:lnTo>
                  <a:pt x="21494" y="14607"/>
                </a:lnTo>
                <a:cubicBezTo>
                  <a:pt x="21494" y="14420"/>
                  <a:pt x="20763" y="14282"/>
                  <a:pt x="20033" y="14282"/>
                </a:cubicBezTo>
                <a:cubicBezTo>
                  <a:pt x="19187" y="14282"/>
                  <a:pt x="18562" y="14420"/>
                  <a:pt x="18562" y="14607"/>
                </a:cubicBezTo>
                <a:lnTo>
                  <a:pt x="18562" y="17060"/>
                </a:lnTo>
                <a:lnTo>
                  <a:pt x="12169" y="17060"/>
                </a:lnTo>
                <a:lnTo>
                  <a:pt x="12169" y="4559"/>
                </a:lnTo>
                <a:lnTo>
                  <a:pt x="18562" y="4559"/>
                </a:lnTo>
                <a:lnTo>
                  <a:pt x="18562" y="13333"/>
                </a:lnTo>
                <a:cubicBezTo>
                  <a:pt x="18562" y="13518"/>
                  <a:pt x="19187" y="13656"/>
                  <a:pt x="20033" y="13656"/>
                </a:cubicBezTo>
                <a:cubicBezTo>
                  <a:pt x="20763" y="13656"/>
                  <a:pt x="21494" y="13518"/>
                  <a:pt x="21494" y="13333"/>
                </a:cubicBezTo>
                <a:lnTo>
                  <a:pt x="21494" y="4629"/>
                </a:lnTo>
                <a:cubicBezTo>
                  <a:pt x="21494" y="4304"/>
                  <a:pt x="21080" y="3958"/>
                  <a:pt x="20446" y="3680"/>
                </a:cubicBezTo>
                <a:lnTo>
                  <a:pt x="12064" y="161"/>
                </a:lnTo>
                <a:cubicBezTo>
                  <a:pt x="11747" y="47"/>
                  <a:pt x="11218" y="0"/>
                  <a:pt x="1069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27" name="Group"/>
          <p:cNvGrpSpPr/>
          <p:nvPr/>
        </p:nvGrpSpPr>
        <p:grpSpPr>
          <a:xfrm>
            <a:off x="414078" y="5068323"/>
            <a:ext cx="741089" cy="716253"/>
            <a:chOff x="0" y="0"/>
            <a:chExt cx="741087" cy="716252"/>
          </a:xfrm>
        </p:grpSpPr>
        <p:pic>
          <p:nvPicPr>
            <p:cNvPr id="225" name="Google Shape;8660;p43" descr="Google Shape;8660;p4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741089" cy="716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" name="54"/>
            <p:cNvSpPr txBox="1"/>
            <p:nvPr/>
          </p:nvSpPr>
          <p:spPr>
            <a:xfrm>
              <a:off x="194462" y="170577"/>
              <a:ext cx="492994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219200">
                <a:defRPr sz="3400">
                  <a:solidFill>
                    <a:srgbClr val="D752A4"/>
                  </a:solidFill>
                  <a:latin typeface="HelloBigSky"/>
                  <a:ea typeface="HelloBigSky"/>
                  <a:cs typeface="HelloBigSky"/>
                  <a:sym typeface="HelloBigSky"/>
                </a:defRPr>
              </a:lvl1pPr>
            </a:lstStyle>
            <a:p>
              <a:pPr/>
              <a:r>
                <a:t>54</a:t>
              </a:r>
            </a:p>
          </p:txBody>
        </p:sp>
      </p:grpSp>
      <p:pic>
        <p:nvPicPr>
          <p:cNvPr id="228" name="Screen Shot 1442-04-03 at 8.25.48 PM.png" descr="Screen Shot 1442-04-03 at 8.25.48 PM.png"/>
          <p:cNvPicPr>
            <a:picLocks noChangeAspect="1"/>
          </p:cNvPicPr>
          <p:nvPr/>
        </p:nvPicPr>
        <p:blipFill>
          <a:blip r:embed="rId4">
            <a:extLst/>
          </a:blip>
          <a:srcRect l="116" t="81639" r="16876" b="8258"/>
          <a:stretch>
            <a:fillRect/>
          </a:stretch>
        </p:blipFill>
        <p:spPr>
          <a:xfrm>
            <a:off x="714277" y="2704770"/>
            <a:ext cx="7329528" cy="1146547"/>
          </a:xfrm>
          <a:prstGeom prst="rect">
            <a:avLst/>
          </a:prstGeom>
          <a:ln w="38100">
            <a:solidFill>
              <a:srgbClr val="DDDDDD"/>
            </a:solidFill>
            <a:miter lim="400000"/>
          </a:ln>
        </p:spPr>
      </p:pic>
      <p:sp>
        <p:nvSpPr>
          <p:cNvPr id="229" name="Google Shape;1624;p31"/>
          <p:cNvSpPr/>
          <p:nvPr/>
        </p:nvSpPr>
        <p:spPr>
          <a:xfrm rot="5166810">
            <a:off x="5882775" y="1970168"/>
            <a:ext cx="900853" cy="935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600" fill="norm" stroke="1" extrusionOk="0">
                <a:moveTo>
                  <a:pt x="71" y="220"/>
                </a:moveTo>
                <a:lnTo>
                  <a:pt x="53" y="231"/>
                </a:lnTo>
                <a:cubicBezTo>
                  <a:pt x="63" y="227"/>
                  <a:pt x="69" y="222"/>
                  <a:pt x="71" y="220"/>
                </a:cubicBezTo>
                <a:close/>
                <a:moveTo>
                  <a:pt x="5969" y="2916"/>
                </a:moveTo>
                <a:cubicBezTo>
                  <a:pt x="5964" y="2918"/>
                  <a:pt x="5960" y="2921"/>
                  <a:pt x="5956" y="2924"/>
                </a:cubicBezTo>
                <a:cubicBezTo>
                  <a:pt x="5960" y="2921"/>
                  <a:pt x="5966" y="2918"/>
                  <a:pt x="5969" y="2916"/>
                </a:cubicBezTo>
                <a:close/>
                <a:moveTo>
                  <a:pt x="16242" y="12288"/>
                </a:moveTo>
                <a:lnTo>
                  <a:pt x="16248" y="12299"/>
                </a:lnTo>
                <a:cubicBezTo>
                  <a:pt x="16248" y="12293"/>
                  <a:pt x="16246" y="12289"/>
                  <a:pt x="16242" y="12288"/>
                </a:cubicBezTo>
                <a:close/>
                <a:moveTo>
                  <a:pt x="15494" y="13199"/>
                </a:moveTo>
                <a:cubicBezTo>
                  <a:pt x="15494" y="13204"/>
                  <a:pt x="15496" y="13207"/>
                  <a:pt x="15498" y="13210"/>
                </a:cubicBezTo>
                <a:cubicBezTo>
                  <a:pt x="15496" y="13207"/>
                  <a:pt x="15496" y="13204"/>
                  <a:pt x="15494" y="13199"/>
                </a:cubicBezTo>
                <a:close/>
                <a:moveTo>
                  <a:pt x="20474" y="13390"/>
                </a:moveTo>
                <a:cubicBezTo>
                  <a:pt x="20466" y="13399"/>
                  <a:pt x="20460" y="13407"/>
                  <a:pt x="20454" y="13413"/>
                </a:cubicBezTo>
                <a:cubicBezTo>
                  <a:pt x="20466" y="13410"/>
                  <a:pt x="20474" y="13400"/>
                  <a:pt x="20474" y="13390"/>
                </a:cubicBezTo>
                <a:close/>
                <a:moveTo>
                  <a:pt x="19787" y="13442"/>
                </a:moveTo>
                <a:cubicBezTo>
                  <a:pt x="19791" y="13445"/>
                  <a:pt x="19796" y="13447"/>
                  <a:pt x="19802" y="13448"/>
                </a:cubicBezTo>
                <a:lnTo>
                  <a:pt x="19787" y="13442"/>
                </a:lnTo>
                <a:close/>
                <a:moveTo>
                  <a:pt x="15467" y="13452"/>
                </a:moveTo>
                <a:cubicBezTo>
                  <a:pt x="15461" y="13452"/>
                  <a:pt x="15455" y="13454"/>
                  <a:pt x="15448" y="13460"/>
                </a:cubicBezTo>
                <a:cubicBezTo>
                  <a:pt x="15457" y="13458"/>
                  <a:pt x="15463" y="13455"/>
                  <a:pt x="15467" y="13452"/>
                </a:cubicBezTo>
                <a:cubicBezTo>
                  <a:pt x="15467" y="13452"/>
                  <a:pt x="15467" y="13452"/>
                  <a:pt x="15467" y="13452"/>
                </a:cubicBezTo>
                <a:close/>
                <a:moveTo>
                  <a:pt x="20564" y="13460"/>
                </a:moveTo>
                <a:cubicBezTo>
                  <a:pt x="20562" y="13461"/>
                  <a:pt x="20558" y="13461"/>
                  <a:pt x="20556" y="13463"/>
                </a:cubicBezTo>
                <a:cubicBezTo>
                  <a:pt x="20560" y="13461"/>
                  <a:pt x="20562" y="13461"/>
                  <a:pt x="20564" y="13460"/>
                </a:cubicBezTo>
                <a:close/>
                <a:moveTo>
                  <a:pt x="17184" y="13633"/>
                </a:moveTo>
                <a:cubicBezTo>
                  <a:pt x="17182" y="13636"/>
                  <a:pt x="17180" y="13639"/>
                  <a:pt x="17178" y="13641"/>
                </a:cubicBezTo>
                <a:cubicBezTo>
                  <a:pt x="17182" y="13639"/>
                  <a:pt x="17184" y="13636"/>
                  <a:pt x="17184" y="13633"/>
                </a:cubicBezTo>
                <a:close/>
                <a:moveTo>
                  <a:pt x="19871" y="14009"/>
                </a:moveTo>
                <a:cubicBezTo>
                  <a:pt x="19869" y="14009"/>
                  <a:pt x="19864" y="14011"/>
                  <a:pt x="19856" y="14014"/>
                </a:cubicBezTo>
                <a:cubicBezTo>
                  <a:pt x="19862" y="14012"/>
                  <a:pt x="19867" y="14011"/>
                  <a:pt x="19871" y="14009"/>
                </a:cubicBezTo>
                <a:close/>
                <a:moveTo>
                  <a:pt x="13758" y="14430"/>
                </a:moveTo>
                <a:cubicBezTo>
                  <a:pt x="13758" y="14431"/>
                  <a:pt x="13758" y="14432"/>
                  <a:pt x="13760" y="14432"/>
                </a:cubicBezTo>
                <a:cubicBezTo>
                  <a:pt x="13760" y="14431"/>
                  <a:pt x="13758" y="14430"/>
                  <a:pt x="13758" y="14430"/>
                </a:cubicBezTo>
                <a:close/>
                <a:moveTo>
                  <a:pt x="16223" y="14496"/>
                </a:moveTo>
                <a:cubicBezTo>
                  <a:pt x="16217" y="14496"/>
                  <a:pt x="16209" y="14496"/>
                  <a:pt x="16202" y="14498"/>
                </a:cubicBezTo>
                <a:lnTo>
                  <a:pt x="16225" y="14498"/>
                </a:lnTo>
                <a:lnTo>
                  <a:pt x="16223" y="14496"/>
                </a:lnTo>
                <a:close/>
                <a:moveTo>
                  <a:pt x="19810" y="14636"/>
                </a:moveTo>
                <a:cubicBezTo>
                  <a:pt x="19810" y="14654"/>
                  <a:pt x="19833" y="14654"/>
                  <a:pt x="19833" y="14654"/>
                </a:cubicBezTo>
                <a:cubicBezTo>
                  <a:pt x="19823" y="14649"/>
                  <a:pt x="19816" y="14643"/>
                  <a:pt x="19814" y="14638"/>
                </a:cubicBezTo>
                <a:cubicBezTo>
                  <a:pt x="19812" y="14638"/>
                  <a:pt x="19812" y="14638"/>
                  <a:pt x="19810" y="14636"/>
                </a:cubicBezTo>
                <a:close/>
                <a:moveTo>
                  <a:pt x="20976" y="14914"/>
                </a:moveTo>
                <a:cubicBezTo>
                  <a:pt x="20976" y="14914"/>
                  <a:pt x="20976" y="14914"/>
                  <a:pt x="20976" y="14914"/>
                </a:cubicBezTo>
                <a:cubicBezTo>
                  <a:pt x="20976" y="14914"/>
                  <a:pt x="20976" y="14914"/>
                  <a:pt x="20976" y="14914"/>
                </a:cubicBezTo>
                <a:close/>
                <a:moveTo>
                  <a:pt x="16606" y="14962"/>
                </a:moveTo>
                <a:cubicBezTo>
                  <a:pt x="16606" y="14963"/>
                  <a:pt x="16606" y="14963"/>
                  <a:pt x="16604" y="14965"/>
                </a:cubicBezTo>
                <a:cubicBezTo>
                  <a:pt x="16606" y="14963"/>
                  <a:pt x="16606" y="14963"/>
                  <a:pt x="16606" y="14962"/>
                </a:cubicBezTo>
                <a:close/>
                <a:moveTo>
                  <a:pt x="16604" y="14965"/>
                </a:moveTo>
                <a:cubicBezTo>
                  <a:pt x="16593" y="14976"/>
                  <a:pt x="16578" y="14985"/>
                  <a:pt x="16560" y="14985"/>
                </a:cubicBezTo>
                <a:cubicBezTo>
                  <a:pt x="16555" y="14985"/>
                  <a:pt x="16549" y="14984"/>
                  <a:pt x="16545" y="14984"/>
                </a:cubicBezTo>
                <a:cubicBezTo>
                  <a:pt x="16566" y="15000"/>
                  <a:pt x="16578" y="15005"/>
                  <a:pt x="16585" y="15005"/>
                </a:cubicBezTo>
                <a:cubicBezTo>
                  <a:pt x="16603" y="15005"/>
                  <a:pt x="16597" y="14976"/>
                  <a:pt x="16604" y="14965"/>
                </a:cubicBezTo>
                <a:close/>
                <a:moveTo>
                  <a:pt x="21059" y="15005"/>
                </a:moveTo>
                <a:cubicBezTo>
                  <a:pt x="21045" y="15005"/>
                  <a:pt x="21034" y="15011"/>
                  <a:pt x="21024" y="15016"/>
                </a:cubicBezTo>
                <a:cubicBezTo>
                  <a:pt x="21036" y="15014"/>
                  <a:pt x="21047" y="15013"/>
                  <a:pt x="21059" y="15013"/>
                </a:cubicBezTo>
                <a:cubicBezTo>
                  <a:pt x="21070" y="15013"/>
                  <a:pt x="21082" y="15014"/>
                  <a:pt x="21089" y="15017"/>
                </a:cubicBezTo>
                <a:cubicBezTo>
                  <a:pt x="21078" y="15008"/>
                  <a:pt x="21066" y="15005"/>
                  <a:pt x="21059" y="15005"/>
                </a:cubicBezTo>
                <a:close/>
                <a:moveTo>
                  <a:pt x="21089" y="15347"/>
                </a:moveTo>
                <a:cubicBezTo>
                  <a:pt x="21088" y="15350"/>
                  <a:pt x="21086" y="15354"/>
                  <a:pt x="21084" y="15357"/>
                </a:cubicBezTo>
                <a:cubicBezTo>
                  <a:pt x="21088" y="15354"/>
                  <a:pt x="21089" y="15352"/>
                  <a:pt x="21089" y="15347"/>
                </a:cubicBezTo>
                <a:close/>
                <a:moveTo>
                  <a:pt x="16819" y="15589"/>
                </a:moveTo>
                <a:lnTo>
                  <a:pt x="16819" y="15658"/>
                </a:lnTo>
                <a:lnTo>
                  <a:pt x="16842" y="15658"/>
                </a:lnTo>
                <a:lnTo>
                  <a:pt x="16819" y="15589"/>
                </a:lnTo>
                <a:close/>
                <a:moveTo>
                  <a:pt x="21103" y="15655"/>
                </a:moveTo>
                <a:cubicBezTo>
                  <a:pt x="21111" y="15657"/>
                  <a:pt x="21122" y="15658"/>
                  <a:pt x="21135" y="15658"/>
                </a:cubicBezTo>
                <a:cubicBezTo>
                  <a:pt x="21122" y="15655"/>
                  <a:pt x="21111" y="15655"/>
                  <a:pt x="21103" y="15655"/>
                </a:cubicBezTo>
                <a:close/>
                <a:moveTo>
                  <a:pt x="20913" y="15725"/>
                </a:moveTo>
                <a:cubicBezTo>
                  <a:pt x="20911" y="15725"/>
                  <a:pt x="20909" y="15727"/>
                  <a:pt x="20907" y="15728"/>
                </a:cubicBezTo>
                <a:cubicBezTo>
                  <a:pt x="20919" y="15728"/>
                  <a:pt x="20919" y="15728"/>
                  <a:pt x="20913" y="15725"/>
                </a:cubicBezTo>
                <a:close/>
                <a:moveTo>
                  <a:pt x="21066" y="15971"/>
                </a:moveTo>
                <a:cubicBezTo>
                  <a:pt x="21068" y="15987"/>
                  <a:pt x="21089" y="15987"/>
                  <a:pt x="21089" y="15987"/>
                </a:cubicBezTo>
                <a:cubicBezTo>
                  <a:pt x="21080" y="15981"/>
                  <a:pt x="21072" y="15977"/>
                  <a:pt x="21066" y="15971"/>
                </a:cubicBezTo>
                <a:close/>
                <a:moveTo>
                  <a:pt x="21216" y="16089"/>
                </a:moveTo>
                <a:cubicBezTo>
                  <a:pt x="21212" y="16089"/>
                  <a:pt x="21208" y="16090"/>
                  <a:pt x="21205" y="16092"/>
                </a:cubicBezTo>
                <a:cubicBezTo>
                  <a:pt x="21210" y="16092"/>
                  <a:pt x="21214" y="16090"/>
                  <a:pt x="21216" y="16089"/>
                </a:cubicBezTo>
                <a:close/>
                <a:moveTo>
                  <a:pt x="17299" y="16092"/>
                </a:moveTo>
                <a:cubicBezTo>
                  <a:pt x="17299" y="16108"/>
                  <a:pt x="17299" y="16108"/>
                  <a:pt x="17322" y="16108"/>
                </a:cubicBezTo>
                <a:cubicBezTo>
                  <a:pt x="17299" y="16125"/>
                  <a:pt x="17276" y="16125"/>
                  <a:pt x="17276" y="16125"/>
                </a:cubicBezTo>
                <a:cubicBezTo>
                  <a:pt x="17276" y="16108"/>
                  <a:pt x="17276" y="16092"/>
                  <a:pt x="17299" y="16092"/>
                </a:cubicBezTo>
                <a:close/>
                <a:moveTo>
                  <a:pt x="17343" y="16125"/>
                </a:moveTo>
                <a:cubicBezTo>
                  <a:pt x="17343" y="16143"/>
                  <a:pt x="17343" y="16143"/>
                  <a:pt x="17322" y="16143"/>
                </a:cubicBezTo>
                <a:lnTo>
                  <a:pt x="17343" y="16125"/>
                </a:lnTo>
                <a:close/>
                <a:moveTo>
                  <a:pt x="19605" y="16195"/>
                </a:moveTo>
                <a:lnTo>
                  <a:pt x="19618" y="16205"/>
                </a:lnTo>
                <a:cubicBezTo>
                  <a:pt x="19616" y="16202"/>
                  <a:pt x="19612" y="16198"/>
                  <a:pt x="19605" y="16195"/>
                </a:cubicBezTo>
                <a:close/>
                <a:moveTo>
                  <a:pt x="17435" y="16195"/>
                </a:moveTo>
                <a:cubicBezTo>
                  <a:pt x="17527" y="16230"/>
                  <a:pt x="17594" y="16265"/>
                  <a:pt x="17640" y="16333"/>
                </a:cubicBezTo>
                <a:lnTo>
                  <a:pt x="17640" y="16298"/>
                </a:lnTo>
                <a:cubicBezTo>
                  <a:pt x="17732" y="16368"/>
                  <a:pt x="17709" y="16368"/>
                  <a:pt x="17801" y="16385"/>
                </a:cubicBezTo>
                <a:cubicBezTo>
                  <a:pt x="17755" y="16403"/>
                  <a:pt x="17709" y="16438"/>
                  <a:pt x="17709" y="16489"/>
                </a:cubicBezTo>
                <a:lnTo>
                  <a:pt x="17663" y="16489"/>
                </a:lnTo>
                <a:cubicBezTo>
                  <a:pt x="17686" y="16473"/>
                  <a:pt x="17686" y="16455"/>
                  <a:pt x="17709" y="16455"/>
                </a:cubicBezTo>
                <a:lnTo>
                  <a:pt x="17640" y="16368"/>
                </a:lnTo>
                <a:lnTo>
                  <a:pt x="17640" y="16385"/>
                </a:lnTo>
                <a:cubicBezTo>
                  <a:pt x="17613" y="16406"/>
                  <a:pt x="17579" y="16414"/>
                  <a:pt x="17560" y="16414"/>
                </a:cubicBezTo>
                <a:cubicBezTo>
                  <a:pt x="17546" y="16414"/>
                  <a:pt x="17541" y="16410"/>
                  <a:pt x="17550" y="16403"/>
                </a:cubicBezTo>
                <a:cubicBezTo>
                  <a:pt x="17594" y="16385"/>
                  <a:pt x="17617" y="16351"/>
                  <a:pt x="17640" y="16333"/>
                </a:cubicBezTo>
                <a:cubicBezTo>
                  <a:pt x="17617" y="16333"/>
                  <a:pt x="17617" y="16368"/>
                  <a:pt x="17573" y="16368"/>
                </a:cubicBezTo>
                <a:cubicBezTo>
                  <a:pt x="17560" y="16374"/>
                  <a:pt x="17546" y="16375"/>
                  <a:pt x="17533" y="16375"/>
                </a:cubicBezTo>
                <a:cubicBezTo>
                  <a:pt x="17506" y="16375"/>
                  <a:pt x="17487" y="16364"/>
                  <a:pt x="17504" y="16351"/>
                </a:cubicBezTo>
                <a:lnTo>
                  <a:pt x="17527" y="16333"/>
                </a:lnTo>
                <a:cubicBezTo>
                  <a:pt x="17481" y="16333"/>
                  <a:pt x="17573" y="16265"/>
                  <a:pt x="17550" y="16265"/>
                </a:cubicBezTo>
                <a:cubicBezTo>
                  <a:pt x="17510" y="16265"/>
                  <a:pt x="17500" y="16253"/>
                  <a:pt x="17487" y="16253"/>
                </a:cubicBezTo>
                <a:cubicBezTo>
                  <a:pt x="17477" y="16253"/>
                  <a:pt x="17464" y="16259"/>
                  <a:pt x="17435" y="16282"/>
                </a:cubicBezTo>
                <a:cubicBezTo>
                  <a:pt x="17389" y="16282"/>
                  <a:pt x="17481" y="16247"/>
                  <a:pt x="17481" y="16230"/>
                </a:cubicBezTo>
                <a:cubicBezTo>
                  <a:pt x="17468" y="16234"/>
                  <a:pt x="17460" y="16236"/>
                  <a:pt x="17452" y="16236"/>
                </a:cubicBezTo>
                <a:cubicBezTo>
                  <a:pt x="17435" y="16236"/>
                  <a:pt x="17435" y="16220"/>
                  <a:pt x="17435" y="16195"/>
                </a:cubicBezTo>
                <a:close/>
                <a:moveTo>
                  <a:pt x="17869" y="16611"/>
                </a:moveTo>
                <a:lnTo>
                  <a:pt x="17915" y="16662"/>
                </a:lnTo>
                <a:lnTo>
                  <a:pt x="17892" y="16662"/>
                </a:lnTo>
                <a:cubicBezTo>
                  <a:pt x="17892" y="16646"/>
                  <a:pt x="17869" y="16628"/>
                  <a:pt x="17846" y="16611"/>
                </a:cubicBezTo>
                <a:close/>
                <a:moveTo>
                  <a:pt x="15920" y="16918"/>
                </a:moveTo>
                <a:cubicBezTo>
                  <a:pt x="15914" y="16918"/>
                  <a:pt x="15902" y="16921"/>
                  <a:pt x="15893" y="16922"/>
                </a:cubicBezTo>
                <a:cubicBezTo>
                  <a:pt x="15889" y="16921"/>
                  <a:pt x="15887" y="16921"/>
                  <a:pt x="15883" y="16919"/>
                </a:cubicBezTo>
                <a:cubicBezTo>
                  <a:pt x="15883" y="16921"/>
                  <a:pt x="15883" y="16922"/>
                  <a:pt x="15881" y="16922"/>
                </a:cubicBezTo>
                <a:cubicBezTo>
                  <a:pt x="15885" y="16922"/>
                  <a:pt x="15889" y="16922"/>
                  <a:pt x="15893" y="16922"/>
                </a:cubicBezTo>
                <a:cubicBezTo>
                  <a:pt x="15904" y="16923"/>
                  <a:pt x="15912" y="16928"/>
                  <a:pt x="15904" y="16939"/>
                </a:cubicBezTo>
                <a:cubicBezTo>
                  <a:pt x="15927" y="16922"/>
                  <a:pt x="15927" y="16918"/>
                  <a:pt x="15920" y="16918"/>
                </a:cubicBezTo>
                <a:close/>
                <a:moveTo>
                  <a:pt x="18966" y="17268"/>
                </a:moveTo>
                <a:lnTo>
                  <a:pt x="18989" y="17286"/>
                </a:lnTo>
                <a:lnTo>
                  <a:pt x="18966" y="17268"/>
                </a:lnTo>
                <a:close/>
                <a:moveTo>
                  <a:pt x="19445" y="17373"/>
                </a:moveTo>
                <a:cubicBezTo>
                  <a:pt x="19461" y="17384"/>
                  <a:pt x="19467" y="17387"/>
                  <a:pt x="19474" y="17389"/>
                </a:cubicBezTo>
                <a:cubicBezTo>
                  <a:pt x="19474" y="17383"/>
                  <a:pt x="19467" y="17377"/>
                  <a:pt x="19445" y="17373"/>
                </a:cubicBezTo>
                <a:close/>
                <a:moveTo>
                  <a:pt x="16416" y="17438"/>
                </a:moveTo>
                <a:cubicBezTo>
                  <a:pt x="16411" y="17445"/>
                  <a:pt x="16407" y="17451"/>
                  <a:pt x="16407" y="17459"/>
                </a:cubicBezTo>
                <a:cubicBezTo>
                  <a:pt x="16407" y="17453"/>
                  <a:pt x="16413" y="17445"/>
                  <a:pt x="16416" y="17438"/>
                </a:cubicBezTo>
                <a:close/>
                <a:moveTo>
                  <a:pt x="19102" y="17563"/>
                </a:moveTo>
                <a:cubicBezTo>
                  <a:pt x="19106" y="17565"/>
                  <a:pt x="19110" y="17566"/>
                  <a:pt x="19112" y="17568"/>
                </a:cubicBezTo>
                <a:lnTo>
                  <a:pt x="19125" y="17563"/>
                </a:lnTo>
                <a:close/>
                <a:moveTo>
                  <a:pt x="21135" y="18308"/>
                </a:moveTo>
                <a:cubicBezTo>
                  <a:pt x="21047" y="18308"/>
                  <a:pt x="21107" y="18324"/>
                  <a:pt x="21112" y="18324"/>
                </a:cubicBezTo>
                <a:cubicBezTo>
                  <a:pt x="21112" y="18318"/>
                  <a:pt x="21118" y="18311"/>
                  <a:pt x="21135" y="18308"/>
                </a:cubicBezTo>
                <a:close/>
                <a:moveTo>
                  <a:pt x="21112" y="18324"/>
                </a:moveTo>
                <a:cubicBezTo>
                  <a:pt x="21112" y="18324"/>
                  <a:pt x="21112" y="18325"/>
                  <a:pt x="21112" y="18325"/>
                </a:cubicBezTo>
                <a:cubicBezTo>
                  <a:pt x="21112" y="18325"/>
                  <a:pt x="21112" y="18324"/>
                  <a:pt x="21112" y="18324"/>
                </a:cubicBezTo>
                <a:cubicBezTo>
                  <a:pt x="21112" y="18324"/>
                  <a:pt x="21112" y="18324"/>
                  <a:pt x="21112" y="18324"/>
                </a:cubicBezTo>
                <a:close/>
                <a:moveTo>
                  <a:pt x="17801" y="18391"/>
                </a:moveTo>
                <a:cubicBezTo>
                  <a:pt x="17794" y="18391"/>
                  <a:pt x="17786" y="18392"/>
                  <a:pt x="17778" y="18394"/>
                </a:cubicBezTo>
                <a:lnTo>
                  <a:pt x="17801" y="18394"/>
                </a:lnTo>
                <a:cubicBezTo>
                  <a:pt x="17801" y="18392"/>
                  <a:pt x="17801" y="18392"/>
                  <a:pt x="17801" y="18391"/>
                </a:cubicBezTo>
                <a:close/>
                <a:moveTo>
                  <a:pt x="17846" y="18523"/>
                </a:moveTo>
                <a:lnTo>
                  <a:pt x="17823" y="18532"/>
                </a:lnTo>
                <a:cubicBezTo>
                  <a:pt x="17846" y="18532"/>
                  <a:pt x="17851" y="18527"/>
                  <a:pt x="17846" y="18523"/>
                </a:cubicBezTo>
                <a:close/>
                <a:moveTo>
                  <a:pt x="17974" y="18639"/>
                </a:moveTo>
                <a:cubicBezTo>
                  <a:pt x="17965" y="18641"/>
                  <a:pt x="17953" y="18645"/>
                  <a:pt x="17938" y="18654"/>
                </a:cubicBezTo>
                <a:cubicBezTo>
                  <a:pt x="17955" y="18648"/>
                  <a:pt x="17966" y="18644"/>
                  <a:pt x="17974" y="18639"/>
                </a:cubicBezTo>
                <a:close/>
                <a:moveTo>
                  <a:pt x="18020" y="18824"/>
                </a:moveTo>
                <a:lnTo>
                  <a:pt x="18007" y="18827"/>
                </a:lnTo>
                <a:cubicBezTo>
                  <a:pt x="18003" y="18831"/>
                  <a:pt x="18001" y="18836"/>
                  <a:pt x="17999" y="18839"/>
                </a:cubicBezTo>
                <a:cubicBezTo>
                  <a:pt x="18007" y="18834"/>
                  <a:pt x="18014" y="18828"/>
                  <a:pt x="18020" y="18824"/>
                </a:cubicBezTo>
                <a:close/>
                <a:moveTo>
                  <a:pt x="17999" y="18839"/>
                </a:moveTo>
                <a:cubicBezTo>
                  <a:pt x="17988" y="18846"/>
                  <a:pt x="17976" y="18853"/>
                  <a:pt x="17961" y="18862"/>
                </a:cubicBezTo>
                <a:cubicBezTo>
                  <a:pt x="17999" y="18862"/>
                  <a:pt x="17972" y="18900"/>
                  <a:pt x="18020" y="18900"/>
                </a:cubicBezTo>
                <a:cubicBezTo>
                  <a:pt x="18028" y="18900"/>
                  <a:pt x="18039" y="18898"/>
                  <a:pt x="18053" y="18895"/>
                </a:cubicBezTo>
                <a:cubicBezTo>
                  <a:pt x="18074" y="18847"/>
                  <a:pt x="17976" y="18889"/>
                  <a:pt x="17999" y="18839"/>
                </a:cubicBezTo>
                <a:close/>
                <a:moveTo>
                  <a:pt x="18229" y="18961"/>
                </a:moveTo>
                <a:cubicBezTo>
                  <a:pt x="18223" y="18962"/>
                  <a:pt x="18218" y="18964"/>
                  <a:pt x="18212" y="18965"/>
                </a:cubicBezTo>
                <a:lnTo>
                  <a:pt x="18235" y="18965"/>
                </a:lnTo>
                <a:lnTo>
                  <a:pt x="18229" y="18961"/>
                </a:lnTo>
                <a:close/>
                <a:moveTo>
                  <a:pt x="20725" y="19692"/>
                </a:moveTo>
                <a:cubicBezTo>
                  <a:pt x="20723" y="19694"/>
                  <a:pt x="20723" y="19695"/>
                  <a:pt x="20723" y="19697"/>
                </a:cubicBezTo>
                <a:cubicBezTo>
                  <a:pt x="20723" y="19695"/>
                  <a:pt x="20725" y="19694"/>
                  <a:pt x="20725" y="19692"/>
                </a:cubicBezTo>
                <a:close/>
                <a:moveTo>
                  <a:pt x="20113" y="20678"/>
                </a:moveTo>
                <a:cubicBezTo>
                  <a:pt x="20111" y="20678"/>
                  <a:pt x="20109" y="20678"/>
                  <a:pt x="20107" y="20680"/>
                </a:cubicBezTo>
                <a:lnTo>
                  <a:pt x="20117" y="20680"/>
                </a:lnTo>
                <a:cubicBezTo>
                  <a:pt x="20117" y="20678"/>
                  <a:pt x="20115" y="20678"/>
                  <a:pt x="20113" y="20678"/>
                </a:cubicBezTo>
                <a:close/>
                <a:moveTo>
                  <a:pt x="20117" y="20680"/>
                </a:moveTo>
                <a:cubicBezTo>
                  <a:pt x="20136" y="20687"/>
                  <a:pt x="20157" y="20694"/>
                  <a:pt x="20171" y="20694"/>
                </a:cubicBezTo>
                <a:cubicBezTo>
                  <a:pt x="20178" y="20694"/>
                  <a:pt x="20184" y="20690"/>
                  <a:pt x="20176" y="20680"/>
                </a:cubicBezTo>
                <a:close/>
                <a:moveTo>
                  <a:pt x="19267" y="21283"/>
                </a:moveTo>
                <a:cubicBezTo>
                  <a:pt x="19265" y="21283"/>
                  <a:pt x="19263" y="21284"/>
                  <a:pt x="19263" y="21284"/>
                </a:cubicBezTo>
                <a:cubicBezTo>
                  <a:pt x="19267" y="21284"/>
                  <a:pt x="19267" y="21284"/>
                  <a:pt x="19267" y="21283"/>
                </a:cubicBezTo>
                <a:close/>
                <a:moveTo>
                  <a:pt x="161" y="0"/>
                </a:moveTo>
                <a:cubicBezTo>
                  <a:pt x="157" y="0"/>
                  <a:pt x="151" y="1"/>
                  <a:pt x="145" y="7"/>
                </a:cubicBezTo>
                <a:cubicBezTo>
                  <a:pt x="215" y="93"/>
                  <a:pt x="32" y="93"/>
                  <a:pt x="76" y="198"/>
                </a:cubicBezTo>
                <a:lnTo>
                  <a:pt x="9" y="180"/>
                </a:lnTo>
                <a:cubicBezTo>
                  <a:pt x="-31" y="195"/>
                  <a:pt x="82" y="196"/>
                  <a:pt x="71" y="220"/>
                </a:cubicBezTo>
                <a:lnTo>
                  <a:pt x="145" y="163"/>
                </a:lnTo>
                <a:cubicBezTo>
                  <a:pt x="192" y="215"/>
                  <a:pt x="192" y="231"/>
                  <a:pt x="192" y="266"/>
                </a:cubicBezTo>
                <a:cubicBezTo>
                  <a:pt x="234" y="266"/>
                  <a:pt x="303" y="233"/>
                  <a:pt x="366" y="233"/>
                </a:cubicBezTo>
                <a:cubicBezTo>
                  <a:pt x="404" y="233"/>
                  <a:pt x="439" y="244"/>
                  <a:pt x="466" y="284"/>
                </a:cubicBezTo>
                <a:lnTo>
                  <a:pt x="420" y="284"/>
                </a:lnTo>
                <a:cubicBezTo>
                  <a:pt x="533" y="318"/>
                  <a:pt x="443" y="353"/>
                  <a:pt x="466" y="371"/>
                </a:cubicBezTo>
                <a:lnTo>
                  <a:pt x="443" y="371"/>
                </a:lnTo>
                <a:lnTo>
                  <a:pt x="489" y="439"/>
                </a:lnTo>
                <a:cubicBezTo>
                  <a:pt x="464" y="412"/>
                  <a:pt x="403" y="398"/>
                  <a:pt x="366" y="398"/>
                </a:cubicBezTo>
                <a:cubicBezTo>
                  <a:pt x="335" y="398"/>
                  <a:pt x="320" y="407"/>
                  <a:pt x="351" y="422"/>
                </a:cubicBezTo>
                <a:cubicBezTo>
                  <a:pt x="376" y="441"/>
                  <a:pt x="385" y="446"/>
                  <a:pt x="387" y="446"/>
                </a:cubicBezTo>
                <a:cubicBezTo>
                  <a:pt x="395" y="446"/>
                  <a:pt x="368" y="414"/>
                  <a:pt x="391" y="414"/>
                </a:cubicBezTo>
                <a:cubicBezTo>
                  <a:pt x="397" y="414"/>
                  <a:pt x="406" y="417"/>
                  <a:pt x="420" y="422"/>
                </a:cubicBezTo>
                <a:cubicBezTo>
                  <a:pt x="489" y="439"/>
                  <a:pt x="443" y="474"/>
                  <a:pt x="420" y="492"/>
                </a:cubicBezTo>
                <a:lnTo>
                  <a:pt x="512" y="544"/>
                </a:lnTo>
                <a:cubicBezTo>
                  <a:pt x="500" y="551"/>
                  <a:pt x="493" y="554"/>
                  <a:pt x="485" y="554"/>
                </a:cubicBezTo>
                <a:cubicBezTo>
                  <a:pt x="468" y="554"/>
                  <a:pt x="454" y="541"/>
                  <a:pt x="449" y="541"/>
                </a:cubicBezTo>
                <a:cubicBezTo>
                  <a:pt x="445" y="541"/>
                  <a:pt x="443" y="545"/>
                  <a:pt x="443" y="561"/>
                </a:cubicBezTo>
                <a:lnTo>
                  <a:pt x="602" y="595"/>
                </a:lnTo>
                <a:cubicBezTo>
                  <a:pt x="556" y="682"/>
                  <a:pt x="763" y="612"/>
                  <a:pt x="740" y="717"/>
                </a:cubicBezTo>
                <a:cubicBezTo>
                  <a:pt x="727" y="714"/>
                  <a:pt x="717" y="713"/>
                  <a:pt x="711" y="713"/>
                </a:cubicBezTo>
                <a:cubicBezTo>
                  <a:pt x="671" y="713"/>
                  <a:pt x="732" y="753"/>
                  <a:pt x="694" y="769"/>
                </a:cubicBezTo>
                <a:lnTo>
                  <a:pt x="899" y="872"/>
                </a:lnTo>
                <a:cubicBezTo>
                  <a:pt x="907" y="886"/>
                  <a:pt x="901" y="888"/>
                  <a:pt x="890" y="888"/>
                </a:cubicBezTo>
                <a:cubicBezTo>
                  <a:pt x="876" y="888"/>
                  <a:pt x="859" y="884"/>
                  <a:pt x="853" y="884"/>
                </a:cubicBezTo>
                <a:cubicBezTo>
                  <a:pt x="849" y="884"/>
                  <a:pt x="848" y="886"/>
                  <a:pt x="853" y="890"/>
                </a:cubicBezTo>
                <a:cubicBezTo>
                  <a:pt x="865" y="907"/>
                  <a:pt x="888" y="912"/>
                  <a:pt x="911" y="912"/>
                </a:cubicBezTo>
                <a:cubicBezTo>
                  <a:pt x="934" y="912"/>
                  <a:pt x="957" y="907"/>
                  <a:pt x="968" y="907"/>
                </a:cubicBezTo>
                <a:cubicBezTo>
                  <a:pt x="968" y="942"/>
                  <a:pt x="1128" y="993"/>
                  <a:pt x="1059" y="1046"/>
                </a:cubicBezTo>
                <a:cubicBezTo>
                  <a:pt x="1095" y="1078"/>
                  <a:pt x="1122" y="1086"/>
                  <a:pt x="1145" y="1086"/>
                </a:cubicBezTo>
                <a:cubicBezTo>
                  <a:pt x="1172" y="1086"/>
                  <a:pt x="1193" y="1073"/>
                  <a:pt x="1218" y="1073"/>
                </a:cubicBezTo>
                <a:cubicBezTo>
                  <a:pt x="1237" y="1073"/>
                  <a:pt x="1260" y="1082"/>
                  <a:pt x="1287" y="1115"/>
                </a:cubicBezTo>
                <a:cubicBezTo>
                  <a:pt x="1283" y="1121"/>
                  <a:pt x="1277" y="1124"/>
                  <a:pt x="1270" y="1124"/>
                </a:cubicBezTo>
                <a:cubicBezTo>
                  <a:pt x="1249" y="1124"/>
                  <a:pt x="1218" y="1105"/>
                  <a:pt x="1202" y="1105"/>
                </a:cubicBezTo>
                <a:cubicBezTo>
                  <a:pt x="1193" y="1105"/>
                  <a:pt x="1189" y="1111"/>
                  <a:pt x="1197" y="1133"/>
                </a:cubicBezTo>
                <a:lnTo>
                  <a:pt x="1356" y="1184"/>
                </a:lnTo>
                <a:cubicBezTo>
                  <a:pt x="1329" y="1194"/>
                  <a:pt x="1304" y="1204"/>
                  <a:pt x="1277" y="1204"/>
                </a:cubicBezTo>
                <a:cubicBezTo>
                  <a:pt x="1258" y="1204"/>
                  <a:pt x="1239" y="1198"/>
                  <a:pt x="1220" y="1184"/>
                </a:cubicBezTo>
                <a:cubicBezTo>
                  <a:pt x="1538" y="1427"/>
                  <a:pt x="1561" y="1720"/>
                  <a:pt x="1928" y="1860"/>
                </a:cubicBezTo>
                <a:cubicBezTo>
                  <a:pt x="1928" y="1883"/>
                  <a:pt x="1918" y="1890"/>
                  <a:pt x="1906" y="1890"/>
                </a:cubicBezTo>
                <a:cubicBezTo>
                  <a:pt x="1887" y="1890"/>
                  <a:pt x="1857" y="1874"/>
                  <a:pt x="1830" y="1874"/>
                </a:cubicBezTo>
                <a:cubicBezTo>
                  <a:pt x="1824" y="1874"/>
                  <a:pt x="1818" y="1874"/>
                  <a:pt x="1812" y="1877"/>
                </a:cubicBezTo>
                <a:cubicBezTo>
                  <a:pt x="2087" y="1963"/>
                  <a:pt x="2041" y="2154"/>
                  <a:pt x="2246" y="2257"/>
                </a:cubicBezTo>
                <a:lnTo>
                  <a:pt x="2292" y="2223"/>
                </a:lnTo>
                <a:cubicBezTo>
                  <a:pt x="2453" y="2482"/>
                  <a:pt x="2841" y="2622"/>
                  <a:pt x="3092" y="2846"/>
                </a:cubicBezTo>
                <a:lnTo>
                  <a:pt x="3092" y="2811"/>
                </a:lnTo>
                <a:cubicBezTo>
                  <a:pt x="3102" y="2809"/>
                  <a:pt x="3111" y="2808"/>
                  <a:pt x="3121" y="2808"/>
                </a:cubicBezTo>
                <a:cubicBezTo>
                  <a:pt x="3180" y="2808"/>
                  <a:pt x="3238" y="2849"/>
                  <a:pt x="3297" y="2863"/>
                </a:cubicBezTo>
                <a:cubicBezTo>
                  <a:pt x="3297" y="2881"/>
                  <a:pt x="3184" y="2898"/>
                  <a:pt x="3297" y="2950"/>
                </a:cubicBezTo>
                <a:cubicBezTo>
                  <a:pt x="3274" y="2916"/>
                  <a:pt x="3251" y="2881"/>
                  <a:pt x="3297" y="2881"/>
                </a:cubicBezTo>
                <a:cubicBezTo>
                  <a:pt x="3456" y="3124"/>
                  <a:pt x="4028" y="3435"/>
                  <a:pt x="4395" y="3746"/>
                </a:cubicBezTo>
                <a:cubicBezTo>
                  <a:pt x="4987" y="4109"/>
                  <a:pt x="5513" y="4560"/>
                  <a:pt x="6062" y="4924"/>
                </a:cubicBezTo>
                <a:cubicBezTo>
                  <a:pt x="6015" y="4890"/>
                  <a:pt x="6050" y="4855"/>
                  <a:pt x="6090" y="4855"/>
                </a:cubicBezTo>
                <a:cubicBezTo>
                  <a:pt x="6113" y="4855"/>
                  <a:pt x="6136" y="4866"/>
                  <a:pt x="6152" y="4889"/>
                </a:cubicBezTo>
                <a:cubicBezTo>
                  <a:pt x="6152" y="5132"/>
                  <a:pt x="6472" y="5079"/>
                  <a:pt x="6518" y="5287"/>
                </a:cubicBezTo>
                <a:cubicBezTo>
                  <a:pt x="6883" y="5460"/>
                  <a:pt x="7021" y="5772"/>
                  <a:pt x="7408" y="5894"/>
                </a:cubicBezTo>
                <a:lnTo>
                  <a:pt x="7385" y="5929"/>
                </a:lnTo>
                <a:cubicBezTo>
                  <a:pt x="7408" y="5979"/>
                  <a:pt x="7431" y="5962"/>
                  <a:pt x="7477" y="5997"/>
                </a:cubicBezTo>
                <a:cubicBezTo>
                  <a:pt x="7569" y="6102"/>
                  <a:pt x="7729" y="6153"/>
                  <a:pt x="7775" y="6222"/>
                </a:cubicBezTo>
                <a:lnTo>
                  <a:pt x="7821" y="6187"/>
                </a:lnTo>
                <a:cubicBezTo>
                  <a:pt x="7888" y="6222"/>
                  <a:pt x="7821" y="6240"/>
                  <a:pt x="7911" y="6257"/>
                </a:cubicBezTo>
                <a:lnTo>
                  <a:pt x="7865" y="6292"/>
                </a:lnTo>
                <a:lnTo>
                  <a:pt x="8003" y="6310"/>
                </a:lnTo>
                <a:cubicBezTo>
                  <a:pt x="7888" y="6360"/>
                  <a:pt x="8162" y="6448"/>
                  <a:pt x="8162" y="6516"/>
                </a:cubicBezTo>
                <a:cubicBezTo>
                  <a:pt x="8254" y="6568"/>
                  <a:pt x="8436" y="6656"/>
                  <a:pt x="8551" y="6759"/>
                </a:cubicBezTo>
                <a:cubicBezTo>
                  <a:pt x="8528" y="6811"/>
                  <a:pt x="8665" y="6932"/>
                  <a:pt x="8734" y="7019"/>
                </a:cubicBezTo>
                <a:cubicBezTo>
                  <a:pt x="8916" y="7140"/>
                  <a:pt x="9190" y="7348"/>
                  <a:pt x="9372" y="7556"/>
                </a:cubicBezTo>
                <a:lnTo>
                  <a:pt x="9442" y="7503"/>
                </a:lnTo>
                <a:lnTo>
                  <a:pt x="9511" y="7556"/>
                </a:lnTo>
                <a:cubicBezTo>
                  <a:pt x="9488" y="7556"/>
                  <a:pt x="9488" y="7573"/>
                  <a:pt x="9465" y="7573"/>
                </a:cubicBezTo>
                <a:cubicBezTo>
                  <a:pt x="9442" y="7659"/>
                  <a:pt x="9624" y="7676"/>
                  <a:pt x="9624" y="7746"/>
                </a:cubicBezTo>
                <a:cubicBezTo>
                  <a:pt x="9647" y="7676"/>
                  <a:pt x="9601" y="7694"/>
                  <a:pt x="9555" y="7676"/>
                </a:cubicBezTo>
                <a:cubicBezTo>
                  <a:pt x="9555" y="7642"/>
                  <a:pt x="9578" y="7624"/>
                  <a:pt x="9607" y="7624"/>
                </a:cubicBezTo>
                <a:cubicBezTo>
                  <a:pt x="9635" y="7624"/>
                  <a:pt x="9670" y="7642"/>
                  <a:pt x="9693" y="7676"/>
                </a:cubicBezTo>
                <a:lnTo>
                  <a:pt x="9670" y="7694"/>
                </a:lnTo>
                <a:lnTo>
                  <a:pt x="9739" y="7711"/>
                </a:lnTo>
                <a:cubicBezTo>
                  <a:pt x="9693" y="7746"/>
                  <a:pt x="9716" y="7797"/>
                  <a:pt x="9670" y="7832"/>
                </a:cubicBezTo>
                <a:cubicBezTo>
                  <a:pt x="9875" y="7988"/>
                  <a:pt x="10080" y="8040"/>
                  <a:pt x="10264" y="8213"/>
                </a:cubicBezTo>
                <a:cubicBezTo>
                  <a:pt x="10172" y="8231"/>
                  <a:pt x="10401" y="8335"/>
                  <a:pt x="10286" y="8351"/>
                </a:cubicBezTo>
                <a:cubicBezTo>
                  <a:pt x="10318" y="8373"/>
                  <a:pt x="10339" y="8380"/>
                  <a:pt x="10351" y="8380"/>
                </a:cubicBezTo>
                <a:cubicBezTo>
                  <a:pt x="10391" y="8380"/>
                  <a:pt x="10358" y="8300"/>
                  <a:pt x="10447" y="8300"/>
                </a:cubicBezTo>
                <a:cubicBezTo>
                  <a:pt x="10493" y="8318"/>
                  <a:pt x="10537" y="8335"/>
                  <a:pt x="10514" y="8369"/>
                </a:cubicBezTo>
                <a:cubicBezTo>
                  <a:pt x="10476" y="8369"/>
                  <a:pt x="10487" y="8408"/>
                  <a:pt x="10462" y="8408"/>
                </a:cubicBezTo>
                <a:cubicBezTo>
                  <a:pt x="10458" y="8408"/>
                  <a:pt x="10452" y="8406"/>
                  <a:pt x="10447" y="8404"/>
                </a:cubicBezTo>
                <a:lnTo>
                  <a:pt x="10537" y="8473"/>
                </a:lnTo>
                <a:cubicBezTo>
                  <a:pt x="10537" y="8479"/>
                  <a:pt x="10533" y="8481"/>
                  <a:pt x="10525" y="8481"/>
                </a:cubicBezTo>
                <a:cubicBezTo>
                  <a:pt x="10512" y="8481"/>
                  <a:pt x="10493" y="8473"/>
                  <a:pt x="10493" y="8473"/>
                </a:cubicBezTo>
                <a:cubicBezTo>
                  <a:pt x="10698" y="8577"/>
                  <a:pt x="10698" y="8767"/>
                  <a:pt x="10880" y="8854"/>
                </a:cubicBezTo>
                <a:cubicBezTo>
                  <a:pt x="10926" y="8837"/>
                  <a:pt x="10834" y="8802"/>
                  <a:pt x="10880" y="8785"/>
                </a:cubicBezTo>
                <a:cubicBezTo>
                  <a:pt x="11086" y="8872"/>
                  <a:pt x="10949" y="8940"/>
                  <a:pt x="11109" y="9027"/>
                </a:cubicBezTo>
                <a:lnTo>
                  <a:pt x="11039" y="9027"/>
                </a:lnTo>
                <a:cubicBezTo>
                  <a:pt x="11109" y="9045"/>
                  <a:pt x="11178" y="9045"/>
                  <a:pt x="11201" y="9131"/>
                </a:cubicBezTo>
                <a:cubicBezTo>
                  <a:pt x="11191" y="9138"/>
                  <a:pt x="11181" y="9141"/>
                  <a:pt x="11172" y="9141"/>
                </a:cubicBezTo>
                <a:cubicBezTo>
                  <a:pt x="11135" y="9141"/>
                  <a:pt x="11095" y="9096"/>
                  <a:pt x="11039" y="9096"/>
                </a:cubicBezTo>
                <a:cubicBezTo>
                  <a:pt x="11074" y="9123"/>
                  <a:pt x="11162" y="9189"/>
                  <a:pt x="11203" y="9189"/>
                </a:cubicBezTo>
                <a:cubicBezTo>
                  <a:pt x="11214" y="9189"/>
                  <a:pt x="11224" y="9183"/>
                  <a:pt x="11224" y="9166"/>
                </a:cubicBezTo>
                <a:cubicBezTo>
                  <a:pt x="11314" y="9218"/>
                  <a:pt x="11268" y="9253"/>
                  <a:pt x="11291" y="9304"/>
                </a:cubicBezTo>
                <a:cubicBezTo>
                  <a:pt x="11312" y="9289"/>
                  <a:pt x="11277" y="9232"/>
                  <a:pt x="11318" y="9232"/>
                </a:cubicBezTo>
                <a:cubicBezTo>
                  <a:pt x="11323" y="9232"/>
                  <a:pt x="11329" y="9232"/>
                  <a:pt x="11337" y="9235"/>
                </a:cubicBezTo>
                <a:cubicBezTo>
                  <a:pt x="11383" y="9339"/>
                  <a:pt x="11496" y="9443"/>
                  <a:pt x="11588" y="9529"/>
                </a:cubicBezTo>
                <a:cubicBezTo>
                  <a:pt x="11565" y="9529"/>
                  <a:pt x="11565" y="9547"/>
                  <a:pt x="11542" y="9547"/>
                </a:cubicBezTo>
                <a:cubicBezTo>
                  <a:pt x="11680" y="9581"/>
                  <a:pt x="11542" y="9650"/>
                  <a:pt x="11680" y="9737"/>
                </a:cubicBezTo>
                <a:cubicBezTo>
                  <a:pt x="11955" y="9980"/>
                  <a:pt x="12365" y="10274"/>
                  <a:pt x="12593" y="10551"/>
                </a:cubicBezTo>
                <a:cubicBezTo>
                  <a:pt x="12729" y="10567"/>
                  <a:pt x="12799" y="10655"/>
                  <a:pt x="12914" y="10724"/>
                </a:cubicBezTo>
                <a:lnTo>
                  <a:pt x="12822" y="10793"/>
                </a:lnTo>
                <a:lnTo>
                  <a:pt x="12914" y="10845"/>
                </a:lnTo>
                <a:cubicBezTo>
                  <a:pt x="12914" y="10851"/>
                  <a:pt x="12910" y="10854"/>
                  <a:pt x="12908" y="10854"/>
                </a:cubicBezTo>
                <a:cubicBezTo>
                  <a:pt x="12896" y="10854"/>
                  <a:pt x="12875" y="10835"/>
                  <a:pt x="12860" y="10835"/>
                </a:cubicBezTo>
                <a:cubicBezTo>
                  <a:pt x="12850" y="10835"/>
                  <a:pt x="12845" y="10841"/>
                  <a:pt x="12845" y="10863"/>
                </a:cubicBezTo>
                <a:lnTo>
                  <a:pt x="12937" y="10863"/>
                </a:lnTo>
                <a:cubicBezTo>
                  <a:pt x="12917" y="10877"/>
                  <a:pt x="13040" y="10999"/>
                  <a:pt x="12964" y="10999"/>
                </a:cubicBezTo>
                <a:cubicBezTo>
                  <a:pt x="12948" y="10999"/>
                  <a:pt x="12923" y="10995"/>
                  <a:pt x="12891" y="10983"/>
                </a:cubicBezTo>
                <a:cubicBezTo>
                  <a:pt x="12891" y="10983"/>
                  <a:pt x="12958" y="11036"/>
                  <a:pt x="13027" y="11105"/>
                </a:cubicBezTo>
                <a:cubicBezTo>
                  <a:pt x="13096" y="11174"/>
                  <a:pt x="13165" y="11244"/>
                  <a:pt x="13165" y="11244"/>
                </a:cubicBezTo>
                <a:cubicBezTo>
                  <a:pt x="13188" y="11278"/>
                  <a:pt x="13215" y="11278"/>
                  <a:pt x="13242" y="11278"/>
                </a:cubicBezTo>
                <a:cubicBezTo>
                  <a:pt x="13267" y="11278"/>
                  <a:pt x="13290" y="11278"/>
                  <a:pt x="13301" y="11312"/>
                </a:cubicBezTo>
                <a:cubicBezTo>
                  <a:pt x="13301" y="11325"/>
                  <a:pt x="13297" y="11329"/>
                  <a:pt x="13292" y="11329"/>
                </a:cubicBezTo>
                <a:cubicBezTo>
                  <a:pt x="13286" y="11329"/>
                  <a:pt x="13274" y="11325"/>
                  <a:pt x="13261" y="11325"/>
                </a:cubicBezTo>
                <a:cubicBezTo>
                  <a:pt x="13251" y="11325"/>
                  <a:pt x="13244" y="11326"/>
                  <a:pt x="13232" y="11329"/>
                </a:cubicBezTo>
                <a:cubicBezTo>
                  <a:pt x="13347" y="11572"/>
                  <a:pt x="13645" y="11469"/>
                  <a:pt x="13758" y="11675"/>
                </a:cubicBezTo>
                <a:lnTo>
                  <a:pt x="13735" y="11675"/>
                </a:lnTo>
                <a:cubicBezTo>
                  <a:pt x="13804" y="11693"/>
                  <a:pt x="13850" y="11745"/>
                  <a:pt x="13873" y="11745"/>
                </a:cubicBezTo>
                <a:cubicBezTo>
                  <a:pt x="13940" y="11675"/>
                  <a:pt x="13781" y="11745"/>
                  <a:pt x="13781" y="11659"/>
                </a:cubicBezTo>
                <a:cubicBezTo>
                  <a:pt x="13804" y="11646"/>
                  <a:pt x="13821" y="11642"/>
                  <a:pt x="13836" y="11642"/>
                </a:cubicBezTo>
                <a:cubicBezTo>
                  <a:pt x="13875" y="11642"/>
                  <a:pt x="13898" y="11667"/>
                  <a:pt x="13930" y="11667"/>
                </a:cubicBezTo>
                <a:cubicBezTo>
                  <a:pt x="13940" y="11667"/>
                  <a:pt x="13951" y="11665"/>
                  <a:pt x="13963" y="11659"/>
                </a:cubicBezTo>
                <a:cubicBezTo>
                  <a:pt x="13963" y="11728"/>
                  <a:pt x="14055" y="11728"/>
                  <a:pt x="14078" y="11763"/>
                </a:cubicBezTo>
                <a:cubicBezTo>
                  <a:pt x="14078" y="11850"/>
                  <a:pt x="14214" y="11936"/>
                  <a:pt x="14191" y="12023"/>
                </a:cubicBezTo>
                <a:cubicBezTo>
                  <a:pt x="14237" y="12040"/>
                  <a:pt x="14375" y="12023"/>
                  <a:pt x="14420" y="12091"/>
                </a:cubicBezTo>
                <a:cubicBezTo>
                  <a:pt x="14398" y="12179"/>
                  <a:pt x="14352" y="12109"/>
                  <a:pt x="14375" y="12196"/>
                </a:cubicBezTo>
                <a:lnTo>
                  <a:pt x="14443" y="12179"/>
                </a:lnTo>
                <a:cubicBezTo>
                  <a:pt x="14489" y="12247"/>
                  <a:pt x="14466" y="12247"/>
                  <a:pt x="14443" y="12247"/>
                </a:cubicBezTo>
                <a:cubicBezTo>
                  <a:pt x="14489" y="12317"/>
                  <a:pt x="14558" y="12264"/>
                  <a:pt x="14581" y="12352"/>
                </a:cubicBezTo>
                <a:lnTo>
                  <a:pt x="14489" y="12334"/>
                </a:lnTo>
                <a:cubicBezTo>
                  <a:pt x="14558" y="12386"/>
                  <a:pt x="14581" y="12420"/>
                  <a:pt x="14650" y="12490"/>
                </a:cubicBezTo>
                <a:cubicBezTo>
                  <a:pt x="14640" y="12493"/>
                  <a:pt x="14632" y="12494"/>
                  <a:pt x="14625" y="12494"/>
                </a:cubicBezTo>
                <a:cubicBezTo>
                  <a:pt x="14596" y="12494"/>
                  <a:pt x="14581" y="12469"/>
                  <a:pt x="14581" y="12455"/>
                </a:cubicBezTo>
                <a:cubicBezTo>
                  <a:pt x="14535" y="12525"/>
                  <a:pt x="14671" y="12507"/>
                  <a:pt x="14671" y="12542"/>
                </a:cubicBezTo>
                <a:cubicBezTo>
                  <a:pt x="14694" y="12525"/>
                  <a:pt x="14671" y="12455"/>
                  <a:pt x="14740" y="12455"/>
                </a:cubicBezTo>
                <a:cubicBezTo>
                  <a:pt x="14763" y="12507"/>
                  <a:pt x="14878" y="12507"/>
                  <a:pt x="14832" y="12577"/>
                </a:cubicBezTo>
                <a:lnTo>
                  <a:pt x="14740" y="12542"/>
                </a:lnTo>
                <a:cubicBezTo>
                  <a:pt x="14855" y="12610"/>
                  <a:pt x="14855" y="12560"/>
                  <a:pt x="14899" y="12663"/>
                </a:cubicBezTo>
                <a:cubicBezTo>
                  <a:pt x="14899" y="12663"/>
                  <a:pt x="14878" y="12680"/>
                  <a:pt x="14878" y="12680"/>
                </a:cubicBezTo>
                <a:cubicBezTo>
                  <a:pt x="14991" y="12698"/>
                  <a:pt x="14991" y="12818"/>
                  <a:pt x="15060" y="12906"/>
                </a:cubicBezTo>
                <a:cubicBezTo>
                  <a:pt x="15106" y="12923"/>
                  <a:pt x="15129" y="12923"/>
                  <a:pt x="15150" y="12941"/>
                </a:cubicBezTo>
                <a:cubicBezTo>
                  <a:pt x="15129" y="12871"/>
                  <a:pt x="15173" y="12888"/>
                  <a:pt x="15219" y="12853"/>
                </a:cubicBezTo>
                <a:cubicBezTo>
                  <a:pt x="15173" y="12958"/>
                  <a:pt x="15402" y="12906"/>
                  <a:pt x="15425" y="13044"/>
                </a:cubicBezTo>
                <a:cubicBezTo>
                  <a:pt x="15419" y="13048"/>
                  <a:pt x="15411" y="13051"/>
                  <a:pt x="15402" y="13051"/>
                </a:cubicBezTo>
                <a:cubicBezTo>
                  <a:pt x="15375" y="13051"/>
                  <a:pt x="15340" y="13031"/>
                  <a:pt x="15358" y="12991"/>
                </a:cubicBezTo>
                <a:cubicBezTo>
                  <a:pt x="15273" y="13003"/>
                  <a:pt x="15216" y="13019"/>
                  <a:pt x="15162" y="13019"/>
                </a:cubicBezTo>
                <a:cubicBezTo>
                  <a:pt x="15127" y="13019"/>
                  <a:pt x="15097" y="13012"/>
                  <a:pt x="15060" y="12991"/>
                </a:cubicBezTo>
                <a:cubicBezTo>
                  <a:pt x="15106" y="13026"/>
                  <a:pt x="15150" y="13061"/>
                  <a:pt x="15106" y="13079"/>
                </a:cubicBezTo>
                <a:lnTo>
                  <a:pt x="15196" y="13044"/>
                </a:lnTo>
                <a:cubicBezTo>
                  <a:pt x="15219" y="13061"/>
                  <a:pt x="15242" y="13096"/>
                  <a:pt x="15242" y="13114"/>
                </a:cubicBezTo>
                <a:cubicBezTo>
                  <a:pt x="15298" y="13099"/>
                  <a:pt x="15308" y="13051"/>
                  <a:pt x="15346" y="13051"/>
                </a:cubicBezTo>
                <a:cubicBezTo>
                  <a:pt x="15356" y="13051"/>
                  <a:pt x="15367" y="13054"/>
                  <a:pt x="15381" y="13061"/>
                </a:cubicBezTo>
                <a:cubicBezTo>
                  <a:pt x="15471" y="13114"/>
                  <a:pt x="15335" y="13131"/>
                  <a:pt x="15381" y="13131"/>
                </a:cubicBezTo>
                <a:cubicBezTo>
                  <a:pt x="15471" y="13199"/>
                  <a:pt x="15494" y="13131"/>
                  <a:pt x="15540" y="13217"/>
                </a:cubicBezTo>
                <a:cubicBezTo>
                  <a:pt x="15523" y="13217"/>
                  <a:pt x="15505" y="13217"/>
                  <a:pt x="15498" y="13210"/>
                </a:cubicBezTo>
                <a:cubicBezTo>
                  <a:pt x="15526" y="13275"/>
                  <a:pt x="15626" y="13342"/>
                  <a:pt x="15540" y="13407"/>
                </a:cubicBezTo>
                <a:cubicBezTo>
                  <a:pt x="15528" y="13407"/>
                  <a:pt x="15511" y="13412"/>
                  <a:pt x="15498" y="13412"/>
                </a:cubicBezTo>
                <a:cubicBezTo>
                  <a:pt x="15482" y="13412"/>
                  <a:pt x="15471" y="13407"/>
                  <a:pt x="15471" y="13390"/>
                </a:cubicBezTo>
                <a:lnTo>
                  <a:pt x="15494" y="13390"/>
                </a:lnTo>
                <a:cubicBezTo>
                  <a:pt x="15471" y="13384"/>
                  <a:pt x="15457" y="13383"/>
                  <a:pt x="15450" y="13383"/>
                </a:cubicBezTo>
                <a:cubicBezTo>
                  <a:pt x="15413" y="13383"/>
                  <a:pt x="15500" y="13431"/>
                  <a:pt x="15467" y="13452"/>
                </a:cubicBezTo>
                <a:cubicBezTo>
                  <a:pt x="15507" y="13454"/>
                  <a:pt x="15544" y="13534"/>
                  <a:pt x="15563" y="13563"/>
                </a:cubicBezTo>
                <a:lnTo>
                  <a:pt x="15630" y="13528"/>
                </a:lnTo>
                <a:cubicBezTo>
                  <a:pt x="15904" y="13580"/>
                  <a:pt x="15494" y="13580"/>
                  <a:pt x="15609" y="13685"/>
                </a:cubicBezTo>
                <a:cubicBezTo>
                  <a:pt x="15638" y="13702"/>
                  <a:pt x="15653" y="13708"/>
                  <a:pt x="15659" y="13708"/>
                </a:cubicBezTo>
                <a:cubicBezTo>
                  <a:pt x="15672" y="13708"/>
                  <a:pt x="15647" y="13678"/>
                  <a:pt x="15670" y="13678"/>
                </a:cubicBezTo>
                <a:cubicBezTo>
                  <a:pt x="15676" y="13678"/>
                  <a:pt x="15686" y="13679"/>
                  <a:pt x="15699" y="13685"/>
                </a:cubicBezTo>
                <a:cubicBezTo>
                  <a:pt x="15722" y="13753"/>
                  <a:pt x="15676" y="13788"/>
                  <a:pt x="15768" y="13858"/>
                </a:cubicBezTo>
                <a:cubicBezTo>
                  <a:pt x="15768" y="13892"/>
                  <a:pt x="15768" y="13961"/>
                  <a:pt x="15699" y="13996"/>
                </a:cubicBezTo>
                <a:cubicBezTo>
                  <a:pt x="15768" y="14031"/>
                  <a:pt x="15768" y="14152"/>
                  <a:pt x="15860" y="14152"/>
                </a:cubicBezTo>
                <a:cubicBezTo>
                  <a:pt x="15860" y="14049"/>
                  <a:pt x="15722" y="14099"/>
                  <a:pt x="15745" y="13961"/>
                </a:cubicBezTo>
                <a:lnTo>
                  <a:pt x="15837" y="13961"/>
                </a:lnTo>
                <a:cubicBezTo>
                  <a:pt x="15881" y="14031"/>
                  <a:pt x="15973" y="14117"/>
                  <a:pt x="15996" y="14169"/>
                </a:cubicBezTo>
                <a:cubicBezTo>
                  <a:pt x="15996" y="14152"/>
                  <a:pt x="16019" y="14134"/>
                  <a:pt x="16042" y="14134"/>
                </a:cubicBezTo>
                <a:cubicBezTo>
                  <a:pt x="16133" y="14239"/>
                  <a:pt x="16225" y="14239"/>
                  <a:pt x="16271" y="14342"/>
                </a:cubicBezTo>
                <a:cubicBezTo>
                  <a:pt x="16255" y="14350"/>
                  <a:pt x="16242" y="14354"/>
                  <a:pt x="16230" y="14354"/>
                </a:cubicBezTo>
                <a:cubicBezTo>
                  <a:pt x="16192" y="14354"/>
                  <a:pt x="16175" y="14313"/>
                  <a:pt x="16156" y="14273"/>
                </a:cubicBezTo>
                <a:cubicBezTo>
                  <a:pt x="16133" y="14360"/>
                  <a:pt x="16179" y="14342"/>
                  <a:pt x="16225" y="14446"/>
                </a:cubicBezTo>
                <a:cubicBezTo>
                  <a:pt x="16219" y="14451"/>
                  <a:pt x="16213" y="14453"/>
                  <a:pt x="16209" y="14453"/>
                </a:cubicBezTo>
                <a:cubicBezTo>
                  <a:pt x="16186" y="14453"/>
                  <a:pt x="16190" y="14392"/>
                  <a:pt x="16148" y="14392"/>
                </a:cubicBezTo>
                <a:cubicBezTo>
                  <a:pt x="16144" y="14392"/>
                  <a:pt x="16138" y="14393"/>
                  <a:pt x="16133" y="14395"/>
                </a:cubicBezTo>
                <a:lnTo>
                  <a:pt x="16223" y="14496"/>
                </a:lnTo>
                <a:cubicBezTo>
                  <a:pt x="16225" y="14496"/>
                  <a:pt x="16225" y="14496"/>
                  <a:pt x="16225" y="14496"/>
                </a:cubicBezTo>
                <a:cubicBezTo>
                  <a:pt x="16309" y="14496"/>
                  <a:pt x="16276" y="14588"/>
                  <a:pt x="16340" y="14636"/>
                </a:cubicBezTo>
                <a:cubicBezTo>
                  <a:pt x="16453" y="14793"/>
                  <a:pt x="16591" y="14776"/>
                  <a:pt x="16727" y="14827"/>
                </a:cubicBezTo>
                <a:cubicBezTo>
                  <a:pt x="16704" y="14861"/>
                  <a:pt x="16704" y="14879"/>
                  <a:pt x="16658" y="14879"/>
                </a:cubicBezTo>
                <a:cubicBezTo>
                  <a:pt x="16672" y="14848"/>
                  <a:pt x="16670" y="14841"/>
                  <a:pt x="16656" y="14841"/>
                </a:cubicBezTo>
                <a:cubicBezTo>
                  <a:pt x="16647" y="14841"/>
                  <a:pt x="16631" y="14844"/>
                  <a:pt x="16612" y="14844"/>
                </a:cubicBezTo>
                <a:cubicBezTo>
                  <a:pt x="16643" y="14877"/>
                  <a:pt x="16633" y="14931"/>
                  <a:pt x="16606" y="14962"/>
                </a:cubicBezTo>
                <a:cubicBezTo>
                  <a:pt x="16608" y="14960"/>
                  <a:pt x="16612" y="14959"/>
                  <a:pt x="16616" y="14959"/>
                </a:cubicBezTo>
                <a:cubicBezTo>
                  <a:pt x="16620" y="14959"/>
                  <a:pt x="16627" y="14962"/>
                  <a:pt x="16635" y="14966"/>
                </a:cubicBezTo>
                <a:lnTo>
                  <a:pt x="16704" y="15087"/>
                </a:lnTo>
                <a:cubicBezTo>
                  <a:pt x="16737" y="15062"/>
                  <a:pt x="16735" y="15037"/>
                  <a:pt x="16764" y="15037"/>
                </a:cubicBezTo>
                <a:cubicBezTo>
                  <a:pt x="16775" y="15037"/>
                  <a:pt x="16792" y="15042"/>
                  <a:pt x="16819" y="15052"/>
                </a:cubicBezTo>
                <a:cubicBezTo>
                  <a:pt x="16863" y="15104"/>
                  <a:pt x="16863" y="15139"/>
                  <a:pt x="16909" y="15208"/>
                </a:cubicBezTo>
                <a:cubicBezTo>
                  <a:pt x="16906" y="15206"/>
                  <a:pt x="16902" y="15205"/>
                  <a:pt x="16898" y="15205"/>
                </a:cubicBezTo>
                <a:cubicBezTo>
                  <a:pt x="16885" y="15205"/>
                  <a:pt x="16865" y="15215"/>
                  <a:pt x="16850" y="15215"/>
                </a:cubicBezTo>
                <a:cubicBezTo>
                  <a:pt x="16838" y="15215"/>
                  <a:pt x="16827" y="15209"/>
                  <a:pt x="16819" y="15190"/>
                </a:cubicBezTo>
                <a:cubicBezTo>
                  <a:pt x="16819" y="15242"/>
                  <a:pt x="16863" y="15295"/>
                  <a:pt x="16909" y="15295"/>
                </a:cubicBezTo>
                <a:cubicBezTo>
                  <a:pt x="16909" y="15273"/>
                  <a:pt x="16915" y="15264"/>
                  <a:pt x="16923" y="15264"/>
                </a:cubicBezTo>
                <a:cubicBezTo>
                  <a:pt x="16948" y="15264"/>
                  <a:pt x="17000" y="15334"/>
                  <a:pt x="17040" y="15334"/>
                </a:cubicBezTo>
                <a:cubicBezTo>
                  <a:pt x="17051" y="15334"/>
                  <a:pt x="17061" y="15328"/>
                  <a:pt x="17071" y="15312"/>
                </a:cubicBezTo>
                <a:lnTo>
                  <a:pt x="17071" y="15398"/>
                </a:lnTo>
                <a:cubicBezTo>
                  <a:pt x="17071" y="15381"/>
                  <a:pt x="17025" y="15398"/>
                  <a:pt x="17025" y="15365"/>
                </a:cubicBezTo>
                <a:cubicBezTo>
                  <a:pt x="16956" y="15415"/>
                  <a:pt x="17092" y="15415"/>
                  <a:pt x="17115" y="15450"/>
                </a:cubicBezTo>
                <a:cubicBezTo>
                  <a:pt x="17115" y="15468"/>
                  <a:pt x="17138" y="15538"/>
                  <a:pt x="17115" y="15554"/>
                </a:cubicBezTo>
                <a:cubicBezTo>
                  <a:pt x="17138" y="15571"/>
                  <a:pt x="17161" y="15641"/>
                  <a:pt x="17138" y="15658"/>
                </a:cubicBezTo>
                <a:cubicBezTo>
                  <a:pt x="17145" y="15670"/>
                  <a:pt x="17153" y="15673"/>
                  <a:pt x="17161" y="15673"/>
                </a:cubicBezTo>
                <a:cubicBezTo>
                  <a:pt x="17176" y="15673"/>
                  <a:pt x="17191" y="15658"/>
                  <a:pt x="17207" y="15658"/>
                </a:cubicBezTo>
                <a:lnTo>
                  <a:pt x="17276" y="15779"/>
                </a:lnTo>
                <a:cubicBezTo>
                  <a:pt x="17255" y="15794"/>
                  <a:pt x="17168" y="15834"/>
                  <a:pt x="17130" y="15834"/>
                </a:cubicBezTo>
                <a:cubicBezTo>
                  <a:pt x="17124" y="15834"/>
                  <a:pt x="17119" y="15834"/>
                  <a:pt x="17115" y="15831"/>
                </a:cubicBezTo>
                <a:cubicBezTo>
                  <a:pt x="17130" y="15843"/>
                  <a:pt x="17149" y="15844"/>
                  <a:pt x="17167" y="15844"/>
                </a:cubicBezTo>
                <a:cubicBezTo>
                  <a:pt x="17176" y="15844"/>
                  <a:pt x="17186" y="15844"/>
                  <a:pt x="17195" y="15844"/>
                </a:cubicBezTo>
                <a:cubicBezTo>
                  <a:pt x="17224" y="15844"/>
                  <a:pt x="17253" y="15849"/>
                  <a:pt x="17276" y="15884"/>
                </a:cubicBezTo>
                <a:cubicBezTo>
                  <a:pt x="17266" y="15882"/>
                  <a:pt x="17261" y="15881"/>
                  <a:pt x="17253" y="15881"/>
                </a:cubicBezTo>
                <a:cubicBezTo>
                  <a:pt x="17191" y="15881"/>
                  <a:pt x="17224" y="15952"/>
                  <a:pt x="17161" y="15952"/>
                </a:cubicBezTo>
                <a:cubicBezTo>
                  <a:pt x="17115" y="15901"/>
                  <a:pt x="17048" y="15831"/>
                  <a:pt x="17048" y="15744"/>
                </a:cubicBezTo>
                <a:cubicBezTo>
                  <a:pt x="16979" y="15728"/>
                  <a:pt x="16863" y="15711"/>
                  <a:pt x="16819" y="15658"/>
                </a:cubicBezTo>
                <a:cubicBezTo>
                  <a:pt x="16796" y="15658"/>
                  <a:pt x="16773" y="15658"/>
                  <a:pt x="16750" y="15641"/>
                </a:cubicBezTo>
                <a:cubicBezTo>
                  <a:pt x="16750" y="15571"/>
                  <a:pt x="16704" y="15468"/>
                  <a:pt x="16591" y="15450"/>
                </a:cubicBezTo>
                <a:cubicBezTo>
                  <a:pt x="16572" y="15455"/>
                  <a:pt x="16558" y="15456"/>
                  <a:pt x="16551" y="15456"/>
                </a:cubicBezTo>
                <a:cubicBezTo>
                  <a:pt x="16482" y="15456"/>
                  <a:pt x="16624" y="15362"/>
                  <a:pt x="16562" y="15362"/>
                </a:cubicBezTo>
                <a:cubicBezTo>
                  <a:pt x="16558" y="15362"/>
                  <a:pt x="16556" y="15363"/>
                  <a:pt x="16555" y="15363"/>
                </a:cubicBezTo>
                <a:cubicBezTo>
                  <a:pt x="16562" y="15360"/>
                  <a:pt x="16578" y="15357"/>
                  <a:pt x="16591" y="15347"/>
                </a:cubicBezTo>
                <a:cubicBezTo>
                  <a:pt x="16499" y="15330"/>
                  <a:pt x="16453" y="15330"/>
                  <a:pt x="16340" y="15330"/>
                </a:cubicBezTo>
                <a:cubicBezTo>
                  <a:pt x="16395" y="15295"/>
                  <a:pt x="16384" y="15290"/>
                  <a:pt x="16367" y="15290"/>
                </a:cubicBezTo>
                <a:cubicBezTo>
                  <a:pt x="16361" y="15290"/>
                  <a:pt x="16355" y="15290"/>
                  <a:pt x="16351" y="15290"/>
                </a:cubicBezTo>
                <a:cubicBezTo>
                  <a:pt x="16342" y="15290"/>
                  <a:pt x="16340" y="15289"/>
                  <a:pt x="16361" y="15277"/>
                </a:cubicBezTo>
                <a:lnTo>
                  <a:pt x="16317" y="15295"/>
                </a:lnTo>
                <a:cubicBezTo>
                  <a:pt x="16340" y="15277"/>
                  <a:pt x="16317" y="15242"/>
                  <a:pt x="16361" y="15225"/>
                </a:cubicBezTo>
                <a:lnTo>
                  <a:pt x="16271" y="15242"/>
                </a:lnTo>
                <a:lnTo>
                  <a:pt x="16317" y="15208"/>
                </a:lnTo>
                <a:cubicBezTo>
                  <a:pt x="16294" y="15190"/>
                  <a:pt x="16202" y="15174"/>
                  <a:pt x="16294" y="15087"/>
                </a:cubicBezTo>
                <a:cubicBezTo>
                  <a:pt x="16133" y="15087"/>
                  <a:pt x="16065" y="14984"/>
                  <a:pt x="15973" y="14896"/>
                </a:cubicBezTo>
                <a:cubicBezTo>
                  <a:pt x="15960" y="14902"/>
                  <a:pt x="15948" y="14904"/>
                  <a:pt x="15939" y="14904"/>
                </a:cubicBezTo>
                <a:cubicBezTo>
                  <a:pt x="15914" y="14904"/>
                  <a:pt x="15899" y="14892"/>
                  <a:pt x="15881" y="14879"/>
                </a:cubicBezTo>
                <a:lnTo>
                  <a:pt x="15904" y="14827"/>
                </a:lnTo>
                <a:cubicBezTo>
                  <a:pt x="15900" y="14824"/>
                  <a:pt x="15891" y="14822"/>
                  <a:pt x="15881" y="14822"/>
                </a:cubicBezTo>
                <a:cubicBezTo>
                  <a:pt x="15862" y="14822"/>
                  <a:pt x="15841" y="14827"/>
                  <a:pt x="15826" y="14827"/>
                </a:cubicBezTo>
                <a:cubicBezTo>
                  <a:pt x="15812" y="14827"/>
                  <a:pt x="15805" y="14822"/>
                  <a:pt x="15814" y="14811"/>
                </a:cubicBezTo>
                <a:cubicBezTo>
                  <a:pt x="15795" y="14796"/>
                  <a:pt x="15791" y="14770"/>
                  <a:pt x="15755" y="14770"/>
                </a:cubicBezTo>
                <a:cubicBezTo>
                  <a:pt x="15745" y="14770"/>
                  <a:pt x="15735" y="14771"/>
                  <a:pt x="15722" y="14776"/>
                </a:cubicBezTo>
                <a:cubicBezTo>
                  <a:pt x="15699" y="14758"/>
                  <a:pt x="15722" y="14723"/>
                  <a:pt x="15768" y="14688"/>
                </a:cubicBezTo>
                <a:cubicBezTo>
                  <a:pt x="15747" y="14704"/>
                  <a:pt x="15735" y="14710"/>
                  <a:pt x="15728" y="14710"/>
                </a:cubicBezTo>
                <a:cubicBezTo>
                  <a:pt x="15703" y="14710"/>
                  <a:pt x="15745" y="14636"/>
                  <a:pt x="15745" y="14636"/>
                </a:cubicBezTo>
                <a:cubicBezTo>
                  <a:pt x="15745" y="14636"/>
                  <a:pt x="15494" y="14360"/>
                  <a:pt x="15150" y="14117"/>
                </a:cubicBezTo>
                <a:cubicBezTo>
                  <a:pt x="14859" y="13896"/>
                  <a:pt x="14469" y="13700"/>
                  <a:pt x="14118" y="13700"/>
                </a:cubicBezTo>
                <a:cubicBezTo>
                  <a:pt x="14059" y="13700"/>
                  <a:pt x="13999" y="13707"/>
                  <a:pt x="13940" y="13718"/>
                </a:cubicBezTo>
                <a:cubicBezTo>
                  <a:pt x="13896" y="13753"/>
                  <a:pt x="13850" y="13753"/>
                  <a:pt x="13804" y="13806"/>
                </a:cubicBezTo>
                <a:cubicBezTo>
                  <a:pt x="13767" y="13806"/>
                  <a:pt x="13804" y="13761"/>
                  <a:pt x="13796" y="13761"/>
                </a:cubicBezTo>
                <a:cubicBezTo>
                  <a:pt x="13794" y="13761"/>
                  <a:pt x="13790" y="13764"/>
                  <a:pt x="13781" y="13771"/>
                </a:cubicBezTo>
                <a:cubicBezTo>
                  <a:pt x="13781" y="13806"/>
                  <a:pt x="13668" y="13858"/>
                  <a:pt x="13645" y="13909"/>
                </a:cubicBezTo>
                <a:lnTo>
                  <a:pt x="13622" y="13909"/>
                </a:lnTo>
                <a:cubicBezTo>
                  <a:pt x="13610" y="13913"/>
                  <a:pt x="13606" y="13915"/>
                  <a:pt x="13608" y="13915"/>
                </a:cubicBezTo>
                <a:cubicBezTo>
                  <a:pt x="13610" y="13915"/>
                  <a:pt x="13616" y="13913"/>
                  <a:pt x="13622" y="13913"/>
                </a:cubicBezTo>
                <a:cubicBezTo>
                  <a:pt x="13633" y="13913"/>
                  <a:pt x="13645" y="13918"/>
                  <a:pt x="13622" y="13944"/>
                </a:cubicBezTo>
                <a:lnTo>
                  <a:pt x="13689" y="13876"/>
                </a:lnTo>
                <a:cubicBezTo>
                  <a:pt x="13689" y="13892"/>
                  <a:pt x="13689" y="13926"/>
                  <a:pt x="13668" y="13944"/>
                </a:cubicBezTo>
                <a:cubicBezTo>
                  <a:pt x="13700" y="13932"/>
                  <a:pt x="13769" y="13883"/>
                  <a:pt x="13804" y="13883"/>
                </a:cubicBezTo>
                <a:cubicBezTo>
                  <a:pt x="13817" y="13883"/>
                  <a:pt x="13827" y="13890"/>
                  <a:pt x="13827" y="13909"/>
                </a:cubicBezTo>
                <a:lnTo>
                  <a:pt x="13804" y="13909"/>
                </a:lnTo>
                <a:cubicBezTo>
                  <a:pt x="13827" y="13926"/>
                  <a:pt x="13781" y="13961"/>
                  <a:pt x="13758" y="13979"/>
                </a:cubicBezTo>
                <a:lnTo>
                  <a:pt x="13758" y="13961"/>
                </a:lnTo>
                <a:lnTo>
                  <a:pt x="13739" y="14005"/>
                </a:lnTo>
                <a:cubicBezTo>
                  <a:pt x="13739" y="14001"/>
                  <a:pt x="13737" y="13999"/>
                  <a:pt x="13731" y="13999"/>
                </a:cubicBezTo>
                <a:cubicBezTo>
                  <a:pt x="13712" y="13999"/>
                  <a:pt x="13673" y="14019"/>
                  <a:pt x="13689" y="14031"/>
                </a:cubicBezTo>
                <a:cubicBezTo>
                  <a:pt x="13689" y="14038"/>
                  <a:pt x="13689" y="14040"/>
                  <a:pt x="13691" y="14040"/>
                </a:cubicBezTo>
                <a:cubicBezTo>
                  <a:pt x="13691" y="14040"/>
                  <a:pt x="13696" y="14011"/>
                  <a:pt x="13721" y="14011"/>
                </a:cubicBezTo>
                <a:cubicBezTo>
                  <a:pt x="13725" y="14011"/>
                  <a:pt x="13731" y="14011"/>
                  <a:pt x="13735" y="14014"/>
                </a:cubicBezTo>
                <a:cubicBezTo>
                  <a:pt x="13735" y="14014"/>
                  <a:pt x="13689" y="14049"/>
                  <a:pt x="13668" y="14066"/>
                </a:cubicBezTo>
                <a:lnTo>
                  <a:pt x="13712" y="14082"/>
                </a:lnTo>
                <a:cubicBezTo>
                  <a:pt x="13698" y="14094"/>
                  <a:pt x="13691" y="14095"/>
                  <a:pt x="13687" y="14095"/>
                </a:cubicBezTo>
                <a:cubicBezTo>
                  <a:pt x="13683" y="14095"/>
                  <a:pt x="13681" y="14092"/>
                  <a:pt x="13679" y="14092"/>
                </a:cubicBezTo>
                <a:cubicBezTo>
                  <a:pt x="13677" y="14092"/>
                  <a:pt x="13675" y="14097"/>
                  <a:pt x="13668" y="14117"/>
                </a:cubicBezTo>
                <a:lnTo>
                  <a:pt x="13735" y="14099"/>
                </a:lnTo>
                <a:cubicBezTo>
                  <a:pt x="13698" y="14136"/>
                  <a:pt x="13702" y="14142"/>
                  <a:pt x="13716" y="14142"/>
                </a:cubicBezTo>
                <a:cubicBezTo>
                  <a:pt x="13725" y="14142"/>
                  <a:pt x="13735" y="14140"/>
                  <a:pt x="13742" y="14140"/>
                </a:cubicBezTo>
                <a:cubicBezTo>
                  <a:pt x="13756" y="14140"/>
                  <a:pt x="13760" y="14145"/>
                  <a:pt x="13735" y="14169"/>
                </a:cubicBezTo>
                <a:cubicBezTo>
                  <a:pt x="13689" y="14169"/>
                  <a:pt x="13712" y="14204"/>
                  <a:pt x="13689" y="14222"/>
                </a:cubicBezTo>
                <a:lnTo>
                  <a:pt x="13735" y="14257"/>
                </a:lnTo>
                <a:cubicBezTo>
                  <a:pt x="13735" y="14273"/>
                  <a:pt x="13689" y="14273"/>
                  <a:pt x="13712" y="14273"/>
                </a:cubicBezTo>
                <a:cubicBezTo>
                  <a:pt x="13704" y="14284"/>
                  <a:pt x="13708" y="14289"/>
                  <a:pt x="13714" y="14289"/>
                </a:cubicBezTo>
                <a:cubicBezTo>
                  <a:pt x="13727" y="14289"/>
                  <a:pt x="13758" y="14273"/>
                  <a:pt x="13758" y="14273"/>
                </a:cubicBezTo>
                <a:cubicBezTo>
                  <a:pt x="13735" y="14307"/>
                  <a:pt x="13804" y="14307"/>
                  <a:pt x="13735" y="14360"/>
                </a:cubicBezTo>
                <a:cubicBezTo>
                  <a:pt x="13735" y="14370"/>
                  <a:pt x="13740" y="14374"/>
                  <a:pt x="13748" y="14374"/>
                </a:cubicBezTo>
                <a:cubicBezTo>
                  <a:pt x="13771" y="14374"/>
                  <a:pt x="13813" y="14345"/>
                  <a:pt x="13836" y="14345"/>
                </a:cubicBezTo>
                <a:cubicBezTo>
                  <a:pt x="13844" y="14345"/>
                  <a:pt x="13850" y="14348"/>
                  <a:pt x="13850" y="14360"/>
                </a:cubicBezTo>
                <a:cubicBezTo>
                  <a:pt x="13836" y="14370"/>
                  <a:pt x="13827" y="14373"/>
                  <a:pt x="13819" y="14373"/>
                </a:cubicBezTo>
                <a:cubicBezTo>
                  <a:pt x="13811" y="14373"/>
                  <a:pt x="13806" y="14370"/>
                  <a:pt x="13802" y="14370"/>
                </a:cubicBezTo>
                <a:cubicBezTo>
                  <a:pt x="13796" y="14370"/>
                  <a:pt x="13790" y="14374"/>
                  <a:pt x="13781" y="14395"/>
                </a:cubicBezTo>
                <a:lnTo>
                  <a:pt x="13827" y="14412"/>
                </a:lnTo>
                <a:cubicBezTo>
                  <a:pt x="13808" y="14412"/>
                  <a:pt x="13775" y="14434"/>
                  <a:pt x="13763" y="14434"/>
                </a:cubicBezTo>
                <a:cubicBezTo>
                  <a:pt x="13762" y="14434"/>
                  <a:pt x="13760" y="14434"/>
                  <a:pt x="13760" y="14432"/>
                </a:cubicBezTo>
                <a:cubicBezTo>
                  <a:pt x="13802" y="14555"/>
                  <a:pt x="13668" y="14741"/>
                  <a:pt x="13804" y="14776"/>
                </a:cubicBezTo>
                <a:cubicBezTo>
                  <a:pt x="13792" y="14802"/>
                  <a:pt x="13781" y="14806"/>
                  <a:pt x="13769" y="14806"/>
                </a:cubicBezTo>
                <a:cubicBezTo>
                  <a:pt x="13763" y="14806"/>
                  <a:pt x="13758" y="14805"/>
                  <a:pt x="13752" y="14805"/>
                </a:cubicBezTo>
                <a:cubicBezTo>
                  <a:pt x="13746" y="14805"/>
                  <a:pt x="13740" y="14806"/>
                  <a:pt x="13735" y="14811"/>
                </a:cubicBezTo>
                <a:cubicBezTo>
                  <a:pt x="13850" y="14811"/>
                  <a:pt x="13712" y="14966"/>
                  <a:pt x="13781" y="15000"/>
                </a:cubicBezTo>
                <a:lnTo>
                  <a:pt x="13827" y="14966"/>
                </a:lnTo>
                <a:cubicBezTo>
                  <a:pt x="13781" y="15122"/>
                  <a:pt x="13940" y="15139"/>
                  <a:pt x="13986" y="15242"/>
                </a:cubicBezTo>
                <a:lnTo>
                  <a:pt x="14009" y="15208"/>
                </a:lnTo>
                <a:cubicBezTo>
                  <a:pt x="14024" y="15202"/>
                  <a:pt x="14038" y="15200"/>
                  <a:pt x="14047" y="15200"/>
                </a:cubicBezTo>
                <a:cubicBezTo>
                  <a:pt x="14070" y="15200"/>
                  <a:pt x="14086" y="15208"/>
                  <a:pt x="14101" y="15208"/>
                </a:cubicBezTo>
                <a:cubicBezTo>
                  <a:pt x="14101" y="15225"/>
                  <a:pt x="14009" y="15260"/>
                  <a:pt x="14055" y="15260"/>
                </a:cubicBezTo>
                <a:cubicBezTo>
                  <a:pt x="14078" y="15242"/>
                  <a:pt x="14078" y="15225"/>
                  <a:pt x="14101" y="15225"/>
                </a:cubicBezTo>
                <a:cubicBezTo>
                  <a:pt x="14078" y="15347"/>
                  <a:pt x="14260" y="15450"/>
                  <a:pt x="14329" y="15589"/>
                </a:cubicBezTo>
                <a:cubicBezTo>
                  <a:pt x="14512" y="15693"/>
                  <a:pt x="14627" y="15901"/>
                  <a:pt x="14809" y="16004"/>
                </a:cubicBezTo>
                <a:cubicBezTo>
                  <a:pt x="14790" y="15990"/>
                  <a:pt x="14870" y="15949"/>
                  <a:pt x="14880" y="15949"/>
                </a:cubicBezTo>
                <a:cubicBezTo>
                  <a:pt x="14880" y="15949"/>
                  <a:pt x="14880" y="15951"/>
                  <a:pt x="14878" y="15952"/>
                </a:cubicBezTo>
                <a:cubicBezTo>
                  <a:pt x="14763" y="16108"/>
                  <a:pt x="14991" y="16004"/>
                  <a:pt x="14945" y="16125"/>
                </a:cubicBezTo>
                <a:cubicBezTo>
                  <a:pt x="15076" y="16175"/>
                  <a:pt x="15020" y="16317"/>
                  <a:pt x="15210" y="16317"/>
                </a:cubicBezTo>
                <a:cubicBezTo>
                  <a:pt x="15219" y="16317"/>
                  <a:pt x="15231" y="16317"/>
                  <a:pt x="15242" y="16316"/>
                </a:cubicBezTo>
                <a:lnTo>
                  <a:pt x="15196" y="16351"/>
                </a:lnTo>
                <a:cubicBezTo>
                  <a:pt x="15185" y="16368"/>
                  <a:pt x="15191" y="16372"/>
                  <a:pt x="15202" y="16372"/>
                </a:cubicBezTo>
                <a:cubicBezTo>
                  <a:pt x="15214" y="16372"/>
                  <a:pt x="15231" y="16368"/>
                  <a:pt x="15242" y="16368"/>
                </a:cubicBezTo>
                <a:lnTo>
                  <a:pt x="15219" y="16385"/>
                </a:lnTo>
                <a:cubicBezTo>
                  <a:pt x="15242" y="16420"/>
                  <a:pt x="15312" y="16420"/>
                  <a:pt x="15312" y="16455"/>
                </a:cubicBezTo>
                <a:lnTo>
                  <a:pt x="15381" y="16420"/>
                </a:lnTo>
                <a:cubicBezTo>
                  <a:pt x="15398" y="16420"/>
                  <a:pt x="15358" y="16442"/>
                  <a:pt x="15365" y="16442"/>
                </a:cubicBezTo>
                <a:cubicBezTo>
                  <a:pt x="15365" y="16442"/>
                  <a:pt x="15371" y="16441"/>
                  <a:pt x="15381" y="16438"/>
                </a:cubicBezTo>
                <a:lnTo>
                  <a:pt x="15358" y="16455"/>
                </a:lnTo>
                <a:lnTo>
                  <a:pt x="15425" y="16438"/>
                </a:lnTo>
                <a:cubicBezTo>
                  <a:pt x="15335" y="16506"/>
                  <a:pt x="15471" y="16489"/>
                  <a:pt x="15448" y="16541"/>
                </a:cubicBezTo>
                <a:cubicBezTo>
                  <a:pt x="15494" y="16541"/>
                  <a:pt x="15586" y="16558"/>
                  <a:pt x="15586" y="16611"/>
                </a:cubicBezTo>
                <a:cubicBezTo>
                  <a:pt x="15563" y="16646"/>
                  <a:pt x="15609" y="16679"/>
                  <a:pt x="15609" y="16714"/>
                </a:cubicBezTo>
                <a:cubicBezTo>
                  <a:pt x="15676" y="16766"/>
                  <a:pt x="15768" y="16819"/>
                  <a:pt x="15814" y="16887"/>
                </a:cubicBezTo>
                <a:lnTo>
                  <a:pt x="15881" y="16852"/>
                </a:lnTo>
                <a:lnTo>
                  <a:pt x="15904" y="16852"/>
                </a:lnTo>
                <a:cubicBezTo>
                  <a:pt x="15881" y="16870"/>
                  <a:pt x="15881" y="16870"/>
                  <a:pt x="15860" y="16870"/>
                </a:cubicBezTo>
                <a:cubicBezTo>
                  <a:pt x="15833" y="16910"/>
                  <a:pt x="15860" y="16916"/>
                  <a:pt x="15883" y="16919"/>
                </a:cubicBezTo>
                <a:cubicBezTo>
                  <a:pt x="15900" y="16896"/>
                  <a:pt x="15939" y="16873"/>
                  <a:pt x="15958" y="16873"/>
                </a:cubicBezTo>
                <a:cubicBezTo>
                  <a:pt x="15968" y="16873"/>
                  <a:pt x="15973" y="16877"/>
                  <a:pt x="15973" y="16887"/>
                </a:cubicBezTo>
                <a:lnTo>
                  <a:pt x="15950" y="16905"/>
                </a:lnTo>
                <a:lnTo>
                  <a:pt x="15996" y="16887"/>
                </a:lnTo>
                <a:cubicBezTo>
                  <a:pt x="15950" y="16922"/>
                  <a:pt x="15950" y="16957"/>
                  <a:pt x="15904" y="16992"/>
                </a:cubicBezTo>
                <a:cubicBezTo>
                  <a:pt x="15973" y="17027"/>
                  <a:pt x="16088" y="17009"/>
                  <a:pt x="16133" y="17078"/>
                </a:cubicBezTo>
                <a:cubicBezTo>
                  <a:pt x="16065" y="17112"/>
                  <a:pt x="16179" y="17112"/>
                  <a:pt x="16088" y="17165"/>
                </a:cubicBezTo>
                <a:cubicBezTo>
                  <a:pt x="16156" y="17165"/>
                  <a:pt x="16156" y="17112"/>
                  <a:pt x="16225" y="17078"/>
                </a:cubicBezTo>
                <a:cubicBezTo>
                  <a:pt x="16248" y="17095"/>
                  <a:pt x="16271" y="17078"/>
                  <a:pt x="16248" y="17112"/>
                </a:cubicBezTo>
                <a:cubicBezTo>
                  <a:pt x="16225" y="17112"/>
                  <a:pt x="16202" y="17147"/>
                  <a:pt x="16179" y="17147"/>
                </a:cubicBezTo>
                <a:lnTo>
                  <a:pt x="16202" y="17165"/>
                </a:lnTo>
                <a:cubicBezTo>
                  <a:pt x="16202" y="17165"/>
                  <a:pt x="16179" y="17182"/>
                  <a:pt x="16179" y="17182"/>
                </a:cubicBezTo>
                <a:cubicBezTo>
                  <a:pt x="16271" y="17182"/>
                  <a:pt x="16202" y="17303"/>
                  <a:pt x="16294" y="17303"/>
                </a:cubicBezTo>
                <a:cubicBezTo>
                  <a:pt x="16340" y="17286"/>
                  <a:pt x="16294" y="17286"/>
                  <a:pt x="16340" y="17268"/>
                </a:cubicBezTo>
                <a:cubicBezTo>
                  <a:pt x="16349" y="17267"/>
                  <a:pt x="16357" y="17267"/>
                  <a:pt x="16365" y="17267"/>
                </a:cubicBezTo>
                <a:cubicBezTo>
                  <a:pt x="16430" y="17267"/>
                  <a:pt x="16324" y="17338"/>
                  <a:pt x="16407" y="17338"/>
                </a:cubicBezTo>
                <a:lnTo>
                  <a:pt x="16340" y="17373"/>
                </a:lnTo>
                <a:cubicBezTo>
                  <a:pt x="16365" y="17363"/>
                  <a:pt x="16392" y="17352"/>
                  <a:pt x="16405" y="17352"/>
                </a:cubicBezTo>
                <a:cubicBezTo>
                  <a:pt x="16415" y="17352"/>
                  <a:pt x="16416" y="17358"/>
                  <a:pt x="16407" y="17373"/>
                </a:cubicBezTo>
                <a:cubicBezTo>
                  <a:pt x="16384" y="17397"/>
                  <a:pt x="16372" y="17402"/>
                  <a:pt x="16361" y="17402"/>
                </a:cubicBezTo>
                <a:cubicBezTo>
                  <a:pt x="16355" y="17402"/>
                  <a:pt x="16351" y="17402"/>
                  <a:pt x="16344" y="17402"/>
                </a:cubicBezTo>
                <a:cubicBezTo>
                  <a:pt x="16336" y="17402"/>
                  <a:pt x="16328" y="17402"/>
                  <a:pt x="16317" y="17406"/>
                </a:cubicBezTo>
                <a:cubicBezTo>
                  <a:pt x="16317" y="17406"/>
                  <a:pt x="16338" y="17418"/>
                  <a:pt x="16363" y="17418"/>
                </a:cubicBezTo>
                <a:cubicBezTo>
                  <a:pt x="16380" y="17418"/>
                  <a:pt x="16397" y="17412"/>
                  <a:pt x="16407" y="17390"/>
                </a:cubicBezTo>
                <a:cubicBezTo>
                  <a:pt x="16438" y="17402"/>
                  <a:pt x="16428" y="17421"/>
                  <a:pt x="16416" y="17438"/>
                </a:cubicBezTo>
                <a:cubicBezTo>
                  <a:pt x="16426" y="17428"/>
                  <a:pt x="16439" y="17418"/>
                  <a:pt x="16453" y="17406"/>
                </a:cubicBezTo>
                <a:cubicBezTo>
                  <a:pt x="16453" y="17459"/>
                  <a:pt x="16499" y="17493"/>
                  <a:pt x="16522" y="17528"/>
                </a:cubicBezTo>
                <a:cubicBezTo>
                  <a:pt x="16499" y="17528"/>
                  <a:pt x="16476" y="17546"/>
                  <a:pt x="16476" y="17546"/>
                </a:cubicBezTo>
                <a:cubicBezTo>
                  <a:pt x="16486" y="17543"/>
                  <a:pt x="16493" y="17543"/>
                  <a:pt x="16499" y="17543"/>
                </a:cubicBezTo>
                <a:cubicBezTo>
                  <a:pt x="16545" y="17543"/>
                  <a:pt x="16459" y="17600"/>
                  <a:pt x="16499" y="17614"/>
                </a:cubicBezTo>
                <a:cubicBezTo>
                  <a:pt x="16591" y="17684"/>
                  <a:pt x="16773" y="17754"/>
                  <a:pt x="16842" y="17840"/>
                </a:cubicBezTo>
                <a:cubicBezTo>
                  <a:pt x="16867" y="17835"/>
                  <a:pt x="16888" y="17832"/>
                  <a:pt x="16906" y="17832"/>
                </a:cubicBezTo>
                <a:cubicBezTo>
                  <a:pt x="16948" y="17832"/>
                  <a:pt x="16969" y="17845"/>
                  <a:pt x="17002" y="17857"/>
                </a:cubicBezTo>
                <a:lnTo>
                  <a:pt x="16909" y="17927"/>
                </a:lnTo>
                <a:lnTo>
                  <a:pt x="16956" y="17927"/>
                </a:lnTo>
                <a:cubicBezTo>
                  <a:pt x="16932" y="17944"/>
                  <a:pt x="16932" y="17927"/>
                  <a:pt x="16909" y="17960"/>
                </a:cubicBezTo>
                <a:lnTo>
                  <a:pt x="16971" y="17930"/>
                </a:lnTo>
                <a:cubicBezTo>
                  <a:pt x="16940" y="17950"/>
                  <a:pt x="16994" y="17995"/>
                  <a:pt x="16886" y="17995"/>
                </a:cubicBezTo>
                <a:lnTo>
                  <a:pt x="16979" y="18082"/>
                </a:lnTo>
                <a:cubicBezTo>
                  <a:pt x="16982" y="18090"/>
                  <a:pt x="16990" y="18093"/>
                  <a:pt x="16998" y="18093"/>
                </a:cubicBezTo>
                <a:cubicBezTo>
                  <a:pt x="17019" y="18093"/>
                  <a:pt x="17048" y="18072"/>
                  <a:pt x="17061" y="18072"/>
                </a:cubicBezTo>
                <a:cubicBezTo>
                  <a:pt x="17067" y="18072"/>
                  <a:pt x="17071" y="18075"/>
                  <a:pt x="17071" y="18082"/>
                </a:cubicBezTo>
                <a:cubicBezTo>
                  <a:pt x="17048" y="18100"/>
                  <a:pt x="17048" y="18082"/>
                  <a:pt x="17002" y="18117"/>
                </a:cubicBezTo>
                <a:cubicBezTo>
                  <a:pt x="17002" y="18148"/>
                  <a:pt x="17025" y="18157"/>
                  <a:pt x="17059" y="18157"/>
                </a:cubicBezTo>
                <a:cubicBezTo>
                  <a:pt x="17117" y="18157"/>
                  <a:pt x="17201" y="18130"/>
                  <a:pt x="17253" y="18130"/>
                </a:cubicBezTo>
                <a:cubicBezTo>
                  <a:pt x="17276" y="18130"/>
                  <a:pt x="17293" y="18136"/>
                  <a:pt x="17299" y="18151"/>
                </a:cubicBezTo>
                <a:lnTo>
                  <a:pt x="17276" y="18168"/>
                </a:lnTo>
                <a:cubicBezTo>
                  <a:pt x="17280" y="18165"/>
                  <a:pt x="17285" y="18164"/>
                  <a:pt x="17289" y="18164"/>
                </a:cubicBezTo>
                <a:cubicBezTo>
                  <a:pt x="17303" y="18164"/>
                  <a:pt x="17316" y="18174"/>
                  <a:pt x="17330" y="18174"/>
                </a:cubicBezTo>
                <a:cubicBezTo>
                  <a:pt x="17333" y="18174"/>
                  <a:pt x="17339" y="18173"/>
                  <a:pt x="17343" y="18168"/>
                </a:cubicBezTo>
                <a:cubicBezTo>
                  <a:pt x="17374" y="18146"/>
                  <a:pt x="17376" y="18141"/>
                  <a:pt x="17370" y="18141"/>
                </a:cubicBezTo>
                <a:cubicBezTo>
                  <a:pt x="17360" y="18141"/>
                  <a:pt x="17331" y="18152"/>
                  <a:pt x="17318" y="18152"/>
                </a:cubicBezTo>
                <a:cubicBezTo>
                  <a:pt x="17310" y="18152"/>
                  <a:pt x="17308" y="18148"/>
                  <a:pt x="17322" y="18133"/>
                </a:cubicBezTo>
                <a:cubicBezTo>
                  <a:pt x="17366" y="18117"/>
                  <a:pt x="17383" y="18117"/>
                  <a:pt x="17399" y="18117"/>
                </a:cubicBezTo>
                <a:cubicBezTo>
                  <a:pt x="17412" y="18117"/>
                  <a:pt x="17424" y="18117"/>
                  <a:pt x="17458" y="18100"/>
                </a:cubicBezTo>
                <a:cubicBezTo>
                  <a:pt x="17447" y="18117"/>
                  <a:pt x="17452" y="18122"/>
                  <a:pt x="17464" y="18122"/>
                </a:cubicBezTo>
                <a:cubicBezTo>
                  <a:pt x="17475" y="18122"/>
                  <a:pt x="17493" y="18117"/>
                  <a:pt x="17504" y="18117"/>
                </a:cubicBezTo>
                <a:cubicBezTo>
                  <a:pt x="17481" y="18168"/>
                  <a:pt x="17550" y="18186"/>
                  <a:pt x="17481" y="18238"/>
                </a:cubicBezTo>
                <a:cubicBezTo>
                  <a:pt x="17518" y="18223"/>
                  <a:pt x="17585" y="18199"/>
                  <a:pt x="17621" y="18199"/>
                </a:cubicBezTo>
                <a:cubicBezTo>
                  <a:pt x="17629" y="18199"/>
                  <a:pt x="17636" y="18200"/>
                  <a:pt x="17640" y="18203"/>
                </a:cubicBezTo>
                <a:cubicBezTo>
                  <a:pt x="17594" y="18255"/>
                  <a:pt x="17573" y="18238"/>
                  <a:pt x="17573" y="18273"/>
                </a:cubicBezTo>
                <a:lnTo>
                  <a:pt x="17617" y="18255"/>
                </a:lnTo>
                <a:cubicBezTo>
                  <a:pt x="17640" y="18273"/>
                  <a:pt x="17617" y="18273"/>
                  <a:pt x="17594" y="18290"/>
                </a:cubicBezTo>
                <a:cubicBezTo>
                  <a:pt x="17594" y="18293"/>
                  <a:pt x="17600" y="18295"/>
                  <a:pt x="17606" y="18295"/>
                </a:cubicBezTo>
                <a:cubicBezTo>
                  <a:pt x="17619" y="18295"/>
                  <a:pt x="17638" y="18290"/>
                  <a:pt x="17652" y="18290"/>
                </a:cubicBezTo>
                <a:cubicBezTo>
                  <a:pt x="17665" y="18290"/>
                  <a:pt x="17673" y="18295"/>
                  <a:pt x="17663" y="18308"/>
                </a:cubicBezTo>
                <a:lnTo>
                  <a:pt x="17594" y="18324"/>
                </a:lnTo>
                <a:cubicBezTo>
                  <a:pt x="17640" y="18324"/>
                  <a:pt x="17640" y="18341"/>
                  <a:pt x="17640" y="18376"/>
                </a:cubicBezTo>
                <a:cubicBezTo>
                  <a:pt x="17635" y="18382"/>
                  <a:pt x="17629" y="18383"/>
                  <a:pt x="17627" y="18383"/>
                </a:cubicBezTo>
                <a:cubicBezTo>
                  <a:pt x="17617" y="18383"/>
                  <a:pt x="17617" y="18372"/>
                  <a:pt x="17617" y="18359"/>
                </a:cubicBezTo>
                <a:cubicBezTo>
                  <a:pt x="17589" y="18382"/>
                  <a:pt x="17592" y="18388"/>
                  <a:pt x="17608" y="18388"/>
                </a:cubicBezTo>
                <a:cubicBezTo>
                  <a:pt x="17627" y="18388"/>
                  <a:pt x="17663" y="18376"/>
                  <a:pt x="17663" y="18376"/>
                </a:cubicBezTo>
                <a:cubicBezTo>
                  <a:pt x="17686" y="18359"/>
                  <a:pt x="17686" y="18341"/>
                  <a:pt x="17732" y="18324"/>
                </a:cubicBezTo>
                <a:cubicBezTo>
                  <a:pt x="17738" y="18328"/>
                  <a:pt x="17748" y="18330"/>
                  <a:pt x="17759" y="18330"/>
                </a:cubicBezTo>
                <a:cubicBezTo>
                  <a:pt x="17769" y="18330"/>
                  <a:pt x="17780" y="18328"/>
                  <a:pt x="17790" y="18328"/>
                </a:cubicBezTo>
                <a:cubicBezTo>
                  <a:pt x="17807" y="18328"/>
                  <a:pt x="17813" y="18333"/>
                  <a:pt x="17778" y="18359"/>
                </a:cubicBezTo>
                <a:lnTo>
                  <a:pt x="17732" y="18359"/>
                </a:lnTo>
                <a:cubicBezTo>
                  <a:pt x="17744" y="18363"/>
                  <a:pt x="17754" y="18365"/>
                  <a:pt x="17761" y="18365"/>
                </a:cubicBezTo>
                <a:cubicBezTo>
                  <a:pt x="17771" y="18365"/>
                  <a:pt x="17778" y="18363"/>
                  <a:pt x="17784" y="18363"/>
                </a:cubicBezTo>
                <a:cubicBezTo>
                  <a:pt x="17794" y="18363"/>
                  <a:pt x="17800" y="18367"/>
                  <a:pt x="17801" y="18391"/>
                </a:cubicBezTo>
                <a:cubicBezTo>
                  <a:pt x="17801" y="18391"/>
                  <a:pt x="17801" y="18391"/>
                  <a:pt x="17803" y="18391"/>
                </a:cubicBezTo>
                <a:cubicBezTo>
                  <a:pt x="17859" y="18391"/>
                  <a:pt x="17826" y="18447"/>
                  <a:pt x="17846" y="18463"/>
                </a:cubicBezTo>
                <a:lnTo>
                  <a:pt x="17892" y="18463"/>
                </a:lnTo>
                <a:cubicBezTo>
                  <a:pt x="17915" y="18428"/>
                  <a:pt x="17938" y="18428"/>
                  <a:pt x="17984" y="18394"/>
                </a:cubicBezTo>
                <a:cubicBezTo>
                  <a:pt x="17961" y="18417"/>
                  <a:pt x="17968" y="18423"/>
                  <a:pt x="17988" y="18423"/>
                </a:cubicBezTo>
                <a:cubicBezTo>
                  <a:pt x="18007" y="18423"/>
                  <a:pt x="18037" y="18417"/>
                  <a:pt x="18062" y="18417"/>
                </a:cubicBezTo>
                <a:cubicBezTo>
                  <a:pt x="18087" y="18417"/>
                  <a:pt x="18105" y="18423"/>
                  <a:pt x="18097" y="18446"/>
                </a:cubicBezTo>
                <a:cubicBezTo>
                  <a:pt x="18074" y="18455"/>
                  <a:pt x="18059" y="18459"/>
                  <a:pt x="18049" y="18459"/>
                </a:cubicBezTo>
                <a:cubicBezTo>
                  <a:pt x="18041" y="18459"/>
                  <a:pt x="18041" y="18455"/>
                  <a:pt x="18053" y="18446"/>
                </a:cubicBezTo>
                <a:cubicBezTo>
                  <a:pt x="17938" y="18481"/>
                  <a:pt x="17869" y="18514"/>
                  <a:pt x="17801" y="18514"/>
                </a:cubicBezTo>
                <a:cubicBezTo>
                  <a:pt x="17823" y="18514"/>
                  <a:pt x="17840" y="18519"/>
                  <a:pt x="17846" y="18523"/>
                </a:cubicBezTo>
                <a:lnTo>
                  <a:pt x="17915" y="18498"/>
                </a:lnTo>
                <a:cubicBezTo>
                  <a:pt x="17915" y="18514"/>
                  <a:pt x="17915" y="18514"/>
                  <a:pt x="17915" y="18514"/>
                </a:cubicBezTo>
                <a:cubicBezTo>
                  <a:pt x="17984" y="18498"/>
                  <a:pt x="18007" y="18463"/>
                  <a:pt x="18053" y="18463"/>
                </a:cubicBezTo>
                <a:cubicBezTo>
                  <a:pt x="18085" y="18463"/>
                  <a:pt x="18034" y="18491"/>
                  <a:pt x="18012" y="18498"/>
                </a:cubicBezTo>
                <a:cubicBezTo>
                  <a:pt x="18011" y="18498"/>
                  <a:pt x="18009" y="18498"/>
                  <a:pt x="18007" y="18498"/>
                </a:cubicBezTo>
                <a:cubicBezTo>
                  <a:pt x="18003" y="18500"/>
                  <a:pt x="18003" y="18501"/>
                  <a:pt x="18005" y="18501"/>
                </a:cubicBezTo>
                <a:cubicBezTo>
                  <a:pt x="18005" y="18501"/>
                  <a:pt x="18009" y="18500"/>
                  <a:pt x="18012" y="18498"/>
                </a:cubicBezTo>
                <a:cubicBezTo>
                  <a:pt x="18020" y="18501"/>
                  <a:pt x="18028" y="18501"/>
                  <a:pt x="18035" y="18501"/>
                </a:cubicBezTo>
                <a:cubicBezTo>
                  <a:pt x="18066" y="18501"/>
                  <a:pt x="18087" y="18491"/>
                  <a:pt x="18099" y="18491"/>
                </a:cubicBezTo>
                <a:cubicBezTo>
                  <a:pt x="18105" y="18491"/>
                  <a:pt x="18106" y="18497"/>
                  <a:pt x="18097" y="18514"/>
                </a:cubicBezTo>
                <a:cubicBezTo>
                  <a:pt x="18097" y="18514"/>
                  <a:pt x="18074" y="18514"/>
                  <a:pt x="18074" y="18498"/>
                </a:cubicBezTo>
                <a:cubicBezTo>
                  <a:pt x="18074" y="18549"/>
                  <a:pt x="18143" y="18549"/>
                  <a:pt x="18053" y="18602"/>
                </a:cubicBezTo>
                <a:cubicBezTo>
                  <a:pt x="18030" y="18619"/>
                  <a:pt x="17984" y="18619"/>
                  <a:pt x="17984" y="18619"/>
                </a:cubicBezTo>
                <a:lnTo>
                  <a:pt x="18007" y="18602"/>
                </a:lnTo>
                <a:cubicBezTo>
                  <a:pt x="17930" y="18616"/>
                  <a:pt x="18014" y="18619"/>
                  <a:pt x="17974" y="18639"/>
                </a:cubicBezTo>
                <a:cubicBezTo>
                  <a:pt x="17978" y="18639"/>
                  <a:pt x="17982" y="18638"/>
                  <a:pt x="17984" y="18638"/>
                </a:cubicBezTo>
                <a:cubicBezTo>
                  <a:pt x="18007" y="18638"/>
                  <a:pt x="18007" y="18658"/>
                  <a:pt x="18007" y="18671"/>
                </a:cubicBezTo>
                <a:lnTo>
                  <a:pt x="18074" y="18636"/>
                </a:lnTo>
                <a:cubicBezTo>
                  <a:pt x="18110" y="18628"/>
                  <a:pt x="18129" y="18623"/>
                  <a:pt x="18137" y="18623"/>
                </a:cubicBezTo>
                <a:cubicBezTo>
                  <a:pt x="18174" y="18623"/>
                  <a:pt x="17949" y="18708"/>
                  <a:pt x="18007" y="18722"/>
                </a:cubicBezTo>
                <a:cubicBezTo>
                  <a:pt x="18074" y="18722"/>
                  <a:pt x="18007" y="18705"/>
                  <a:pt x="18074" y="18705"/>
                </a:cubicBezTo>
                <a:cubicBezTo>
                  <a:pt x="18074" y="18722"/>
                  <a:pt x="18030" y="18757"/>
                  <a:pt x="18074" y="18775"/>
                </a:cubicBezTo>
                <a:cubicBezTo>
                  <a:pt x="18060" y="18786"/>
                  <a:pt x="18045" y="18804"/>
                  <a:pt x="18020" y="18824"/>
                </a:cubicBezTo>
                <a:lnTo>
                  <a:pt x="18097" y="18809"/>
                </a:lnTo>
                <a:cubicBezTo>
                  <a:pt x="18097" y="18827"/>
                  <a:pt x="18166" y="18844"/>
                  <a:pt x="18143" y="18862"/>
                </a:cubicBezTo>
                <a:cubicBezTo>
                  <a:pt x="18166" y="18862"/>
                  <a:pt x="18166" y="18844"/>
                  <a:pt x="18189" y="18844"/>
                </a:cubicBezTo>
                <a:cubicBezTo>
                  <a:pt x="18200" y="18849"/>
                  <a:pt x="18214" y="18849"/>
                  <a:pt x="18229" y="18849"/>
                </a:cubicBezTo>
                <a:cubicBezTo>
                  <a:pt x="18245" y="18849"/>
                  <a:pt x="18260" y="18849"/>
                  <a:pt x="18275" y="18849"/>
                </a:cubicBezTo>
                <a:cubicBezTo>
                  <a:pt x="18304" y="18849"/>
                  <a:pt x="18325" y="18853"/>
                  <a:pt x="18325" y="18878"/>
                </a:cubicBezTo>
                <a:cubicBezTo>
                  <a:pt x="18304" y="18889"/>
                  <a:pt x="18289" y="18894"/>
                  <a:pt x="18277" y="18894"/>
                </a:cubicBezTo>
                <a:cubicBezTo>
                  <a:pt x="18254" y="18894"/>
                  <a:pt x="18250" y="18878"/>
                  <a:pt x="18235" y="18878"/>
                </a:cubicBezTo>
                <a:cubicBezTo>
                  <a:pt x="18212" y="18913"/>
                  <a:pt x="18258" y="18895"/>
                  <a:pt x="18258" y="18930"/>
                </a:cubicBezTo>
                <a:cubicBezTo>
                  <a:pt x="18245" y="18939"/>
                  <a:pt x="18239" y="18943"/>
                  <a:pt x="18237" y="18943"/>
                </a:cubicBezTo>
                <a:cubicBezTo>
                  <a:pt x="18229" y="18943"/>
                  <a:pt x="18235" y="18927"/>
                  <a:pt x="18212" y="18927"/>
                </a:cubicBezTo>
                <a:cubicBezTo>
                  <a:pt x="18206" y="18927"/>
                  <a:pt x="18199" y="18927"/>
                  <a:pt x="18189" y="18930"/>
                </a:cubicBezTo>
                <a:lnTo>
                  <a:pt x="18229" y="18961"/>
                </a:lnTo>
                <a:cubicBezTo>
                  <a:pt x="18243" y="18956"/>
                  <a:pt x="18252" y="18955"/>
                  <a:pt x="18258" y="18955"/>
                </a:cubicBezTo>
                <a:cubicBezTo>
                  <a:pt x="18294" y="18955"/>
                  <a:pt x="18245" y="19000"/>
                  <a:pt x="18281" y="19000"/>
                </a:cubicBezTo>
                <a:cubicBezTo>
                  <a:pt x="18289" y="19017"/>
                  <a:pt x="18308" y="19023"/>
                  <a:pt x="18335" y="19023"/>
                </a:cubicBezTo>
                <a:cubicBezTo>
                  <a:pt x="18388" y="19023"/>
                  <a:pt x="18471" y="19000"/>
                  <a:pt x="18532" y="19000"/>
                </a:cubicBezTo>
                <a:cubicBezTo>
                  <a:pt x="18509" y="19017"/>
                  <a:pt x="18486" y="19035"/>
                  <a:pt x="18463" y="19035"/>
                </a:cubicBezTo>
                <a:cubicBezTo>
                  <a:pt x="18482" y="19020"/>
                  <a:pt x="18484" y="19015"/>
                  <a:pt x="18481" y="19015"/>
                </a:cubicBezTo>
                <a:cubicBezTo>
                  <a:pt x="18475" y="19015"/>
                  <a:pt x="18454" y="19025"/>
                  <a:pt x="18440" y="19035"/>
                </a:cubicBezTo>
                <a:cubicBezTo>
                  <a:pt x="18463" y="19035"/>
                  <a:pt x="18371" y="19103"/>
                  <a:pt x="18325" y="19103"/>
                </a:cubicBezTo>
                <a:cubicBezTo>
                  <a:pt x="18335" y="19108"/>
                  <a:pt x="18342" y="19109"/>
                  <a:pt x="18348" y="19109"/>
                </a:cubicBezTo>
                <a:cubicBezTo>
                  <a:pt x="18373" y="19109"/>
                  <a:pt x="18381" y="19086"/>
                  <a:pt x="18417" y="19086"/>
                </a:cubicBezTo>
                <a:lnTo>
                  <a:pt x="18440" y="19121"/>
                </a:lnTo>
                <a:cubicBezTo>
                  <a:pt x="18486" y="19103"/>
                  <a:pt x="18486" y="19086"/>
                  <a:pt x="18532" y="19086"/>
                </a:cubicBezTo>
                <a:cubicBezTo>
                  <a:pt x="18553" y="19086"/>
                  <a:pt x="18553" y="19103"/>
                  <a:pt x="18576" y="19121"/>
                </a:cubicBezTo>
                <a:cubicBezTo>
                  <a:pt x="18561" y="19134"/>
                  <a:pt x="18534" y="19145"/>
                  <a:pt x="18511" y="19145"/>
                </a:cubicBezTo>
                <a:cubicBezTo>
                  <a:pt x="18502" y="19145"/>
                  <a:pt x="18492" y="19144"/>
                  <a:pt x="18486" y="19138"/>
                </a:cubicBezTo>
                <a:cubicBezTo>
                  <a:pt x="18486" y="19156"/>
                  <a:pt x="18486" y="19173"/>
                  <a:pt x="18532" y="19173"/>
                </a:cubicBezTo>
                <a:cubicBezTo>
                  <a:pt x="18546" y="19157"/>
                  <a:pt x="18557" y="19153"/>
                  <a:pt x="18569" y="19153"/>
                </a:cubicBezTo>
                <a:cubicBezTo>
                  <a:pt x="18584" y="19153"/>
                  <a:pt x="18598" y="19158"/>
                  <a:pt x="18617" y="19158"/>
                </a:cubicBezTo>
                <a:cubicBezTo>
                  <a:pt x="18630" y="19158"/>
                  <a:pt x="18647" y="19154"/>
                  <a:pt x="18669" y="19138"/>
                </a:cubicBezTo>
                <a:lnTo>
                  <a:pt x="18646" y="19173"/>
                </a:lnTo>
                <a:cubicBezTo>
                  <a:pt x="18646" y="19173"/>
                  <a:pt x="18626" y="19180"/>
                  <a:pt x="18619" y="19180"/>
                </a:cubicBezTo>
                <a:cubicBezTo>
                  <a:pt x="18615" y="19180"/>
                  <a:pt x="18615" y="19179"/>
                  <a:pt x="18622" y="19173"/>
                </a:cubicBezTo>
                <a:cubicBezTo>
                  <a:pt x="18588" y="19190"/>
                  <a:pt x="18594" y="19195"/>
                  <a:pt x="18611" y="19195"/>
                </a:cubicBezTo>
                <a:cubicBezTo>
                  <a:pt x="18628" y="19195"/>
                  <a:pt x="18657" y="19190"/>
                  <a:pt x="18669" y="19190"/>
                </a:cubicBezTo>
                <a:cubicBezTo>
                  <a:pt x="18646" y="19208"/>
                  <a:pt x="18669" y="19225"/>
                  <a:pt x="18622" y="19241"/>
                </a:cubicBezTo>
                <a:cubicBezTo>
                  <a:pt x="18669" y="19241"/>
                  <a:pt x="18646" y="19259"/>
                  <a:pt x="18622" y="19276"/>
                </a:cubicBezTo>
                <a:cubicBezTo>
                  <a:pt x="18646" y="19276"/>
                  <a:pt x="18669" y="19259"/>
                  <a:pt x="18692" y="19259"/>
                </a:cubicBezTo>
                <a:lnTo>
                  <a:pt x="18715" y="19294"/>
                </a:lnTo>
                <a:cubicBezTo>
                  <a:pt x="18669" y="19311"/>
                  <a:pt x="18553" y="19364"/>
                  <a:pt x="18553" y="19364"/>
                </a:cubicBezTo>
                <a:cubicBezTo>
                  <a:pt x="18588" y="19364"/>
                  <a:pt x="18636" y="19334"/>
                  <a:pt x="18657" y="19334"/>
                </a:cubicBezTo>
                <a:cubicBezTo>
                  <a:pt x="18665" y="19334"/>
                  <a:pt x="18669" y="19337"/>
                  <a:pt x="18669" y="19346"/>
                </a:cubicBezTo>
                <a:cubicBezTo>
                  <a:pt x="18599" y="19364"/>
                  <a:pt x="18646" y="19398"/>
                  <a:pt x="18532" y="19416"/>
                </a:cubicBezTo>
                <a:cubicBezTo>
                  <a:pt x="18486" y="19449"/>
                  <a:pt x="18509" y="19484"/>
                  <a:pt x="18532" y="19484"/>
                </a:cubicBezTo>
                <a:cubicBezTo>
                  <a:pt x="18599" y="19467"/>
                  <a:pt x="18553" y="19449"/>
                  <a:pt x="18622" y="19432"/>
                </a:cubicBezTo>
                <a:cubicBezTo>
                  <a:pt x="18644" y="19443"/>
                  <a:pt x="18672" y="19445"/>
                  <a:pt x="18701" y="19445"/>
                </a:cubicBezTo>
                <a:cubicBezTo>
                  <a:pt x="18734" y="19445"/>
                  <a:pt x="18766" y="19442"/>
                  <a:pt x="18793" y="19442"/>
                </a:cubicBezTo>
                <a:cubicBezTo>
                  <a:pt x="18828" y="19442"/>
                  <a:pt x="18851" y="19446"/>
                  <a:pt x="18851" y="19467"/>
                </a:cubicBezTo>
                <a:lnTo>
                  <a:pt x="18874" y="19449"/>
                </a:lnTo>
                <a:lnTo>
                  <a:pt x="18897" y="19449"/>
                </a:lnTo>
                <a:cubicBezTo>
                  <a:pt x="18874" y="19467"/>
                  <a:pt x="18874" y="19484"/>
                  <a:pt x="18851" y="19502"/>
                </a:cubicBezTo>
                <a:cubicBezTo>
                  <a:pt x="18805" y="19537"/>
                  <a:pt x="18784" y="19571"/>
                  <a:pt x="18805" y="19589"/>
                </a:cubicBezTo>
                <a:cubicBezTo>
                  <a:pt x="18828" y="19589"/>
                  <a:pt x="18851" y="19571"/>
                  <a:pt x="18874" y="19554"/>
                </a:cubicBezTo>
                <a:cubicBezTo>
                  <a:pt x="18874" y="19571"/>
                  <a:pt x="18874" y="19589"/>
                  <a:pt x="18874" y="19606"/>
                </a:cubicBezTo>
                <a:lnTo>
                  <a:pt x="18805" y="19606"/>
                </a:lnTo>
                <a:cubicBezTo>
                  <a:pt x="18805" y="19622"/>
                  <a:pt x="18897" y="19675"/>
                  <a:pt x="18828" y="19692"/>
                </a:cubicBezTo>
                <a:cubicBezTo>
                  <a:pt x="18828" y="19675"/>
                  <a:pt x="18828" y="19675"/>
                  <a:pt x="18828" y="19675"/>
                </a:cubicBezTo>
                <a:cubicBezTo>
                  <a:pt x="18828" y="19710"/>
                  <a:pt x="18784" y="19710"/>
                  <a:pt x="18828" y="19744"/>
                </a:cubicBezTo>
                <a:cubicBezTo>
                  <a:pt x="18828" y="19765"/>
                  <a:pt x="18812" y="19774"/>
                  <a:pt x="18786" y="19774"/>
                </a:cubicBezTo>
                <a:cubicBezTo>
                  <a:pt x="18766" y="19774"/>
                  <a:pt x="18743" y="19769"/>
                  <a:pt x="18715" y="19762"/>
                </a:cubicBezTo>
                <a:cubicBezTo>
                  <a:pt x="18828" y="19795"/>
                  <a:pt x="18669" y="19813"/>
                  <a:pt x="18669" y="19813"/>
                </a:cubicBezTo>
                <a:cubicBezTo>
                  <a:pt x="18669" y="19813"/>
                  <a:pt x="18486" y="20108"/>
                  <a:pt x="18348" y="20437"/>
                </a:cubicBezTo>
                <a:cubicBezTo>
                  <a:pt x="18166" y="20783"/>
                  <a:pt x="18074" y="21164"/>
                  <a:pt x="18325" y="21424"/>
                </a:cubicBezTo>
                <a:cubicBezTo>
                  <a:pt x="18371" y="21441"/>
                  <a:pt x="18394" y="21492"/>
                  <a:pt x="18463" y="21492"/>
                </a:cubicBezTo>
                <a:cubicBezTo>
                  <a:pt x="18486" y="21527"/>
                  <a:pt x="18371" y="21510"/>
                  <a:pt x="18417" y="21527"/>
                </a:cubicBezTo>
                <a:cubicBezTo>
                  <a:pt x="18425" y="21526"/>
                  <a:pt x="18433" y="21524"/>
                  <a:pt x="18440" y="21524"/>
                </a:cubicBezTo>
                <a:cubicBezTo>
                  <a:pt x="18505" y="21524"/>
                  <a:pt x="18588" y="21580"/>
                  <a:pt x="18669" y="21580"/>
                </a:cubicBezTo>
                <a:lnTo>
                  <a:pt x="18669" y="21597"/>
                </a:lnTo>
                <a:cubicBezTo>
                  <a:pt x="18676" y="21600"/>
                  <a:pt x="18680" y="21600"/>
                  <a:pt x="18680" y="21600"/>
                </a:cubicBezTo>
                <a:cubicBezTo>
                  <a:pt x="18688" y="21600"/>
                  <a:pt x="18665" y="21584"/>
                  <a:pt x="18674" y="21584"/>
                </a:cubicBezTo>
                <a:cubicBezTo>
                  <a:pt x="18678" y="21584"/>
                  <a:pt x="18690" y="21588"/>
                  <a:pt x="18715" y="21597"/>
                </a:cubicBezTo>
                <a:lnTo>
                  <a:pt x="18599" y="21545"/>
                </a:lnTo>
                <a:lnTo>
                  <a:pt x="18692" y="21545"/>
                </a:lnTo>
                <a:cubicBezTo>
                  <a:pt x="18646" y="21510"/>
                  <a:pt x="18509" y="21457"/>
                  <a:pt x="18599" y="21457"/>
                </a:cubicBezTo>
                <a:cubicBezTo>
                  <a:pt x="18599" y="21453"/>
                  <a:pt x="18607" y="21450"/>
                  <a:pt x="18619" y="21450"/>
                </a:cubicBezTo>
                <a:cubicBezTo>
                  <a:pt x="18640" y="21450"/>
                  <a:pt x="18676" y="21457"/>
                  <a:pt x="18692" y="21457"/>
                </a:cubicBezTo>
                <a:lnTo>
                  <a:pt x="18692" y="21475"/>
                </a:lnTo>
                <a:lnTo>
                  <a:pt x="18761" y="21457"/>
                </a:lnTo>
                <a:cubicBezTo>
                  <a:pt x="18720" y="21473"/>
                  <a:pt x="18766" y="21514"/>
                  <a:pt x="18780" y="21514"/>
                </a:cubicBezTo>
                <a:cubicBezTo>
                  <a:pt x="18782" y="21514"/>
                  <a:pt x="18784" y="21513"/>
                  <a:pt x="18784" y="21510"/>
                </a:cubicBezTo>
                <a:cubicBezTo>
                  <a:pt x="18828" y="21492"/>
                  <a:pt x="18761" y="21510"/>
                  <a:pt x="18761" y="21475"/>
                </a:cubicBezTo>
                <a:cubicBezTo>
                  <a:pt x="18761" y="21472"/>
                  <a:pt x="18763" y="21471"/>
                  <a:pt x="18764" y="21471"/>
                </a:cubicBezTo>
                <a:cubicBezTo>
                  <a:pt x="18778" y="21471"/>
                  <a:pt x="18814" y="21492"/>
                  <a:pt x="18851" y="21492"/>
                </a:cubicBezTo>
                <a:lnTo>
                  <a:pt x="18851" y="21475"/>
                </a:lnTo>
                <a:cubicBezTo>
                  <a:pt x="18897" y="21492"/>
                  <a:pt x="18851" y="21492"/>
                  <a:pt x="18897" y="21492"/>
                </a:cubicBezTo>
                <a:lnTo>
                  <a:pt x="18874" y="21441"/>
                </a:lnTo>
                <a:cubicBezTo>
                  <a:pt x="18893" y="21447"/>
                  <a:pt x="18904" y="21449"/>
                  <a:pt x="18912" y="21449"/>
                </a:cubicBezTo>
                <a:cubicBezTo>
                  <a:pt x="18939" y="21449"/>
                  <a:pt x="18868" y="21404"/>
                  <a:pt x="18918" y="21404"/>
                </a:cubicBezTo>
                <a:cubicBezTo>
                  <a:pt x="18924" y="21404"/>
                  <a:pt x="18931" y="21405"/>
                  <a:pt x="18943" y="21407"/>
                </a:cubicBezTo>
                <a:cubicBezTo>
                  <a:pt x="18966" y="21441"/>
                  <a:pt x="18989" y="21424"/>
                  <a:pt x="19035" y="21441"/>
                </a:cubicBezTo>
                <a:lnTo>
                  <a:pt x="19056" y="21372"/>
                </a:lnTo>
                <a:cubicBezTo>
                  <a:pt x="19075" y="21372"/>
                  <a:pt x="19079" y="21394"/>
                  <a:pt x="19079" y="21394"/>
                </a:cubicBezTo>
                <a:cubicBezTo>
                  <a:pt x="19079" y="21394"/>
                  <a:pt x="19079" y="21392"/>
                  <a:pt x="19079" y="21389"/>
                </a:cubicBezTo>
                <a:cubicBezTo>
                  <a:pt x="19125" y="21389"/>
                  <a:pt x="19056" y="21354"/>
                  <a:pt x="19056" y="21354"/>
                </a:cubicBezTo>
                <a:cubicBezTo>
                  <a:pt x="19091" y="21354"/>
                  <a:pt x="19087" y="21325"/>
                  <a:pt x="19121" y="21325"/>
                </a:cubicBezTo>
                <a:cubicBezTo>
                  <a:pt x="19133" y="21325"/>
                  <a:pt x="19148" y="21328"/>
                  <a:pt x="19171" y="21337"/>
                </a:cubicBezTo>
                <a:cubicBezTo>
                  <a:pt x="19263" y="21302"/>
                  <a:pt x="19079" y="21284"/>
                  <a:pt x="19148" y="21268"/>
                </a:cubicBezTo>
                <a:cubicBezTo>
                  <a:pt x="19185" y="21268"/>
                  <a:pt x="19163" y="21290"/>
                  <a:pt x="19177" y="21290"/>
                </a:cubicBezTo>
                <a:cubicBezTo>
                  <a:pt x="19179" y="21290"/>
                  <a:pt x="19185" y="21289"/>
                  <a:pt x="19194" y="21284"/>
                </a:cubicBezTo>
                <a:lnTo>
                  <a:pt x="19194" y="21251"/>
                </a:lnTo>
                <a:cubicBezTo>
                  <a:pt x="19213" y="21251"/>
                  <a:pt x="19263" y="21274"/>
                  <a:pt x="19267" y="21283"/>
                </a:cubicBezTo>
                <a:cubicBezTo>
                  <a:pt x="19359" y="21232"/>
                  <a:pt x="19515" y="21215"/>
                  <a:pt x="19605" y="21181"/>
                </a:cubicBezTo>
                <a:cubicBezTo>
                  <a:pt x="19628" y="21216"/>
                  <a:pt x="19651" y="21234"/>
                  <a:pt x="19674" y="21251"/>
                </a:cubicBezTo>
                <a:cubicBezTo>
                  <a:pt x="19720" y="21164"/>
                  <a:pt x="19720" y="21129"/>
                  <a:pt x="19720" y="21111"/>
                </a:cubicBezTo>
                <a:cubicBezTo>
                  <a:pt x="19743" y="21111"/>
                  <a:pt x="19720" y="21129"/>
                  <a:pt x="19743" y="21146"/>
                </a:cubicBezTo>
                <a:cubicBezTo>
                  <a:pt x="19697" y="21043"/>
                  <a:pt x="19925" y="21078"/>
                  <a:pt x="19971" y="21008"/>
                </a:cubicBezTo>
                <a:lnTo>
                  <a:pt x="19902" y="20991"/>
                </a:lnTo>
                <a:cubicBezTo>
                  <a:pt x="20107" y="20956"/>
                  <a:pt x="20084" y="20818"/>
                  <a:pt x="20176" y="20730"/>
                </a:cubicBezTo>
                <a:lnTo>
                  <a:pt x="20153" y="20748"/>
                </a:lnTo>
                <a:cubicBezTo>
                  <a:pt x="20107" y="20714"/>
                  <a:pt x="20107" y="20697"/>
                  <a:pt x="20084" y="20662"/>
                </a:cubicBezTo>
                <a:cubicBezTo>
                  <a:pt x="20090" y="20666"/>
                  <a:pt x="20102" y="20672"/>
                  <a:pt x="20113" y="20678"/>
                </a:cubicBezTo>
                <a:cubicBezTo>
                  <a:pt x="20291" y="20623"/>
                  <a:pt x="20337" y="20418"/>
                  <a:pt x="20451" y="20299"/>
                </a:cubicBezTo>
                <a:cubicBezTo>
                  <a:pt x="20495" y="20092"/>
                  <a:pt x="20675" y="19903"/>
                  <a:pt x="20723" y="19697"/>
                </a:cubicBezTo>
                <a:cubicBezTo>
                  <a:pt x="20719" y="19704"/>
                  <a:pt x="20708" y="19707"/>
                  <a:pt x="20694" y="19707"/>
                </a:cubicBezTo>
                <a:cubicBezTo>
                  <a:pt x="20656" y="19707"/>
                  <a:pt x="20602" y="19686"/>
                  <a:pt x="20633" y="19675"/>
                </a:cubicBezTo>
                <a:cubicBezTo>
                  <a:pt x="20861" y="19657"/>
                  <a:pt x="20633" y="19554"/>
                  <a:pt x="20792" y="19519"/>
                </a:cubicBezTo>
                <a:cubicBezTo>
                  <a:pt x="20769" y="19398"/>
                  <a:pt x="20976" y="19329"/>
                  <a:pt x="20838" y="19190"/>
                </a:cubicBezTo>
                <a:lnTo>
                  <a:pt x="20907" y="19208"/>
                </a:lnTo>
                <a:cubicBezTo>
                  <a:pt x="20944" y="19193"/>
                  <a:pt x="20923" y="19180"/>
                  <a:pt x="20911" y="19167"/>
                </a:cubicBezTo>
                <a:cubicBezTo>
                  <a:pt x="20949" y="19116"/>
                  <a:pt x="20909" y="19068"/>
                  <a:pt x="20953" y="19052"/>
                </a:cubicBezTo>
                <a:lnTo>
                  <a:pt x="20861" y="19035"/>
                </a:lnTo>
                <a:cubicBezTo>
                  <a:pt x="20861" y="19017"/>
                  <a:pt x="20930" y="19035"/>
                  <a:pt x="20907" y="19000"/>
                </a:cubicBezTo>
                <a:lnTo>
                  <a:pt x="20930" y="19017"/>
                </a:lnTo>
                <a:lnTo>
                  <a:pt x="20884" y="18965"/>
                </a:lnTo>
                <a:cubicBezTo>
                  <a:pt x="20903" y="18971"/>
                  <a:pt x="20917" y="18974"/>
                  <a:pt x="20924" y="18974"/>
                </a:cubicBezTo>
                <a:cubicBezTo>
                  <a:pt x="20972" y="18974"/>
                  <a:pt x="20919" y="18910"/>
                  <a:pt x="20976" y="18895"/>
                </a:cubicBezTo>
                <a:cubicBezTo>
                  <a:pt x="20953" y="18862"/>
                  <a:pt x="20907" y="18792"/>
                  <a:pt x="20953" y="18757"/>
                </a:cubicBezTo>
                <a:cubicBezTo>
                  <a:pt x="21020" y="18757"/>
                  <a:pt x="21043" y="18705"/>
                  <a:pt x="21089" y="18671"/>
                </a:cubicBezTo>
                <a:cubicBezTo>
                  <a:pt x="21089" y="18602"/>
                  <a:pt x="21089" y="18498"/>
                  <a:pt x="21135" y="18411"/>
                </a:cubicBezTo>
                <a:lnTo>
                  <a:pt x="21043" y="18394"/>
                </a:lnTo>
                <a:lnTo>
                  <a:pt x="21043" y="18376"/>
                </a:lnTo>
                <a:lnTo>
                  <a:pt x="21089" y="18376"/>
                </a:lnTo>
                <a:cubicBezTo>
                  <a:pt x="21158" y="18376"/>
                  <a:pt x="21111" y="18347"/>
                  <a:pt x="21112" y="18325"/>
                </a:cubicBezTo>
                <a:cubicBezTo>
                  <a:pt x="21099" y="18330"/>
                  <a:pt x="21086" y="18331"/>
                  <a:pt x="21074" y="18331"/>
                </a:cubicBezTo>
                <a:cubicBezTo>
                  <a:pt x="21038" y="18331"/>
                  <a:pt x="21011" y="18315"/>
                  <a:pt x="21043" y="18290"/>
                </a:cubicBezTo>
                <a:lnTo>
                  <a:pt x="21020" y="18273"/>
                </a:lnTo>
                <a:cubicBezTo>
                  <a:pt x="21043" y="18279"/>
                  <a:pt x="21063" y="18280"/>
                  <a:pt x="21078" y="18280"/>
                </a:cubicBezTo>
                <a:cubicBezTo>
                  <a:pt x="21111" y="18280"/>
                  <a:pt x="21135" y="18273"/>
                  <a:pt x="21182" y="18273"/>
                </a:cubicBezTo>
                <a:cubicBezTo>
                  <a:pt x="21182" y="18203"/>
                  <a:pt x="21066" y="18133"/>
                  <a:pt x="21135" y="18048"/>
                </a:cubicBezTo>
                <a:cubicBezTo>
                  <a:pt x="21143" y="18049"/>
                  <a:pt x="21149" y="18050"/>
                  <a:pt x="21153" y="18050"/>
                </a:cubicBezTo>
                <a:cubicBezTo>
                  <a:pt x="21178" y="18050"/>
                  <a:pt x="21149" y="18020"/>
                  <a:pt x="21180" y="18020"/>
                </a:cubicBezTo>
                <a:cubicBezTo>
                  <a:pt x="21189" y="18020"/>
                  <a:pt x="21203" y="18023"/>
                  <a:pt x="21228" y="18030"/>
                </a:cubicBezTo>
                <a:cubicBezTo>
                  <a:pt x="21216" y="17995"/>
                  <a:pt x="21193" y="17991"/>
                  <a:pt x="21160" y="17991"/>
                </a:cubicBezTo>
                <a:cubicBezTo>
                  <a:pt x="21151" y="17991"/>
                  <a:pt x="21139" y="17992"/>
                  <a:pt x="21126" y="17992"/>
                </a:cubicBezTo>
                <a:cubicBezTo>
                  <a:pt x="21103" y="17992"/>
                  <a:pt x="21074" y="17989"/>
                  <a:pt x="21043" y="17978"/>
                </a:cubicBezTo>
                <a:cubicBezTo>
                  <a:pt x="21066" y="17978"/>
                  <a:pt x="21020" y="17960"/>
                  <a:pt x="21066" y="17960"/>
                </a:cubicBezTo>
                <a:lnTo>
                  <a:pt x="21158" y="17960"/>
                </a:lnTo>
                <a:lnTo>
                  <a:pt x="21158" y="17927"/>
                </a:lnTo>
                <a:cubicBezTo>
                  <a:pt x="21158" y="17927"/>
                  <a:pt x="21182" y="17944"/>
                  <a:pt x="21182" y="17944"/>
                </a:cubicBezTo>
                <a:cubicBezTo>
                  <a:pt x="21135" y="17874"/>
                  <a:pt x="21295" y="17840"/>
                  <a:pt x="21228" y="17770"/>
                </a:cubicBezTo>
                <a:cubicBezTo>
                  <a:pt x="21218" y="17767"/>
                  <a:pt x="21212" y="17765"/>
                  <a:pt x="21208" y="17765"/>
                </a:cubicBezTo>
                <a:cubicBezTo>
                  <a:pt x="21195" y="17765"/>
                  <a:pt x="21218" y="17787"/>
                  <a:pt x="21182" y="17787"/>
                </a:cubicBezTo>
                <a:cubicBezTo>
                  <a:pt x="21089" y="17719"/>
                  <a:pt x="21272" y="17736"/>
                  <a:pt x="21205" y="17684"/>
                </a:cubicBezTo>
                <a:lnTo>
                  <a:pt x="21272" y="17701"/>
                </a:lnTo>
                <a:cubicBezTo>
                  <a:pt x="21228" y="17667"/>
                  <a:pt x="21182" y="17667"/>
                  <a:pt x="21228" y="17632"/>
                </a:cubicBezTo>
                <a:cubicBezTo>
                  <a:pt x="21318" y="17632"/>
                  <a:pt x="21295" y="17667"/>
                  <a:pt x="21318" y="17684"/>
                </a:cubicBezTo>
                <a:cubicBezTo>
                  <a:pt x="21318" y="17667"/>
                  <a:pt x="21318" y="17614"/>
                  <a:pt x="21249" y="17614"/>
                </a:cubicBezTo>
                <a:cubicBezTo>
                  <a:pt x="21228" y="17597"/>
                  <a:pt x="21295" y="17597"/>
                  <a:pt x="21318" y="17579"/>
                </a:cubicBezTo>
                <a:cubicBezTo>
                  <a:pt x="21302" y="17579"/>
                  <a:pt x="21287" y="17588"/>
                  <a:pt x="21266" y="17588"/>
                </a:cubicBezTo>
                <a:cubicBezTo>
                  <a:pt x="21254" y="17588"/>
                  <a:pt x="21241" y="17585"/>
                  <a:pt x="21228" y="17579"/>
                </a:cubicBezTo>
                <a:cubicBezTo>
                  <a:pt x="21295" y="17546"/>
                  <a:pt x="21295" y="17493"/>
                  <a:pt x="21295" y="17459"/>
                </a:cubicBezTo>
                <a:lnTo>
                  <a:pt x="21364" y="17459"/>
                </a:lnTo>
                <a:cubicBezTo>
                  <a:pt x="21272" y="17424"/>
                  <a:pt x="21433" y="17441"/>
                  <a:pt x="21433" y="17390"/>
                </a:cubicBezTo>
                <a:cubicBezTo>
                  <a:pt x="21410" y="17268"/>
                  <a:pt x="21318" y="17112"/>
                  <a:pt x="21364" y="16992"/>
                </a:cubicBezTo>
                <a:cubicBezTo>
                  <a:pt x="21272" y="16957"/>
                  <a:pt x="21272" y="16922"/>
                  <a:pt x="21249" y="16887"/>
                </a:cubicBezTo>
                <a:lnTo>
                  <a:pt x="21387" y="16887"/>
                </a:lnTo>
                <a:lnTo>
                  <a:pt x="21341" y="16852"/>
                </a:lnTo>
                <a:cubicBezTo>
                  <a:pt x="21350" y="16849"/>
                  <a:pt x="21358" y="16848"/>
                  <a:pt x="21362" y="16848"/>
                </a:cubicBezTo>
                <a:cubicBezTo>
                  <a:pt x="21375" y="16848"/>
                  <a:pt x="21375" y="16858"/>
                  <a:pt x="21389" y="16858"/>
                </a:cubicBezTo>
                <a:cubicBezTo>
                  <a:pt x="21393" y="16858"/>
                  <a:pt x="21400" y="16857"/>
                  <a:pt x="21410" y="16852"/>
                </a:cubicBezTo>
                <a:lnTo>
                  <a:pt x="21341" y="16836"/>
                </a:lnTo>
                <a:cubicBezTo>
                  <a:pt x="21373" y="16836"/>
                  <a:pt x="21371" y="16791"/>
                  <a:pt x="21400" y="16791"/>
                </a:cubicBezTo>
                <a:cubicBezTo>
                  <a:pt x="21412" y="16791"/>
                  <a:pt x="21429" y="16798"/>
                  <a:pt x="21456" y="16819"/>
                </a:cubicBezTo>
                <a:lnTo>
                  <a:pt x="21477" y="16697"/>
                </a:lnTo>
                <a:cubicBezTo>
                  <a:pt x="21477" y="16662"/>
                  <a:pt x="21364" y="16662"/>
                  <a:pt x="21410" y="16646"/>
                </a:cubicBezTo>
                <a:cubicBezTo>
                  <a:pt x="21417" y="16640"/>
                  <a:pt x="21421" y="16637"/>
                  <a:pt x="21427" y="16637"/>
                </a:cubicBezTo>
                <a:cubicBezTo>
                  <a:pt x="21437" y="16637"/>
                  <a:pt x="21448" y="16646"/>
                  <a:pt x="21477" y="16646"/>
                </a:cubicBezTo>
                <a:cubicBezTo>
                  <a:pt x="21569" y="16558"/>
                  <a:pt x="21228" y="16541"/>
                  <a:pt x="21295" y="16455"/>
                </a:cubicBezTo>
                <a:lnTo>
                  <a:pt x="21318" y="16455"/>
                </a:lnTo>
                <a:cubicBezTo>
                  <a:pt x="21272" y="16455"/>
                  <a:pt x="21295" y="16420"/>
                  <a:pt x="21272" y="16420"/>
                </a:cubicBezTo>
                <a:cubicBezTo>
                  <a:pt x="21135" y="16420"/>
                  <a:pt x="21341" y="16438"/>
                  <a:pt x="21249" y="16455"/>
                </a:cubicBezTo>
                <a:cubicBezTo>
                  <a:pt x="21158" y="16455"/>
                  <a:pt x="21205" y="16420"/>
                  <a:pt x="21112" y="16420"/>
                </a:cubicBezTo>
                <a:cubicBezTo>
                  <a:pt x="21158" y="16403"/>
                  <a:pt x="21089" y="16385"/>
                  <a:pt x="21089" y="16368"/>
                </a:cubicBezTo>
                <a:cubicBezTo>
                  <a:pt x="21158" y="16351"/>
                  <a:pt x="21112" y="16298"/>
                  <a:pt x="21205" y="16282"/>
                </a:cubicBezTo>
                <a:cubicBezTo>
                  <a:pt x="21182" y="16265"/>
                  <a:pt x="21066" y="16247"/>
                  <a:pt x="21066" y="16230"/>
                </a:cubicBezTo>
                <a:cubicBezTo>
                  <a:pt x="21112" y="16212"/>
                  <a:pt x="21135" y="16212"/>
                  <a:pt x="21149" y="16212"/>
                </a:cubicBezTo>
                <a:cubicBezTo>
                  <a:pt x="21164" y="16212"/>
                  <a:pt x="21170" y="16212"/>
                  <a:pt x="21182" y="16195"/>
                </a:cubicBezTo>
                <a:lnTo>
                  <a:pt x="21112" y="16195"/>
                </a:lnTo>
                <a:cubicBezTo>
                  <a:pt x="21135" y="16177"/>
                  <a:pt x="21158" y="16177"/>
                  <a:pt x="21182" y="16177"/>
                </a:cubicBezTo>
                <a:cubicBezTo>
                  <a:pt x="21182" y="16143"/>
                  <a:pt x="21089" y="16143"/>
                  <a:pt x="21135" y="16125"/>
                </a:cubicBezTo>
                <a:lnTo>
                  <a:pt x="21205" y="16143"/>
                </a:lnTo>
                <a:cubicBezTo>
                  <a:pt x="21182" y="16108"/>
                  <a:pt x="21182" y="16108"/>
                  <a:pt x="21182" y="16074"/>
                </a:cubicBezTo>
                <a:cubicBezTo>
                  <a:pt x="21216" y="16074"/>
                  <a:pt x="21224" y="16083"/>
                  <a:pt x="21216" y="16089"/>
                </a:cubicBezTo>
                <a:cubicBezTo>
                  <a:pt x="21281" y="16071"/>
                  <a:pt x="21158" y="16057"/>
                  <a:pt x="21182" y="16057"/>
                </a:cubicBezTo>
                <a:cubicBezTo>
                  <a:pt x="21158" y="16057"/>
                  <a:pt x="21135" y="16074"/>
                  <a:pt x="21066" y="16074"/>
                </a:cubicBezTo>
                <a:cubicBezTo>
                  <a:pt x="21089" y="16057"/>
                  <a:pt x="20997" y="16022"/>
                  <a:pt x="21066" y="16022"/>
                </a:cubicBezTo>
                <a:lnTo>
                  <a:pt x="21135" y="16039"/>
                </a:lnTo>
                <a:cubicBezTo>
                  <a:pt x="21066" y="16004"/>
                  <a:pt x="21043" y="16022"/>
                  <a:pt x="21066" y="15971"/>
                </a:cubicBezTo>
                <a:cubicBezTo>
                  <a:pt x="21066" y="15971"/>
                  <a:pt x="21066" y="15971"/>
                  <a:pt x="21066" y="15971"/>
                </a:cubicBezTo>
                <a:cubicBezTo>
                  <a:pt x="21066" y="15971"/>
                  <a:pt x="21066" y="15970"/>
                  <a:pt x="21066" y="15970"/>
                </a:cubicBezTo>
                <a:cubicBezTo>
                  <a:pt x="21066" y="15970"/>
                  <a:pt x="21066" y="15971"/>
                  <a:pt x="21066" y="15971"/>
                </a:cubicBezTo>
                <a:cubicBezTo>
                  <a:pt x="21041" y="15942"/>
                  <a:pt x="21089" y="15913"/>
                  <a:pt x="21089" y="15884"/>
                </a:cubicBezTo>
                <a:cubicBezTo>
                  <a:pt x="21066" y="15866"/>
                  <a:pt x="21043" y="15866"/>
                  <a:pt x="21043" y="15866"/>
                </a:cubicBezTo>
                <a:cubicBezTo>
                  <a:pt x="21020" y="15875"/>
                  <a:pt x="21003" y="15875"/>
                  <a:pt x="20986" y="15875"/>
                </a:cubicBezTo>
                <a:cubicBezTo>
                  <a:pt x="20970" y="15875"/>
                  <a:pt x="20953" y="15875"/>
                  <a:pt x="20930" y="15884"/>
                </a:cubicBezTo>
                <a:cubicBezTo>
                  <a:pt x="21020" y="15849"/>
                  <a:pt x="20792" y="15831"/>
                  <a:pt x="20861" y="15796"/>
                </a:cubicBezTo>
                <a:cubicBezTo>
                  <a:pt x="20907" y="15796"/>
                  <a:pt x="20930" y="15796"/>
                  <a:pt x="20907" y="15814"/>
                </a:cubicBezTo>
                <a:cubicBezTo>
                  <a:pt x="20997" y="15831"/>
                  <a:pt x="21089" y="15831"/>
                  <a:pt x="21158" y="15849"/>
                </a:cubicBezTo>
                <a:cubicBezTo>
                  <a:pt x="21135" y="15831"/>
                  <a:pt x="21112" y="15814"/>
                  <a:pt x="21158" y="15814"/>
                </a:cubicBezTo>
                <a:lnTo>
                  <a:pt x="21066" y="15814"/>
                </a:lnTo>
                <a:cubicBezTo>
                  <a:pt x="21043" y="15814"/>
                  <a:pt x="21066" y="15796"/>
                  <a:pt x="21066" y="15796"/>
                </a:cubicBezTo>
                <a:cubicBezTo>
                  <a:pt x="21053" y="15794"/>
                  <a:pt x="21040" y="15792"/>
                  <a:pt x="21026" y="15792"/>
                </a:cubicBezTo>
                <a:cubicBezTo>
                  <a:pt x="20992" y="15792"/>
                  <a:pt x="20963" y="15802"/>
                  <a:pt x="20936" y="15802"/>
                </a:cubicBezTo>
                <a:cubicBezTo>
                  <a:pt x="20926" y="15802"/>
                  <a:pt x="20917" y="15801"/>
                  <a:pt x="20907" y="15796"/>
                </a:cubicBezTo>
                <a:cubicBezTo>
                  <a:pt x="20884" y="15762"/>
                  <a:pt x="21020" y="15779"/>
                  <a:pt x="20976" y="15762"/>
                </a:cubicBezTo>
                <a:cubicBezTo>
                  <a:pt x="20930" y="15728"/>
                  <a:pt x="20861" y="15762"/>
                  <a:pt x="20884" y="15711"/>
                </a:cubicBezTo>
                <a:cubicBezTo>
                  <a:pt x="20896" y="15718"/>
                  <a:pt x="20907" y="15722"/>
                  <a:pt x="20913" y="15725"/>
                </a:cubicBezTo>
                <a:cubicBezTo>
                  <a:pt x="20947" y="15708"/>
                  <a:pt x="20888" y="15674"/>
                  <a:pt x="20997" y="15658"/>
                </a:cubicBezTo>
                <a:cubicBezTo>
                  <a:pt x="21043" y="15658"/>
                  <a:pt x="21066" y="15658"/>
                  <a:pt x="21066" y="15676"/>
                </a:cubicBezTo>
                <a:lnTo>
                  <a:pt x="21043" y="15676"/>
                </a:lnTo>
                <a:cubicBezTo>
                  <a:pt x="21057" y="15679"/>
                  <a:pt x="21066" y="15679"/>
                  <a:pt x="21072" y="15679"/>
                </a:cubicBezTo>
                <a:cubicBezTo>
                  <a:pt x="21101" y="15679"/>
                  <a:pt x="21059" y="15654"/>
                  <a:pt x="21099" y="15654"/>
                </a:cubicBezTo>
                <a:cubicBezTo>
                  <a:pt x="21099" y="15654"/>
                  <a:pt x="21101" y="15654"/>
                  <a:pt x="21103" y="15655"/>
                </a:cubicBezTo>
                <a:cubicBezTo>
                  <a:pt x="21068" y="15645"/>
                  <a:pt x="21070" y="15621"/>
                  <a:pt x="21089" y="15606"/>
                </a:cubicBezTo>
                <a:lnTo>
                  <a:pt x="21020" y="15606"/>
                </a:lnTo>
                <a:cubicBezTo>
                  <a:pt x="20907" y="15580"/>
                  <a:pt x="20942" y="15580"/>
                  <a:pt x="21001" y="15580"/>
                </a:cubicBezTo>
                <a:cubicBezTo>
                  <a:pt x="21061" y="15580"/>
                  <a:pt x="21147" y="15580"/>
                  <a:pt x="21135" y="15554"/>
                </a:cubicBezTo>
                <a:cubicBezTo>
                  <a:pt x="21124" y="15545"/>
                  <a:pt x="21116" y="15542"/>
                  <a:pt x="21111" y="15542"/>
                </a:cubicBezTo>
                <a:cubicBezTo>
                  <a:pt x="21099" y="15542"/>
                  <a:pt x="21099" y="15558"/>
                  <a:pt x="21084" y="15558"/>
                </a:cubicBezTo>
                <a:cubicBezTo>
                  <a:pt x="21080" y="15558"/>
                  <a:pt x="21074" y="15557"/>
                  <a:pt x="21066" y="15554"/>
                </a:cubicBezTo>
                <a:cubicBezTo>
                  <a:pt x="21066" y="15520"/>
                  <a:pt x="21135" y="15520"/>
                  <a:pt x="21112" y="15485"/>
                </a:cubicBezTo>
                <a:cubicBezTo>
                  <a:pt x="21135" y="15468"/>
                  <a:pt x="21158" y="15450"/>
                  <a:pt x="21249" y="15450"/>
                </a:cubicBezTo>
                <a:cubicBezTo>
                  <a:pt x="21228" y="15415"/>
                  <a:pt x="21295" y="15381"/>
                  <a:pt x="21205" y="15365"/>
                </a:cubicBezTo>
                <a:cubicBezTo>
                  <a:pt x="21135" y="15415"/>
                  <a:pt x="21295" y="15398"/>
                  <a:pt x="21182" y="15450"/>
                </a:cubicBezTo>
                <a:lnTo>
                  <a:pt x="21112" y="15433"/>
                </a:lnTo>
                <a:cubicBezTo>
                  <a:pt x="21112" y="15417"/>
                  <a:pt x="21076" y="15388"/>
                  <a:pt x="21084" y="15357"/>
                </a:cubicBezTo>
                <a:cubicBezTo>
                  <a:pt x="21076" y="15365"/>
                  <a:pt x="21061" y="15365"/>
                  <a:pt x="21043" y="15365"/>
                </a:cubicBezTo>
                <a:cubicBezTo>
                  <a:pt x="21020" y="15312"/>
                  <a:pt x="20930" y="15312"/>
                  <a:pt x="20953" y="15260"/>
                </a:cubicBezTo>
                <a:cubicBezTo>
                  <a:pt x="21020" y="15260"/>
                  <a:pt x="21020" y="15277"/>
                  <a:pt x="21020" y="15295"/>
                </a:cubicBezTo>
                <a:cubicBezTo>
                  <a:pt x="21066" y="15277"/>
                  <a:pt x="21020" y="15277"/>
                  <a:pt x="21043" y="15225"/>
                </a:cubicBezTo>
                <a:cubicBezTo>
                  <a:pt x="21112" y="15225"/>
                  <a:pt x="21043" y="15260"/>
                  <a:pt x="21112" y="15260"/>
                </a:cubicBezTo>
                <a:lnTo>
                  <a:pt x="21089" y="15225"/>
                </a:lnTo>
                <a:lnTo>
                  <a:pt x="21089" y="15208"/>
                </a:lnTo>
                <a:cubicBezTo>
                  <a:pt x="20997" y="15208"/>
                  <a:pt x="21112" y="15174"/>
                  <a:pt x="21066" y="15157"/>
                </a:cubicBezTo>
                <a:cubicBezTo>
                  <a:pt x="21066" y="15087"/>
                  <a:pt x="20930" y="15087"/>
                  <a:pt x="20838" y="15052"/>
                </a:cubicBezTo>
                <a:cubicBezTo>
                  <a:pt x="20853" y="15052"/>
                  <a:pt x="20869" y="15045"/>
                  <a:pt x="20890" y="15045"/>
                </a:cubicBezTo>
                <a:cubicBezTo>
                  <a:pt x="20901" y="15045"/>
                  <a:pt x="20915" y="15046"/>
                  <a:pt x="20930" y="15052"/>
                </a:cubicBezTo>
                <a:cubicBezTo>
                  <a:pt x="20907" y="15061"/>
                  <a:pt x="20901" y="15061"/>
                  <a:pt x="20903" y="15061"/>
                </a:cubicBezTo>
                <a:cubicBezTo>
                  <a:pt x="20907" y="15061"/>
                  <a:pt x="20919" y="15061"/>
                  <a:pt x="20930" y="15069"/>
                </a:cubicBezTo>
                <a:cubicBezTo>
                  <a:pt x="20930" y="15050"/>
                  <a:pt x="20965" y="15032"/>
                  <a:pt x="21005" y="15020"/>
                </a:cubicBezTo>
                <a:cubicBezTo>
                  <a:pt x="21005" y="15021"/>
                  <a:pt x="21007" y="15021"/>
                  <a:pt x="21009" y="15021"/>
                </a:cubicBezTo>
                <a:cubicBezTo>
                  <a:pt x="21015" y="15021"/>
                  <a:pt x="21018" y="15019"/>
                  <a:pt x="21024" y="15016"/>
                </a:cubicBezTo>
                <a:cubicBezTo>
                  <a:pt x="21018" y="15017"/>
                  <a:pt x="21011" y="15019"/>
                  <a:pt x="21005" y="15020"/>
                </a:cubicBezTo>
                <a:cubicBezTo>
                  <a:pt x="21003" y="15020"/>
                  <a:pt x="20999" y="15019"/>
                  <a:pt x="20997" y="15017"/>
                </a:cubicBezTo>
                <a:lnTo>
                  <a:pt x="20997" y="14966"/>
                </a:lnTo>
                <a:cubicBezTo>
                  <a:pt x="20972" y="14976"/>
                  <a:pt x="20953" y="14985"/>
                  <a:pt x="20934" y="14985"/>
                </a:cubicBezTo>
                <a:cubicBezTo>
                  <a:pt x="20919" y="14985"/>
                  <a:pt x="20903" y="14981"/>
                  <a:pt x="20884" y="14966"/>
                </a:cubicBezTo>
                <a:cubicBezTo>
                  <a:pt x="20884" y="14949"/>
                  <a:pt x="20884" y="14949"/>
                  <a:pt x="20884" y="14914"/>
                </a:cubicBezTo>
                <a:cubicBezTo>
                  <a:pt x="20900" y="14914"/>
                  <a:pt x="20934" y="14907"/>
                  <a:pt x="20957" y="14907"/>
                </a:cubicBezTo>
                <a:cubicBezTo>
                  <a:pt x="20967" y="14907"/>
                  <a:pt x="20974" y="14908"/>
                  <a:pt x="20976" y="14914"/>
                </a:cubicBezTo>
                <a:cubicBezTo>
                  <a:pt x="20974" y="14909"/>
                  <a:pt x="20972" y="14879"/>
                  <a:pt x="20930" y="14879"/>
                </a:cubicBezTo>
                <a:cubicBezTo>
                  <a:pt x="20921" y="14886"/>
                  <a:pt x="20911" y="14889"/>
                  <a:pt x="20903" y="14889"/>
                </a:cubicBezTo>
                <a:cubicBezTo>
                  <a:pt x="20876" y="14889"/>
                  <a:pt x="20855" y="14859"/>
                  <a:pt x="20815" y="14859"/>
                </a:cubicBezTo>
                <a:cubicBezTo>
                  <a:pt x="20807" y="14859"/>
                  <a:pt x="20800" y="14860"/>
                  <a:pt x="20792" y="14861"/>
                </a:cubicBezTo>
                <a:lnTo>
                  <a:pt x="20838" y="14827"/>
                </a:lnTo>
                <a:cubicBezTo>
                  <a:pt x="20838" y="14844"/>
                  <a:pt x="20861" y="14844"/>
                  <a:pt x="20861" y="14844"/>
                </a:cubicBezTo>
                <a:cubicBezTo>
                  <a:pt x="20953" y="14827"/>
                  <a:pt x="20838" y="14827"/>
                  <a:pt x="20815" y="14811"/>
                </a:cubicBezTo>
                <a:cubicBezTo>
                  <a:pt x="20838" y="14811"/>
                  <a:pt x="20838" y="14776"/>
                  <a:pt x="20884" y="14776"/>
                </a:cubicBezTo>
                <a:cubicBezTo>
                  <a:pt x="20838" y="14758"/>
                  <a:pt x="20861" y="14741"/>
                  <a:pt x="20907" y="14741"/>
                </a:cubicBezTo>
                <a:cubicBezTo>
                  <a:pt x="20900" y="14735"/>
                  <a:pt x="20892" y="14733"/>
                  <a:pt x="20882" y="14733"/>
                </a:cubicBezTo>
                <a:cubicBezTo>
                  <a:pt x="20867" y="14733"/>
                  <a:pt x="20846" y="14741"/>
                  <a:pt x="20815" y="14741"/>
                </a:cubicBezTo>
                <a:lnTo>
                  <a:pt x="20815" y="14688"/>
                </a:lnTo>
                <a:cubicBezTo>
                  <a:pt x="20861" y="14688"/>
                  <a:pt x="20997" y="14671"/>
                  <a:pt x="21020" y="14671"/>
                </a:cubicBezTo>
                <a:cubicBezTo>
                  <a:pt x="20997" y="14662"/>
                  <a:pt x="20965" y="14662"/>
                  <a:pt x="20936" y="14662"/>
                </a:cubicBezTo>
                <a:cubicBezTo>
                  <a:pt x="20907" y="14662"/>
                  <a:pt x="20884" y="14662"/>
                  <a:pt x="20884" y="14654"/>
                </a:cubicBezTo>
                <a:cubicBezTo>
                  <a:pt x="20963" y="14654"/>
                  <a:pt x="20940" y="14616"/>
                  <a:pt x="21003" y="14616"/>
                </a:cubicBezTo>
                <a:cubicBezTo>
                  <a:pt x="21015" y="14616"/>
                  <a:pt x="21028" y="14617"/>
                  <a:pt x="21043" y="14620"/>
                </a:cubicBezTo>
                <a:cubicBezTo>
                  <a:pt x="21112" y="14603"/>
                  <a:pt x="21089" y="14550"/>
                  <a:pt x="21066" y="14533"/>
                </a:cubicBezTo>
                <a:cubicBezTo>
                  <a:pt x="20997" y="14533"/>
                  <a:pt x="21043" y="14568"/>
                  <a:pt x="20953" y="14568"/>
                </a:cubicBezTo>
                <a:cubicBezTo>
                  <a:pt x="20930" y="14498"/>
                  <a:pt x="20725" y="14515"/>
                  <a:pt x="20746" y="14463"/>
                </a:cubicBezTo>
                <a:lnTo>
                  <a:pt x="20725" y="14480"/>
                </a:lnTo>
                <a:cubicBezTo>
                  <a:pt x="20679" y="14446"/>
                  <a:pt x="20702" y="14463"/>
                  <a:pt x="20633" y="14446"/>
                </a:cubicBezTo>
                <a:cubicBezTo>
                  <a:pt x="20725" y="14446"/>
                  <a:pt x="20861" y="14377"/>
                  <a:pt x="20838" y="14342"/>
                </a:cubicBezTo>
                <a:cubicBezTo>
                  <a:pt x="20792" y="14342"/>
                  <a:pt x="20746" y="14377"/>
                  <a:pt x="20679" y="14377"/>
                </a:cubicBezTo>
                <a:lnTo>
                  <a:pt x="20656" y="14342"/>
                </a:lnTo>
                <a:lnTo>
                  <a:pt x="20702" y="14342"/>
                </a:lnTo>
                <a:cubicBezTo>
                  <a:pt x="20656" y="14307"/>
                  <a:pt x="20815" y="14273"/>
                  <a:pt x="20702" y="14273"/>
                </a:cubicBezTo>
                <a:lnTo>
                  <a:pt x="20759" y="14255"/>
                </a:lnTo>
                <a:cubicBezTo>
                  <a:pt x="20763" y="14255"/>
                  <a:pt x="20767" y="14257"/>
                  <a:pt x="20769" y="14257"/>
                </a:cubicBezTo>
                <a:lnTo>
                  <a:pt x="20815" y="14239"/>
                </a:lnTo>
                <a:lnTo>
                  <a:pt x="20759" y="14255"/>
                </a:lnTo>
                <a:cubicBezTo>
                  <a:pt x="20721" y="14251"/>
                  <a:pt x="20700" y="14222"/>
                  <a:pt x="20679" y="14222"/>
                </a:cubicBezTo>
                <a:cubicBezTo>
                  <a:pt x="20633" y="14187"/>
                  <a:pt x="20679" y="14169"/>
                  <a:pt x="20725" y="14134"/>
                </a:cubicBezTo>
                <a:cubicBezTo>
                  <a:pt x="20692" y="14147"/>
                  <a:pt x="20648" y="14159"/>
                  <a:pt x="20618" y="14159"/>
                </a:cubicBezTo>
                <a:cubicBezTo>
                  <a:pt x="20604" y="14159"/>
                  <a:pt x="20595" y="14158"/>
                  <a:pt x="20587" y="14152"/>
                </a:cubicBezTo>
                <a:cubicBezTo>
                  <a:pt x="20725" y="14134"/>
                  <a:pt x="20633" y="14082"/>
                  <a:pt x="20702" y="14082"/>
                </a:cubicBezTo>
                <a:cubicBezTo>
                  <a:pt x="20702" y="14066"/>
                  <a:pt x="20746" y="14049"/>
                  <a:pt x="20679" y="14049"/>
                </a:cubicBezTo>
                <a:lnTo>
                  <a:pt x="20769" y="14049"/>
                </a:lnTo>
                <a:cubicBezTo>
                  <a:pt x="20656" y="14049"/>
                  <a:pt x="20656" y="14014"/>
                  <a:pt x="20610" y="13979"/>
                </a:cubicBezTo>
                <a:cubicBezTo>
                  <a:pt x="20792" y="13961"/>
                  <a:pt x="20587" y="13961"/>
                  <a:pt x="20746" y="13926"/>
                </a:cubicBezTo>
                <a:cubicBezTo>
                  <a:pt x="20633" y="13926"/>
                  <a:pt x="20702" y="13876"/>
                  <a:pt x="20587" y="13876"/>
                </a:cubicBezTo>
                <a:cubicBezTo>
                  <a:pt x="20587" y="13858"/>
                  <a:pt x="20702" y="13841"/>
                  <a:pt x="20725" y="13841"/>
                </a:cubicBezTo>
                <a:lnTo>
                  <a:pt x="20679" y="13823"/>
                </a:lnTo>
                <a:cubicBezTo>
                  <a:pt x="20725" y="13806"/>
                  <a:pt x="20725" y="13753"/>
                  <a:pt x="20746" y="13736"/>
                </a:cubicBezTo>
                <a:lnTo>
                  <a:pt x="20656" y="13718"/>
                </a:lnTo>
                <a:lnTo>
                  <a:pt x="20702" y="13702"/>
                </a:lnTo>
                <a:cubicBezTo>
                  <a:pt x="20671" y="13702"/>
                  <a:pt x="20650" y="13694"/>
                  <a:pt x="20633" y="13694"/>
                </a:cubicBezTo>
                <a:cubicBezTo>
                  <a:pt x="20625" y="13694"/>
                  <a:pt x="20618" y="13697"/>
                  <a:pt x="20610" y="13702"/>
                </a:cubicBezTo>
                <a:cubicBezTo>
                  <a:pt x="20497" y="13702"/>
                  <a:pt x="20564" y="13685"/>
                  <a:pt x="20518" y="13668"/>
                </a:cubicBezTo>
                <a:cubicBezTo>
                  <a:pt x="20541" y="13650"/>
                  <a:pt x="20564" y="13650"/>
                  <a:pt x="20587" y="13650"/>
                </a:cubicBezTo>
                <a:cubicBezTo>
                  <a:pt x="20564" y="13633"/>
                  <a:pt x="20633" y="13633"/>
                  <a:pt x="20679" y="13615"/>
                </a:cubicBezTo>
                <a:cubicBezTo>
                  <a:pt x="20633" y="13633"/>
                  <a:pt x="20451" y="13615"/>
                  <a:pt x="20405" y="13650"/>
                </a:cubicBezTo>
                <a:cubicBezTo>
                  <a:pt x="20397" y="13655"/>
                  <a:pt x="20389" y="13657"/>
                  <a:pt x="20382" y="13657"/>
                </a:cubicBezTo>
                <a:cubicBezTo>
                  <a:pt x="20360" y="13657"/>
                  <a:pt x="20343" y="13644"/>
                  <a:pt x="20359" y="13633"/>
                </a:cubicBezTo>
                <a:lnTo>
                  <a:pt x="20451" y="13615"/>
                </a:lnTo>
                <a:lnTo>
                  <a:pt x="20336" y="13615"/>
                </a:lnTo>
                <a:cubicBezTo>
                  <a:pt x="20313" y="13598"/>
                  <a:pt x="20382" y="13580"/>
                  <a:pt x="20382" y="13563"/>
                </a:cubicBezTo>
                <a:cubicBezTo>
                  <a:pt x="20382" y="13563"/>
                  <a:pt x="20587" y="13563"/>
                  <a:pt x="20564" y="13512"/>
                </a:cubicBezTo>
                <a:cubicBezTo>
                  <a:pt x="20587" y="13545"/>
                  <a:pt x="20633" y="13545"/>
                  <a:pt x="20679" y="13545"/>
                </a:cubicBezTo>
                <a:cubicBezTo>
                  <a:pt x="20679" y="13545"/>
                  <a:pt x="20679" y="13538"/>
                  <a:pt x="20692" y="13538"/>
                </a:cubicBezTo>
                <a:cubicBezTo>
                  <a:pt x="20698" y="13538"/>
                  <a:pt x="20710" y="13540"/>
                  <a:pt x="20725" y="13545"/>
                </a:cubicBezTo>
                <a:cubicBezTo>
                  <a:pt x="20702" y="13528"/>
                  <a:pt x="20685" y="13528"/>
                  <a:pt x="20669" y="13528"/>
                </a:cubicBezTo>
                <a:cubicBezTo>
                  <a:pt x="20656" y="13528"/>
                  <a:pt x="20644" y="13528"/>
                  <a:pt x="20633" y="13512"/>
                </a:cubicBezTo>
                <a:cubicBezTo>
                  <a:pt x="20725" y="13495"/>
                  <a:pt x="20746" y="13477"/>
                  <a:pt x="20769" y="13442"/>
                </a:cubicBezTo>
                <a:lnTo>
                  <a:pt x="20702" y="13477"/>
                </a:lnTo>
                <a:lnTo>
                  <a:pt x="20679" y="13477"/>
                </a:lnTo>
                <a:cubicBezTo>
                  <a:pt x="20679" y="13495"/>
                  <a:pt x="20656" y="13495"/>
                  <a:pt x="20633" y="13495"/>
                </a:cubicBezTo>
                <a:cubicBezTo>
                  <a:pt x="20633" y="13495"/>
                  <a:pt x="20533" y="13479"/>
                  <a:pt x="20556" y="13463"/>
                </a:cubicBezTo>
                <a:cubicBezTo>
                  <a:pt x="20525" y="13479"/>
                  <a:pt x="20501" y="13484"/>
                  <a:pt x="20481" y="13484"/>
                </a:cubicBezTo>
                <a:cubicBezTo>
                  <a:pt x="20435" y="13484"/>
                  <a:pt x="20416" y="13452"/>
                  <a:pt x="20385" y="13452"/>
                </a:cubicBezTo>
                <a:cubicBezTo>
                  <a:pt x="20378" y="13452"/>
                  <a:pt x="20368" y="13454"/>
                  <a:pt x="20359" y="13460"/>
                </a:cubicBezTo>
                <a:cubicBezTo>
                  <a:pt x="20336" y="13460"/>
                  <a:pt x="20313" y="13442"/>
                  <a:pt x="20359" y="13425"/>
                </a:cubicBezTo>
                <a:cubicBezTo>
                  <a:pt x="20378" y="13429"/>
                  <a:pt x="20391" y="13432"/>
                  <a:pt x="20405" y="13432"/>
                </a:cubicBezTo>
                <a:cubicBezTo>
                  <a:pt x="20428" y="13432"/>
                  <a:pt x="20441" y="13425"/>
                  <a:pt x="20454" y="13413"/>
                </a:cubicBezTo>
                <a:cubicBezTo>
                  <a:pt x="20453" y="13415"/>
                  <a:pt x="20449" y="13415"/>
                  <a:pt x="20447" y="13415"/>
                </a:cubicBezTo>
                <a:cubicBezTo>
                  <a:pt x="20441" y="13415"/>
                  <a:pt x="20433" y="13413"/>
                  <a:pt x="20428" y="13407"/>
                </a:cubicBezTo>
                <a:cubicBezTo>
                  <a:pt x="20405" y="13390"/>
                  <a:pt x="20474" y="13372"/>
                  <a:pt x="20497" y="13355"/>
                </a:cubicBezTo>
                <a:lnTo>
                  <a:pt x="20541" y="13337"/>
                </a:lnTo>
                <a:cubicBezTo>
                  <a:pt x="20504" y="13337"/>
                  <a:pt x="20483" y="13361"/>
                  <a:pt x="20464" y="13361"/>
                </a:cubicBezTo>
                <a:cubicBezTo>
                  <a:pt x="20458" y="13361"/>
                  <a:pt x="20454" y="13359"/>
                  <a:pt x="20451" y="13355"/>
                </a:cubicBezTo>
                <a:cubicBezTo>
                  <a:pt x="20451" y="13337"/>
                  <a:pt x="20428" y="13322"/>
                  <a:pt x="20451" y="13322"/>
                </a:cubicBezTo>
                <a:cubicBezTo>
                  <a:pt x="20504" y="13322"/>
                  <a:pt x="20573" y="13298"/>
                  <a:pt x="20612" y="13298"/>
                </a:cubicBezTo>
                <a:cubicBezTo>
                  <a:pt x="20621" y="13298"/>
                  <a:pt x="20629" y="13300"/>
                  <a:pt x="20633" y="13304"/>
                </a:cubicBezTo>
                <a:cubicBezTo>
                  <a:pt x="20618" y="13292"/>
                  <a:pt x="20602" y="13263"/>
                  <a:pt x="20571" y="13263"/>
                </a:cubicBezTo>
                <a:cubicBezTo>
                  <a:pt x="20558" y="13263"/>
                  <a:pt x="20541" y="13269"/>
                  <a:pt x="20518" y="13287"/>
                </a:cubicBezTo>
                <a:lnTo>
                  <a:pt x="20497" y="13252"/>
                </a:lnTo>
                <a:cubicBezTo>
                  <a:pt x="20479" y="13276"/>
                  <a:pt x="20453" y="13301"/>
                  <a:pt x="20422" y="13301"/>
                </a:cubicBezTo>
                <a:cubicBezTo>
                  <a:pt x="20408" y="13301"/>
                  <a:pt x="20395" y="13297"/>
                  <a:pt x="20382" y="13287"/>
                </a:cubicBezTo>
                <a:lnTo>
                  <a:pt x="20405" y="13287"/>
                </a:lnTo>
                <a:lnTo>
                  <a:pt x="20336" y="13269"/>
                </a:lnTo>
                <a:lnTo>
                  <a:pt x="20382" y="13252"/>
                </a:lnTo>
                <a:lnTo>
                  <a:pt x="20336" y="13252"/>
                </a:lnTo>
                <a:cubicBezTo>
                  <a:pt x="20359" y="13234"/>
                  <a:pt x="20359" y="13234"/>
                  <a:pt x="20405" y="13217"/>
                </a:cubicBezTo>
                <a:cubicBezTo>
                  <a:pt x="20393" y="13199"/>
                  <a:pt x="20376" y="13195"/>
                  <a:pt x="20359" y="13195"/>
                </a:cubicBezTo>
                <a:cubicBezTo>
                  <a:pt x="20341" y="13195"/>
                  <a:pt x="20324" y="13199"/>
                  <a:pt x="20313" y="13199"/>
                </a:cubicBezTo>
                <a:cubicBezTo>
                  <a:pt x="20289" y="13182"/>
                  <a:pt x="20313" y="13182"/>
                  <a:pt x="20359" y="13182"/>
                </a:cubicBezTo>
                <a:cubicBezTo>
                  <a:pt x="20382" y="13148"/>
                  <a:pt x="20359" y="13114"/>
                  <a:pt x="20382" y="13096"/>
                </a:cubicBezTo>
                <a:cubicBezTo>
                  <a:pt x="20366" y="13084"/>
                  <a:pt x="20360" y="13080"/>
                  <a:pt x="20359" y="13080"/>
                </a:cubicBezTo>
                <a:cubicBezTo>
                  <a:pt x="20353" y="13080"/>
                  <a:pt x="20359" y="13096"/>
                  <a:pt x="20313" y="13096"/>
                </a:cubicBezTo>
                <a:cubicBezTo>
                  <a:pt x="20451" y="13026"/>
                  <a:pt x="20336" y="12974"/>
                  <a:pt x="20289" y="12941"/>
                </a:cubicBezTo>
                <a:cubicBezTo>
                  <a:pt x="20261" y="12949"/>
                  <a:pt x="20245" y="12952"/>
                  <a:pt x="20236" y="12952"/>
                </a:cubicBezTo>
                <a:cubicBezTo>
                  <a:pt x="20215" y="12952"/>
                  <a:pt x="20228" y="12936"/>
                  <a:pt x="20192" y="12936"/>
                </a:cubicBezTo>
                <a:cubicBezTo>
                  <a:pt x="20186" y="12936"/>
                  <a:pt x="20176" y="12936"/>
                  <a:pt x="20167" y="12938"/>
                </a:cubicBezTo>
                <a:cubicBezTo>
                  <a:pt x="20199" y="12930"/>
                  <a:pt x="20230" y="12895"/>
                  <a:pt x="20263" y="12895"/>
                </a:cubicBezTo>
                <a:cubicBezTo>
                  <a:pt x="20272" y="12895"/>
                  <a:pt x="20282" y="12898"/>
                  <a:pt x="20289" y="12906"/>
                </a:cubicBezTo>
                <a:lnTo>
                  <a:pt x="20266" y="12888"/>
                </a:lnTo>
                <a:cubicBezTo>
                  <a:pt x="20282" y="12881"/>
                  <a:pt x="20293" y="12878"/>
                  <a:pt x="20305" y="12878"/>
                </a:cubicBezTo>
                <a:cubicBezTo>
                  <a:pt x="20326" y="12878"/>
                  <a:pt x="20341" y="12891"/>
                  <a:pt x="20366" y="12891"/>
                </a:cubicBezTo>
                <a:cubicBezTo>
                  <a:pt x="20382" y="12891"/>
                  <a:pt x="20401" y="12887"/>
                  <a:pt x="20428" y="12871"/>
                </a:cubicBezTo>
                <a:cubicBezTo>
                  <a:pt x="20405" y="12836"/>
                  <a:pt x="20266" y="12853"/>
                  <a:pt x="20289" y="12801"/>
                </a:cubicBezTo>
                <a:cubicBezTo>
                  <a:pt x="20405" y="12801"/>
                  <a:pt x="20245" y="12783"/>
                  <a:pt x="20359" y="12767"/>
                </a:cubicBezTo>
                <a:cubicBezTo>
                  <a:pt x="20405" y="12767"/>
                  <a:pt x="20382" y="12783"/>
                  <a:pt x="20405" y="12783"/>
                </a:cubicBezTo>
                <a:lnTo>
                  <a:pt x="20428" y="12783"/>
                </a:lnTo>
                <a:cubicBezTo>
                  <a:pt x="20428" y="12760"/>
                  <a:pt x="20410" y="12753"/>
                  <a:pt x="20385" y="12753"/>
                </a:cubicBezTo>
                <a:cubicBezTo>
                  <a:pt x="20349" y="12753"/>
                  <a:pt x="20291" y="12770"/>
                  <a:pt x="20249" y="12770"/>
                </a:cubicBezTo>
                <a:cubicBezTo>
                  <a:pt x="20240" y="12770"/>
                  <a:pt x="20230" y="12769"/>
                  <a:pt x="20222" y="12767"/>
                </a:cubicBezTo>
                <a:cubicBezTo>
                  <a:pt x="20199" y="12733"/>
                  <a:pt x="20289" y="12715"/>
                  <a:pt x="20336" y="12698"/>
                </a:cubicBezTo>
                <a:cubicBezTo>
                  <a:pt x="20336" y="12698"/>
                  <a:pt x="20336" y="12680"/>
                  <a:pt x="20289" y="12680"/>
                </a:cubicBezTo>
                <a:cubicBezTo>
                  <a:pt x="20359" y="12680"/>
                  <a:pt x="20245" y="12733"/>
                  <a:pt x="20199" y="12733"/>
                </a:cubicBezTo>
                <a:cubicBezTo>
                  <a:pt x="20289" y="12698"/>
                  <a:pt x="20176" y="12680"/>
                  <a:pt x="20130" y="12680"/>
                </a:cubicBezTo>
                <a:cubicBezTo>
                  <a:pt x="20038" y="12767"/>
                  <a:pt x="20153" y="12715"/>
                  <a:pt x="20038" y="12801"/>
                </a:cubicBezTo>
                <a:cubicBezTo>
                  <a:pt x="20065" y="12801"/>
                  <a:pt x="20105" y="12791"/>
                  <a:pt x="20132" y="12791"/>
                </a:cubicBezTo>
                <a:cubicBezTo>
                  <a:pt x="20151" y="12791"/>
                  <a:pt x="20163" y="12797"/>
                  <a:pt x="20153" y="12818"/>
                </a:cubicBezTo>
                <a:cubicBezTo>
                  <a:pt x="20140" y="12815"/>
                  <a:pt x="20128" y="12814"/>
                  <a:pt x="20119" y="12814"/>
                </a:cubicBezTo>
                <a:cubicBezTo>
                  <a:pt x="20084" y="12814"/>
                  <a:pt x="20084" y="12836"/>
                  <a:pt x="20084" y="12836"/>
                </a:cubicBezTo>
                <a:cubicBezTo>
                  <a:pt x="20094" y="12833"/>
                  <a:pt x="20100" y="12831"/>
                  <a:pt x="20105" y="12831"/>
                </a:cubicBezTo>
                <a:cubicBezTo>
                  <a:pt x="20123" y="12831"/>
                  <a:pt x="20111" y="12853"/>
                  <a:pt x="20130" y="12853"/>
                </a:cubicBezTo>
                <a:cubicBezTo>
                  <a:pt x="20084" y="12871"/>
                  <a:pt x="19994" y="12871"/>
                  <a:pt x="19994" y="12906"/>
                </a:cubicBezTo>
                <a:lnTo>
                  <a:pt x="20130" y="12888"/>
                </a:lnTo>
                <a:cubicBezTo>
                  <a:pt x="20107" y="12906"/>
                  <a:pt x="20015" y="12906"/>
                  <a:pt x="20061" y="12923"/>
                </a:cubicBezTo>
                <a:cubicBezTo>
                  <a:pt x="20015" y="12923"/>
                  <a:pt x="19990" y="12930"/>
                  <a:pt x="19965" y="12930"/>
                </a:cubicBezTo>
                <a:cubicBezTo>
                  <a:pt x="19952" y="12930"/>
                  <a:pt x="19940" y="12929"/>
                  <a:pt x="19925" y="12923"/>
                </a:cubicBezTo>
                <a:cubicBezTo>
                  <a:pt x="19833" y="12991"/>
                  <a:pt x="20015" y="12974"/>
                  <a:pt x="20061" y="12991"/>
                </a:cubicBezTo>
                <a:lnTo>
                  <a:pt x="20038" y="12991"/>
                </a:lnTo>
                <a:cubicBezTo>
                  <a:pt x="20061" y="12991"/>
                  <a:pt x="20061" y="13009"/>
                  <a:pt x="20084" y="13009"/>
                </a:cubicBezTo>
                <a:cubicBezTo>
                  <a:pt x="20077" y="13022"/>
                  <a:pt x="20065" y="13025"/>
                  <a:pt x="20052" y="13025"/>
                </a:cubicBezTo>
                <a:cubicBezTo>
                  <a:pt x="20038" y="13025"/>
                  <a:pt x="20025" y="13022"/>
                  <a:pt x="20011" y="13022"/>
                </a:cubicBezTo>
                <a:cubicBezTo>
                  <a:pt x="20006" y="13022"/>
                  <a:pt x="19998" y="13022"/>
                  <a:pt x="19994" y="13026"/>
                </a:cubicBezTo>
                <a:lnTo>
                  <a:pt x="19994" y="13061"/>
                </a:lnTo>
                <a:cubicBezTo>
                  <a:pt x="20015" y="13061"/>
                  <a:pt x="20015" y="13079"/>
                  <a:pt x="19994" y="13079"/>
                </a:cubicBezTo>
                <a:lnTo>
                  <a:pt x="19879" y="13079"/>
                </a:lnTo>
                <a:lnTo>
                  <a:pt x="19971" y="13096"/>
                </a:lnTo>
                <a:cubicBezTo>
                  <a:pt x="19933" y="13109"/>
                  <a:pt x="19912" y="13135"/>
                  <a:pt x="19892" y="13135"/>
                </a:cubicBezTo>
                <a:cubicBezTo>
                  <a:pt x="19889" y="13135"/>
                  <a:pt x="19883" y="13134"/>
                  <a:pt x="19879" y="13131"/>
                </a:cubicBezTo>
                <a:lnTo>
                  <a:pt x="19902" y="13182"/>
                </a:lnTo>
                <a:lnTo>
                  <a:pt x="19810" y="13199"/>
                </a:lnTo>
                <a:cubicBezTo>
                  <a:pt x="19821" y="13208"/>
                  <a:pt x="19833" y="13212"/>
                  <a:pt x="19843" y="13212"/>
                </a:cubicBezTo>
                <a:cubicBezTo>
                  <a:pt x="19850" y="13212"/>
                  <a:pt x="19856" y="13208"/>
                  <a:pt x="19856" y="13199"/>
                </a:cubicBezTo>
                <a:cubicBezTo>
                  <a:pt x="19856" y="13217"/>
                  <a:pt x="20038" y="13234"/>
                  <a:pt x="19856" y="13269"/>
                </a:cubicBezTo>
                <a:cubicBezTo>
                  <a:pt x="19948" y="13304"/>
                  <a:pt x="19925" y="13322"/>
                  <a:pt x="19994" y="13355"/>
                </a:cubicBezTo>
                <a:cubicBezTo>
                  <a:pt x="19984" y="13353"/>
                  <a:pt x="19977" y="13353"/>
                  <a:pt x="19971" y="13353"/>
                </a:cubicBezTo>
                <a:cubicBezTo>
                  <a:pt x="19914" y="13353"/>
                  <a:pt x="19902" y="13399"/>
                  <a:pt x="19877" y="13399"/>
                </a:cubicBezTo>
                <a:cubicBezTo>
                  <a:pt x="19871" y="13399"/>
                  <a:pt x="19864" y="13396"/>
                  <a:pt x="19856" y="13390"/>
                </a:cubicBezTo>
                <a:cubicBezTo>
                  <a:pt x="19833" y="13425"/>
                  <a:pt x="19925" y="13407"/>
                  <a:pt x="19948" y="13425"/>
                </a:cubicBezTo>
                <a:cubicBezTo>
                  <a:pt x="19915" y="13436"/>
                  <a:pt x="19860" y="13449"/>
                  <a:pt x="19823" y="13449"/>
                </a:cubicBezTo>
                <a:cubicBezTo>
                  <a:pt x="19816" y="13449"/>
                  <a:pt x="19808" y="13449"/>
                  <a:pt x="19802" y="13448"/>
                </a:cubicBezTo>
                <a:lnTo>
                  <a:pt x="19833" y="13460"/>
                </a:lnTo>
                <a:lnTo>
                  <a:pt x="19810" y="13460"/>
                </a:lnTo>
                <a:lnTo>
                  <a:pt x="19879" y="13477"/>
                </a:lnTo>
                <a:cubicBezTo>
                  <a:pt x="19833" y="13512"/>
                  <a:pt x="19787" y="13495"/>
                  <a:pt x="19766" y="13512"/>
                </a:cubicBezTo>
                <a:lnTo>
                  <a:pt x="19856" y="13512"/>
                </a:lnTo>
                <a:lnTo>
                  <a:pt x="19810" y="13528"/>
                </a:lnTo>
                <a:cubicBezTo>
                  <a:pt x="19823" y="13524"/>
                  <a:pt x="19835" y="13522"/>
                  <a:pt x="19844" y="13522"/>
                </a:cubicBezTo>
                <a:cubicBezTo>
                  <a:pt x="19867" y="13522"/>
                  <a:pt x="19879" y="13534"/>
                  <a:pt x="19879" y="13545"/>
                </a:cubicBezTo>
                <a:lnTo>
                  <a:pt x="19856" y="13545"/>
                </a:lnTo>
                <a:lnTo>
                  <a:pt x="19879" y="13563"/>
                </a:lnTo>
                <a:cubicBezTo>
                  <a:pt x="19869" y="13560"/>
                  <a:pt x="19864" y="13559"/>
                  <a:pt x="19862" y="13559"/>
                </a:cubicBezTo>
                <a:cubicBezTo>
                  <a:pt x="19846" y="13559"/>
                  <a:pt x="19866" y="13580"/>
                  <a:pt x="19810" y="13580"/>
                </a:cubicBezTo>
                <a:cubicBezTo>
                  <a:pt x="19810" y="13598"/>
                  <a:pt x="19810" y="13598"/>
                  <a:pt x="19833" y="13633"/>
                </a:cubicBezTo>
                <a:lnTo>
                  <a:pt x="19902" y="13615"/>
                </a:lnTo>
                <a:cubicBezTo>
                  <a:pt x="19948" y="13650"/>
                  <a:pt x="19810" y="13633"/>
                  <a:pt x="19833" y="13668"/>
                </a:cubicBezTo>
                <a:lnTo>
                  <a:pt x="19879" y="13650"/>
                </a:lnTo>
                <a:cubicBezTo>
                  <a:pt x="19787" y="13702"/>
                  <a:pt x="19971" y="13718"/>
                  <a:pt x="19902" y="13753"/>
                </a:cubicBezTo>
                <a:cubicBezTo>
                  <a:pt x="19902" y="13748"/>
                  <a:pt x="19892" y="13746"/>
                  <a:pt x="19879" y="13746"/>
                </a:cubicBezTo>
                <a:cubicBezTo>
                  <a:pt x="19854" y="13746"/>
                  <a:pt x="19818" y="13753"/>
                  <a:pt x="19833" y="13753"/>
                </a:cubicBezTo>
                <a:cubicBezTo>
                  <a:pt x="19879" y="13771"/>
                  <a:pt x="19879" y="13823"/>
                  <a:pt x="19948" y="13841"/>
                </a:cubicBezTo>
                <a:cubicBezTo>
                  <a:pt x="19879" y="13876"/>
                  <a:pt x="19833" y="13876"/>
                  <a:pt x="19810" y="13909"/>
                </a:cubicBezTo>
                <a:cubicBezTo>
                  <a:pt x="19827" y="13922"/>
                  <a:pt x="19831" y="13934"/>
                  <a:pt x="19848" y="13934"/>
                </a:cubicBezTo>
                <a:cubicBezTo>
                  <a:pt x="19856" y="13934"/>
                  <a:pt x="19866" y="13932"/>
                  <a:pt x="19879" y="13926"/>
                </a:cubicBezTo>
                <a:cubicBezTo>
                  <a:pt x="19858" y="13958"/>
                  <a:pt x="19914" y="13990"/>
                  <a:pt x="19871" y="14009"/>
                </a:cubicBezTo>
                <a:cubicBezTo>
                  <a:pt x="19871" y="14009"/>
                  <a:pt x="19871" y="14008"/>
                  <a:pt x="19871" y="14008"/>
                </a:cubicBezTo>
                <a:cubicBezTo>
                  <a:pt x="19879" y="14008"/>
                  <a:pt x="19843" y="14031"/>
                  <a:pt x="19879" y="14031"/>
                </a:cubicBezTo>
                <a:lnTo>
                  <a:pt x="19925" y="14031"/>
                </a:lnTo>
                <a:cubicBezTo>
                  <a:pt x="19787" y="14082"/>
                  <a:pt x="20015" y="14082"/>
                  <a:pt x="19902" y="14134"/>
                </a:cubicBezTo>
                <a:lnTo>
                  <a:pt x="19879" y="14134"/>
                </a:lnTo>
                <a:lnTo>
                  <a:pt x="19902" y="14152"/>
                </a:lnTo>
                <a:lnTo>
                  <a:pt x="19833" y="14152"/>
                </a:lnTo>
                <a:lnTo>
                  <a:pt x="19833" y="14222"/>
                </a:lnTo>
                <a:lnTo>
                  <a:pt x="19879" y="14204"/>
                </a:lnTo>
                <a:cubicBezTo>
                  <a:pt x="19879" y="14222"/>
                  <a:pt x="19948" y="14222"/>
                  <a:pt x="19902" y="14257"/>
                </a:cubicBezTo>
                <a:cubicBezTo>
                  <a:pt x="19885" y="14252"/>
                  <a:pt x="19875" y="14251"/>
                  <a:pt x="19869" y="14251"/>
                </a:cubicBezTo>
                <a:cubicBezTo>
                  <a:pt x="19848" y="14251"/>
                  <a:pt x="19904" y="14275"/>
                  <a:pt x="19841" y="14289"/>
                </a:cubicBezTo>
                <a:cubicBezTo>
                  <a:pt x="19829" y="14287"/>
                  <a:pt x="19823" y="14283"/>
                  <a:pt x="19812" y="14274"/>
                </a:cubicBezTo>
                <a:lnTo>
                  <a:pt x="19833" y="14290"/>
                </a:lnTo>
                <a:cubicBezTo>
                  <a:pt x="19835" y="14290"/>
                  <a:pt x="19839" y="14290"/>
                  <a:pt x="19841" y="14289"/>
                </a:cubicBezTo>
                <a:cubicBezTo>
                  <a:pt x="19848" y="14290"/>
                  <a:pt x="19860" y="14290"/>
                  <a:pt x="19879" y="14290"/>
                </a:cubicBezTo>
                <a:cubicBezTo>
                  <a:pt x="19925" y="14307"/>
                  <a:pt x="19766" y="14325"/>
                  <a:pt x="19833" y="14342"/>
                </a:cubicBezTo>
                <a:lnTo>
                  <a:pt x="19833" y="14325"/>
                </a:lnTo>
                <a:cubicBezTo>
                  <a:pt x="19848" y="14319"/>
                  <a:pt x="19864" y="14318"/>
                  <a:pt x="19877" y="14318"/>
                </a:cubicBezTo>
                <a:cubicBezTo>
                  <a:pt x="19904" y="14318"/>
                  <a:pt x="19925" y="14325"/>
                  <a:pt x="19925" y="14325"/>
                </a:cubicBezTo>
                <a:cubicBezTo>
                  <a:pt x="19925" y="14325"/>
                  <a:pt x="19902" y="14342"/>
                  <a:pt x="19879" y="14342"/>
                </a:cubicBezTo>
                <a:cubicBezTo>
                  <a:pt x="19925" y="14360"/>
                  <a:pt x="19879" y="14395"/>
                  <a:pt x="19925" y="14395"/>
                </a:cubicBezTo>
                <a:cubicBezTo>
                  <a:pt x="19902" y="14412"/>
                  <a:pt x="19856" y="14412"/>
                  <a:pt x="19833" y="14412"/>
                </a:cubicBezTo>
                <a:cubicBezTo>
                  <a:pt x="19902" y="14446"/>
                  <a:pt x="19833" y="14430"/>
                  <a:pt x="19902" y="14480"/>
                </a:cubicBezTo>
                <a:lnTo>
                  <a:pt x="19856" y="14480"/>
                </a:lnTo>
                <a:lnTo>
                  <a:pt x="19902" y="14498"/>
                </a:lnTo>
                <a:lnTo>
                  <a:pt x="19833" y="14533"/>
                </a:lnTo>
                <a:lnTo>
                  <a:pt x="19879" y="14515"/>
                </a:lnTo>
                <a:cubicBezTo>
                  <a:pt x="19879" y="14533"/>
                  <a:pt x="19902" y="14533"/>
                  <a:pt x="19902" y="14550"/>
                </a:cubicBezTo>
                <a:lnTo>
                  <a:pt x="19833" y="14550"/>
                </a:lnTo>
                <a:cubicBezTo>
                  <a:pt x="19871" y="14579"/>
                  <a:pt x="19796" y="14608"/>
                  <a:pt x="19814" y="14638"/>
                </a:cubicBezTo>
                <a:cubicBezTo>
                  <a:pt x="19898" y="14672"/>
                  <a:pt x="19720" y="14688"/>
                  <a:pt x="19833" y="14706"/>
                </a:cubicBezTo>
                <a:cubicBezTo>
                  <a:pt x="19810" y="14706"/>
                  <a:pt x="19787" y="14723"/>
                  <a:pt x="19766" y="14723"/>
                </a:cubicBezTo>
                <a:lnTo>
                  <a:pt x="19810" y="14723"/>
                </a:lnTo>
                <a:lnTo>
                  <a:pt x="19743" y="14741"/>
                </a:lnTo>
                <a:lnTo>
                  <a:pt x="19833" y="14741"/>
                </a:lnTo>
                <a:lnTo>
                  <a:pt x="19766" y="14758"/>
                </a:lnTo>
                <a:lnTo>
                  <a:pt x="19810" y="14758"/>
                </a:lnTo>
                <a:cubicBezTo>
                  <a:pt x="19674" y="14793"/>
                  <a:pt x="19787" y="14811"/>
                  <a:pt x="19674" y="14844"/>
                </a:cubicBezTo>
                <a:lnTo>
                  <a:pt x="19766" y="14827"/>
                </a:lnTo>
                <a:cubicBezTo>
                  <a:pt x="19971" y="14879"/>
                  <a:pt x="19697" y="14984"/>
                  <a:pt x="19787" y="15069"/>
                </a:cubicBezTo>
                <a:lnTo>
                  <a:pt x="19720" y="15069"/>
                </a:lnTo>
                <a:lnTo>
                  <a:pt x="19810" y="15087"/>
                </a:lnTo>
                <a:cubicBezTo>
                  <a:pt x="19787" y="15098"/>
                  <a:pt x="19772" y="15103"/>
                  <a:pt x="19762" y="15103"/>
                </a:cubicBezTo>
                <a:cubicBezTo>
                  <a:pt x="19739" y="15103"/>
                  <a:pt x="19735" y="15087"/>
                  <a:pt x="19720" y="15087"/>
                </a:cubicBezTo>
                <a:cubicBezTo>
                  <a:pt x="19743" y="15122"/>
                  <a:pt x="19810" y="15104"/>
                  <a:pt x="19833" y="15139"/>
                </a:cubicBezTo>
                <a:cubicBezTo>
                  <a:pt x="19818" y="15151"/>
                  <a:pt x="19808" y="15154"/>
                  <a:pt x="19800" y="15154"/>
                </a:cubicBezTo>
                <a:cubicBezTo>
                  <a:pt x="19785" y="15154"/>
                  <a:pt x="19779" y="15139"/>
                  <a:pt x="19766" y="15139"/>
                </a:cubicBezTo>
                <a:cubicBezTo>
                  <a:pt x="19787" y="15174"/>
                  <a:pt x="19833" y="15225"/>
                  <a:pt x="19787" y="15242"/>
                </a:cubicBezTo>
                <a:cubicBezTo>
                  <a:pt x="19802" y="15242"/>
                  <a:pt x="19808" y="15250"/>
                  <a:pt x="19816" y="15250"/>
                </a:cubicBezTo>
                <a:cubicBezTo>
                  <a:pt x="19821" y="15250"/>
                  <a:pt x="19825" y="15248"/>
                  <a:pt x="19833" y="15242"/>
                </a:cubicBezTo>
                <a:cubicBezTo>
                  <a:pt x="19856" y="15277"/>
                  <a:pt x="19833" y="15312"/>
                  <a:pt x="19833" y="15347"/>
                </a:cubicBezTo>
                <a:cubicBezTo>
                  <a:pt x="19787" y="15347"/>
                  <a:pt x="19787" y="15330"/>
                  <a:pt x="19787" y="15330"/>
                </a:cubicBezTo>
                <a:cubicBezTo>
                  <a:pt x="19787" y="15330"/>
                  <a:pt x="19766" y="15347"/>
                  <a:pt x="19787" y="15365"/>
                </a:cubicBezTo>
                <a:lnTo>
                  <a:pt x="19720" y="15347"/>
                </a:lnTo>
                <a:cubicBezTo>
                  <a:pt x="19720" y="15365"/>
                  <a:pt x="19787" y="15415"/>
                  <a:pt x="19697" y="15415"/>
                </a:cubicBezTo>
                <a:cubicBezTo>
                  <a:pt x="19743" y="15415"/>
                  <a:pt x="19787" y="15415"/>
                  <a:pt x="19787" y="15433"/>
                </a:cubicBezTo>
                <a:cubicBezTo>
                  <a:pt x="19674" y="15450"/>
                  <a:pt x="19833" y="15485"/>
                  <a:pt x="19766" y="15520"/>
                </a:cubicBezTo>
                <a:cubicBezTo>
                  <a:pt x="19747" y="15520"/>
                  <a:pt x="19743" y="15497"/>
                  <a:pt x="19743" y="15497"/>
                </a:cubicBezTo>
                <a:cubicBezTo>
                  <a:pt x="19743" y="15497"/>
                  <a:pt x="19743" y="15498"/>
                  <a:pt x="19743" y="15503"/>
                </a:cubicBezTo>
                <a:cubicBezTo>
                  <a:pt x="19720" y="15520"/>
                  <a:pt x="19766" y="15520"/>
                  <a:pt x="19787" y="15538"/>
                </a:cubicBezTo>
                <a:lnTo>
                  <a:pt x="19743" y="15538"/>
                </a:lnTo>
                <a:lnTo>
                  <a:pt x="19810" y="15606"/>
                </a:lnTo>
                <a:cubicBezTo>
                  <a:pt x="19708" y="15606"/>
                  <a:pt x="19806" y="15661"/>
                  <a:pt x="19781" y="15661"/>
                </a:cubicBezTo>
                <a:cubicBezTo>
                  <a:pt x="19777" y="15661"/>
                  <a:pt x="19772" y="15660"/>
                  <a:pt x="19766" y="15658"/>
                </a:cubicBezTo>
                <a:cubicBezTo>
                  <a:pt x="19758" y="15667"/>
                  <a:pt x="19760" y="15671"/>
                  <a:pt x="19764" y="15671"/>
                </a:cubicBezTo>
                <a:cubicBezTo>
                  <a:pt x="19770" y="15671"/>
                  <a:pt x="19787" y="15663"/>
                  <a:pt x="19798" y="15663"/>
                </a:cubicBezTo>
                <a:cubicBezTo>
                  <a:pt x="19806" y="15663"/>
                  <a:pt x="19810" y="15666"/>
                  <a:pt x="19810" y="15676"/>
                </a:cubicBezTo>
                <a:cubicBezTo>
                  <a:pt x="19766" y="15676"/>
                  <a:pt x="19833" y="15711"/>
                  <a:pt x="19766" y="15711"/>
                </a:cubicBezTo>
                <a:lnTo>
                  <a:pt x="19766" y="15728"/>
                </a:lnTo>
                <a:lnTo>
                  <a:pt x="19697" y="15711"/>
                </a:lnTo>
                <a:cubicBezTo>
                  <a:pt x="19720" y="15728"/>
                  <a:pt x="19787" y="15744"/>
                  <a:pt x="19833" y="15744"/>
                </a:cubicBezTo>
                <a:cubicBezTo>
                  <a:pt x="19787" y="15762"/>
                  <a:pt x="19833" y="15779"/>
                  <a:pt x="19766" y="15796"/>
                </a:cubicBezTo>
                <a:lnTo>
                  <a:pt x="19743" y="15779"/>
                </a:lnTo>
                <a:cubicBezTo>
                  <a:pt x="19787" y="15831"/>
                  <a:pt x="19559" y="15866"/>
                  <a:pt x="19674" y="15901"/>
                </a:cubicBezTo>
                <a:cubicBezTo>
                  <a:pt x="19674" y="15910"/>
                  <a:pt x="19668" y="15914"/>
                  <a:pt x="19662" y="15914"/>
                </a:cubicBezTo>
                <a:cubicBezTo>
                  <a:pt x="19656" y="15914"/>
                  <a:pt x="19651" y="15910"/>
                  <a:pt x="19651" y="15901"/>
                </a:cubicBezTo>
                <a:lnTo>
                  <a:pt x="19651" y="15935"/>
                </a:lnTo>
                <a:lnTo>
                  <a:pt x="19605" y="15935"/>
                </a:lnTo>
                <a:lnTo>
                  <a:pt x="19674" y="15987"/>
                </a:lnTo>
                <a:lnTo>
                  <a:pt x="19651" y="15987"/>
                </a:lnTo>
                <a:cubicBezTo>
                  <a:pt x="19628" y="16022"/>
                  <a:pt x="19651" y="16074"/>
                  <a:pt x="19674" y="16108"/>
                </a:cubicBezTo>
                <a:lnTo>
                  <a:pt x="19651" y="16108"/>
                </a:lnTo>
                <a:cubicBezTo>
                  <a:pt x="19720" y="16143"/>
                  <a:pt x="19605" y="16143"/>
                  <a:pt x="19651" y="16177"/>
                </a:cubicBezTo>
                <a:lnTo>
                  <a:pt x="19628" y="16177"/>
                </a:lnTo>
                <a:lnTo>
                  <a:pt x="19628" y="16212"/>
                </a:lnTo>
                <a:lnTo>
                  <a:pt x="19618" y="16205"/>
                </a:lnTo>
                <a:cubicBezTo>
                  <a:pt x="19632" y="16224"/>
                  <a:pt x="19585" y="16240"/>
                  <a:pt x="19561" y="16247"/>
                </a:cubicBezTo>
                <a:cubicBezTo>
                  <a:pt x="19561" y="16247"/>
                  <a:pt x="19561" y="16247"/>
                  <a:pt x="19559" y="16247"/>
                </a:cubicBezTo>
                <a:cubicBezTo>
                  <a:pt x="19547" y="16250"/>
                  <a:pt x="19543" y="16252"/>
                  <a:pt x="19543" y="16252"/>
                </a:cubicBezTo>
                <a:cubicBezTo>
                  <a:pt x="19545" y="16252"/>
                  <a:pt x="19551" y="16250"/>
                  <a:pt x="19561" y="16247"/>
                </a:cubicBezTo>
                <a:cubicBezTo>
                  <a:pt x="19584" y="16265"/>
                  <a:pt x="19628" y="16298"/>
                  <a:pt x="19674" y="16298"/>
                </a:cubicBezTo>
                <a:cubicBezTo>
                  <a:pt x="19674" y="16311"/>
                  <a:pt x="19668" y="16316"/>
                  <a:pt x="19658" y="16316"/>
                </a:cubicBezTo>
                <a:cubicBezTo>
                  <a:pt x="19649" y="16316"/>
                  <a:pt x="19635" y="16311"/>
                  <a:pt x="19624" y="16311"/>
                </a:cubicBezTo>
                <a:cubicBezTo>
                  <a:pt x="19616" y="16311"/>
                  <a:pt x="19610" y="16313"/>
                  <a:pt x="19605" y="16316"/>
                </a:cubicBezTo>
                <a:cubicBezTo>
                  <a:pt x="19582" y="16351"/>
                  <a:pt x="19651" y="16351"/>
                  <a:pt x="19628" y="16385"/>
                </a:cubicBezTo>
                <a:lnTo>
                  <a:pt x="19582" y="16385"/>
                </a:lnTo>
                <a:cubicBezTo>
                  <a:pt x="19582" y="16403"/>
                  <a:pt x="19605" y="16420"/>
                  <a:pt x="19605" y="16438"/>
                </a:cubicBezTo>
                <a:lnTo>
                  <a:pt x="19605" y="16420"/>
                </a:lnTo>
                <a:cubicBezTo>
                  <a:pt x="19674" y="16473"/>
                  <a:pt x="19491" y="16473"/>
                  <a:pt x="19651" y="16506"/>
                </a:cubicBezTo>
                <a:cubicBezTo>
                  <a:pt x="19605" y="16506"/>
                  <a:pt x="19628" y="16541"/>
                  <a:pt x="19559" y="16541"/>
                </a:cubicBezTo>
                <a:cubicBezTo>
                  <a:pt x="19605" y="16593"/>
                  <a:pt x="19628" y="16628"/>
                  <a:pt x="19651" y="16662"/>
                </a:cubicBezTo>
                <a:cubicBezTo>
                  <a:pt x="19536" y="16662"/>
                  <a:pt x="19651" y="16679"/>
                  <a:pt x="19582" y="16697"/>
                </a:cubicBezTo>
                <a:lnTo>
                  <a:pt x="19651" y="16697"/>
                </a:lnTo>
                <a:cubicBezTo>
                  <a:pt x="19651" y="16766"/>
                  <a:pt x="19491" y="16836"/>
                  <a:pt x="19515" y="16905"/>
                </a:cubicBezTo>
                <a:cubicBezTo>
                  <a:pt x="19468" y="16992"/>
                  <a:pt x="19445" y="17078"/>
                  <a:pt x="19445" y="17130"/>
                </a:cubicBezTo>
                <a:cubicBezTo>
                  <a:pt x="19468" y="17165"/>
                  <a:pt x="19536" y="17200"/>
                  <a:pt x="19515" y="17216"/>
                </a:cubicBezTo>
                <a:cubicBezTo>
                  <a:pt x="19536" y="17268"/>
                  <a:pt x="19559" y="17338"/>
                  <a:pt x="19491" y="17390"/>
                </a:cubicBezTo>
                <a:cubicBezTo>
                  <a:pt x="19484" y="17390"/>
                  <a:pt x="19478" y="17390"/>
                  <a:pt x="19474" y="17389"/>
                </a:cubicBezTo>
                <a:cubicBezTo>
                  <a:pt x="19474" y="17400"/>
                  <a:pt x="19438" y="17412"/>
                  <a:pt x="19422" y="17424"/>
                </a:cubicBezTo>
                <a:lnTo>
                  <a:pt x="19491" y="17406"/>
                </a:lnTo>
                <a:cubicBezTo>
                  <a:pt x="19536" y="17441"/>
                  <a:pt x="19468" y="17459"/>
                  <a:pt x="19422" y="17459"/>
                </a:cubicBezTo>
                <a:lnTo>
                  <a:pt x="19491" y="17493"/>
                </a:lnTo>
                <a:lnTo>
                  <a:pt x="19399" y="17511"/>
                </a:lnTo>
                <a:cubicBezTo>
                  <a:pt x="19422" y="17511"/>
                  <a:pt x="19445" y="17546"/>
                  <a:pt x="19515" y="17563"/>
                </a:cubicBezTo>
                <a:cubicBezTo>
                  <a:pt x="19499" y="17563"/>
                  <a:pt x="19484" y="17578"/>
                  <a:pt x="19468" y="17578"/>
                </a:cubicBezTo>
                <a:cubicBezTo>
                  <a:pt x="19461" y="17578"/>
                  <a:pt x="19453" y="17575"/>
                  <a:pt x="19445" y="17563"/>
                </a:cubicBezTo>
                <a:lnTo>
                  <a:pt x="19399" y="17667"/>
                </a:lnTo>
                <a:lnTo>
                  <a:pt x="19445" y="17649"/>
                </a:lnTo>
                <a:cubicBezTo>
                  <a:pt x="19515" y="17649"/>
                  <a:pt x="19536" y="17684"/>
                  <a:pt x="19515" y="17701"/>
                </a:cubicBezTo>
                <a:cubicBezTo>
                  <a:pt x="19491" y="17693"/>
                  <a:pt x="19468" y="17688"/>
                  <a:pt x="19445" y="17688"/>
                </a:cubicBezTo>
                <a:cubicBezTo>
                  <a:pt x="19422" y="17688"/>
                  <a:pt x="19399" y="17693"/>
                  <a:pt x="19376" y="17701"/>
                </a:cubicBezTo>
                <a:cubicBezTo>
                  <a:pt x="19392" y="17701"/>
                  <a:pt x="19407" y="17694"/>
                  <a:pt x="19428" y="17694"/>
                </a:cubicBezTo>
                <a:cubicBezTo>
                  <a:pt x="19440" y="17694"/>
                  <a:pt x="19453" y="17696"/>
                  <a:pt x="19468" y="17701"/>
                </a:cubicBezTo>
                <a:cubicBezTo>
                  <a:pt x="19491" y="17719"/>
                  <a:pt x="19515" y="17754"/>
                  <a:pt x="19491" y="17770"/>
                </a:cubicBezTo>
                <a:lnTo>
                  <a:pt x="19468" y="17754"/>
                </a:lnTo>
                <a:cubicBezTo>
                  <a:pt x="19468" y="17770"/>
                  <a:pt x="19376" y="17770"/>
                  <a:pt x="19376" y="17787"/>
                </a:cubicBezTo>
                <a:cubicBezTo>
                  <a:pt x="19422" y="17822"/>
                  <a:pt x="19376" y="17822"/>
                  <a:pt x="19468" y="17840"/>
                </a:cubicBezTo>
                <a:cubicBezTo>
                  <a:pt x="19476" y="17851"/>
                  <a:pt x="19470" y="17856"/>
                  <a:pt x="19459" y="17856"/>
                </a:cubicBezTo>
                <a:cubicBezTo>
                  <a:pt x="19438" y="17856"/>
                  <a:pt x="19392" y="17840"/>
                  <a:pt x="19376" y="17840"/>
                </a:cubicBezTo>
                <a:cubicBezTo>
                  <a:pt x="19445" y="17874"/>
                  <a:pt x="19399" y="17909"/>
                  <a:pt x="19330" y="17909"/>
                </a:cubicBezTo>
                <a:cubicBezTo>
                  <a:pt x="19491" y="17944"/>
                  <a:pt x="19263" y="17960"/>
                  <a:pt x="19399" y="17995"/>
                </a:cubicBezTo>
                <a:lnTo>
                  <a:pt x="19330" y="18013"/>
                </a:lnTo>
                <a:cubicBezTo>
                  <a:pt x="19376" y="18013"/>
                  <a:pt x="19445" y="18030"/>
                  <a:pt x="19445" y="18048"/>
                </a:cubicBezTo>
                <a:cubicBezTo>
                  <a:pt x="19430" y="18053"/>
                  <a:pt x="19415" y="18055"/>
                  <a:pt x="19399" y="18055"/>
                </a:cubicBezTo>
                <a:cubicBezTo>
                  <a:pt x="19369" y="18055"/>
                  <a:pt x="19338" y="18048"/>
                  <a:pt x="19307" y="18048"/>
                </a:cubicBezTo>
                <a:lnTo>
                  <a:pt x="19445" y="18082"/>
                </a:lnTo>
                <a:cubicBezTo>
                  <a:pt x="19376" y="18100"/>
                  <a:pt x="19353" y="18133"/>
                  <a:pt x="19330" y="18186"/>
                </a:cubicBezTo>
                <a:cubicBezTo>
                  <a:pt x="19307" y="18133"/>
                  <a:pt x="19284" y="18117"/>
                  <a:pt x="19240" y="18082"/>
                </a:cubicBezTo>
                <a:cubicBezTo>
                  <a:pt x="19284" y="18048"/>
                  <a:pt x="19307" y="18030"/>
                  <a:pt x="19330" y="18013"/>
                </a:cubicBezTo>
                <a:cubicBezTo>
                  <a:pt x="19330" y="17978"/>
                  <a:pt x="19330" y="17960"/>
                  <a:pt x="19330" y="17927"/>
                </a:cubicBezTo>
                <a:cubicBezTo>
                  <a:pt x="19307" y="17857"/>
                  <a:pt x="19284" y="17857"/>
                  <a:pt x="19217" y="17840"/>
                </a:cubicBezTo>
                <a:cubicBezTo>
                  <a:pt x="19240" y="17770"/>
                  <a:pt x="19125" y="17667"/>
                  <a:pt x="19194" y="17649"/>
                </a:cubicBezTo>
                <a:cubicBezTo>
                  <a:pt x="19129" y="17649"/>
                  <a:pt x="19167" y="17603"/>
                  <a:pt x="19112" y="17568"/>
                </a:cubicBezTo>
                <a:lnTo>
                  <a:pt x="19079" y="17579"/>
                </a:lnTo>
                <a:cubicBezTo>
                  <a:pt x="19148" y="17424"/>
                  <a:pt x="18920" y="17406"/>
                  <a:pt x="18966" y="17268"/>
                </a:cubicBezTo>
                <a:lnTo>
                  <a:pt x="18943" y="17251"/>
                </a:lnTo>
                <a:cubicBezTo>
                  <a:pt x="18954" y="17242"/>
                  <a:pt x="18972" y="17242"/>
                  <a:pt x="18989" y="17242"/>
                </a:cubicBezTo>
                <a:cubicBezTo>
                  <a:pt x="19006" y="17242"/>
                  <a:pt x="19023" y="17242"/>
                  <a:pt x="19035" y="17233"/>
                </a:cubicBezTo>
                <a:lnTo>
                  <a:pt x="18943" y="17027"/>
                </a:lnTo>
                <a:lnTo>
                  <a:pt x="18920" y="17078"/>
                </a:lnTo>
                <a:cubicBezTo>
                  <a:pt x="18897" y="17027"/>
                  <a:pt x="18805" y="17009"/>
                  <a:pt x="18828" y="16957"/>
                </a:cubicBezTo>
                <a:cubicBezTo>
                  <a:pt x="18853" y="16966"/>
                  <a:pt x="18866" y="16970"/>
                  <a:pt x="18876" y="16970"/>
                </a:cubicBezTo>
                <a:cubicBezTo>
                  <a:pt x="18916" y="16970"/>
                  <a:pt x="18814" y="16881"/>
                  <a:pt x="18851" y="16852"/>
                </a:cubicBezTo>
                <a:lnTo>
                  <a:pt x="18897" y="16887"/>
                </a:lnTo>
                <a:cubicBezTo>
                  <a:pt x="18883" y="16846"/>
                  <a:pt x="18878" y="16830"/>
                  <a:pt x="18862" y="16830"/>
                </a:cubicBezTo>
                <a:cubicBezTo>
                  <a:pt x="18851" y="16830"/>
                  <a:pt x="18834" y="16839"/>
                  <a:pt x="18805" y="16852"/>
                </a:cubicBezTo>
                <a:cubicBezTo>
                  <a:pt x="18761" y="16766"/>
                  <a:pt x="18897" y="16749"/>
                  <a:pt x="18805" y="16697"/>
                </a:cubicBezTo>
                <a:lnTo>
                  <a:pt x="18828" y="16749"/>
                </a:lnTo>
                <a:cubicBezTo>
                  <a:pt x="18814" y="16759"/>
                  <a:pt x="18799" y="16763"/>
                  <a:pt x="18786" y="16763"/>
                </a:cubicBezTo>
                <a:cubicBezTo>
                  <a:pt x="18749" y="16763"/>
                  <a:pt x="18715" y="16739"/>
                  <a:pt x="18715" y="16714"/>
                </a:cubicBezTo>
                <a:cubicBezTo>
                  <a:pt x="18715" y="16714"/>
                  <a:pt x="18726" y="16695"/>
                  <a:pt x="18734" y="16692"/>
                </a:cubicBezTo>
                <a:cubicBezTo>
                  <a:pt x="18734" y="16694"/>
                  <a:pt x="18736" y="16695"/>
                  <a:pt x="18738" y="16697"/>
                </a:cubicBezTo>
                <a:cubicBezTo>
                  <a:pt x="18738" y="16694"/>
                  <a:pt x="18736" y="16692"/>
                  <a:pt x="18734" y="16692"/>
                </a:cubicBezTo>
                <a:cubicBezTo>
                  <a:pt x="18734" y="16692"/>
                  <a:pt x="18734" y="16692"/>
                  <a:pt x="18734" y="16692"/>
                </a:cubicBezTo>
                <a:cubicBezTo>
                  <a:pt x="18690" y="16640"/>
                  <a:pt x="18669" y="16540"/>
                  <a:pt x="18646" y="16506"/>
                </a:cubicBezTo>
                <a:cubicBezTo>
                  <a:pt x="18646" y="16486"/>
                  <a:pt x="18661" y="16478"/>
                  <a:pt x="18678" y="16478"/>
                </a:cubicBezTo>
                <a:cubicBezTo>
                  <a:pt x="18692" y="16478"/>
                  <a:pt x="18705" y="16481"/>
                  <a:pt x="18715" y="16489"/>
                </a:cubicBezTo>
                <a:cubicBezTo>
                  <a:pt x="18576" y="16368"/>
                  <a:pt x="18692" y="16420"/>
                  <a:pt x="18553" y="16298"/>
                </a:cubicBezTo>
                <a:lnTo>
                  <a:pt x="18599" y="16298"/>
                </a:lnTo>
                <a:lnTo>
                  <a:pt x="18532" y="16265"/>
                </a:lnTo>
                <a:lnTo>
                  <a:pt x="18553" y="16177"/>
                </a:lnTo>
                <a:lnTo>
                  <a:pt x="18532" y="16212"/>
                </a:lnTo>
                <a:cubicBezTo>
                  <a:pt x="18486" y="16160"/>
                  <a:pt x="18463" y="16143"/>
                  <a:pt x="18440" y="16092"/>
                </a:cubicBezTo>
                <a:lnTo>
                  <a:pt x="18509" y="16092"/>
                </a:lnTo>
                <a:cubicBezTo>
                  <a:pt x="18394" y="15970"/>
                  <a:pt x="18509" y="15919"/>
                  <a:pt x="18371" y="15831"/>
                </a:cubicBezTo>
                <a:cubicBezTo>
                  <a:pt x="18371" y="15826"/>
                  <a:pt x="18375" y="15824"/>
                  <a:pt x="18379" y="15824"/>
                </a:cubicBezTo>
                <a:cubicBezTo>
                  <a:pt x="18387" y="15824"/>
                  <a:pt x="18402" y="15831"/>
                  <a:pt x="18417" y="15831"/>
                </a:cubicBezTo>
                <a:cubicBezTo>
                  <a:pt x="18258" y="15744"/>
                  <a:pt x="18440" y="15728"/>
                  <a:pt x="18281" y="15641"/>
                </a:cubicBezTo>
                <a:cubicBezTo>
                  <a:pt x="18304" y="15641"/>
                  <a:pt x="18325" y="15623"/>
                  <a:pt x="18325" y="15623"/>
                </a:cubicBezTo>
                <a:lnTo>
                  <a:pt x="18281" y="15589"/>
                </a:lnTo>
                <a:lnTo>
                  <a:pt x="18348" y="15571"/>
                </a:lnTo>
                <a:lnTo>
                  <a:pt x="18212" y="15554"/>
                </a:lnTo>
                <a:lnTo>
                  <a:pt x="18281" y="15503"/>
                </a:lnTo>
                <a:lnTo>
                  <a:pt x="18235" y="15503"/>
                </a:lnTo>
                <a:cubicBezTo>
                  <a:pt x="18325" y="15398"/>
                  <a:pt x="18189" y="15347"/>
                  <a:pt x="18235" y="15242"/>
                </a:cubicBezTo>
                <a:lnTo>
                  <a:pt x="18166" y="15295"/>
                </a:lnTo>
                <a:cubicBezTo>
                  <a:pt x="17869" y="15157"/>
                  <a:pt x="18007" y="14827"/>
                  <a:pt x="17755" y="14636"/>
                </a:cubicBezTo>
                <a:lnTo>
                  <a:pt x="17823" y="14620"/>
                </a:lnTo>
                <a:lnTo>
                  <a:pt x="17686" y="14550"/>
                </a:lnTo>
                <a:cubicBezTo>
                  <a:pt x="17694" y="14528"/>
                  <a:pt x="17706" y="14523"/>
                  <a:pt x="17717" y="14523"/>
                </a:cubicBezTo>
                <a:cubicBezTo>
                  <a:pt x="17740" y="14523"/>
                  <a:pt x="17765" y="14542"/>
                  <a:pt x="17784" y="14542"/>
                </a:cubicBezTo>
                <a:cubicBezTo>
                  <a:pt x="17792" y="14542"/>
                  <a:pt x="17796" y="14539"/>
                  <a:pt x="17801" y="14533"/>
                </a:cubicBezTo>
                <a:cubicBezTo>
                  <a:pt x="17686" y="14446"/>
                  <a:pt x="17663" y="14533"/>
                  <a:pt x="17573" y="14430"/>
                </a:cubicBezTo>
                <a:cubicBezTo>
                  <a:pt x="17573" y="14406"/>
                  <a:pt x="17579" y="14399"/>
                  <a:pt x="17590" y="14399"/>
                </a:cubicBezTo>
                <a:cubicBezTo>
                  <a:pt x="17613" y="14399"/>
                  <a:pt x="17656" y="14434"/>
                  <a:pt x="17686" y="14446"/>
                </a:cubicBezTo>
                <a:cubicBezTo>
                  <a:pt x="17573" y="14360"/>
                  <a:pt x="17435" y="14204"/>
                  <a:pt x="17412" y="14117"/>
                </a:cubicBezTo>
                <a:cubicBezTo>
                  <a:pt x="17412" y="14117"/>
                  <a:pt x="17389" y="14117"/>
                  <a:pt x="17389" y="14134"/>
                </a:cubicBezTo>
                <a:cubicBezTo>
                  <a:pt x="17322" y="14066"/>
                  <a:pt x="17276" y="13961"/>
                  <a:pt x="17230" y="13892"/>
                </a:cubicBezTo>
                <a:cubicBezTo>
                  <a:pt x="17236" y="13887"/>
                  <a:pt x="17243" y="13886"/>
                  <a:pt x="17249" y="13886"/>
                </a:cubicBezTo>
                <a:cubicBezTo>
                  <a:pt x="17266" y="13886"/>
                  <a:pt x="17282" y="13897"/>
                  <a:pt x="17299" y="13909"/>
                </a:cubicBezTo>
                <a:cubicBezTo>
                  <a:pt x="17276" y="13892"/>
                  <a:pt x="17276" y="13841"/>
                  <a:pt x="17230" y="13823"/>
                </a:cubicBezTo>
                <a:lnTo>
                  <a:pt x="17299" y="13841"/>
                </a:lnTo>
                <a:cubicBezTo>
                  <a:pt x="17276" y="13775"/>
                  <a:pt x="17153" y="13694"/>
                  <a:pt x="17178" y="13641"/>
                </a:cubicBezTo>
                <a:cubicBezTo>
                  <a:pt x="17172" y="13646"/>
                  <a:pt x="17159" y="13650"/>
                  <a:pt x="17147" y="13650"/>
                </a:cubicBezTo>
                <a:cubicBezTo>
                  <a:pt x="17126" y="13650"/>
                  <a:pt x="17103" y="13641"/>
                  <a:pt x="17092" y="13615"/>
                </a:cubicBezTo>
                <a:cubicBezTo>
                  <a:pt x="17161" y="13545"/>
                  <a:pt x="16956" y="13495"/>
                  <a:pt x="16956" y="13390"/>
                </a:cubicBezTo>
                <a:cubicBezTo>
                  <a:pt x="16975" y="13390"/>
                  <a:pt x="17011" y="13428"/>
                  <a:pt x="17021" y="13428"/>
                </a:cubicBezTo>
                <a:cubicBezTo>
                  <a:pt x="17023" y="13428"/>
                  <a:pt x="17025" y="13428"/>
                  <a:pt x="17025" y="13425"/>
                </a:cubicBezTo>
                <a:cubicBezTo>
                  <a:pt x="17025" y="13372"/>
                  <a:pt x="16932" y="13355"/>
                  <a:pt x="16886" y="13337"/>
                </a:cubicBezTo>
                <a:lnTo>
                  <a:pt x="16932" y="13337"/>
                </a:lnTo>
                <a:lnTo>
                  <a:pt x="16727" y="13164"/>
                </a:lnTo>
                <a:cubicBezTo>
                  <a:pt x="16796" y="13096"/>
                  <a:pt x="16591" y="13009"/>
                  <a:pt x="16658" y="12991"/>
                </a:cubicBezTo>
                <a:cubicBezTo>
                  <a:pt x="16649" y="12977"/>
                  <a:pt x="16643" y="12971"/>
                  <a:pt x="16639" y="12971"/>
                </a:cubicBezTo>
                <a:cubicBezTo>
                  <a:pt x="16631" y="12971"/>
                  <a:pt x="16637" y="13004"/>
                  <a:pt x="16624" y="13004"/>
                </a:cubicBezTo>
                <a:cubicBezTo>
                  <a:pt x="16618" y="13004"/>
                  <a:pt x="16608" y="12997"/>
                  <a:pt x="16591" y="12974"/>
                </a:cubicBezTo>
                <a:cubicBezTo>
                  <a:pt x="16612" y="12941"/>
                  <a:pt x="16499" y="12906"/>
                  <a:pt x="16568" y="12888"/>
                </a:cubicBezTo>
                <a:lnTo>
                  <a:pt x="16591" y="12888"/>
                </a:lnTo>
                <a:lnTo>
                  <a:pt x="16545" y="12836"/>
                </a:lnTo>
                <a:lnTo>
                  <a:pt x="16635" y="12853"/>
                </a:lnTo>
                <a:cubicBezTo>
                  <a:pt x="16593" y="12820"/>
                  <a:pt x="16539" y="12808"/>
                  <a:pt x="16495" y="12808"/>
                </a:cubicBezTo>
                <a:cubicBezTo>
                  <a:pt x="16470" y="12808"/>
                  <a:pt x="16447" y="12813"/>
                  <a:pt x="16430" y="12818"/>
                </a:cubicBezTo>
                <a:cubicBezTo>
                  <a:pt x="16430" y="12750"/>
                  <a:pt x="16340" y="12698"/>
                  <a:pt x="16384" y="12645"/>
                </a:cubicBezTo>
                <a:lnTo>
                  <a:pt x="16407" y="12663"/>
                </a:lnTo>
                <a:cubicBezTo>
                  <a:pt x="16294" y="12542"/>
                  <a:pt x="16407" y="12352"/>
                  <a:pt x="16225" y="12299"/>
                </a:cubicBezTo>
                <a:cubicBezTo>
                  <a:pt x="16225" y="12291"/>
                  <a:pt x="16230" y="12286"/>
                  <a:pt x="16236" y="12286"/>
                </a:cubicBezTo>
                <a:cubicBezTo>
                  <a:pt x="16238" y="12286"/>
                  <a:pt x="16240" y="12286"/>
                  <a:pt x="16242" y="12288"/>
                </a:cubicBezTo>
                <a:lnTo>
                  <a:pt x="16202" y="12213"/>
                </a:lnTo>
                <a:lnTo>
                  <a:pt x="16248" y="12213"/>
                </a:lnTo>
                <a:lnTo>
                  <a:pt x="16065" y="12109"/>
                </a:lnTo>
                <a:lnTo>
                  <a:pt x="16111" y="12091"/>
                </a:lnTo>
                <a:cubicBezTo>
                  <a:pt x="16042" y="12007"/>
                  <a:pt x="15931" y="11870"/>
                  <a:pt x="15818" y="11751"/>
                </a:cubicBezTo>
                <a:cubicBezTo>
                  <a:pt x="15824" y="11754"/>
                  <a:pt x="15829" y="11758"/>
                  <a:pt x="15837" y="11763"/>
                </a:cubicBezTo>
                <a:lnTo>
                  <a:pt x="15814" y="11745"/>
                </a:lnTo>
                <a:cubicBezTo>
                  <a:pt x="15816" y="11747"/>
                  <a:pt x="15816" y="11750"/>
                  <a:pt x="15818" y="11751"/>
                </a:cubicBezTo>
                <a:cubicBezTo>
                  <a:pt x="15684" y="11656"/>
                  <a:pt x="15764" y="11622"/>
                  <a:pt x="15653" y="11555"/>
                </a:cubicBezTo>
                <a:lnTo>
                  <a:pt x="15676" y="11555"/>
                </a:lnTo>
                <a:lnTo>
                  <a:pt x="15609" y="11486"/>
                </a:lnTo>
                <a:lnTo>
                  <a:pt x="15653" y="11486"/>
                </a:lnTo>
                <a:cubicBezTo>
                  <a:pt x="15557" y="11456"/>
                  <a:pt x="15574" y="11315"/>
                  <a:pt x="15569" y="11315"/>
                </a:cubicBezTo>
                <a:cubicBezTo>
                  <a:pt x="15569" y="11315"/>
                  <a:pt x="15567" y="11319"/>
                  <a:pt x="15563" y="11329"/>
                </a:cubicBezTo>
                <a:cubicBezTo>
                  <a:pt x="15494" y="11312"/>
                  <a:pt x="15425" y="11278"/>
                  <a:pt x="15381" y="11278"/>
                </a:cubicBezTo>
                <a:cubicBezTo>
                  <a:pt x="15289" y="11191"/>
                  <a:pt x="15381" y="11244"/>
                  <a:pt x="15358" y="11174"/>
                </a:cubicBezTo>
                <a:cubicBezTo>
                  <a:pt x="15312" y="11105"/>
                  <a:pt x="15242" y="11121"/>
                  <a:pt x="15196" y="11018"/>
                </a:cubicBezTo>
                <a:lnTo>
                  <a:pt x="15242" y="11001"/>
                </a:lnTo>
                <a:cubicBezTo>
                  <a:pt x="15200" y="10969"/>
                  <a:pt x="15158" y="10951"/>
                  <a:pt x="15116" y="10909"/>
                </a:cubicBezTo>
                <a:cubicBezTo>
                  <a:pt x="15120" y="10911"/>
                  <a:pt x="15124" y="10912"/>
                  <a:pt x="15129" y="10915"/>
                </a:cubicBezTo>
                <a:lnTo>
                  <a:pt x="15106" y="10897"/>
                </a:lnTo>
                <a:cubicBezTo>
                  <a:pt x="15110" y="10902"/>
                  <a:pt x="15112" y="10905"/>
                  <a:pt x="15116" y="10909"/>
                </a:cubicBezTo>
                <a:cubicBezTo>
                  <a:pt x="14976" y="10839"/>
                  <a:pt x="15101" y="10742"/>
                  <a:pt x="14922" y="10742"/>
                </a:cubicBezTo>
                <a:cubicBezTo>
                  <a:pt x="14899" y="10689"/>
                  <a:pt x="14832" y="10620"/>
                  <a:pt x="14878" y="10602"/>
                </a:cubicBezTo>
                <a:cubicBezTo>
                  <a:pt x="14740" y="10499"/>
                  <a:pt x="14650" y="10412"/>
                  <a:pt x="14512" y="10326"/>
                </a:cubicBezTo>
                <a:cubicBezTo>
                  <a:pt x="14604" y="10256"/>
                  <a:pt x="14489" y="10308"/>
                  <a:pt x="14489" y="10204"/>
                </a:cubicBezTo>
                <a:lnTo>
                  <a:pt x="14443" y="10239"/>
                </a:lnTo>
                <a:cubicBezTo>
                  <a:pt x="14283" y="10083"/>
                  <a:pt x="14237" y="9840"/>
                  <a:pt x="14055" y="9667"/>
                </a:cubicBezTo>
                <a:lnTo>
                  <a:pt x="14101" y="9650"/>
                </a:lnTo>
                <a:lnTo>
                  <a:pt x="14009" y="9634"/>
                </a:lnTo>
                <a:cubicBezTo>
                  <a:pt x="13850" y="9443"/>
                  <a:pt x="13622" y="9183"/>
                  <a:pt x="13483" y="9045"/>
                </a:cubicBezTo>
                <a:cubicBezTo>
                  <a:pt x="13416" y="9010"/>
                  <a:pt x="13278" y="8958"/>
                  <a:pt x="13232" y="8889"/>
                </a:cubicBezTo>
                <a:cubicBezTo>
                  <a:pt x="13073" y="8767"/>
                  <a:pt x="12914" y="8646"/>
                  <a:pt x="12776" y="8491"/>
                </a:cubicBezTo>
                <a:cubicBezTo>
                  <a:pt x="12804" y="8491"/>
                  <a:pt x="12814" y="8478"/>
                  <a:pt x="12823" y="8472"/>
                </a:cubicBezTo>
                <a:cubicBezTo>
                  <a:pt x="12831" y="8472"/>
                  <a:pt x="12837" y="8473"/>
                  <a:pt x="12845" y="8473"/>
                </a:cubicBezTo>
                <a:cubicBezTo>
                  <a:pt x="12841" y="8469"/>
                  <a:pt x="12837" y="8468"/>
                  <a:pt x="12833" y="8468"/>
                </a:cubicBezTo>
                <a:cubicBezTo>
                  <a:pt x="12829" y="8468"/>
                  <a:pt x="12827" y="8469"/>
                  <a:pt x="12823" y="8472"/>
                </a:cubicBezTo>
                <a:cubicBezTo>
                  <a:pt x="12753" y="8459"/>
                  <a:pt x="12751" y="8383"/>
                  <a:pt x="12729" y="8351"/>
                </a:cubicBezTo>
                <a:lnTo>
                  <a:pt x="12729" y="8421"/>
                </a:lnTo>
                <a:cubicBezTo>
                  <a:pt x="12639" y="8404"/>
                  <a:pt x="12616" y="8318"/>
                  <a:pt x="12639" y="8283"/>
                </a:cubicBezTo>
                <a:lnTo>
                  <a:pt x="12501" y="8248"/>
                </a:lnTo>
                <a:cubicBezTo>
                  <a:pt x="12524" y="8231"/>
                  <a:pt x="12524" y="8231"/>
                  <a:pt x="12524" y="8213"/>
                </a:cubicBezTo>
                <a:lnTo>
                  <a:pt x="12478" y="8231"/>
                </a:lnTo>
                <a:lnTo>
                  <a:pt x="12501" y="8145"/>
                </a:lnTo>
                <a:cubicBezTo>
                  <a:pt x="12482" y="8145"/>
                  <a:pt x="12390" y="8089"/>
                  <a:pt x="12321" y="8089"/>
                </a:cubicBezTo>
                <a:cubicBezTo>
                  <a:pt x="12311" y="8089"/>
                  <a:pt x="12304" y="8091"/>
                  <a:pt x="12296" y="8092"/>
                </a:cubicBezTo>
                <a:cubicBezTo>
                  <a:pt x="12296" y="8066"/>
                  <a:pt x="12271" y="8021"/>
                  <a:pt x="12286" y="8021"/>
                </a:cubicBezTo>
                <a:cubicBezTo>
                  <a:pt x="12292" y="8021"/>
                  <a:pt x="12302" y="8027"/>
                  <a:pt x="12319" y="8040"/>
                </a:cubicBezTo>
                <a:lnTo>
                  <a:pt x="12091" y="7781"/>
                </a:lnTo>
                <a:lnTo>
                  <a:pt x="12114" y="7832"/>
                </a:lnTo>
                <a:cubicBezTo>
                  <a:pt x="12100" y="7842"/>
                  <a:pt x="12083" y="7847"/>
                  <a:pt x="12062" y="7847"/>
                </a:cubicBezTo>
                <a:cubicBezTo>
                  <a:pt x="12012" y="7847"/>
                  <a:pt x="11947" y="7818"/>
                  <a:pt x="11931" y="7781"/>
                </a:cubicBezTo>
                <a:cubicBezTo>
                  <a:pt x="11941" y="7783"/>
                  <a:pt x="11949" y="7783"/>
                  <a:pt x="11958" y="7783"/>
                </a:cubicBezTo>
                <a:cubicBezTo>
                  <a:pt x="12022" y="7783"/>
                  <a:pt x="12022" y="7724"/>
                  <a:pt x="12022" y="7694"/>
                </a:cubicBezTo>
                <a:cubicBezTo>
                  <a:pt x="12018" y="7692"/>
                  <a:pt x="12014" y="7691"/>
                  <a:pt x="12010" y="7691"/>
                </a:cubicBezTo>
                <a:cubicBezTo>
                  <a:pt x="11985" y="7691"/>
                  <a:pt x="12018" y="7746"/>
                  <a:pt x="11976" y="7746"/>
                </a:cubicBezTo>
                <a:cubicBezTo>
                  <a:pt x="11885" y="7729"/>
                  <a:pt x="11793" y="7659"/>
                  <a:pt x="11793" y="7624"/>
                </a:cubicBezTo>
                <a:lnTo>
                  <a:pt x="11839" y="7624"/>
                </a:lnTo>
                <a:cubicBezTo>
                  <a:pt x="11747" y="7591"/>
                  <a:pt x="11816" y="7503"/>
                  <a:pt x="11747" y="7469"/>
                </a:cubicBezTo>
                <a:cubicBezTo>
                  <a:pt x="11690" y="7447"/>
                  <a:pt x="11669" y="7418"/>
                  <a:pt x="11644" y="7418"/>
                </a:cubicBezTo>
                <a:cubicBezTo>
                  <a:pt x="11628" y="7418"/>
                  <a:pt x="11613" y="7426"/>
                  <a:pt x="11588" y="7451"/>
                </a:cubicBezTo>
                <a:cubicBezTo>
                  <a:pt x="11496" y="7400"/>
                  <a:pt x="11611" y="7383"/>
                  <a:pt x="11588" y="7365"/>
                </a:cubicBezTo>
                <a:cubicBezTo>
                  <a:pt x="11519" y="7348"/>
                  <a:pt x="11429" y="7243"/>
                  <a:pt x="11475" y="7210"/>
                </a:cubicBezTo>
                <a:cubicBezTo>
                  <a:pt x="11462" y="7211"/>
                  <a:pt x="11450" y="7213"/>
                  <a:pt x="11440" y="7213"/>
                </a:cubicBezTo>
                <a:cubicBezTo>
                  <a:pt x="11306" y="7213"/>
                  <a:pt x="11287" y="7045"/>
                  <a:pt x="11208" y="7045"/>
                </a:cubicBezTo>
                <a:cubicBezTo>
                  <a:pt x="11199" y="7045"/>
                  <a:pt x="11189" y="7048"/>
                  <a:pt x="11178" y="7054"/>
                </a:cubicBezTo>
                <a:lnTo>
                  <a:pt x="11178" y="6949"/>
                </a:lnTo>
                <a:cubicBezTo>
                  <a:pt x="11162" y="6961"/>
                  <a:pt x="11124" y="6981"/>
                  <a:pt x="11080" y="6981"/>
                </a:cubicBezTo>
                <a:cubicBezTo>
                  <a:pt x="11061" y="6981"/>
                  <a:pt x="11038" y="6977"/>
                  <a:pt x="11016" y="6967"/>
                </a:cubicBezTo>
                <a:cubicBezTo>
                  <a:pt x="10995" y="6897"/>
                  <a:pt x="11062" y="6880"/>
                  <a:pt x="11062" y="6846"/>
                </a:cubicBezTo>
                <a:lnTo>
                  <a:pt x="10926" y="6897"/>
                </a:lnTo>
                <a:cubicBezTo>
                  <a:pt x="10765" y="6586"/>
                  <a:pt x="10332" y="6310"/>
                  <a:pt x="10103" y="5997"/>
                </a:cubicBezTo>
                <a:cubicBezTo>
                  <a:pt x="9944" y="5894"/>
                  <a:pt x="9716" y="5789"/>
                  <a:pt x="9555" y="5633"/>
                </a:cubicBezTo>
                <a:lnTo>
                  <a:pt x="9578" y="5651"/>
                </a:lnTo>
                <a:lnTo>
                  <a:pt x="9442" y="5495"/>
                </a:lnTo>
                <a:lnTo>
                  <a:pt x="9534" y="5616"/>
                </a:lnTo>
                <a:cubicBezTo>
                  <a:pt x="9488" y="5598"/>
                  <a:pt x="9442" y="5598"/>
                  <a:pt x="9396" y="5565"/>
                </a:cubicBezTo>
                <a:cubicBezTo>
                  <a:pt x="9259" y="5392"/>
                  <a:pt x="9075" y="5167"/>
                  <a:pt x="8803" y="5027"/>
                </a:cubicBezTo>
                <a:cubicBezTo>
                  <a:pt x="8561" y="4995"/>
                  <a:pt x="8780" y="4883"/>
                  <a:pt x="8601" y="4828"/>
                </a:cubicBezTo>
                <a:cubicBezTo>
                  <a:pt x="8615" y="4826"/>
                  <a:pt x="8628" y="4821"/>
                  <a:pt x="8642" y="4821"/>
                </a:cubicBezTo>
                <a:cubicBezTo>
                  <a:pt x="8436" y="4733"/>
                  <a:pt x="8344" y="4681"/>
                  <a:pt x="8116" y="4630"/>
                </a:cubicBezTo>
                <a:cubicBezTo>
                  <a:pt x="8254" y="4543"/>
                  <a:pt x="8026" y="4543"/>
                  <a:pt x="8093" y="4508"/>
                </a:cubicBezTo>
                <a:lnTo>
                  <a:pt x="8026" y="4543"/>
                </a:lnTo>
                <a:cubicBezTo>
                  <a:pt x="8026" y="4490"/>
                  <a:pt x="7957" y="4422"/>
                  <a:pt x="8003" y="4405"/>
                </a:cubicBezTo>
                <a:lnTo>
                  <a:pt x="7865" y="4405"/>
                </a:lnTo>
                <a:lnTo>
                  <a:pt x="7911" y="4370"/>
                </a:lnTo>
                <a:cubicBezTo>
                  <a:pt x="7821" y="4300"/>
                  <a:pt x="7590" y="4179"/>
                  <a:pt x="7636" y="4076"/>
                </a:cubicBezTo>
                <a:cubicBezTo>
                  <a:pt x="7341" y="3954"/>
                  <a:pt x="7021" y="3678"/>
                  <a:pt x="6723" y="3470"/>
                </a:cubicBezTo>
                <a:cubicBezTo>
                  <a:pt x="6654" y="3470"/>
                  <a:pt x="6564" y="3417"/>
                  <a:pt x="6495" y="3382"/>
                </a:cubicBezTo>
                <a:lnTo>
                  <a:pt x="6472" y="3279"/>
                </a:lnTo>
                <a:cubicBezTo>
                  <a:pt x="6380" y="3244"/>
                  <a:pt x="6267" y="3262"/>
                  <a:pt x="6221" y="3192"/>
                </a:cubicBezTo>
                <a:cubicBezTo>
                  <a:pt x="6221" y="3176"/>
                  <a:pt x="6244" y="3176"/>
                  <a:pt x="6244" y="3176"/>
                </a:cubicBezTo>
                <a:cubicBezTo>
                  <a:pt x="6175" y="3141"/>
                  <a:pt x="6129" y="3071"/>
                  <a:pt x="6015" y="3071"/>
                </a:cubicBezTo>
                <a:cubicBezTo>
                  <a:pt x="5952" y="3023"/>
                  <a:pt x="5908" y="2961"/>
                  <a:pt x="5956" y="2924"/>
                </a:cubicBezTo>
                <a:cubicBezTo>
                  <a:pt x="5946" y="2929"/>
                  <a:pt x="5939" y="2930"/>
                  <a:pt x="5929" y="2930"/>
                </a:cubicBezTo>
                <a:cubicBezTo>
                  <a:pt x="5858" y="2930"/>
                  <a:pt x="5810" y="2795"/>
                  <a:pt x="5810" y="2795"/>
                </a:cubicBezTo>
                <a:cubicBezTo>
                  <a:pt x="5810" y="2795"/>
                  <a:pt x="5764" y="2760"/>
                  <a:pt x="5649" y="2673"/>
                </a:cubicBezTo>
                <a:cubicBezTo>
                  <a:pt x="5559" y="2604"/>
                  <a:pt x="5398" y="2500"/>
                  <a:pt x="5216" y="2362"/>
                </a:cubicBezTo>
                <a:cubicBezTo>
                  <a:pt x="4828" y="2101"/>
                  <a:pt x="4302" y="1755"/>
                  <a:pt x="3731" y="1409"/>
                </a:cubicBezTo>
                <a:cubicBezTo>
                  <a:pt x="3138" y="1080"/>
                  <a:pt x="2520" y="734"/>
                  <a:pt x="1928" y="474"/>
                </a:cubicBezTo>
                <a:cubicBezTo>
                  <a:pt x="1333" y="231"/>
                  <a:pt x="807" y="58"/>
                  <a:pt x="443" y="25"/>
                </a:cubicBezTo>
                <a:cubicBezTo>
                  <a:pt x="374" y="58"/>
                  <a:pt x="261" y="25"/>
                  <a:pt x="261" y="93"/>
                </a:cubicBezTo>
                <a:cubicBezTo>
                  <a:pt x="182" y="79"/>
                  <a:pt x="188" y="0"/>
                  <a:pt x="161" y="0"/>
                </a:cubicBezTo>
                <a:close/>
              </a:path>
            </a:pathLst>
          </a:custGeom>
          <a:solidFill>
            <a:srgbClr val="F9DC0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"/>
          <p:cNvGrpSpPr/>
          <p:nvPr/>
        </p:nvGrpSpPr>
        <p:grpSpPr>
          <a:xfrm>
            <a:off x="414078" y="5068323"/>
            <a:ext cx="741089" cy="716253"/>
            <a:chOff x="0" y="0"/>
            <a:chExt cx="741087" cy="716252"/>
          </a:xfrm>
        </p:grpSpPr>
        <p:pic>
          <p:nvPicPr>
            <p:cNvPr id="231" name="Google Shape;8660;p43" descr="Google Shape;8660;p4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741089" cy="716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2" name="54"/>
            <p:cNvSpPr txBox="1"/>
            <p:nvPr/>
          </p:nvSpPr>
          <p:spPr>
            <a:xfrm>
              <a:off x="194462" y="170577"/>
              <a:ext cx="492994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219200">
                <a:defRPr sz="3400">
                  <a:solidFill>
                    <a:srgbClr val="D752A4"/>
                  </a:solidFill>
                  <a:latin typeface="HelloBigSky"/>
                  <a:ea typeface="HelloBigSky"/>
                  <a:cs typeface="HelloBigSky"/>
                  <a:sym typeface="HelloBigSky"/>
                </a:defRPr>
              </a:lvl1pPr>
            </a:lstStyle>
            <a:p>
              <a:pPr/>
              <a:r>
                <a:t>54</a:t>
              </a:r>
            </a:p>
          </p:txBody>
        </p:sp>
      </p:grpSp>
      <p:grpSp>
        <p:nvGrpSpPr>
          <p:cNvPr id="238" name="Group"/>
          <p:cNvGrpSpPr/>
          <p:nvPr/>
        </p:nvGrpSpPr>
        <p:grpSpPr>
          <a:xfrm>
            <a:off x="1925722" y="-1"/>
            <a:ext cx="5292747" cy="6858001"/>
            <a:chOff x="0" y="0"/>
            <a:chExt cx="5292745" cy="6858000"/>
          </a:xfrm>
        </p:grpSpPr>
        <p:pic>
          <p:nvPicPr>
            <p:cNvPr id="234" name="Lil' Iguana Neighborhood Safety - Lil' Iguana's Blog.jpeg" descr="Lil' Iguana Neighborhood Safety - Lil' Iguana's Blog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8414"/>
            <a:stretch>
              <a:fillRect/>
            </a:stretch>
          </p:blipFill>
          <p:spPr>
            <a:xfrm>
              <a:off x="0" y="797"/>
              <a:ext cx="5292746" cy="6857203"/>
            </a:xfrm>
            <a:prstGeom prst="rect">
              <a:avLst/>
            </a:prstGeom>
            <a:ln w="25400" cap="flat">
              <a:solidFill>
                <a:srgbClr val="DDDDDD"/>
              </a:solidFill>
              <a:prstDash val="solid"/>
              <a:miter lim="400000"/>
            </a:ln>
            <a:effectLst/>
          </p:spPr>
        </p:pic>
        <p:sp>
          <p:nvSpPr>
            <p:cNvPr id="235" name="Rectangle"/>
            <p:cNvSpPr/>
            <p:nvPr/>
          </p:nvSpPr>
          <p:spPr>
            <a:xfrm>
              <a:off x="9096" y="-1"/>
              <a:ext cx="4393880" cy="1211911"/>
            </a:xfrm>
            <a:prstGeom prst="rect">
              <a:avLst/>
            </a:prstGeom>
            <a:solidFill>
              <a:srgbClr val="D6ED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219200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6" name="Rectangle"/>
            <p:cNvSpPr/>
            <p:nvPr/>
          </p:nvSpPr>
          <p:spPr>
            <a:xfrm>
              <a:off x="700230" y="1547071"/>
              <a:ext cx="4142944" cy="1549352"/>
            </a:xfrm>
            <a:prstGeom prst="rect">
              <a:avLst/>
            </a:prstGeom>
            <a:solidFill>
              <a:srgbClr val="D6ED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219200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7" name="Rectangle"/>
            <p:cNvSpPr/>
            <p:nvPr/>
          </p:nvSpPr>
          <p:spPr>
            <a:xfrm>
              <a:off x="934604" y="2870537"/>
              <a:ext cx="3399285" cy="1064172"/>
            </a:xfrm>
            <a:prstGeom prst="rect">
              <a:avLst/>
            </a:prstGeom>
            <a:solidFill>
              <a:srgbClr val="D6ED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219200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9" name="Rectangle"/>
          <p:cNvSpPr/>
          <p:nvPr/>
        </p:nvSpPr>
        <p:spPr>
          <a:xfrm>
            <a:off x="2254719" y="320992"/>
            <a:ext cx="4758212" cy="3818116"/>
          </a:xfrm>
          <a:prstGeom prst="rect">
            <a:avLst/>
          </a:prstGeom>
          <a:solidFill>
            <a:srgbClr val="FFFFFF"/>
          </a:solidFill>
          <a:ln w="25400">
            <a:solidFill>
              <a:srgbClr val="A7A7A7"/>
            </a:solidFill>
          </a:ln>
        </p:spPr>
        <p:txBody>
          <a:bodyPr lIns="0" tIns="0" rIns="0" bIns="0"/>
          <a:lstStyle/>
          <a:p>
            <a:pPr algn="l" defTabSz="121920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0" name="Al Zohoor neighborhood"/>
          <p:cNvSpPr txBox="1"/>
          <p:nvPr/>
        </p:nvSpPr>
        <p:spPr>
          <a:xfrm>
            <a:off x="2785037" y="605906"/>
            <a:ext cx="3910149" cy="61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685459">
              <a:defRPr sz="2000" u="sng">
                <a:solidFill>
                  <a:srgbClr val="31A9EA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pPr/>
            <a:r>
              <a:t>Quiza  neighborhood</a:t>
            </a:r>
          </a:p>
        </p:txBody>
      </p:sp>
      <p:sp>
        <p:nvSpPr>
          <p:cNvPr id="241" name="Stores:…"/>
          <p:cNvSpPr txBox="1"/>
          <p:nvPr/>
        </p:nvSpPr>
        <p:spPr>
          <a:xfrm>
            <a:off x="2402774" y="1534380"/>
            <a:ext cx="3324165" cy="228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778933">
              <a:lnSpc>
                <a:spcPct val="120000"/>
              </a:lnSpc>
              <a:defRPr sz="2000" u="sng">
                <a:solidFill>
                  <a:srgbClr val="31A9E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Stores:</a:t>
            </a:r>
          </a:p>
          <a:p>
            <a:pPr algn="l" defTabSz="778933">
              <a:defRPr sz="2000" u="sng">
                <a:solidFill>
                  <a:srgbClr val="31A9EA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778933">
              <a:defRPr sz="2000" u="sng">
                <a:solidFill>
                  <a:srgbClr val="31A9E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Resturants:</a:t>
            </a:r>
          </a:p>
          <a:p>
            <a:pPr algn="l" defTabSz="778933">
              <a:defRPr sz="2000" u="sng">
                <a:solidFill>
                  <a:srgbClr val="31A9EA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778933">
              <a:defRPr sz="2000" u="sng">
                <a:solidFill>
                  <a:srgbClr val="31A9EA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778933">
              <a:defRPr sz="2000" u="sng">
                <a:solidFill>
                  <a:srgbClr val="31A9E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Parks</a:t>
            </a:r>
          </a:p>
        </p:txBody>
      </p:sp>
      <p:sp>
        <p:nvSpPr>
          <p:cNvPr id="242" name="Google Shape;11290;p54"/>
          <p:cNvSpPr/>
          <p:nvPr/>
        </p:nvSpPr>
        <p:spPr>
          <a:xfrm rot="8824556">
            <a:off x="7430804" y="461960"/>
            <a:ext cx="1048316" cy="458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600" fill="norm" stroke="1" extrusionOk="0">
                <a:moveTo>
                  <a:pt x="816" y="14378"/>
                </a:moveTo>
                <a:cubicBezTo>
                  <a:pt x="868" y="14560"/>
                  <a:pt x="958" y="14670"/>
                  <a:pt x="1113" y="14688"/>
                </a:cubicBezTo>
                <a:cubicBezTo>
                  <a:pt x="1100" y="14706"/>
                  <a:pt x="1100" y="14743"/>
                  <a:pt x="1100" y="14779"/>
                </a:cubicBezTo>
                <a:cubicBezTo>
                  <a:pt x="1035" y="14779"/>
                  <a:pt x="971" y="14779"/>
                  <a:pt x="907" y="14798"/>
                </a:cubicBezTo>
                <a:cubicBezTo>
                  <a:pt x="868" y="14798"/>
                  <a:pt x="829" y="14816"/>
                  <a:pt x="803" y="14852"/>
                </a:cubicBezTo>
                <a:cubicBezTo>
                  <a:pt x="816" y="14688"/>
                  <a:pt x="816" y="14542"/>
                  <a:pt x="816" y="14378"/>
                </a:cubicBezTo>
                <a:close/>
                <a:moveTo>
                  <a:pt x="3773" y="15929"/>
                </a:moveTo>
                <a:cubicBezTo>
                  <a:pt x="4069" y="15965"/>
                  <a:pt x="4366" y="16002"/>
                  <a:pt x="4677" y="16057"/>
                </a:cubicBezTo>
                <a:lnTo>
                  <a:pt x="4483" y="16057"/>
                </a:lnTo>
                <a:cubicBezTo>
                  <a:pt x="4251" y="16002"/>
                  <a:pt x="4005" y="15965"/>
                  <a:pt x="3773" y="15929"/>
                </a:cubicBezTo>
                <a:close/>
                <a:moveTo>
                  <a:pt x="4740" y="16038"/>
                </a:moveTo>
                <a:cubicBezTo>
                  <a:pt x="4779" y="16038"/>
                  <a:pt x="4831" y="16057"/>
                  <a:pt x="4870" y="16057"/>
                </a:cubicBezTo>
                <a:lnTo>
                  <a:pt x="4677" y="16057"/>
                </a:lnTo>
                <a:cubicBezTo>
                  <a:pt x="4690" y="16057"/>
                  <a:pt x="4716" y="16057"/>
                  <a:pt x="4740" y="16038"/>
                </a:cubicBezTo>
                <a:close/>
                <a:moveTo>
                  <a:pt x="14566" y="950"/>
                </a:moveTo>
                <a:cubicBezTo>
                  <a:pt x="16477" y="3851"/>
                  <a:pt x="18633" y="6752"/>
                  <a:pt x="21008" y="8886"/>
                </a:cubicBezTo>
                <a:cubicBezTo>
                  <a:pt x="19782" y="11130"/>
                  <a:pt x="18659" y="13484"/>
                  <a:pt x="17432" y="15709"/>
                </a:cubicBezTo>
                <a:cubicBezTo>
                  <a:pt x="17110" y="16293"/>
                  <a:pt x="16787" y="16860"/>
                  <a:pt x="16464" y="17407"/>
                </a:cubicBezTo>
                <a:cubicBezTo>
                  <a:pt x="16206" y="17881"/>
                  <a:pt x="15935" y="18593"/>
                  <a:pt x="15599" y="18921"/>
                </a:cubicBezTo>
                <a:cubicBezTo>
                  <a:pt x="15491" y="19029"/>
                  <a:pt x="15430" y="19078"/>
                  <a:pt x="15392" y="19078"/>
                </a:cubicBezTo>
                <a:cubicBezTo>
                  <a:pt x="15321" y="19078"/>
                  <a:pt x="15331" y="18915"/>
                  <a:pt x="15263" y="18665"/>
                </a:cubicBezTo>
                <a:cubicBezTo>
                  <a:pt x="15173" y="18355"/>
                  <a:pt x="15173" y="17918"/>
                  <a:pt x="15135" y="17589"/>
                </a:cubicBezTo>
                <a:cubicBezTo>
                  <a:pt x="15057" y="16842"/>
                  <a:pt x="14979" y="16093"/>
                  <a:pt x="14889" y="15327"/>
                </a:cubicBezTo>
                <a:cubicBezTo>
                  <a:pt x="14954" y="15199"/>
                  <a:pt x="14915" y="14962"/>
                  <a:pt x="14747" y="14962"/>
                </a:cubicBezTo>
                <a:cubicBezTo>
                  <a:pt x="14381" y="14950"/>
                  <a:pt x="14015" y="14945"/>
                  <a:pt x="13648" y="14945"/>
                </a:cubicBezTo>
                <a:cubicBezTo>
                  <a:pt x="12070" y="14945"/>
                  <a:pt x="10491" y="15033"/>
                  <a:pt x="8913" y="15033"/>
                </a:cubicBezTo>
                <a:cubicBezTo>
                  <a:pt x="8546" y="15033"/>
                  <a:pt x="8180" y="15029"/>
                  <a:pt x="7814" y="15017"/>
                </a:cubicBezTo>
                <a:cubicBezTo>
                  <a:pt x="6652" y="14980"/>
                  <a:pt x="5503" y="14907"/>
                  <a:pt x="4340" y="14816"/>
                </a:cubicBezTo>
                <a:cubicBezTo>
                  <a:pt x="3573" y="14760"/>
                  <a:pt x="2737" y="14551"/>
                  <a:pt x="1938" y="14551"/>
                </a:cubicBezTo>
                <a:cubicBezTo>
                  <a:pt x="1702" y="14551"/>
                  <a:pt x="1469" y="14569"/>
                  <a:pt x="1242" y="14615"/>
                </a:cubicBezTo>
                <a:cubicBezTo>
                  <a:pt x="1255" y="14578"/>
                  <a:pt x="1255" y="14525"/>
                  <a:pt x="1216" y="14488"/>
                </a:cubicBezTo>
                <a:cubicBezTo>
                  <a:pt x="920" y="14177"/>
                  <a:pt x="1152" y="12371"/>
                  <a:pt x="1164" y="11897"/>
                </a:cubicBezTo>
                <a:cubicBezTo>
                  <a:pt x="1203" y="10912"/>
                  <a:pt x="1229" y="9944"/>
                  <a:pt x="1255" y="8959"/>
                </a:cubicBezTo>
                <a:cubicBezTo>
                  <a:pt x="1307" y="7098"/>
                  <a:pt x="1359" y="5255"/>
                  <a:pt x="1409" y="3393"/>
                </a:cubicBezTo>
                <a:cubicBezTo>
                  <a:pt x="4723" y="3954"/>
                  <a:pt x="8116" y="4390"/>
                  <a:pt x="11476" y="4390"/>
                </a:cubicBezTo>
                <a:cubicBezTo>
                  <a:pt x="12384" y="4390"/>
                  <a:pt x="13290" y="4357"/>
                  <a:pt x="14192" y="4288"/>
                </a:cubicBezTo>
                <a:cubicBezTo>
                  <a:pt x="14257" y="4270"/>
                  <a:pt x="14307" y="4215"/>
                  <a:pt x="14333" y="4142"/>
                </a:cubicBezTo>
                <a:cubicBezTo>
                  <a:pt x="14398" y="4142"/>
                  <a:pt x="14450" y="4087"/>
                  <a:pt x="14463" y="3977"/>
                </a:cubicBezTo>
                <a:cubicBezTo>
                  <a:pt x="14540" y="2974"/>
                  <a:pt x="14553" y="1953"/>
                  <a:pt x="14566" y="950"/>
                </a:cubicBezTo>
                <a:close/>
                <a:moveTo>
                  <a:pt x="15018" y="20563"/>
                </a:moveTo>
                <a:cubicBezTo>
                  <a:pt x="15057" y="20599"/>
                  <a:pt x="15096" y="20618"/>
                  <a:pt x="15147" y="20636"/>
                </a:cubicBezTo>
                <a:cubicBezTo>
                  <a:pt x="15173" y="20654"/>
                  <a:pt x="15211" y="20654"/>
                  <a:pt x="15237" y="20654"/>
                </a:cubicBezTo>
                <a:cubicBezTo>
                  <a:pt x="15198" y="20727"/>
                  <a:pt x="15147" y="20819"/>
                  <a:pt x="15109" y="20892"/>
                </a:cubicBezTo>
                <a:cubicBezTo>
                  <a:pt x="15070" y="20782"/>
                  <a:pt x="15057" y="20673"/>
                  <a:pt x="15018" y="20563"/>
                </a:cubicBezTo>
                <a:close/>
                <a:moveTo>
                  <a:pt x="14400" y="0"/>
                </a:moveTo>
                <a:cubicBezTo>
                  <a:pt x="14365" y="0"/>
                  <a:pt x="14329" y="13"/>
                  <a:pt x="14295" y="37"/>
                </a:cubicBezTo>
                <a:cubicBezTo>
                  <a:pt x="14283" y="37"/>
                  <a:pt x="14283" y="37"/>
                  <a:pt x="14270" y="55"/>
                </a:cubicBezTo>
                <a:cubicBezTo>
                  <a:pt x="14088" y="201"/>
                  <a:pt x="13907" y="384"/>
                  <a:pt x="13740" y="547"/>
                </a:cubicBezTo>
                <a:cubicBezTo>
                  <a:pt x="13585" y="712"/>
                  <a:pt x="13392" y="858"/>
                  <a:pt x="13301" y="1076"/>
                </a:cubicBezTo>
                <a:cubicBezTo>
                  <a:pt x="13262" y="1149"/>
                  <a:pt x="13288" y="1241"/>
                  <a:pt x="13327" y="1314"/>
                </a:cubicBezTo>
                <a:cubicBezTo>
                  <a:pt x="13327" y="1715"/>
                  <a:pt x="13327" y="2136"/>
                  <a:pt x="13327" y="2537"/>
                </a:cubicBezTo>
                <a:cubicBezTo>
                  <a:pt x="13301" y="2938"/>
                  <a:pt x="13275" y="3340"/>
                  <a:pt x="13262" y="3741"/>
                </a:cubicBezTo>
                <a:cubicBezTo>
                  <a:pt x="9234" y="3649"/>
                  <a:pt x="5244" y="3503"/>
                  <a:pt x="1229" y="2810"/>
                </a:cubicBezTo>
                <a:cubicBezTo>
                  <a:pt x="1203" y="2810"/>
                  <a:pt x="1177" y="2828"/>
                  <a:pt x="1152" y="2846"/>
                </a:cubicBezTo>
                <a:cubicBezTo>
                  <a:pt x="1142" y="2842"/>
                  <a:pt x="1131" y="2840"/>
                  <a:pt x="1121" y="2840"/>
                </a:cubicBezTo>
                <a:cubicBezTo>
                  <a:pt x="1090" y="2840"/>
                  <a:pt x="1058" y="2860"/>
                  <a:pt x="1048" y="2901"/>
                </a:cubicBezTo>
                <a:cubicBezTo>
                  <a:pt x="894" y="3230"/>
                  <a:pt x="764" y="3595"/>
                  <a:pt x="609" y="3924"/>
                </a:cubicBezTo>
                <a:cubicBezTo>
                  <a:pt x="493" y="4178"/>
                  <a:pt x="338" y="4416"/>
                  <a:pt x="222" y="4671"/>
                </a:cubicBezTo>
                <a:cubicBezTo>
                  <a:pt x="196" y="4689"/>
                  <a:pt x="170" y="4726"/>
                  <a:pt x="170" y="4781"/>
                </a:cubicBezTo>
                <a:cubicBezTo>
                  <a:pt x="170" y="4799"/>
                  <a:pt x="170" y="4799"/>
                  <a:pt x="170" y="4817"/>
                </a:cubicBezTo>
                <a:cubicBezTo>
                  <a:pt x="157" y="4854"/>
                  <a:pt x="144" y="4890"/>
                  <a:pt x="132" y="4927"/>
                </a:cubicBezTo>
                <a:cubicBezTo>
                  <a:pt x="106" y="5000"/>
                  <a:pt x="119" y="5073"/>
                  <a:pt x="144" y="5127"/>
                </a:cubicBezTo>
                <a:cubicBezTo>
                  <a:pt x="42" y="6897"/>
                  <a:pt x="67" y="8703"/>
                  <a:pt x="54" y="10491"/>
                </a:cubicBezTo>
                <a:cubicBezTo>
                  <a:pt x="42" y="12334"/>
                  <a:pt x="-62" y="14250"/>
                  <a:pt x="54" y="16075"/>
                </a:cubicBezTo>
                <a:cubicBezTo>
                  <a:pt x="-23" y="16221"/>
                  <a:pt x="29" y="16458"/>
                  <a:pt x="170" y="16458"/>
                </a:cubicBezTo>
                <a:cubicBezTo>
                  <a:pt x="183" y="16458"/>
                  <a:pt x="196" y="16458"/>
                  <a:pt x="209" y="16439"/>
                </a:cubicBezTo>
                <a:cubicBezTo>
                  <a:pt x="222" y="16458"/>
                  <a:pt x="222" y="16458"/>
                  <a:pt x="235" y="16458"/>
                </a:cubicBezTo>
                <a:cubicBezTo>
                  <a:pt x="1655" y="16569"/>
                  <a:pt x="3081" y="16586"/>
                  <a:pt x="4506" y="16586"/>
                </a:cubicBezTo>
                <a:cubicBezTo>
                  <a:pt x="5109" y="16586"/>
                  <a:pt x="5714" y="16583"/>
                  <a:pt x="6317" y="16583"/>
                </a:cubicBezTo>
                <a:cubicBezTo>
                  <a:pt x="6631" y="16583"/>
                  <a:pt x="6945" y="16583"/>
                  <a:pt x="7258" y="16586"/>
                </a:cubicBezTo>
                <a:lnTo>
                  <a:pt x="10783" y="16622"/>
                </a:lnTo>
                <a:lnTo>
                  <a:pt x="12384" y="16622"/>
                </a:lnTo>
                <a:cubicBezTo>
                  <a:pt x="12514" y="16622"/>
                  <a:pt x="13443" y="16604"/>
                  <a:pt x="14024" y="16549"/>
                </a:cubicBezTo>
                <a:cubicBezTo>
                  <a:pt x="14101" y="17698"/>
                  <a:pt x="14231" y="18830"/>
                  <a:pt x="14424" y="19942"/>
                </a:cubicBezTo>
                <a:cubicBezTo>
                  <a:pt x="14437" y="20016"/>
                  <a:pt x="14476" y="20052"/>
                  <a:pt x="14502" y="20070"/>
                </a:cubicBezTo>
                <a:cubicBezTo>
                  <a:pt x="14527" y="20272"/>
                  <a:pt x="14553" y="20490"/>
                  <a:pt x="14579" y="20691"/>
                </a:cubicBezTo>
                <a:cubicBezTo>
                  <a:pt x="14605" y="20819"/>
                  <a:pt x="14670" y="20855"/>
                  <a:pt x="14734" y="20855"/>
                </a:cubicBezTo>
                <a:cubicBezTo>
                  <a:pt x="14785" y="21055"/>
                  <a:pt x="14850" y="21275"/>
                  <a:pt x="14915" y="21476"/>
                </a:cubicBezTo>
                <a:cubicBezTo>
                  <a:pt x="14937" y="21560"/>
                  <a:pt x="14997" y="21600"/>
                  <a:pt x="15056" y="21600"/>
                </a:cubicBezTo>
                <a:cubicBezTo>
                  <a:pt x="15101" y="21600"/>
                  <a:pt x="15145" y="21578"/>
                  <a:pt x="15173" y="21531"/>
                </a:cubicBezTo>
                <a:cubicBezTo>
                  <a:pt x="16412" y="19377"/>
                  <a:pt x="17651" y="17206"/>
                  <a:pt x="18891" y="15054"/>
                </a:cubicBezTo>
                <a:cubicBezTo>
                  <a:pt x="19898" y="13302"/>
                  <a:pt x="21086" y="11550"/>
                  <a:pt x="21396" y="9269"/>
                </a:cubicBezTo>
                <a:cubicBezTo>
                  <a:pt x="21409" y="9197"/>
                  <a:pt x="21396" y="9142"/>
                  <a:pt x="21371" y="9087"/>
                </a:cubicBezTo>
                <a:cubicBezTo>
                  <a:pt x="21473" y="9014"/>
                  <a:pt x="21538" y="8813"/>
                  <a:pt x="21434" y="8685"/>
                </a:cubicBezTo>
                <a:cubicBezTo>
                  <a:pt x="20234" y="7317"/>
                  <a:pt x="18981" y="6076"/>
                  <a:pt x="17820" y="4634"/>
                </a:cubicBezTo>
                <a:cubicBezTo>
                  <a:pt x="16671" y="3194"/>
                  <a:pt x="15573" y="1660"/>
                  <a:pt x="14515" y="73"/>
                </a:cubicBezTo>
                <a:cubicBezTo>
                  <a:pt x="14486" y="22"/>
                  <a:pt x="14444" y="0"/>
                  <a:pt x="14400" y="0"/>
                </a:cubicBezTo>
                <a:close/>
              </a:path>
            </a:pathLst>
          </a:custGeom>
          <a:solidFill>
            <a:srgbClr val="F9DC0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85" name="Google Shape;10163;p45"/>
          <p:cNvGrpSpPr/>
          <p:nvPr/>
        </p:nvGrpSpPr>
        <p:grpSpPr>
          <a:xfrm>
            <a:off x="631008" y="2108238"/>
            <a:ext cx="1048316" cy="894747"/>
            <a:chOff x="0" y="0"/>
            <a:chExt cx="1048315" cy="894746"/>
          </a:xfrm>
        </p:grpSpPr>
        <p:sp>
          <p:nvSpPr>
            <p:cNvPr id="243" name="Google Shape;10165;p45"/>
            <p:cNvSpPr/>
            <p:nvPr/>
          </p:nvSpPr>
          <p:spPr>
            <a:xfrm flipH="1" rot="5400000">
              <a:off x="746526" y="655986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  <a:cubicBezTo>
                    <a:pt x="21600" y="21600"/>
                    <a:pt x="21600" y="14194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4" name="Google Shape;10166;p45"/>
            <p:cNvSpPr/>
            <p:nvPr/>
          </p:nvSpPr>
          <p:spPr>
            <a:xfrm flipH="1" rot="5400000">
              <a:off x="748836" y="638755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0" y="5400"/>
                    <a:pt x="10800" y="21600"/>
                    <a:pt x="21600" y="21600"/>
                  </a:cubicBezTo>
                  <a:cubicBezTo>
                    <a:pt x="21600" y="16200"/>
                    <a:pt x="21600" y="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5" name="Google Shape;10170;p45"/>
            <p:cNvSpPr/>
            <p:nvPr/>
          </p:nvSpPr>
          <p:spPr>
            <a:xfrm flipH="1" rot="5400000">
              <a:off x="584091" y="510076"/>
              <a:ext cx="18605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050" y="11435"/>
                    <a:pt x="7650" y="21600"/>
                    <a:pt x="13500" y="21600"/>
                  </a:cubicBezTo>
                  <a:cubicBezTo>
                    <a:pt x="15750" y="21600"/>
                    <a:pt x="18450" y="20329"/>
                    <a:pt x="21600" y="15247"/>
                  </a:cubicBezTo>
                  <a:cubicBezTo>
                    <a:pt x="16200" y="15247"/>
                    <a:pt x="10800" y="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6" name="Google Shape;10174;p45"/>
            <p:cNvSpPr/>
            <p:nvPr/>
          </p:nvSpPr>
          <p:spPr>
            <a:xfrm flipH="1" rot="5400000">
              <a:off x="619686" y="545476"/>
              <a:ext cx="18605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6300" y="21600"/>
                    <a:pt x="9000" y="14400"/>
                    <a:pt x="11700" y="12600"/>
                  </a:cubicBezTo>
                  <a:lnTo>
                    <a:pt x="21600" y="21600"/>
                  </a:lnTo>
                  <a:cubicBezTo>
                    <a:pt x="18000" y="14400"/>
                    <a:pt x="15300" y="10800"/>
                    <a:pt x="13500" y="10800"/>
                  </a:cubicBezTo>
                  <a:cubicBezTo>
                    <a:pt x="12600" y="10800"/>
                    <a:pt x="12600" y="10800"/>
                    <a:pt x="11700" y="12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7" name="Google Shape;10175;p45"/>
            <p:cNvSpPr/>
            <p:nvPr/>
          </p:nvSpPr>
          <p:spPr>
            <a:xfrm flipH="1" rot="5400000">
              <a:off x="563884" y="480249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887" h="21600" fill="norm" stroke="1" extrusionOk="0">
                  <a:moveTo>
                    <a:pt x="727" y="0"/>
                  </a:moveTo>
                  <a:cubicBezTo>
                    <a:pt x="-2513" y="0"/>
                    <a:pt x="6127" y="21600"/>
                    <a:pt x="6127" y="21600"/>
                  </a:cubicBezTo>
                  <a:cubicBezTo>
                    <a:pt x="6127" y="21600"/>
                    <a:pt x="19087" y="21600"/>
                    <a:pt x="6127" y="4320"/>
                  </a:cubicBezTo>
                  <a:cubicBezTo>
                    <a:pt x="3967" y="1440"/>
                    <a:pt x="1807" y="0"/>
                    <a:pt x="727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8" name="Google Shape;10176;p45"/>
            <p:cNvSpPr/>
            <p:nvPr/>
          </p:nvSpPr>
          <p:spPr>
            <a:xfrm flipH="1" rot="5400000">
              <a:off x="730196" y="632725"/>
              <a:ext cx="18605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9" name="Google Shape;10179;p45"/>
            <p:cNvSpPr/>
            <p:nvPr/>
          </p:nvSpPr>
          <p:spPr>
            <a:xfrm flipH="1" rot="5400000">
              <a:off x="747426" y="637345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21600"/>
                    <a:pt x="2160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21600" y="21600"/>
                    <a:pt x="216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0" name="Google Shape;10180;p45"/>
            <p:cNvSpPr/>
            <p:nvPr/>
          </p:nvSpPr>
          <p:spPr>
            <a:xfrm flipH="1" rot="5400000">
              <a:off x="698006" y="614946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0" y="0"/>
                    <a:pt x="0" y="0"/>
                    <a:pt x="0" y="21600"/>
                  </a:cubicBezTo>
                  <a:cubicBezTo>
                    <a:pt x="0" y="21600"/>
                    <a:pt x="0" y="21600"/>
                    <a:pt x="216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1" name="Google Shape;10181;p45"/>
            <p:cNvSpPr/>
            <p:nvPr/>
          </p:nvSpPr>
          <p:spPr>
            <a:xfrm flipH="1" rot="5400000">
              <a:off x="677055" y="776286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0" y="16085"/>
                    <a:pt x="0" y="1103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2" name="Google Shape;10182;p45"/>
            <p:cNvSpPr/>
            <p:nvPr/>
          </p:nvSpPr>
          <p:spPr>
            <a:xfrm flipH="1" rot="5400000">
              <a:off x="6598" y="63886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60" y="0"/>
                    <a:pt x="8640" y="10800"/>
                    <a:pt x="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3" name="Google Shape;10183;p45"/>
            <p:cNvSpPr/>
            <p:nvPr/>
          </p:nvSpPr>
          <p:spPr>
            <a:xfrm flipH="1" rot="5400000">
              <a:off x="676587" y="759055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0" y="8786"/>
                    <a:pt x="10800" y="21600"/>
                    <a:pt x="21600" y="21600"/>
                  </a:cubicBezTo>
                  <a:cubicBezTo>
                    <a:pt x="21600" y="12814"/>
                    <a:pt x="21600" y="4393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4" name="Google Shape;10184;p45"/>
            <p:cNvSpPr/>
            <p:nvPr/>
          </p:nvSpPr>
          <p:spPr>
            <a:xfrm flipH="1" rot="5400000">
              <a:off x="14508" y="66196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330" y="21600"/>
                  </a:lnTo>
                  <a:cubicBezTo>
                    <a:pt x="10330" y="21600"/>
                    <a:pt x="10330" y="0"/>
                    <a:pt x="216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5" name="Google Shape;10188;p45"/>
            <p:cNvSpPr/>
            <p:nvPr/>
          </p:nvSpPr>
          <p:spPr>
            <a:xfrm flipH="1" rot="5400000">
              <a:off x="423417" y="646665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10800"/>
                    <a:pt x="14400" y="21600"/>
                    <a:pt x="21600" y="21600"/>
                  </a:cubicBezTo>
                  <a:cubicBezTo>
                    <a:pt x="21600" y="10800"/>
                    <a:pt x="14400" y="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6" name="Google Shape;10191;p45"/>
            <p:cNvSpPr/>
            <p:nvPr/>
          </p:nvSpPr>
          <p:spPr>
            <a:xfrm flipH="1" rot="5400000">
              <a:off x="412687" y="638285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  <a:cubicBezTo>
                    <a:pt x="21600" y="0"/>
                    <a:pt x="21600" y="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7" name="Google Shape;10192;p45"/>
            <p:cNvSpPr/>
            <p:nvPr/>
          </p:nvSpPr>
          <p:spPr>
            <a:xfrm flipH="1" rot="5400000">
              <a:off x="482157" y="677446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7200" y="21600"/>
                  </a:lnTo>
                  <a:cubicBezTo>
                    <a:pt x="12000" y="21600"/>
                    <a:pt x="13800" y="17100"/>
                    <a:pt x="16200" y="17100"/>
                  </a:cubicBezTo>
                  <a:cubicBezTo>
                    <a:pt x="16200" y="17100"/>
                    <a:pt x="16800" y="17100"/>
                    <a:pt x="16800" y="17100"/>
                  </a:cubicBezTo>
                  <a:lnTo>
                    <a:pt x="0" y="0"/>
                  </a:lnTo>
                  <a:close/>
                  <a:moveTo>
                    <a:pt x="16800" y="17100"/>
                  </a:moveTo>
                  <a:lnTo>
                    <a:pt x="21600" y="21600"/>
                  </a:lnTo>
                  <a:cubicBezTo>
                    <a:pt x="19200" y="18000"/>
                    <a:pt x="18000" y="17100"/>
                    <a:pt x="16800" y="1710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8" name="Google Shape;10193;p45"/>
            <p:cNvSpPr/>
            <p:nvPr/>
          </p:nvSpPr>
          <p:spPr>
            <a:xfrm flipH="1" rot="5400000">
              <a:off x="385862" y="617883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fill="norm" stroke="1" extrusionOk="0">
                  <a:moveTo>
                    <a:pt x="2388" y="0"/>
                  </a:moveTo>
                  <a:cubicBezTo>
                    <a:pt x="-3612" y="0"/>
                    <a:pt x="3588" y="11435"/>
                    <a:pt x="3588" y="21600"/>
                  </a:cubicBezTo>
                  <a:cubicBezTo>
                    <a:pt x="3588" y="21600"/>
                    <a:pt x="17988" y="21600"/>
                    <a:pt x="17988" y="6353"/>
                  </a:cubicBezTo>
                  <a:cubicBezTo>
                    <a:pt x="9588" y="2541"/>
                    <a:pt x="4788" y="0"/>
                    <a:pt x="2388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Google Shape;10194;p45"/>
            <p:cNvSpPr/>
            <p:nvPr/>
          </p:nvSpPr>
          <p:spPr>
            <a:xfrm flipH="1" rot="5400000">
              <a:off x="650936" y="753886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Google Shape;10195;p45"/>
            <p:cNvSpPr/>
            <p:nvPr/>
          </p:nvSpPr>
          <p:spPr>
            <a:xfrm flipH="1" rot="5400000">
              <a:off x="575709" y="728665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62" h="21600" fill="norm" stroke="1" extrusionOk="0">
                  <a:moveTo>
                    <a:pt x="0" y="0"/>
                  </a:moveTo>
                  <a:lnTo>
                    <a:pt x="0" y="15247"/>
                  </a:lnTo>
                  <a:cubicBezTo>
                    <a:pt x="8894" y="20329"/>
                    <a:pt x="13976" y="21600"/>
                    <a:pt x="16518" y="21600"/>
                  </a:cubicBezTo>
                  <a:cubicBezTo>
                    <a:pt x="21600" y="21600"/>
                    <a:pt x="11435" y="11435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1" name="Google Shape;10197;p45"/>
            <p:cNvSpPr/>
            <p:nvPr/>
          </p:nvSpPr>
          <p:spPr>
            <a:xfrm flipH="1" rot="5400000">
              <a:off x="673806" y="757644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21600" y="21600"/>
                    <a:pt x="21600" y="21600"/>
                  </a:cubicBez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2" name="Google Shape;10198;p45"/>
            <p:cNvSpPr/>
            <p:nvPr/>
          </p:nvSpPr>
          <p:spPr>
            <a:xfrm flipH="1" rot="5400000">
              <a:off x="604923" y="738534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14400"/>
                    <a:pt x="8100" y="21600"/>
                    <a:pt x="10800" y="21600"/>
                  </a:cubicBezTo>
                  <a:cubicBezTo>
                    <a:pt x="13500" y="21600"/>
                    <a:pt x="16200" y="14400"/>
                    <a:pt x="216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Google Shape;10200;p45"/>
            <p:cNvSpPr/>
            <p:nvPr/>
          </p:nvSpPr>
          <p:spPr>
            <a:xfrm flipH="1" rot="5400000">
              <a:off x="764266" y="766287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21600" fill="norm" stroke="1" extrusionOk="0">
                  <a:moveTo>
                    <a:pt x="0" y="0"/>
                  </a:moveTo>
                  <a:cubicBezTo>
                    <a:pt x="0" y="10800"/>
                    <a:pt x="0" y="10800"/>
                    <a:pt x="0" y="10800"/>
                  </a:cubicBezTo>
                  <a:cubicBezTo>
                    <a:pt x="0" y="10800"/>
                    <a:pt x="0" y="10800"/>
                    <a:pt x="0" y="21600"/>
                  </a:cubicBezTo>
                  <a:cubicBezTo>
                    <a:pt x="0" y="21600"/>
                    <a:pt x="21600" y="2160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Google Shape;10206;p45"/>
            <p:cNvSpPr/>
            <p:nvPr/>
          </p:nvSpPr>
          <p:spPr>
            <a:xfrm flipH="1" rot="5400000">
              <a:off x="851787" y="568820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35" h="21600" fill="norm" stroke="1" extrusionOk="0">
                  <a:moveTo>
                    <a:pt x="6400" y="0"/>
                  </a:moveTo>
                  <a:cubicBezTo>
                    <a:pt x="6400" y="17280"/>
                    <a:pt x="-8000" y="17280"/>
                    <a:pt x="6400" y="17280"/>
                  </a:cubicBezTo>
                  <a:cubicBezTo>
                    <a:pt x="6400" y="17280"/>
                    <a:pt x="10000" y="21600"/>
                    <a:pt x="11200" y="21600"/>
                  </a:cubicBezTo>
                  <a:cubicBezTo>
                    <a:pt x="13600" y="21600"/>
                    <a:pt x="13600" y="17280"/>
                    <a:pt x="64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Google Shape;10209;p45"/>
            <p:cNvSpPr/>
            <p:nvPr/>
          </p:nvSpPr>
          <p:spPr>
            <a:xfrm flipH="1" rot="5400000">
              <a:off x="811805" y="669326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21600" fill="norm" stroke="1" extrusionOk="0">
                  <a:moveTo>
                    <a:pt x="0" y="0"/>
                  </a:moveTo>
                  <a:cubicBezTo>
                    <a:pt x="0" y="0"/>
                    <a:pt x="0" y="21600"/>
                    <a:pt x="0" y="21600"/>
                  </a:cubicBezTo>
                  <a:cubicBezTo>
                    <a:pt x="2160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Google Shape;10214;p45"/>
            <p:cNvSpPr/>
            <p:nvPr/>
          </p:nvSpPr>
          <p:spPr>
            <a:xfrm flipH="1" rot="5400000">
              <a:off x="1013245" y="790304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10215;p45"/>
            <p:cNvSpPr/>
            <p:nvPr/>
          </p:nvSpPr>
          <p:spPr>
            <a:xfrm flipH="1" rot="5400000">
              <a:off x="870075" y="568346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0" y="10800"/>
                    <a:pt x="0" y="21600"/>
                    <a:pt x="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Google Shape;10216;p45"/>
            <p:cNvSpPr/>
            <p:nvPr/>
          </p:nvSpPr>
          <p:spPr>
            <a:xfrm flipH="1" rot="5400000">
              <a:off x="1027656" y="780515"/>
              <a:ext cx="18605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0" y="0"/>
                    <a:pt x="3600" y="2160"/>
                    <a:pt x="0" y="10800"/>
                  </a:cubicBezTo>
                  <a:cubicBezTo>
                    <a:pt x="7200" y="10800"/>
                    <a:pt x="14400" y="21600"/>
                    <a:pt x="18900" y="21600"/>
                  </a:cubicBezTo>
                  <a:cubicBezTo>
                    <a:pt x="20700" y="21600"/>
                    <a:pt x="21600" y="19440"/>
                    <a:pt x="21600" y="10800"/>
                  </a:cubicBezTo>
                  <a:cubicBezTo>
                    <a:pt x="21600" y="10800"/>
                    <a:pt x="17100" y="0"/>
                    <a:pt x="108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Google Shape;10222;p45"/>
            <p:cNvSpPr/>
            <p:nvPr/>
          </p:nvSpPr>
          <p:spPr>
            <a:xfrm flipH="1" rot="5400000">
              <a:off x="877985" y="573946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30" h="21600" fill="norm" stroke="1" extrusionOk="0">
                  <a:moveTo>
                    <a:pt x="10330" y="0"/>
                  </a:moveTo>
                  <a:cubicBezTo>
                    <a:pt x="-11270" y="0"/>
                    <a:pt x="10330" y="21600"/>
                    <a:pt x="0" y="21600"/>
                  </a:cubicBezTo>
                  <a:cubicBezTo>
                    <a:pt x="10330" y="21600"/>
                    <a:pt x="10330" y="0"/>
                    <a:pt x="1033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Google Shape;10223;p45"/>
            <p:cNvSpPr/>
            <p:nvPr/>
          </p:nvSpPr>
          <p:spPr>
            <a:xfrm flipH="1" rot="5400000">
              <a:off x="995467" y="734305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Google Shape;10229;p45"/>
            <p:cNvSpPr/>
            <p:nvPr/>
          </p:nvSpPr>
          <p:spPr>
            <a:xfrm flipH="1" rot="5400000">
              <a:off x="1011834" y="810825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0" y="10800"/>
                    <a:pt x="0" y="21600"/>
                    <a:pt x="21600" y="21600"/>
                  </a:cubicBezTo>
                  <a:cubicBezTo>
                    <a:pt x="21600" y="10800"/>
                    <a:pt x="21600" y="1080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2" name="Google Shape;10232;p45"/>
            <p:cNvSpPr/>
            <p:nvPr/>
          </p:nvSpPr>
          <p:spPr>
            <a:xfrm flipH="1" rot="5400000">
              <a:off x="937196" y="822202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26" h="21600" fill="norm" stroke="1" extrusionOk="0">
                  <a:moveTo>
                    <a:pt x="4256" y="0"/>
                  </a:moveTo>
                  <a:cubicBezTo>
                    <a:pt x="-6074" y="10800"/>
                    <a:pt x="4256" y="10800"/>
                    <a:pt x="15526" y="21600"/>
                  </a:cubicBezTo>
                  <a:cubicBezTo>
                    <a:pt x="15526" y="10800"/>
                    <a:pt x="15526" y="10800"/>
                    <a:pt x="4256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3" name="Google Shape;10236;p45"/>
            <p:cNvSpPr/>
            <p:nvPr/>
          </p:nvSpPr>
          <p:spPr>
            <a:xfrm flipH="1" rot="5400000">
              <a:off x="835457" y="586045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" y="0"/>
                  </a:moveTo>
                  <a:cubicBezTo>
                    <a:pt x="0" y="0"/>
                    <a:pt x="0" y="3240"/>
                    <a:pt x="0" y="8640"/>
                  </a:cubicBezTo>
                  <a:cubicBezTo>
                    <a:pt x="0" y="8640"/>
                    <a:pt x="21600" y="8640"/>
                    <a:pt x="21600" y="21600"/>
                  </a:cubicBezTo>
                  <a:lnTo>
                    <a:pt x="21600" y="8640"/>
                  </a:lnTo>
                  <a:cubicBezTo>
                    <a:pt x="10800" y="3240"/>
                    <a:pt x="5400" y="0"/>
                    <a:pt x="18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4" name="Google Shape;10237;p45"/>
            <p:cNvSpPr/>
            <p:nvPr/>
          </p:nvSpPr>
          <p:spPr>
            <a:xfrm flipH="1" rot="5400000">
              <a:off x="76784" y="-76785"/>
              <a:ext cx="894747" cy="10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1951" y="0"/>
                  </a:moveTo>
                  <a:cubicBezTo>
                    <a:pt x="1949" y="0"/>
                    <a:pt x="1945" y="0"/>
                    <a:pt x="1943" y="3"/>
                  </a:cubicBezTo>
                  <a:lnTo>
                    <a:pt x="1957" y="3"/>
                  </a:lnTo>
                  <a:cubicBezTo>
                    <a:pt x="1955" y="0"/>
                    <a:pt x="1953" y="0"/>
                    <a:pt x="1951" y="0"/>
                  </a:cubicBezTo>
                  <a:close/>
                  <a:moveTo>
                    <a:pt x="1853" y="23"/>
                  </a:moveTo>
                  <a:cubicBezTo>
                    <a:pt x="1853" y="27"/>
                    <a:pt x="1853" y="34"/>
                    <a:pt x="1853" y="39"/>
                  </a:cubicBezTo>
                  <a:cubicBezTo>
                    <a:pt x="1858" y="34"/>
                    <a:pt x="1860" y="27"/>
                    <a:pt x="1853" y="23"/>
                  </a:cubicBezTo>
                  <a:close/>
                  <a:moveTo>
                    <a:pt x="2571" y="195"/>
                  </a:moveTo>
                  <a:cubicBezTo>
                    <a:pt x="2571" y="195"/>
                    <a:pt x="2571" y="195"/>
                    <a:pt x="2571" y="195"/>
                  </a:cubicBezTo>
                  <a:close/>
                  <a:moveTo>
                    <a:pt x="2571" y="195"/>
                  </a:moveTo>
                  <a:cubicBezTo>
                    <a:pt x="2571" y="215"/>
                    <a:pt x="2571" y="224"/>
                    <a:pt x="2569" y="234"/>
                  </a:cubicBezTo>
                  <a:cubicBezTo>
                    <a:pt x="2569" y="234"/>
                    <a:pt x="2571" y="234"/>
                    <a:pt x="2571" y="234"/>
                  </a:cubicBezTo>
                  <a:lnTo>
                    <a:pt x="2571" y="195"/>
                  </a:lnTo>
                  <a:close/>
                  <a:moveTo>
                    <a:pt x="2569" y="234"/>
                  </a:moveTo>
                  <a:cubicBezTo>
                    <a:pt x="2562" y="234"/>
                    <a:pt x="2549" y="237"/>
                    <a:pt x="2549" y="253"/>
                  </a:cubicBezTo>
                  <a:cubicBezTo>
                    <a:pt x="2549" y="253"/>
                    <a:pt x="2549" y="253"/>
                    <a:pt x="2549" y="273"/>
                  </a:cubicBezTo>
                  <a:cubicBezTo>
                    <a:pt x="2560" y="253"/>
                    <a:pt x="2566" y="244"/>
                    <a:pt x="2569" y="234"/>
                  </a:cubicBezTo>
                  <a:close/>
                  <a:moveTo>
                    <a:pt x="2437" y="253"/>
                  </a:moveTo>
                  <a:cubicBezTo>
                    <a:pt x="2426" y="261"/>
                    <a:pt x="2426" y="271"/>
                    <a:pt x="2426" y="279"/>
                  </a:cubicBezTo>
                  <a:cubicBezTo>
                    <a:pt x="2437" y="265"/>
                    <a:pt x="2437" y="253"/>
                    <a:pt x="2437" y="253"/>
                  </a:cubicBezTo>
                  <a:close/>
                  <a:moveTo>
                    <a:pt x="2503" y="273"/>
                  </a:moveTo>
                  <a:cubicBezTo>
                    <a:pt x="2500" y="276"/>
                    <a:pt x="2498" y="279"/>
                    <a:pt x="2502" y="279"/>
                  </a:cubicBezTo>
                  <a:cubicBezTo>
                    <a:pt x="2502" y="278"/>
                    <a:pt x="2503" y="274"/>
                    <a:pt x="2503" y="273"/>
                  </a:cubicBezTo>
                  <a:close/>
                  <a:moveTo>
                    <a:pt x="1404" y="407"/>
                  </a:moveTo>
                  <a:cubicBezTo>
                    <a:pt x="1412" y="407"/>
                    <a:pt x="1421" y="408"/>
                    <a:pt x="1430" y="410"/>
                  </a:cubicBezTo>
                  <a:lnTo>
                    <a:pt x="1427" y="407"/>
                  </a:lnTo>
                  <a:close/>
                  <a:moveTo>
                    <a:pt x="1808" y="484"/>
                  </a:moveTo>
                  <a:cubicBezTo>
                    <a:pt x="1808" y="484"/>
                    <a:pt x="1808" y="484"/>
                    <a:pt x="1808" y="484"/>
                  </a:cubicBezTo>
                  <a:cubicBezTo>
                    <a:pt x="1808" y="484"/>
                    <a:pt x="1808" y="484"/>
                    <a:pt x="1808" y="484"/>
                  </a:cubicBezTo>
                  <a:close/>
                  <a:moveTo>
                    <a:pt x="1742" y="502"/>
                  </a:moveTo>
                  <a:cubicBezTo>
                    <a:pt x="1734" y="502"/>
                    <a:pt x="1726" y="507"/>
                    <a:pt x="1719" y="512"/>
                  </a:cubicBezTo>
                  <a:cubicBezTo>
                    <a:pt x="1730" y="512"/>
                    <a:pt x="1742" y="502"/>
                    <a:pt x="1742" y="502"/>
                  </a:cubicBezTo>
                  <a:close/>
                  <a:moveTo>
                    <a:pt x="1742" y="560"/>
                  </a:moveTo>
                  <a:cubicBezTo>
                    <a:pt x="1738" y="560"/>
                    <a:pt x="1736" y="562"/>
                    <a:pt x="1736" y="562"/>
                  </a:cubicBezTo>
                  <a:cubicBezTo>
                    <a:pt x="1738" y="562"/>
                    <a:pt x="1740" y="562"/>
                    <a:pt x="1742" y="560"/>
                  </a:cubicBezTo>
                  <a:close/>
                  <a:moveTo>
                    <a:pt x="2997" y="541"/>
                  </a:moveTo>
                  <a:lnTo>
                    <a:pt x="2982" y="579"/>
                  </a:lnTo>
                  <a:lnTo>
                    <a:pt x="2997" y="579"/>
                  </a:lnTo>
                  <a:lnTo>
                    <a:pt x="2997" y="541"/>
                  </a:lnTo>
                  <a:close/>
                  <a:moveTo>
                    <a:pt x="2683" y="844"/>
                  </a:moveTo>
                  <a:cubicBezTo>
                    <a:pt x="2681" y="849"/>
                    <a:pt x="2675" y="849"/>
                    <a:pt x="2662" y="849"/>
                  </a:cubicBezTo>
                  <a:lnTo>
                    <a:pt x="2684" y="849"/>
                  </a:lnTo>
                  <a:cubicBezTo>
                    <a:pt x="2684" y="847"/>
                    <a:pt x="2683" y="846"/>
                    <a:pt x="2683" y="844"/>
                  </a:cubicBezTo>
                  <a:close/>
                  <a:moveTo>
                    <a:pt x="2686" y="867"/>
                  </a:moveTo>
                  <a:cubicBezTo>
                    <a:pt x="2684" y="867"/>
                    <a:pt x="2684" y="867"/>
                    <a:pt x="2684" y="868"/>
                  </a:cubicBezTo>
                  <a:cubicBezTo>
                    <a:pt x="2686" y="867"/>
                    <a:pt x="2686" y="867"/>
                    <a:pt x="2686" y="867"/>
                  </a:cubicBezTo>
                  <a:close/>
                  <a:moveTo>
                    <a:pt x="2684" y="868"/>
                  </a:moveTo>
                  <a:cubicBezTo>
                    <a:pt x="2684" y="871"/>
                    <a:pt x="2686" y="873"/>
                    <a:pt x="2688" y="873"/>
                  </a:cubicBezTo>
                  <a:cubicBezTo>
                    <a:pt x="2692" y="873"/>
                    <a:pt x="2698" y="871"/>
                    <a:pt x="2707" y="868"/>
                  </a:cubicBezTo>
                  <a:close/>
                  <a:moveTo>
                    <a:pt x="1657" y="947"/>
                  </a:moveTo>
                  <a:cubicBezTo>
                    <a:pt x="1664" y="952"/>
                    <a:pt x="1676" y="959"/>
                    <a:pt x="1696" y="963"/>
                  </a:cubicBezTo>
                  <a:lnTo>
                    <a:pt x="1657" y="947"/>
                  </a:lnTo>
                  <a:close/>
                  <a:moveTo>
                    <a:pt x="3318" y="1436"/>
                  </a:moveTo>
                  <a:cubicBezTo>
                    <a:pt x="3314" y="1436"/>
                    <a:pt x="3312" y="1438"/>
                    <a:pt x="3312" y="1444"/>
                  </a:cubicBezTo>
                  <a:lnTo>
                    <a:pt x="3335" y="1444"/>
                  </a:lnTo>
                  <a:cubicBezTo>
                    <a:pt x="3335" y="1444"/>
                    <a:pt x="3326" y="1436"/>
                    <a:pt x="3318" y="1436"/>
                  </a:cubicBezTo>
                  <a:close/>
                  <a:moveTo>
                    <a:pt x="1000" y="1540"/>
                  </a:moveTo>
                  <a:cubicBezTo>
                    <a:pt x="1000" y="1552"/>
                    <a:pt x="1000" y="1565"/>
                    <a:pt x="1012" y="1567"/>
                  </a:cubicBezTo>
                  <a:cubicBezTo>
                    <a:pt x="1010" y="1559"/>
                    <a:pt x="1004" y="1549"/>
                    <a:pt x="1000" y="1540"/>
                  </a:cubicBezTo>
                  <a:close/>
                  <a:moveTo>
                    <a:pt x="4974" y="1694"/>
                  </a:moveTo>
                  <a:cubicBezTo>
                    <a:pt x="4968" y="1694"/>
                    <a:pt x="4962" y="1696"/>
                    <a:pt x="4961" y="1698"/>
                  </a:cubicBezTo>
                  <a:cubicBezTo>
                    <a:pt x="4964" y="1696"/>
                    <a:pt x="4968" y="1696"/>
                    <a:pt x="4974" y="1694"/>
                  </a:cubicBezTo>
                  <a:close/>
                  <a:moveTo>
                    <a:pt x="1611" y="1756"/>
                  </a:moveTo>
                  <a:cubicBezTo>
                    <a:pt x="1608" y="1762"/>
                    <a:pt x="1598" y="1770"/>
                    <a:pt x="1628" y="1770"/>
                  </a:cubicBezTo>
                  <a:lnTo>
                    <a:pt x="1611" y="1756"/>
                  </a:lnTo>
                  <a:close/>
                  <a:moveTo>
                    <a:pt x="933" y="1801"/>
                  </a:moveTo>
                  <a:cubicBezTo>
                    <a:pt x="933" y="1801"/>
                    <a:pt x="933" y="1804"/>
                    <a:pt x="933" y="1809"/>
                  </a:cubicBezTo>
                  <a:cubicBezTo>
                    <a:pt x="910" y="1809"/>
                    <a:pt x="933" y="1828"/>
                    <a:pt x="955" y="1828"/>
                  </a:cubicBezTo>
                  <a:cubicBezTo>
                    <a:pt x="938" y="1815"/>
                    <a:pt x="934" y="1801"/>
                    <a:pt x="933" y="1801"/>
                  </a:cubicBezTo>
                  <a:close/>
                  <a:moveTo>
                    <a:pt x="1562" y="2035"/>
                  </a:moveTo>
                  <a:cubicBezTo>
                    <a:pt x="1566" y="2038"/>
                    <a:pt x="1574" y="2040"/>
                    <a:pt x="1583" y="2040"/>
                  </a:cubicBezTo>
                  <a:cubicBezTo>
                    <a:pt x="1576" y="2037"/>
                    <a:pt x="1568" y="2035"/>
                    <a:pt x="1562" y="2035"/>
                  </a:cubicBezTo>
                  <a:close/>
                  <a:moveTo>
                    <a:pt x="5423" y="2059"/>
                  </a:moveTo>
                  <a:cubicBezTo>
                    <a:pt x="5423" y="2059"/>
                    <a:pt x="5415" y="2066"/>
                    <a:pt x="5409" y="2067"/>
                  </a:cubicBezTo>
                  <a:cubicBezTo>
                    <a:pt x="5404" y="2066"/>
                    <a:pt x="5400" y="2064"/>
                    <a:pt x="5400" y="2059"/>
                  </a:cubicBezTo>
                  <a:cubicBezTo>
                    <a:pt x="5400" y="2066"/>
                    <a:pt x="5404" y="2067"/>
                    <a:pt x="5406" y="2067"/>
                  </a:cubicBezTo>
                  <a:cubicBezTo>
                    <a:pt x="5408" y="2067"/>
                    <a:pt x="5408" y="2067"/>
                    <a:pt x="5409" y="2067"/>
                  </a:cubicBezTo>
                  <a:cubicBezTo>
                    <a:pt x="5411" y="2069"/>
                    <a:pt x="5415" y="2069"/>
                    <a:pt x="5419" y="2069"/>
                  </a:cubicBezTo>
                  <a:cubicBezTo>
                    <a:pt x="5421" y="2066"/>
                    <a:pt x="5423" y="2062"/>
                    <a:pt x="5423" y="2059"/>
                  </a:cubicBezTo>
                  <a:close/>
                  <a:moveTo>
                    <a:pt x="1470" y="2093"/>
                  </a:moveTo>
                  <a:cubicBezTo>
                    <a:pt x="1470" y="2095"/>
                    <a:pt x="1472" y="2096"/>
                    <a:pt x="1472" y="2098"/>
                  </a:cubicBezTo>
                  <a:cubicBezTo>
                    <a:pt x="1481" y="2098"/>
                    <a:pt x="1478" y="2093"/>
                    <a:pt x="1470" y="2093"/>
                  </a:cubicBezTo>
                  <a:close/>
                  <a:moveTo>
                    <a:pt x="1451" y="2104"/>
                  </a:moveTo>
                  <a:cubicBezTo>
                    <a:pt x="1449" y="2108"/>
                    <a:pt x="1449" y="2112"/>
                    <a:pt x="1449" y="2117"/>
                  </a:cubicBezTo>
                  <a:cubicBezTo>
                    <a:pt x="1462" y="2117"/>
                    <a:pt x="1461" y="2109"/>
                    <a:pt x="1451" y="2104"/>
                  </a:cubicBezTo>
                  <a:close/>
                  <a:moveTo>
                    <a:pt x="1449" y="2117"/>
                  </a:moveTo>
                  <a:cubicBezTo>
                    <a:pt x="1495" y="2137"/>
                    <a:pt x="1538" y="2154"/>
                    <a:pt x="1561" y="2174"/>
                  </a:cubicBezTo>
                  <a:cubicBezTo>
                    <a:pt x="1547" y="2162"/>
                    <a:pt x="1542" y="2151"/>
                    <a:pt x="1545" y="2148"/>
                  </a:cubicBezTo>
                  <a:lnTo>
                    <a:pt x="1561" y="2154"/>
                  </a:lnTo>
                  <a:cubicBezTo>
                    <a:pt x="1555" y="2150"/>
                    <a:pt x="1549" y="2146"/>
                    <a:pt x="1547" y="2146"/>
                  </a:cubicBezTo>
                  <a:cubicBezTo>
                    <a:pt x="1545" y="2146"/>
                    <a:pt x="1545" y="2148"/>
                    <a:pt x="1545" y="2148"/>
                  </a:cubicBezTo>
                  <a:lnTo>
                    <a:pt x="1515" y="2137"/>
                  </a:lnTo>
                  <a:cubicBezTo>
                    <a:pt x="1515" y="2137"/>
                    <a:pt x="1515" y="2117"/>
                    <a:pt x="1515" y="2117"/>
                  </a:cubicBezTo>
                  <a:close/>
                  <a:moveTo>
                    <a:pt x="4406" y="2342"/>
                  </a:moveTo>
                  <a:cubicBezTo>
                    <a:pt x="4402" y="2343"/>
                    <a:pt x="4397" y="2345"/>
                    <a:pt x="4389" y="2346"/>
                  </a:cubicBezTo>
                  <a:cubicBezTo>
                    <a:pt x="4397" y="2346"/>
                    <a:pt x="4402" y="2345"/>
                    <a:pt x="4406" y="2342"/>
                  </a:cubicBezTo>
                  <a:close/>
                  <a:moveTo>
                    <a:pt x="4616" y="2463"/>
                  </a:moveTo>
                  <a:cubicBezTo>
                    <a:pt x="4616" y="2463"/>
                    <a:pt x="4616" y="2480"/>
                    <a:pt x="4593" y="2500"/>
                  </a:cubicBezTo>
                  <a:cubicBezTo>
                    <a:pt x="4608" y="2487"/>
                    <a:pt x="4612" y="2475"/>
                    <a:pt x="4621" y="2463"/>
                  </a:cubicBezTo>
                  <a:cubicBezTo>
                    <a:pt x="4619" y="2463"/>
                    <a:pt x="4616" y="2463"/>
                    <a:pt x="4616" y="2463"/>
                  </a:cubicBezTo>
                  <a:close/>
                  <a:moveTo>
                    <a:pt x="6209" y="2558"/>
                  </a:moveTo>
                  <a:cubicBezTo>
                    <a:pt x="6211" y="2559"/>
                    <a:pt x="6213" y="2559"/>
                    <a:pt x="6215" y="2561"/>
                  </a:cubicBezTo>
                  <a:cubicBezTo>
                    <a:pt x="6215" y="2559"/>
                    <a:pt x="6213" y="2558"/>
                    <a:pt x="6209" y="2558"/>
                  </a:cubicBezTo>
                  <a:close/>
                  <a:moveTo>
                    <a:pt x="1561" y="2827"/>
                  </a:moveTo>
                  <a:cubicBezTo>
                    <a:pt x="1576" y="2827"/>
                    <a:pt x="1572" y="2835"/>
                    <a:pt x="1572" y="2835"/>
                  </a:cubicBezTo>
                  <a:cubicBezTo>
                    <a:pt x="1574" y="2835"/>
                    <a:pt x="1576" y="2834"/>
                    <a:pt x="1583" y="2827"/>
                  </a:cubicBezTo>
                  <a:close/>
                  <a:moveTo>
                    <a:pt x="6779" y="2881"/>
                  </a:moveTo>
                  <a:cubicBezTo>
                    <a:pt x="6777" y="2881"/>
                    <a:pt x="6775" y="2882"/>
                    <a:pt x="6771" y="2885"/>
                  </a:cubicBezTo>
                  <a:cubicBezTo>
                    <a:pt x="6771" y="2885"/>
                    <a:pt x="6775" y="2889"/>
                    <a:pt x="6777" y="2893"/>
                  </a:cubicBezTo>
                  <a:cubicBezTo>
                    <a:pt x="6780" y="2885"/>
                    <a:pt x="6780" y="2881"/>
                    <a:pt x="6779" y="2881"/>
                  </a:cubicBezTo>
                  <a:close/>
                  <a:moveTo>
                    <a:pt x="6777" y="2893"/>
                  </a:moveTo>
                  <a:cubicBezTo>
                    <a:pt x="6777" y="2897"/>
                    <a:pt x="6775" y="2900"/>
                    <a:pt x="6775" y="2905"/>
                  </a:cubicBezTo>
                  <a:cubicBezTo>
                    <a:pt x="6782" y="2903"/>
                    <a:pt x="6780" y="2898"/>
                    <a:pt x="6777" y="2893"/>
                  </a:cubicBezTo>
                  <a:close/>
                  <a:moveTo>
                    <a:pt x="5176" y="2866"/>
                  </a:moveTo>
                  <a:lnTo>
                    <a:pt x="5198" y="2905"/>
                  </a:lnTo>
                  <a:lnTo>
                    <a:pt x="5198" y="2866"/>
                  </a:lnTo>
                  <a:close/>
                  <a:moveTo>
                    <a:pt x="572" y="3136"/>
                  </a:moveTo>
                  <a:cubicBezTo>
                    <a:pt x="580" y="3140"/>
                    <a:pt x="584" y="3144"/>
                    <a:pt x="587" y="3144"/>
                  </a:cubicBezTo>
                  <a:cubicBezTo>
                    <a:pt x="586" y="3140"/>
                    <a:pt x="580" y="3137"/>
                    <a:pt x="572" y="3136"/>
                  </a:cubicBezTo>
                  <a:close/>
                  <a:moveTo>
                    <a:pt x="6058" y="3389"/>
                  </a:moveTo>
                  <a:cubicBezTo>
                    <a:pt x="6056" y="3392"/>
                    <a:pt x="6054" y="3397"/>
                    <a:pt x="6052" y="3403"/>
                  </a:cubicBezTo>
                  <a:cubicBezTo>
                    <a:pt x="6054" y="3399"/>
                    <a:pt x="6056" y="3394"/>
                    <a:pt x="6058" y="3389"/>
                  </a:cubicBezTo>
                  <a:close/>
                  <a:moveTo>
                    <a:pt x="7533" y="3578"/>
                  </a:moveTo>
                  <a:lnTo>
                    <a:pt x="7533" y="3595"/>
                  </a:lnTo>
                  <a:lnTo>
                    <a:pt x="7510" y="3595"/>
                  </a:lnTo>
                  <a:cubicBezTo>
                    <a:pt x="7518" y="3589"/>
                    <a:pt x="7525" y="3584"/>
                    <a:pt x="7533" y="3578"/>
                  </a:cubicBezTo>
                  <a:close/>
                  <a:moveTo>
                    <a:pt x="7555" y="3576"/>
                  </a:moveTo>
                  <a:cubicBezTo>
                    <a:pt x="7555" y="3595"/>
                    <a:pt x="7578" y="3615"/>
                    <a:pt x="7578" y="3615"/>
                  </a:cubicBezTo>
                  <a:lnTo>
                    <a:pt x="7555" y="3576"/>
                  </a:lnTo>
                  <a:close/>
                  <a:moveTo>
                    <a:pt x="7489" y="3595"/>
                  </a:moveTo>
                  <a:cubicBezTo>
                    <a:pt x="7489" y="3615"/>
                    <a:pt x="7489" y="3615"/>
                    <a:pt x="7489" y="3634"/>
                  </a:cubicBezTo>
                  <a:cubicBezTo>
                    <a:pt x="7489" y="3615"/>
                    <a:pt x="7489" y="3615"/>
                    <a:pt x="7467" y="3615"/>
                  </a:cubicBezTo>
                  <a:cubicBezTo>
                    <a:pt x="7489" y="3615"/>
                    <a:pt x="7489" y="3595"/>
                    <a:pt x="7489" y="3595"/>
                  </a:cubicBezTo>
                  <a:close/>
                  <a:moveTo>
                    <a:pt x="7691" y="3634"/>
                  </a:moveTo>
                  <a:cubicBezTo>
                    <a:pt x="7691" y="3634"/>
                    <a:pt x="7691" y="3636"/>
                    <a:pt x="7691" y="3636"/>
                  </a:cubicBezTo>
                  <a:cubicBezTo>
                    <a:pt x="7691" y="3634"/>
                    <a:pt x="7691" y="3634"/>
                    <a:pt x="7691" y="3634"/>
                  </a:cubicBezTo>
                  <a:close/>
                  <a:moveTo>
                    <a:pt x="7763" y="3687"/>
                  </a:moveTo>
                  <a:cubicBezTo>
                    <a:pt x="7765" y="3694"/>
                    <a:pt x="7770" y="3699"/>
                    <a:pt x="7778" y="3704"/>
                  </a:cubicBezTo>
                  <a:cubicBezTo>
                    <a:pt x="7770" y="3695"/>
                    <a:pt x="7765" y="3689"/>
                    <a:pt x="7763" y="3687"/>
                  </a:cubicBezTo>
                  <a:close/>
                  <a:moveTo>
                    <a:pt x="6771" y="3712"/>
                  </a:moveTo>
                  <a:cubicBezTo>
                    <a:pt x="6777" y="3723"/>
                    <a:pt x="6782" y="3728"/>
                    <a:pt x="6784" y="3728"/>
                  </a:cubicBezTo>
                  <a:cubicBezTo>
                    <a:pt x="6782" y="3723"/>
                    <a:pt x="6777" y="3716"/>
                    <a:pt x="6771" y="3712"/>
                  </a:cubicBezTo>
                  <a:close/>
                  <a:moveTo>
                    <a:pt x="7778" y="3704"/>
                  </a:moveTo>
                  <a:cubicBezTo>
                    <a:pt x="7786" y="3712"/>
                    <a:pt x="7795" y="3723"/>
                    <a:pt x="7803" y="3731"/>
                  </a:cubicBezTo>
                  <a:cubicBezTo>
                    <a:pt x="7803" y="3731"/>
                    <a:pt x="7803" y="3731"/>
                    <a:pt x="7803" y="3712"/>
                  </a:cubicBezTo>
                  <a:cubicBezTo>
                    <a:pt x="7795" y="3712"/>
                    <a:pt x="7786" y="3708"/>
                    <a:pt x="7778" y="3704"/>
                  </a:cubicBezTo>
                  <a:close/>
                  <a:moveTo>
                    <a:pt x="6771" y="3731"/>
                  </a:moveTo>
                  <a:cubicBezTo>
                    <a:pt x="6760" y="3731"/>
                    <a:pt x="6760" y="3734"/>
                    <a:pt x="6762" y="3741"/>
                  </a:cubicBezTo>
                  <a:cubicBezTo>
                    <a:pt x="6763" y="3736"/>
                    <a:pt x="6771" y="3731"/>
                    <a:pt x="6771" y="3731"/>
                  </a:cubicBezTo>
                  <a:close/>
                  <a:moveTo>
                    <a:pt x="6762" y="3741"/>
                  </a:moveTo>
                  <a:cubicBezTo>
                    <a:pt x="6760" y="3744"/>
                    <a:pt x="6760" y="3747"/>
                    <a:pt x="6765" y="3749"/>
                  </a:cubicBezTo>
                  <a:cubicBezTo>
                    <a:pt x="6763" y="3746"/>
                    <a:pt x="6762" y="3744"/>
                    <a:pt x="6762" y="3741"/>
                  </a:cubicBezTo>
                  <a:close/>
                  <a:moveTo>
                    <a:pt x="7616" y="3787"/>
                  </a:moveTo>
                  <a:cubicBezTo>
                    <a:pt x="7618" y="3789"/>
                    <a:pt x="7620" y="3791"/>
                    <a:pt x="7623" y="3792"/>
                  </a:cubicBezTo>
                  <a:cubicBezTo>
                    <a:pt x="7623" y="3791"/>
                    <a:pt x="7623" y="3789"/>
                    <a:pt x="7623" y="3787"/>
                  </a:cubicBezTo>
                  <a:close/>
                  <a:moveTo>
                    <a:pt x="7612" y="3807"/>
                  </a:moveTo>
                  <a:cubicBezTo>
                    <a:pt x="7618" y="3812"/>
                    <a:pt x="7623" y="3817"/>
                    <a:pt x="7623" y="3826"/>
                  </a:cubicBezTo>
                  <a:lnTo>
                    <a:pt x="7623" y="3807"/>
                  </a:lnTo>
                  <a:close/>
                  <a:moveTo>
                    <a:pt x="7623" y="3792"/>
                  </a:moveTo>
                  <a:cubicBezTo>
                    <a:pt x="7627" y="3828"/>
                    <a:pt x="7669" y="3846"/>
                    <a:pt x="7669" y="3846"/>
                  </a:cubicBezTo>
                  <a:cubicBezTo>
                    <a:pt x="7669" y="3846"/>
                    <a:pt x="7669" y="3826"/>
                    <a:pt x="7646" y="3807"/>
                  </a:cubicBezTo>
                  <a:cubicBezTo>
                    <a:pt x="7638" y="3800"/>
                    <a:pt x="7631" y="3797"/>
                    <a:pt x="7623" y="3792"/>
                  </a:cubicBezTo>
                  <a:close/>
                  <a:moveTo>
                    <a:pt x="6413" y="3858"/>
                  </a:moveTo>
                  <a:cubicBezTo>
                    <a:pt x="6413" y="3858"/>
                    <a:pt x="6420" y="3870"/>
                    <a:pt x="6416" y="3870"/>
                  </a:cubicBezTo>
                  <a:cubicBezTo>
                    <a:pt x="6416" y="3870"/>
                    <a:pt x="6415" y="3868"/>
                    <a:pt x="6411" y="3865"/>
                  </a:cubicBezTo>
                  <a:lnTo>
                    <a:pt x="6433" y="3884"/>
                  </a:lnTo>
                  <a:cubicBezTo>
                    <a:pt x="6416" y="3863"/>
                    <a:pt x="6413" y="3858"/>
                    <a:pt x="6413" y="3858"/>
                  </a:cubicBezTo>
                  <a:close/>
                  <a:moveTo>
                    <a:pt x="7546" y="3860"/>
                  </a:moveTo>
                  <a:cubicBezTo>
                    <a:pt x="7552" y="3870"/>
                    <a:pt x="7555" y="3879"/>
                    <a:pt x="7555" y="3884"/>
                  </a:cubicBezTo>
                  <a:cubicBezTo>
                    <a:pt x="7555" y="3876"/>
                    <a:pt x="7552" y="3867"/>
                    <a:pt x="7546" y="3860"/>
                  </a:cubicBezTo>
                  <a:close/>
                  <a:moveTo>
                    <a:pt x="7601" y="3865"/>
                  </a:moveTo>
                  <a:cubicBezTo>
                    <a:pt x="7623" y="3904"/>
                    <a:pt x="7623" y="3904"/>
                    <a:pt x="7646" y="3904"/>
                  </a:cubicBezTo>
                  <a:lnTo>
                    <a:pt x="7623" y="3884"/>
                  </a:lnTo>
                  <a:cubicBezTo>
                    <a:pt x="7623" y="3884"/>
                    <a:pt x="7601" y="3865"/>
                    <a:pt x="7601" y="3865"/>
                  </a:cubicBezTo>
                  <a:close/>
                  <a:moveTo>
                    <a:pt x="6209" y="3923"/>
                  </a:moveTo>
                  <a:cubicBezTo>
                    <a:pt x="6209" y="3923"/>
                    <a:pt x="6209" y="3923"/>
                    <a:pt x="6209" y="3923"/>
                  </a:cubicBezTo>
                  <a:cubicBezTo>
                    <a:pt x="6209" y="3923"/>
                    <a:pt x="6209" y="3923"/>
                    <a:pt x="6209" y="3923"/>
                  </a:cubicBezTo>
                  <a:close/>
                  <a:moveTo>
                    <a:pt x="6209" y="3923"/>
                  </a:moveTo>
                  <a:cubicBezTo>
                    <a:pt x="6209" y="3933"/>
                    <a:pt x="6207" y="3938"/>
                    <a:pt x="6205" y="3942"/>
                  </a:cubicBezTo>
                  <a:lnTo>
                    <a:pt x="6209" y="3942"/>
                  </a:lnTo>
                  <a:cubicBezTo>
                    <a:pt x="6209" y="3938"/>
                    <a:pt x="6209" y="3933"/>
                    <a:pt x="6209" y="3923"/>
                  </a:cubicBezTo>
                  <a:close/>
                  <a:moveTo>
                    <a:pt x="6209" y="3942"/>
                  </a:moveTo>
                  <a:cubicBezTo>
                    <a:pt x="6209" y="3942"/>
                    <a:pt x="6209" y="3942"/>
                    <a:pt x="6209" y="3942"/>
                  </a:cubicBezTo>
                  <a:cubicBezTo>
                    <a:pt x="6209" y="3942"/>
                    <a:pt x="6209" y="3942"/>
                    <a:pt x="6209" y="3942"/>
                  </a:cubicBezTo>
                  <a:close/>
                  <a:moveTo>
                    <a:pt x="6209" y="3942"/>
                  </a:moveTo>
                  <a:cubicBezTo>
                    <a:pt x="6209" y="3942"/>
                    <a:pt x="6209" y="3942"/>
                    <a:pt x="6209" y="3942"/>
                  </a:cubicBezTo>
                  <a:cubicBezTo>
                    <a:pt x="6209" y="3942"/>
                    <a:pt x="6209" y="3942"/>
                    <a:pt x="6209" y="3942"/>
                  </a:cubicBezTo>
                  <a:close/>
                  <a:moveTo>
                    <a:pt x="6209" y="3942"/>
                  </a:moveTo>
                  <a:cubicBezTo>
                    <a:pt x="6209" y="3942"/>
                    <a:pt x="6209" y="3942"/>
                    <a:pt x="6209" y="3942"/>
                  </a:cubicBezTo>
                  <a:cubicBezTo>
                    <a:pt x="6209" y="3942"/>
                    <a:pt x="6209" y="3942"/>
                    <a:pt x="6209" y="3942"/>
                  </a:cubicBezTo>
                  <a:close/>
                  <a:moveTo>
                    <a:pt x="6118" y="3962"/>
                  </a:moveTo>
                  <a:cubicBezTo>
                    <a:pt x="6118" y="3978"/>
                    <a:pt x="6137" y="3996"/>
                    <a:pt x="6141" y="4013"/>
                  </a:cubicBezTo>
                  <a:cubicBezTo>
                    <a:pt x="6141" y="4010"/>
                    <a:pt x="6141" y="4005"/>
                    <a:pt x="6141" y="3999"/>
                  </a:cubicBezTo>
                  <a:cubicBezTo>
                    <a:pt x="6141" y="3981"/>
                    <a:pt x="6118" y="3981"/>
                    <a:pt x="6118" y="3962"/>
                  </a:cubicBezTo>
                  <a:close/>
                  <a:moveTo>
                    <a:pt x="5849" y="4076"/>
                  </a:moveTo>
                  <a:lnTo>
                    <a:pt x="5871" y="4096"/>
                  </a:lnTo>
                  <a:lnTo>
                    <a:pt x="5871" y="4076"/>
                  </a:lnTo>
                  <a:close/>
                  <a:moveTo>
                    <a:pt x="7018" y="4173"/>
                  </a:moveTo>
                  <a:cubicBezTo>
                    <a:pt x="7018" y="4183"/>
                    <a:pt x="7018" y="4183"/>
                    <a:pt x="7020" y="4183"/>
                  </a:cubicBezTo>
                  <a:cubicBezTo>
                    <a:pt x="7022" y="4183"/>
                    <a:pt x="7027" y="4183"/>
                    <a:pt x="7039" y="4191"/>
                  </a:cubicBezTo>
                  <a:lnTo>
                    <a:pt x="7018" y="4191"/>
                  </a:lnTo>
                  <a:cubicBezTo>
                    <a:pt x="6995" y="4173"/>
                    <a:pt x="6995" y="4173"/>
                    <a:pt x="7018" y="4173"/>
                  </a:cubicBezTo>
                  <a:close/>
                  <a:moveTo>
                    <a:pt x="7489" y="4191"/>
                  </a:moveTo>
                  <a:cubicBezTo>
                    <a:pt x="7489" y="4191"/>
                    <a:pt x="7489" y="4191"/>
                    <a:pt x="7489" y="4191"/>
                  </a:cubicBezTo>
                  <a:close/>
                  <a:moveTo>
                    <a:pt x="7399" y="4191"/>
                  </a:moveTo>
                  <a:cubicBezTo>
                    <a:pt x="7390" y="4191"/>
                    <a:pt x="7388" y="4194"/>
                    <a:pt x="7390" y="4201"/>
                  </a:cubicBezTo>
                  <a:cubicBezTo>
                    <a:pt x="7391" y="4197"/>
                    <a:pt x="7395" y="4196"/>
                    <a:pt x="7399" y="4191"/>
                  </a:cubicBezTo>
                  <a:close/>
                  <a:moveTo>
                    <a:pt x="5513" y="4191"/>
                  </a:moveTo>
                  <a:cubicBezTo>
                    <a:pt x="5513" y="4204"/>
                    <a:pt x="5515" y="4212"/>
                    <a:pt x="5517" y="4217"/>
                  </a:cubicBezTo>
                  <a:cubicBezTo>
                    <a:pt x="5521" y="4217"/>
                    <a:pt x="5519" y="4209"/>
                    <a:pt x="5513" y="4191"/>
                  </a:cubicBezTo>
                  <a:close/>
                  <a:moveTo>
                    <a:pt x="7435" y="4222"/>
                  </a:moveTo>
                  <a:lnTo>
                    <a:pt x="7444" y="4230"/>
                  </a:lnTo>
                  <a:cubicBezTo>
                    <a:pt x="7444" y="4233"/>
                    <a:pt x="7442" y="4234"/>
                    <a:pt x="7442" y="4234"/>
                  </a:cubicBezTo>
                  <a:cubicBezTo>
                    <a:pt x="7440" y="4234"/>
                    <a:pt x="7439" y="4230"/>
                    <a:pt x="7435" y="4222"/>
                  </a:cubicBezTo>
                  <a:close/>
                  <a:moveTo>
                    <a:pt x="7599" y="4441"/>
                  </a:moveTo>
                  <a:cubicBezTo>
                    <a:pt x="7601" y="4446"/>
                    <a:pt x="7601" y="4451"/>
                    <a:pt x="7601" y="4460"/>
                  </a:cubicBezTo>
                  <a:cubicBezTo>
                    <a:pt x="7601" y="4454"/>
                    <a:pt x="7601" y="4447"/>
                    <a:pt x="7601" y="4441"/>
                  </a:cubicBezTo>
                  <a:cubicBezTo>
                    <a:pt x="7601" y="4441"/>
                    <a:pt x="7599" y="4441"/>
                    <a:pt x="7599" y="4441"/>
                  </a:cubicBezTo>
                  <a:close/>
                  <a:moveTo>
                    <a:pt x="7716" y="4417"/>
                  </a:moveTo>
                  <a:cubicBezTo>
                    <a:pt x="7721" y="4436"/>
                    <a:pt x="7737" y="4460"/>
                    <a:pt x="7737" y="4460"/>
                  </a:cubicBezTo>
                  <a:cubicBezTo>
                    <a:pt x="7737" y="4446"/>
                    <a:pt x="7721" y="4418"/>
                    <a:pt x="7716" y="4417"/>
                  </a:cubicBezTo>
                  <a:close/>
                  <a:moveTo>
                    <a:pt x="7569" y="4472"/>
                  </a:moveTo>
                  <a:cubicBezTo>
                    <a:pt x="7565" y="4481"/>
                    <a:pt x="7578" y="4485"/>
                    <a:pt x="7578" y="4499"/>
                  </a:cubicBezTo>
                  <a:lnTo>
                    <a:pt x="7578" y="4480"/>
                  </a:lnTo>
                  <a:cubicBezTo>
                    <a:pt x="7574" y="4477"/>
                    <a:pt x="7572" y="4473"/>
                    <a:pt x="7569" y="4472"/>
                  </a:cubicBezTo>
                  <a:close/>
                  <a:moveTo>
                    <a:pt x="7286" y="4499"/>
                  </a:moveTo>
                  <a:cubicBezTo>
                    <a:pt x="7293" y="4510"/>
                    <a:pt x="7301" y="4525"/>
                    <a:pt x="7307" y="4538"/>
                  </a:cubicBezTo>
                  <a:lnTo>
                    <a:pt x="7286" y="4538"/>
                  </a:lnTo>
                  <a:cubicBezTo>
                    <a:pt x="7286" y="4518"/>
                    <a:pt x="7286" y="4518"/>
                    <a:pt x="7286" y="4499"/>
                  </a:cubicBezTo>
                  <a:close/>
                  <a:moveTo>
                    <a:pt x="7533" y="4518"/>
                  </a:moveTo>
                  <a:cubicBezTo>
                    <a:pt x="7533" y="4528"/>
                    <a:pt x="7533" y="4538"/>
                    <a:pt x="7533" y="4538"/>
                  </a:cubicBezTo>
                  <a:cubicBezTo>
                    <a:pt x="7533" y="4538"/>
                    <a:pt x="7533" y="4538"/>
                    <a:pt x="7533" y="4557"/>
                  </a:cubicBezTo>
                  <a:cubicBezTo>
                    <a:pt x="7555" y="4538"/>
                    <a:pt x="7533" y="4538"/>
                    <a:pt x="7533" y="4518"/>
                  </a:cubicBezTo>
                  <a:cubicBezTo>
                    <a:pt x="7533" y="4518"/>
                    <a:pt x="7533" y="4518"/>
                    <a:pt x="7533" y="4518"/>
                  </a:cubicBezTo>
                  <a:close/>
                  <a:moveTo>
                    <a:pt x="5100" y="4570"/>
                  </a:moveTo>
                  <a:cubicBezTo>
                    <a:pt x="5096" y="4570"/>
                    <a:pt x="5102" y="4581"/>
                    <a:pt x="5106" y="4581"/>
                  </a:cubicBezTo>
                  <a:cubicBezTo>
                    <a:pt x="5108" y="4581"/>
                    <a:pt x="5108" y="4580"/>
                    <a:pt x="5108" y="4577"/>
                  </a:cubicBezTo>
                  <a:cubicBezTo>
                    <a:pt x="5104" y="4572"/>
                    <a:pt x="5102" y="4570"/>
                    <a:pt x="5100" y="4570"/>
                  </a:cubicBezTo>
                  <a:close/>
                  <a:moveTo>
                    <a:pt x="7533" y="4518"/>
                  </a:moveTo>
                  <a:cubicBezTo>
                    <a:pt x="7555" y="4557"/>
                    <a:pt x="7555" y="4577"/>
                    <a:pt x="7578" y="4596"/>
                  </a:cubicBezTo>
                  <a:lnTo>
                    <a:pt x="7555" y="4557"/>
                  </a:lnTo>
                  <a:cubicBezTo>
                    <a:pt x="7555" y="4557"/>
                    <a:pt x="7555" y="4538"/>
                    <a:pt x="7533" y="4518"/>
                  </a:cubicBezTo>
                  <a:close/>
                  <a:moveTo>
                    <a:pt x="5151" y="4652"/>
                  </a:moveTo>
                  <a:cubicBezTo>
                    <a:pt x="5153" y="4661"/>
                    <a:pt x="5153" y="4667"/>
                    <a:pt x="5153" y="4672"/>
                  </a:cubicBezTo>
                  <a:cubicBezTo>
                    <a:pt x="5153" y="4662"/>
                    <a:pt x="5153" y="4657"/>
                    <a:pt x="5151" y="4652"/>
                  </a:cubicBezTo>
                  <a:close/>
                  <a:moveTo>
                    <a:pt x="7046" y="4678"/>
                  </a:moveTo>
                  <a:cubicBezTo>
                    <a:pt x="7046" y="4678"/>
                    <a:pt x="7056" y="4698"/>
                    <a:pt x="7069" y="4715"/>
                  </a:cubicBezTo>
                  <a:lnTo>
                    <a:pt x="7061" y="4711"/>
                  </a:lnTo>
                  <a:cubicBezTo>
                    <a:pt x="7052" y="4688"/>
                    <a:pt x="7046" y="4678"/>
                    <a:pt x="7046" y="4678"/>
                  </a:cubicBezTo>
                  <a:close/>
                  <a:moveTo>
                    <a:pt x="5326" y="4744"/>
                  </a:moveTo>
                  <a:cubicBezTo>
                    <a:pt x="5328" y="4744"/>
                    <a:pt x="5330" y="4746"/>
                    <a:pt x="5334" y="4749"/>
                  </a:cubicBezTo>
                  <a:cubicBezTo>
                    <a:pt x="5334" y="4754"/>
                    <a:pt x="5332" y="4756"/>
                    <a:pt x="5330" y="4757"/>
                  </a:cubicBezTo>
                  <a:cubicBezTo>
                    <a:pt x="5328" y="4751"/>
                    <a:pt x="5325" y="4744"/>
                    <a:pt x="5326" y="4744"/>
                  </a:cubicBezTo>
                  <a:close/>
                  <a:moveTo>
                    <a:pt x="7144" y="4754"/>
                  </a:moveTo>
                  <a:cubicBezTo>
                    <a:pt x="7144" y="4754"/>
                    <a:pt x="7146" y="4757"/>
                    <a:pt x="7150" y="4765"/>
                  </a:cubicBezTo>
                  <a:cubicBezTo>
                    <a:pt x="7150" y="4761"/>
                    <a:pt x="7146" y="4754"/>
                    <a:pt x="7144" y="4754"/>
                  </a:cubicBezTo>
                  <a:close/>
                  <a:moveTo>
                    <a:pt x="7024" y="4735"/>
                  </a:moveTo>
                  <a:cubicBezTo>
                    <a:pt x="7020" y="4736"/>
                    <a:pt x="7018" y="4741"/>
                    <a:pt x="7018" y="4749"/>
                  </a:cubicBezTo>
                  <a:lnTo>
                    <a:pt x="7037" y="4765"/>
                  </a:lnTo>
                  <a:cubicBezTo>
                    <a:pt x="7035" y="4756"/>
                    <a:pt x="7029" y="4746"/>
                    <a:pt x="7024" y="4735"/>
                  </a:cubicBezTo>
                  <a:close/>
                  <a:moveTo>
                    <a:pt x="5289" y="4749"/>
                  </a:moveTo>
                  <a:cubicBezTo>
                    <a:pt x="5289" y="4749"/>
                    <a:pt x="5289" y="4769"/>
                    <a:pt x="5289" y="4769"/>
                  </a:cubicBezTo>
                  <a:cubicBezTo>
                    <a:pt x="5311" y="4769"/>
                    <a:pt x="5289" y="4749"/>
                    <a:pt x="5289" y="4749"/>
                  </a:cubicBezTo>
                  <a:close/>
                  <a:moveTo>
                    <a:pt x="7129" y="4744"/>
                  </a:moveTo>
                  <a:lnTo>
                    <a:pt x="7129" y="4769"/>
                  </a:lnTo>
                  <a:cubicBezTo>
                    <a:pt x="7135" y="4770"/>
                    <a:pt x="7141" y="4772"/>
                    <a:pt x="7144" y="4772"/>
                  </a:cubicBezTo>
                  <a:cubicBezTo>
                    <a:pt x="7137" y="4761"/>
                    <a:pt x="7133" y="4751"/>
                    <a:pt x="7129" y="4744"/>
                  </a:cubicBezTo>
                  <a:close/>
                  <a:moveTo>
                    <a:pt x="7037" y="4765"/>
                  </a:moveTo>
                  <a:cubicBezTo>
                    <a:pt x="7039" y="4772"/>
                    <a:pt x="7039" y="4780"/>
                    <a:pt x="7039" y="4788"/>
                  </a:cubicBezTo>
                  <a:cubicBezTo>
                    <a:pt x="7039" y="4769"/>
                    <a:pt x="7039" y="4769"/>
                    <a:pt x="7039" y="4769"/>
                  </a:cubicBezTo>
                  <a:lnTo>
                    <a:pt x="7037" y="4765"/>
                  </a:lnTo>
                  <a:close/>
                  <a:moveTo>
                    <a:pt x="7150" y="4765"/>
                  </a:moveTo>
                  <a:cubicBezTo>
                    <a:pt x="7150" y="4769"/>
                    <a:pt x="7150" y="4772"/>
                    <a:pt x="7144" y="4772"/>
                  </a:cubicBezTo>
                  <a:cubicBezTo>
                    <a:pt x="7144" y="4772"/>
                    <a:pt x="7144" y="4772"/>
                    <a:pt x="7144" y="4772"/>
                  </a:cubicBezTo>
                  <a:cubicBezTo>
                    <a:pt x="7146" y="4777"/>
                    <a:pt x="7148" y="4782"/>
                    <a:pt x="7152" y="4788"/>
                  </a:cubicBezTo>
                  <a:cubicBezTo>
                    <a:pt x="7152" y="4778"/>
                    <a:pt x="7158" y="4778"/>
                    <a:pt x="7159" y="4778"/>
                  </a:cubicBezTo>
                  <a:cubicBezTo>
                    <a:pt x="7163" y="4778"/>
                    <a:pt x="7163" y="4778"/>
                    <a:pt x="7152" y="4769"/>
                  </a:cubicBezTo>
                  <a:cubicBezTo>
                    <a:pt x="7152" y="4767"/>
                    <a:pt x="7150" y="4765"/>
                    <a:pt x="7150" y="4765"/>
                  </a:cubicBezTo>
                  <a:close/>
                  <a:moveTo>
                    <a:pt x="6995" y="4806"/>
                  </a:moveTo>
                  <a:cubicBezTo>
                    <a:pt x="6995" y="4825"/>
                    <a:pt x="6995" y="4825"/>
                    <a:pt x="6995" y="4825"/>
                  </a:cubicBezTo>
                  <a:cubicBezTo>
                    <a:pt x="6999" y="4830"/>
                    <a:pt x="7001" y="4832"/>
                    <a:pt x="7003" y="4832"/>
                  </a:cubicBezTo>
                  <a:cubicBezTo>
                    <a:pt x="7009" y="4832"/>
                    <a:pt x="6995" y="4806"/>
                    <a:pt x="6995" y="4806"/>
                  </a:cubicBezTo>
                  <a:close/>
                  <a:moveTo>
                    <a:pt x="6937" y="4961"/>
                  </a:moveTo>
                  <a:cubicBezTo>
                    <a:pt x="6939" y="4961"/>
                    <a:pt x="6939" y="4961"/>
                    <a:pt x="6939" y="4962"/>
                  </a:cubicBezTo>
                  <a:cubicBezTo>
                    <a:pt x="6939" y="4962"/>
                    <a:pt x="6937" y="4961"/>
                    <a:pt x="6937" y="4961"/>
                  </a:cubicBezTo>
                  <a:close/>
                  <a:moveTo>
                    <a:pt x="6726" y="5038"/>
                  </a:moveTo>
                  <a:cubicBezTo>
                    <a:pt x="6746" y="5056"/>
                    <a:pt x="6726" y="5056"/>
                    <a:pt x="6748" y="5075"/>
                  </a:cubicBezTo>
                  <a:cubicBezTo>
                    <a:pt x="6748" y="5075"/>
                    <a:pt x="6748" y="5056"/>
                    <a:pt x="6726" y="5038"/>
                  </a:cubicBezTo>
                  <a:close/>
                  <a:moveTo>
                    <a:pt x="6590" y="5133"/>
                  </a:moveTo>
                  <a:cubicBezTo>
                    <a:pt x="6590" y="5133"/>
                    <a:pt x="6590" y="5133"/>
                    <a:pt x="6590" y="5133"/>
                  </a:cubicBezTo>
                  <a:cubicBezTo>
                    <a:pt x="6590" y="5133"/>
                    <a:pt x="6590" y="5133"/>
                    <a:pt x="6590" y="5133"/>
                  </a:cubicBezTo>
                  <a:close/>
                  <a:moveTo>
                    <a:pt x="2462" y="5312"/>
                  </a:moveTo>
                  <a:cubicBezTo>
                    <a:pt x="2460" y="5312"/>
                    <a:pt x="2460" y="5316"/>
                    <a:pt x="2460" y="5325"/>
                  </a:cubicBezTo>
                  <a:lnTo>
                    <a:pt x="2473" y="5325"/>
                  </a:lnTo>
                  <a:cubicBezTo>
                    <a:pt x="2469" y="5319"/>
                    <a:pt x="2466" y="5312"/>
                    <a:pt x="2462" y="5312"/>
                  </a:cubicBezTo>
                  <a:close/>
                  <a:moveTo>
                    <a:pt x="1762" y="5325"/>
                  </a:moveTo>
                  <a:cubicBezTo>
                    <a:pt x="1762" y="5325"/>
                    <a:pt x="1762" y="5325"/>
                    <a:pt x="1762" y="5325"/>
                  </a:cubicBezTo>
                  <a:close/>
                  <a:moveTo>
                    <a:pt x="2773" y="5325"/>
                  </a:moveTo>
                  <a:cubicBezTo>
                    <a:pt x="2773" y="5325"/>
                    <a:pt x="2773" y="5325"/>
                    <a:pt x="2773" y="5325"/>
                  </a:cubicBezTo>
                  <a:close/>
                  <a:moveTo>
                    <a:pt x="2728" y="5325"/>
                  </a:moveTo>
                  <a:cubicBezTo>
                    <a:pt x="2707" y="5325"/>
                    <a:pt x="2707" y="5325"/>
                    <a:pt x="2707" y="5345"/>
                  </a:cubicBezTo>
                  <a:lnTo>
                    <a:pt x="2728" y="5364"/>
                  </a:lnTo>
                  <a:cubicBezTo>
                    <a:pt x="2728" y="5345"/>
                    <a:pt x="2728" y="5345"/>
                    <a:pt x="2728" y="5325"/>
                  </a:cubicBezTo>
                  <a:close/>
                  <a:moveTo>
                    <a:pt x="5670" y="5345"/>
                  </a:moveTo>
                  <a:cubicBezTo>
                    <a:pt x="5670" y="5345"/>
                    <a:pt x="5692" y="5364"/>
                    <a:pt x="5692" y="5364"/>
                  </a:cubicBezTo>
                  <a:cubicBezTo>
                    <a:pt x="5692" y="5364"/>
                    <a:pt x="5692" y="5345"/>
                    <a:pt x="5670" y="5345"/>
                  </a:cubicBezTo>
                  <a:close/>
                  <a:moveTo>
                    <a:pt x="1449" y="5383"/>
                  </a:moveTo>
                  <a:cubicBezTo>
                    <a:pt x="1449" y="5383"/>
                    <a:pt x="1449" y="5383"/>
                    <a:pt x="1449" y="5383"/>
                  </a:cubicBezTo>
                  <a:close/>
                  <a:moveTo>
                    <a:pt x="1472" y="5383"/>
                  </a:moveTo>
                  <a:cubicBezTo>
                    <a:pt x="1472" y="5383"/>
                    <a:pt x="1472" y="5383"/>
                    <a:pt x="1472" y="5383"/>
                  </a:cubicBezTo>
                  <a:cubicBezTo>
                    <a:pt x="1472" y="5383"/>
                    <a:pt x="1472" y="5383"/>
                    <a:pt x="1472" y="5383"/>
                  </a:cubicBezTo>
                  <a:close/>
                  <a:moveTo>
                    <a:pt x="1449" y="5383"/>
                  </a:moveTo>
                  <a:cubicBezTo>
                    <a:pt x="1449" y="5383"/>
                    <a:pt x="1449" y="5383"/>
                    <a:pt x="1449" y="5383"/>
                  </a:cubicBezTo>
                  <a:close/>
                  <a:moveTo>
                    <a:pt x="1472" y="5383"/>
                  </a:moveTo>
                  <a:cubicBezTo>
                    <a:pt x="1472" y="5383"/>
                    <a:pt x="1472" y="5383"/>
                    <a:pt x="1472" y="5383"/>
                  </a:cubicBezTo>
                  <a:cubicBezTo>
                    <a:pt x="1472" y="5383"/>
                    <a:pt x="1472" y="5383"/>
                    <a:pt x="1472" y="5383"/>
                  </a:cubicBezTo>
                  <a:close/>
                  <a:moveTo>
                    <a:pt x="1472" y="5383"/>
                  </a:moveTo>
                  <a:cubicBezTo>
                    <a:pt x="1472" y="5383"/>
                    <a:pt x="1472" y="5383"/>
                    <a:pt x="1472" y="5383"/>
                  </a:cubicBezTo>
                  <a:cubicBezTo>
                    <a:pt x="1472" y="5383"/>
                    <a:pt x="1472" y="5383"/>
                    <a:pt x="1472" y="5383"/>
                  </a:cubicBezTo>
                  <a:close/>
                  <a:moveTo>
                    <a:pt x="1472" y="5383"/>
                  </a:moveTo>
                  <a:cubicBezTo>
                    <a:pt x="1472" y="5383"/>
                    <a:pt x="1472" y="5383"/>
                    <a:pt x="1472" y="5383"/>
                  </a:cubicBezTo>
                  <a:cubicBezTo>
                    <a:pt x="1472" y="5383"/>
                    <a:pt x="1472" y="5383"/>
                    <a:pt x="1472" y="5383"/>
                  </a:cubicBezTo>
                  <a:close/>
                  <a:moveTo>
                    <a:pt x="6073" y="5383"/>
                  </a:moveTo>
                  <a:cubicBezTo>
                    <a:pt x="6085" y="5393"/>
                    <a:pt x="6090" y="5398"/>
                    <a:pt x="6096" y="5400"/>
                  </a:cubicBezTo>
                  <a:cubicBezTo>
                    <a:pt x="6086" y="5393"/>
                    <a:pt x="6075" y="5383"/>
                    <a:pt x="6073" y="5383"/>
                  </a:cubicBezTo>
                  <a:close/>
                  <a:moveTo>
                    <a:pt x="6096" y="5400"/>
                  </a:moveTo>
                  <a:cubicBezTo>
                    <a:pt x="6103" y="5404"/>
                    <a:pt x="6109" y="5408"/>
                    <a:pt x="6115" y="5408"/>
                  </a:cubicBezTo>
                  <a:cubicBezTo>
                    <a:pt x="6117" y="5408"/>
                    <a:pt x="6118" y="5406"/>
                    <a:pt x="6118" y="5403"/>
                  </a:cubicBezTo>
                  <a:cubicBezTo>
                    <a:pt x="6107" y="5403"/>
                    <a:pt x="6102" y="5403"/>
                    <a:pt x="6096" y="5400"/>
                  </a:cubicBezTo>
                  <a:close/>
                  <a:moveTo>
                    <a:pt x="1044" y="5479"/>
                  </a:moveTo>
                  <a:lnTo>
                    <a:pt x="1066" y="5498"/>
                  </a:lnTo>
                  <a:lnTo>
                    <a:pt x="1066" y="5479"/>
                  </a:lnTo>
                  <a:close/>
                  <a:moveTo>
                    <a:pt x="916" y="5529"/>
                  </a:moveTo>
                  <a:cubicBezTo>
                    <a:pt x="914" y="5529"/>
                    <a:pt x="912" y="5534"/>
                    <a:pt x="912" y="5537"/>
                  </a:cubicBezTo>
                  <a:lnTo>
                    <a:pt x="923" y="5537"/>
                  </a:lnTo>
                  <a:cubicBezTo>
                    <a:pt x="919" y="5532"/>
                    <a:pt x="917" y="5529"/>
                    <a:pt x="916" y="5529"/>
                  </a:cubicBezTo>
                  <a:close/>
                  <a:moveTo>
                    <a:pt x="910" y="5537"/>
                  </a:moveTo>
                  <a:cubicBezTo>
                    <a:pt x="910" y="5537"/>
                    <a:pt x="910" y="5537"/>
                    <a:pt x="912" y="5537"/>
                  </a:cubicBezTo>
                  <a:cubicBezTo>
                    <a:pt x="912" y="5537"/>
                    <a:pt x="912" y="5537"/>
                    <a:pt x="912" y="5537"/>
                  </a:cubicBezTo>
                  <a:close/>
                  <a:moveTo>
                    <a:pt x="923" y="5537"/>
                  </a:moveTo>
                  <a:cubicBezTo>
                    <a:pt x="933" y="5538"/>
                    <a:pt x="933" y="5542"/>
                    <a:pt x="933" y="5556"/>
                  </a:cubicBezTo>
                  <a:cubicBezTo>
                    <a:pt x="929" y="5546"/>
                    <a:pt x="927" y="5542"/>
                    <a:pt x="923" y="5537"/>
                  </a:cubicBezTo>
                  <a:close/>
                  <a:moveTo>
                    <a:pt x="3065" y="5593"/>
                  </a:moveTo>
                  <a:cubicBezTo>
                    <a:pt x="3065" y="5593"/>
                    <a:pt x="3065" y="5593"/>
                    <a:pt x="3065" y="5595"/>
                  </a:cubicBezTo>
                  <a:cubicBezTo>
                    <a:pt x="3065" y="5595"/>
                    <a:pt x="3065" y="5595"/>
                    <a:pt x="3065" y="5595"/>
                  </a:cubicBezTo>
                  <a:cubicBezTo>
                    <a:pt x="3065" y="5593"/>
                    <a:pt x="3065" y="5593"/>
                    <a:pt x="3065" y="5593"/>
                  </a:cubicBezTo>
                  <a:close/>
                  <a:moveTo>
                    <a:pt x="3065" y="5595"/>
                  </a:moveTo>
                  <a:cubicBezTo>
                    <a:pt x="3065" y="5614"/>
                    <a:pt x="3065" y="5614"/>
                    <a:pt x="3065" y="5614"/>
                  </a:cubicBezTo>
                  <a:cubicBezTo>
                    <a:pt x="3075" y="5614"/>
                    <a:pt x="3073" y="5606"/>
                    <a:pt x="3065" y="5595"/>
                  </a:cubicBezTo>
                  <a:close/>
                  <a:moveTo>
                    <a:pt x="2841" y="5651"/>
                  </a:moveTo>
                  <a:cubicBezTo>
                    <a:pt x="2841" y="5666"/>
                    <a:pt x="2841" y="5671"/>
                    <a:pt x="2850" y="5671"/>
                  </a:cubicBezTo>
                  <a:cubicBezTo>
                    <a:pt x="2849" y="5666"/>
                    <a:pt x="2845" y="5659"/>
                    <a:pt x="2841" y="5651"/>
                  </a:cubicBezTo>
                  <a:close/>
                  <a:moveTo>
                    <a:pt x="2617" y="5651"/>
                  </a:moveTo>
                  <a:cubicBezTo>
                    <a:pt x="2639" y="5671"/>
                    <a:pt x="2639" y="5671"/>
                    <a:pt x="2639" y="5671"/>
                  </a:cubicBezTo>
                  <a:cubicBezTo>
                    <a:pt x="2639" y="5671"/>
                    <a:pt x="2639" y="5651"/>
                    <a:pt x="2617" y="5651"/>
                  </a:cubicBezTo>
                  <a:close/>
                  <a:moveTo>
                    <a:pt x="2790" y="5640"/>
                  </a:moveTo>
                  <a:cubicBezTo>
                    <a:pt x="2794" y="5655"/>
                    <a:pt x="2796" y="5666"/>
                    <a:pt x="2796" y="5671"/>
                  </a:cubicBezTo>
                  <a:cubicBezTo>
                    <a:pt x="2796" y="5659"/>
                    <a:pt x="2796" y="5648"/>
                    <a:pt x="2790" y="5640"/>
                  </a:cubicBezTo>
                  <a:close/>
                  <a:moveTo>
                    <a:pt x="2850" y="5671"/>
                  </a:moveTo>
                  <a:cubicBezTo>
                    <a:pt x="2864" y="5697"/>
                    <a:pt x="2864" y="5709"/>
                    <a:pt x="2864" y="5709"/>
                  </a:cubicBezTo>
                  <a:lnTo>
                    <a:pt x="2864" y="5690"/>
                  </a:lnTo>
                  <a:cubicBezTo>
                    <a:pt x="2864" y="5690"/>
                    <a:pt x="2864" y="5690"/>
                    <a:pt x="2864" y="5671"/>
                  </a:cubicBezTo>
                  <a:cubicBezTo>
                    <a:pt x="2858" y="5671"/>
                    <a:pt x="2854" y="5671"/>
                    <a:pt x="2850" y="5671"/>
                  </a:cubicBezTo>
                  <a:close/>
                  <a:moveTo>
                    <a:pt x="2145" y="5801"/>
                  </a:moveTo>
                  <a:cubicBezTo>
                    <a:pt x="2145" y="5803"/>
                    <a:pt x="2145" y="5803"/>
                    <a:pt x="2145" y="5806"/>
                  </a:cubicBezTo>
                  <a:cubicBezTo>
                    <a:pt x="2145" y="5806"/>
                    <a:pt x="2145" y="5806"/>
                    <a:pt x="2145" y="5806"/>
                  </a:cubicBezTo>
                  <a:cubicBezTo>
                    <a:pt x="2145" y="5805"/>
                    <a:pt x="2145" y="5803"/>
                    <a:pt x="2145" y="5801"/>
                  </a:cubicBezTo>
                  <a:close/>
                  <a:moveTo>
                    <a:pt x="5423" y="5787"/>
                  </a:moveTo>
                  <a:cubicBezTo>
                    <a:pt x="5430" y="5800"/>
                    <a:pt x="5441" y="5809"/>
                    <a:pt x="5455" y="5813"/>
                  </a:cubicBezTo>
                  <a:lnTo>
                    <a:pt x="5423" y="5787"/>
                  </a:lnTo>
                  <a:close/>
                  <a:moveTo>
                    <a:pt x="2234" y="5843"/>
                  </a:moveTo>
                  <a:cubicBezTo>
                    <a:pt x="2234" y="5851"/>
                    <a:pt x="2238" y="5853"/>
                    <a:pt x="2241" y="5853"/>
                  </a:cubicBezTo>
                  <a:cubicBezTo>
                    <a:pt x="2239" y="5851"/>
                    <a:pt x="2238" y="5848"/>
                    <a:pt x="2238" y="5843"/>
                  </a:cubicBezTo>
                  <a:cubicBezTo>
                    <a:pt x="2236" y="5843"/>
                    <a:pt x="2236" y="5843"/>
                    <a:pt x="2234" y="5843"/>
                  </a:cubicBezTo>
                  <a:close/>
                  <a:moveTo>
                    <a:pt x="2213" y="5826"/>
                  </a:moveTo>
                  <a:cubicBezTo>
                    <a:pt x="2213" y="5839"/>
                    <a:pt x="2213" y="5851"/>
                    <a:pt x="2213" y="5851"/>
                  </a:cubicBezTo>
                  <a:cubicBezTo>
                    <a:pt x="2213" y="5856"/>
                    <a:pt x="2213" y="5858"/>
                    <a:pt x="2213" y="5858"/>
                  </a:cubicBezTo>
                  <a:cubicBezTo>
                    <a:pt x="2213" y="5863"/>
                    <a:pt x="2213" y="5869"/>
                    <a:pt x="2213" y="5882"/>
                  </a:cubicBezTo>
                  <a:cubicBezTo>
                    <a:pt x="2213" y="5860"/>
                    <a:pt x="2213" y="5850"/>
                    <a:pt x="2217" y="5850"/>
                  </a:cubicBezTo>
                  <a:cubicBezTo>
                    <a:pt x="2221" y="5850"/>
                    <a:pt x="2226" y="5855"/>
                    <a:pt x="2234" y="5863"/>
                  </a:cubicBezTo>
                  <a:lnTo>
                    <a:pt x="2213" y="5826"/>
                  </a:lnTo>
                  <a:close/>
                  <a:moveTo>
                    <a:pt x="2279" y="5877"/>
                  </a:moveTo>
                  <a:lnTo>
                    <a:pt x="2279" y="5882"/>
                  </a:lnTo>
                  <a:cubicBezTo>
                    <a:pt x="2281" y="5884"/>
                    <a:pt x="2283" y="5885"/>
                    <a:pt x="2285" y="5887"/>
                  </a:cubicBezTo>
                  <a:cubicBezTo>
                    <a:pt x="2283" y="5884"/>
                    <a:pt x="2281" y="5880"/>
                    <a:pt x="2279" y="5877"/>
                  </a:cubicBezTo>
                  <a:close/>
                  <a:moveTo>
                    <a:pt x="2145" y="5806"/>
                  </a:moveTo>
                  <a:cubicBezTo>
                    <a:pt x="2151" y="5853"/>
                    <a:pt x="2168" y="5885"/>
                    <a:pt x="2168" y="5901"/>
                  </a:cubicBezTo>
                  <a:lnTo>
                    <a:pt x="2168" y="5863"/>
                  </a:lnTo>
                  <a:cubicBezTo>
                    <a:pt x="2168" y="5829"/>
                    <a:pt x="2151" y="5811"/>
                    <a:pt x="2145" y="5806"/>
                  </a:cubicBezTo>
                  <a:close/>
                  <a:moveTo>
                    <a:pt x="2070" y="5906"/>
                  </a:moveTo>
                  <a:cubicBezTo>
                    <a:pt x="2073" y="5913"/>
                    <a:pt x="2077" y="5921"/>
                    <a:pt x="2077" y="5921"/>
                  </a:cubicBezTo>
                  <a:cubicBezTo>
                    <a:pt x="2077" y="5921"/>
                    <a:pt x="2077" y="5911"/>
                    <a:pt x="2070" y="5906"/>
                  </a:cubicBezTo>
                  <a:close/>
                  <a:moveTo>
                    <a:pt x="2317" y="5879"/>
                  </a:moveTo>
                  <a:cubicBezTo>
                    <a:pt x="2311" y="5879"/>
                    <a:pt x="2313" y="5897"/>
                    <a:pt x="2304" y="5897"/>
                  </a:cubicBezTo>
                  <a:cubicBezTo>
                    <a:pt x="2300" y="5897"/>
                    <a:pt x="2294" y="5893"/>
                    <a:pt x="2285" y="5887"/>
                  </a:cubicBezTo>
                  <a:cubicBezTo>
                    <a:pt x="2288" y="5895"/>
                    <a:pt x="2294" y="5906"/>
                    <a:pt x="2302" y="5921"/>
                  </a:cubicBezTo>
                  <a:cubicBezTo>
                    <a:pt x="2302" y="5901"/>
                    <a:pt x="2324" y="5921"/>
                    <a:pt x="2324" y="5882"/>
                  </a:cubicBezTo>
                  <a:cubicBezTo>
                    <a:pt x="2320" y="5879"/>
                    <a:pt x="2319" y="5879"/>
                    <a:pt x="2317" y="5879"/>
                  </a:cubicBezTo>
                  <a:close/>
                  <a:moveTo>
                    <a:pt x="2100" y="5921"/>
                  </a:moveTo>
                  <a:cubicBezTo>
                    <a:pt x="2100" y="5940"/>
                    <a:pt x="2100" y="5940"/>
                    <a:pt x="2100" y="5940"/>
                  </a:cubicBezTo>
                  <a:cubicBezTo>
                    <a:pt x="2106" y="5950"/>
                    <a:pt x="2109" y="5953"/>
                    <a:pt x="2109" y="5953"/>
                  </a:cubicBezTo>
                  <a:cubicBezTo>
                    <a:pt x="2113" y="5953"/>
                    <a:pt x="2100" y="5921"/>
                    <a:pt x="2100" y="5921"/>
                  </a:cubicBezTo>
                  <a:close/>
                  <a:moveTo>
                    <a:pt x="5894" y="5979"/>
                  </a:moveTo>
                  <a:cubicBezTo>
                    <a:pt x="5890" y="5982"/>
                    <a:pt x="5890" y="5985"/>
                    <a:pt x="5892" y="5990"/>
                  </a:cubicBezTo>
                  <a:cubicBezTo>
                    <a:pt x="5892" y="5987"/>
                    <a:pt x="5894" y="5982"/>
                    <a:pt x="5894" y="5979"/>
                  </a:cubicBezTo>
                  <a:close/>
                  <a:moveTo>
                    <a:pt x="305" y="6035"/>
                  </a:moveTo>
                  <a:cubicBezTo>
                    <a:pt x="305" y="6035"/>
                    <a:pt x="318" y="6035"/>
                    <a:pt x="323" y="6045"/>
                  </a:cubicBezTo>
                  <a:cubicBezTo>
                    <a:pt x="323" y="6045"/>
                    <a:pt x="323" y="6045"/>
                    <a:pt x="323" y="6045"/>
                  </a:cubicBezTo>
                  <a:cubicBezTo>
                    <a:pt x="314" y="6045"/>
                    <a:pt x="305" y="6045"/>
                    <a:pt x="305" y="6035"/>
                  </a:cubicBezTo>
                  <a:close/>
                  <a:moveTo>
                    <a:pt x="1561" y="6105"/>
                  </a:moveTo>
                  <a:cubicBezTo>
                    <a:pt x="1561" y="6105"/>
                    <a:pt x="1561" y="6106"/>
                    <a:pt x="1561" y="6113"/>
                  </a:cubicBezTo>
                  <a:cubicBezTo>
                    <a:pt x="1561" y="6113"/>
                    <a:pt x="1561" y="6123"/>
                    <a:pt x="1561" y="6135"/>
                  </a:cubicBezTo>
                  <a:cubicBezTo>
                    <a:pt x="1555" y="6127"/>
                    <a:pt x="1547" y="6119"/>
                    <a:pt x="1538" y="6113"/>
                  </a:cubicBezTo>
                  <a:cubicBezTo>
                    <a:pt x="1553" y="6113"/>
                    <a:pt x="1559" y="6105"/>
                    <a:pt x="1561" y="6105"/>
                  </a:cubicBezTo>
                  <a:close/>
                  <a:moveTo>
                    <a:pt x="1677" y="6127"/>
                  </a:moveTo>
                  <a:cubicBezTo>
                    <a:pt x="1683" y="6140"/>
                    <a:pt x="1696" y="6152"/>
                    <a:pt x="1696" y="6152"/>
                  </a:cubicBezTo>
                  <a:cubicBezTo>
                    <a:pt x="1696" y="6152"/>
                    <a:pt x="1683" y="6131"/>
                    <a:pt x="1677" y="6127"/>
                  </a:cubicBezTo>
                  <a:close/>
                  <a:moveTo>
                    <a:pt x="1674" y="6132"/>
                  </a:moveTo>
                  <a:cubicBezTo>
                    <a:pt x="1674" y="6152"/>
                    <a:pt x="1674" y="6152"/>
                    <a:pt x="1674" y="6171"/>
                  </a:cubicBezTo>
                  <a:cubicBezTo>
                    <a:pt x="1674" y="6171"/>
                    <a:pt x="1696" y="6152"/>
                    <a:pt x="1674" y="6132"/>
                  </a:cubicBezTo>
                  <a:close/>
                  <a:moveTo>
                    <a:pt x="742" y="6266"/>
                  </a:moveTo>
                  <a:cubicBezTo>
                    <a:pt x="748" y="6276"/>
                    <a:pt x="753" y="6286"/>
                    <a:pt x="753" y="6286"/>
                  </a:cubicBezTo>
                  <a:cubicBezTo>
                    <a:pt x="753" y="6276"/>
                    <a:pt x="748" y="6271"/>
                    <a:pt x="742" y="6266"/>
                  </a:cubicBezTo>
                  <a:close/>
                  <a:moveTo>
                    <a:pt x="2481" y="6526"/>
                  </a:moveTo>
                  <a:lnTo>
                    <a:pt x="2460" y="6536"/>
                  </a:lnTo>
                  <a:cubicBezTo>
                    <a:pt x="2469" y="6553"/>
                    <a:pt x="2475" y="6563"/>
                    <a:pt x="2477" y="6563"/>
                  </a:cubicBezTo>
                  <a:cubicBezTo>
                    <a:pt x="2481" y="6563"/>
                    <a:pt x="2481" y="6552"/>
                    <a:pt x="2481" y="6526"/>
                  </a:cubicBezTo>
                  <a:close/>
                  <a:moveTo>
                    <a:pt x="2526" y="7131"/>
                  </a:moveTo>
                  <a:cubicBezTo>
                    <a:pt x="2534" y="7147"/>
                    <a:pt x="2543" y="7160"/>
                    <a:pt x="2554" y="7167"/>
                  </a:cubicBezTo>
                  <a:lnTo>
                    <a:pt x="2526" y="7131"/>
                  </a:lnTo>
                  <a:close/>
                  <a:moveTo>
                    <a:pt x="2997" y="7476"/>
                  </a:moveTo>
                  <a:cubicBezTo>
                    <a:pt x="2996" y="7480"/>
                    <a:pt x="2994" y="7483"/>
                    <a:pt x="2994" y="7486"/>
                  </a:cubicBezTo>
                  <a:cubicBezTo>
                    <a:pt x="2996" y="7483"/>
                    <a:pt x="2997" y="7480"/>
                    <a:pt x="2997" y="7476"/>
                  </a:cubicBezTo>
                  <a:close/>
                  <a:moveTo>
                    <a:pt x="7342" y="7915"/>
                  </a:moveTo>
                  <a:cubicBezTo>
                    <a:pt x="7342" y="7915"/>
                    <a:pt x="7342" y="7915"/>
                    <a:pt x="7342" y="7915"/>
                  </a:cubicBezTo>
                  <a:cubicBezTo>
                    <a:pt x="7346" y="7915"/>
                    <a:pt x="7350" y="7917"/>
                    <a:pt x="7354" y="7919"/>
                  </a:cubicBezTo>
                  <a:cubicBezTo>
                    <a:pt x="7350" y="7917"/>
                    <a:pt x="7346" y="7915"/>
                    <a:pt x="7342" y="7915"/>
                  </a:cubicBezTo>
                  <a:close/>
                  <a:moveTo>
                    <a:pt x="2988" y="8658"/>
                  </a:moveTo>
                  <a:lnTo>
                    <a:pt x="2975" y="8669"/>
                  </a:lnTo>
                  <a:lnTo>
                    <a:pt x="2996" y="8669"/>
                  </a:lnTo>
                  <a:cubicBezTo>
                    <a:pt x="2996" y="8667"/>
                    <a:pt x="2996" y="8667"/>
                    <a:pt x="2996" y="8666"/>
                  </a:cubicBezTo>
                  <a:cubicBezTo>
                    <a:pt x="2994" y="8664"/>
                    <a:pt x="2990" y="8661"/>
                    <a:pt x="2988" y="8658"/>
                  </a:cubicBezTo>
                  <a:close/>
                  <a:moveTo>
                    <a:pt x="3482" y="8861"/>
                  </a:moveTo>
                  <a:cubicBezTo>
                    <a:pt x="3488" y="8863"/>
                    <a:pt x="3492" y="8863"/>
                    <a:pt x="3497" y="8863"/>
                  </a:cubicBezTo>
                  <a:cubicBezTo>
                    <a:pt x="3503" y="8863"/>
                    <a:pt x="3509" y="8863"/>
                    <a:pt x="3514" y="8861"/>
                  </a:cubicBezTo>
                  <a:close/>
                  <a:moveTo>
                    <a:pt x="8881" y="9206"/>
                  </a:moveTo>
                  <a:cubicBezTo>
                    <a:pt x="8876" y="9208"/>
                    <a:pt x="8872" y="9210"/>
                    <a:pt x="8868" y="9211"/>
                  </a:cubicBezTo>
                  <a:cubicBezTo>
                    <a:pt x="8874" y="9211"/>
                    <a:pt x="8877" y="9210"/>
                    <a:pt x="8881" y="9206"/>
                  </a:cubicBezTo>
                  <a:close/>
                  <a:moveTo>
                    <a:pt x="3290" y="9418"/>
                  </a:moveTo>
                  <a:cubicBezTo>
                    <a:pt x="3294" y="9424"/>
                    <a:pt x="3297" y="9429"/>
                    <a:pt x="3299" y="9431"/>
                  </a:cubicBezTo>
                  <a:cubicBezTo>
                    <a:pt x="3297" y="9428"/>
                    <a:pt x="3294" y="9423"/>
                    <a:pt x="3290" y="9418"/>
                  </a:cubicBezTo>
                  <a:close/>
                  <a:moveTo>
                    <a:pt x="3754" y="9537"/>
                  </a:moveTo>
                  <a:cubicBezTo>
                    <a:pt x="3756" y="9542"/>
                    <a:pt x="3759" y="9547"/>
                    <a:pt x="3761" y="9552"/>
                  </a:cubicBezTo>
                  <a:cubicBezTo>
                    <a:pt x="3761" y="9545"/>
                    <a:pt x="3757" y="9540"/>
                    <a:pt x="3754" y="9537"/>
                  </a:cubicBezTo>
                  <a:close/>
                  <a:moveTo>
                    <a:pt x="4697" y="11043"/>
                  </a:moveTo>
                  <a:cubicBezTo>
                    <a:pt x="4691" y="11043"/>
                    <a:pt x="4700" y="11065"/>
                    <a:pt x="4698" y="11074"/>
                  </a:cubicBezTo>
                  <a:cubicBezTo>
                    <a:pt x="4702" y="11070"/>
                    <a:pt x="4708" y="11067"/>
                    <a:pt x="4714" y="11067"/>
                  </a:cubicBezTo>
                  <a:cubicBezTo>
                    <a:pt x="4717" y="11067"/>
                    <a:pt x="4721" y="11069"/>
                    <a:pt x="4727" y="11070"/>
                  </a:cubicBezTo>
                  <a:cubicBezTo>
                    <a:pt x="4710" y="11049"/>
                    <a:pt x="4700" y="11043"/>
                    <a:pt x="4697" y="11043"/>
                  </a:cubicBezTo>
                  <a:close/>
                  <a:moveTo>
                    <a:pt x="4698" y="11074"/>
                  </a:moveTo>
                  <a:cubicBezTo>
                    <a:pt x="4698" y="11075"/>
                    <a:pt x="4697" y="11077"/>
                    <a:pt x="4697" y="11078"/>
                  </a:cubicBezTo>
                  <a:cubicBezTo>
                    <a:pt x="4698" y="11078"/>
                    <a:pt x="4698" y="11077"/>
                    <a:pt x="4698" y="11074"/>
                  </a:cubicBezTo>
                  <a:close/>
                  <a:moveTo>
                    <a:pt x="13752" y="11838"/>
                  </a:moveTo>
                  <a:cubicBezTo>
                    <a:pt x="13752" y="11858"/>
                    <a:pt x="13758" y="11863"/>
                    <a:pt x="13767" y="11863"/>
                  </a:cubicBezTo>
                  <a:cubicBezTo>
                    <a:pt x="13771" y="11863"/>
                    <a:pt x="13777" y="11861"/>
                    <a:pt x="13782" y="11859"/>
                  </a:cubicBezTo>
                  <a:cubicBezTo>
                    <a:pt x="13788" y="11863"/>
                    <a:pt x="13796" y="11864"/>
                    <a:pt x="13801" y="11866"/>
                  </a:cubicBezTo>
                  <a:cubicBezTo>
                    <a:pt x="13801" y="11863"/>
                    <a:pt x="13799" y="11861"/>
                    <a:pt x="13797" y="11858"/>
                  </a:cubicBezTo>
                  <a:cubicBezTo>
                    <a:pt x="13794" y="11858"/>
                    <a:pt x="13788" y="11859"/>
                    <a:pt x="13782" y="11859"/>
                  </a:cubicBezTo>
                  <a:cubicBezTo>
                    <a:pt x="13769" y="11855"/>
                    <a:pt x="13760" y="11850"/>
                    <a:pt x="13752" y="11838"/>
                  </a:cubicBezTo>
                  <a:close/>
                  <a:moveTo>
                    <a:pt x="5602" y="12415"/>
                  </a:moveTo>
                  <a:cubicBezTo>
                    <a:pt x="5600" y="12416"/>
                    <a:pt x="5600" y="12416"/>
                    <a:pt x="5598" y="12418"/>
                  </a:cubicBezTo>
                  <a:cubicBezTo>
                    <a:pt x="5600" y="12418"/>
                    <a:pt x="5602" y="12416"/>
                    <a:pt x="5602" y="12415"/>
                  </a:cubicBezTo>
                  <a:close/>
                  <a:moveTo>
                    <a:pt x="5621" y="12615"/>
                  </a:moveTo>
                  <a:cubicBezTo>
                    <a:pt x="5623" y="12618"/>
                    <a:pt x="5624" y="12623"/>
                    <a:pt x="5624" y="12626"/>
                  </a:cubicBezTo>
                  <a:cubicBezTo>
                    <a:pt x="5624" y="12621"/>
                    <a:pt x="5623" y="12618"/>
                    <a:pt x="5621" y="12615"/>
                  </a:cubicBezTo>
                  <a:close/>
                  <a:moveTo>
                    <a:pt x="5027" y="12658"/>
                  </a:moveTo>
                  <a:cubicBezTo>
                    <a:pt x="5025" y="12660"/>
                    <a:pt x="5025" y="12661"/>
                    <a:pt x="5025" y="12665"/>
                  </a:cubicBezTo>
                  <a:cubicBezTo>
                    <a:pt x="5027" y="12663"/>
                    <a:pt x="5027" y="12661"/>
                    <a:pt x="5027" y="12658"/>
                  </a:cubicBezTo>
                  <a:close/>
                  <a:moveTo>
                    <a:pt x="5025" y="12665"/>
                  </a:moveTo>
                  <a:cubicBezTo>
                    <a:pt x="5023" y="12665"/>
                    <a:pt x="5021" y="12665"/>
                    <a:pt x="5019" y="12665"/>
                  </a:cubicBezTo>
                  <a:cubicBezTo>
                    <a:pt x="5023" y="12678"/>
                    <a:pt x="5025" y="12682"/>
                    <a:pt x="5027" y="12682"/>
                  </a:cubicBezTo>
                  <a:cubicBezTo>
                    <a:pt x="5027" y="12682"/>
                    <a:pt x="5023" y="12671"/>
                    <a:pt x="5025" y="12665"/>
                  </a:cubicBezTo>
                  <a:close/>
                  <a:moveTo>
                    <a:pt x="5871" y="12762"/>
                  </a:moveTo>
                  <a:cubicBezTo>
                    <a:pt x="5868" y="12762"/>
                    <a:pt x="5866" y="12762"/>
                    <a:pt x="5866" y="12763"/>
                  </a:cubicBezTo>
                  <a:lnTo>
                    <a:pt x="5871" y="12762"/>
                  </a:lnTo>
                  <a:close/>
                  <a:moveTo>
                    <a:pt x="16583" y="12915"/>
                  </a:moveTo>
                  <a:cubicBezTo>
                    <a:pt x="16585" y="12915"/>
                    <a:pt x="16585" y="12916"/>
                    <a:pt x="16587" y="12916"/>
                  </a:cubicBezTo>
                  <a:cubicBezTo>
                    <a:pt x="16587" y="12916"/>
                    <a:pt x="16585" y="12915"/>
                    <a:pt x="16583" y="12915"/>
                  </a:cubicBezTo>
                  <a:close/>
                  <a:moveTo>
                    <a:pt x="6232" y="13241"/>
                  </a:moveTo>
                  <a:cubicBezTo>
                    <a:pt x="6232" y="13242"/>
                    <a:pt x="6232" y="13244"/>
                    <a:pt x="6232" y="13244"/>
                  </a:cubicBezTo>
                  <a:cubicBezTo>
                    <a:pt x="6232" y="13242"/>
                    <a:pt x="6232" y="13241"/>
                    <a:pt x="6232" y="13241"/>
                  </a:cubicBezTo>
                  <a:close/>
                  <a:moveTo>
                    <a:pt x="6254" y="13260"/>
                  </a:moveTo>
                  <a:cubicBezTo>
                    <a:pt x="6275" y="13260"/>
                    <a:pt x="6298" y="13280"/>
                    <a:pt x="6298" y="13315"/>
                  </a:cubicBezTo>
                  <a:cubicBezTo>
                    <a:pt x="6288" y="13301"/>
                    <a:pt x="6273" y="13283"/>
                    <a:pt x="6254" y="13260"/>
                  </a:cubicBezTo>
                  <a:close/>
                  <a:moveTo>
                    <a:pt x="17333" y="13985"/>
                  </a:moveTo>
                  <a:cubicBezTo>
                    <a:pt x="17330" y="13985"/>
                    <a:pt x="17326" y="13988"/>
                    <a:pt x="17322" y="13991"/>
                  </a:cubicBezTo>
                  <a:cubicBezTo>
                    <a:pt x="17328" y="13988"/>
                    <a:pt x="17331" y="13986"/>
                    <a:pt x="17333" y="13985"/>
                  </a:cubicBezTo>
                  <a:close/>
                  <a:moveTo>
                    <a:pt x="21226" y="14377"/>
                  </a:moveTo>
                  <a:cubicBezTo>
                    <a:pt x="21226" y="14377"/>
                    <a:pt x="21226" y="14378"/>
                    <a:pt x="21231" y="14382"/>
                  </a:cubicBezTo>
                  <a:cubicBezTo>
                    <a:pt x="21229" y="14378"/>
                    <a:pt x="21226" y="14377"/>
                    <a:pt x="21226" y="14377"/>
                  </a:cubicBezTo>
                  <a:close/>
                  <a:moveTo>
                    <a:pt x="21476" y="14414"/>
                  </a:moveTo>
                  <a:lnTo>
                    <a:pt x="21476" y="14432"/>
                  </a:lnTo>
                  <a:lnTo>
                    <a:pt x="21544" y="14432"/>
                  </a:lnTo>
                  <a:cubicBezTo>
                    <a:pt x="21544" y="14429"/>
                    <a:pt x="21541" y="14427"/>
                    <a:pt x="21535" y="14427"/>
                  </a:cubicBezTo>
                  <a:cubicBezTo>
                    <a:pt x="21526" y="14427"/>
                    <a:pt x="21510" y="14432"/>
                    <a:pt x="21497" y="14432"/>
                  </a:cubicBezTo>
                  <a:cubicBezTo>
                    <a:pt x="21486" y="14432"/>
                    <a:pt x="21476" y="14427"/>
                    <a:pt x="21476" y="14414"/>
                  </a:cubicBezTo>
                  <a:close/>
                  <a:moveTo>
                    <a:pt x="19187" y="14663"/>
                  </a:moveTo>
                  <a:cubicBezTo>
                    <a:pt x="19187" y="14671"/>
                    <a:pt x="19193" y="14677"/>
                    <a:pt x="19202" y="14682"/>
                  </a:cubicBezTo>
                  <a:lnTo>
                    <a:pt x="19210" y="14682"/>
                  </a:lnTo>
                  <a:lnTo>
                    <a:pt x="19187" y="14663"/>
                  </a:lnTo>
                  <a:close/>
                  <a:moveTo>
                    <a:pt x="20488" y="14721"/>
                  </a:moveTo>
                  <a:cubicBezTo>
                    <a:pt x="20475" y="14721"/>
                    <a:pt x="20462" y="14727"/>
                    <a:pt x="20454" y="14729"/>
                  </a:cubicBezTo>
                  <a:lnTo>
                    <a:pt x="20443" y="14721"/>
                  </a:lnTo>
                  <a:cubicBezTo>
                    <a:pt x="20443" y="14727"/>
                    <a:pt x="20447" y="14729"/>
                    <a:pt x="20451" y="14729"/>
                  </a:cubicBezTo>
                  <a:cubicBezTo>
                    <a:pt x="20451" y="14729"/>
                    <a:pt x="20452" y="14729"/>
                    <a:pt x="20454" y="14729"/>
                  </a:cubicBezTo>
                  <a:lnTo>
                    <a:pt x="20466" y="14740"/>
                  </a:lnTo>
                  <a:lnTo>
                    <a:pt x="20488" y="14721"/>
                  </a:lnTo>
                  <a:close/>
                  <a:moveTo>
                    <a:pt x="19523" y="14779"/>
                  </a:moveTo>
                  <a:cubicBezTo>
                    <a:pt x="19515" y="14779"/>
                    <a:pt x="19508" y="14782"/>
                    <a:pt x="19500" y="14787"/>
                  </a:cubicBezTo>
                  <a:cubicBezTo>
                    <a:pt x="19513" y="14787"/>
                    <a:pt x="19523" y="14779"/>
                    <a:pt x="19523" y="14779"/>
                  </a:cubicBezTo>
                  <a:close/>
                  <a:moveTo>
                    <a:pt x="20556" y="14643"/>
                  </a:moveTo>
                  <a:cubicBezTo>
                    <a:pt x="20579" y="14663"/>
                    <a:pt x="20579" y="14682"/>
                    <a:pt x="20534" y="14682"/>
                  </a:cubicBezTo>
                  <a:cubicBezTo>
                    <a:pt x="20556" y="14721"/>
                    <a:pt x="20556" y="14740"/>
                    <a:pt x="20556" y="14779"/>
                  </a:cubicBezTo>
                  <a:cubicBezTo>
                    <a:pt x="20551" y="14771"/>
                    <a:pt x="20547" y="14767"/>
                    <a:pt x="20541" y="14767"/>
                  </a:cubicBezTo>
                  <a:cubicBezTo>
                    <a:pt x="20530" y="14767"/>
                    <a:pt x="20517" y="14790"/>
                    <a:pt x="20503" y="14790"/>
                  </a:cubicBezTo>
                  <a:cubicBezTo>
                    <a:pt x="20498" y="14790"/>
                    <a:pt x="20494" y="14787"/>
                    <a:pt x="20488" y="14779"/>
                  </a:cubicBezTo>
                  <a:cubicBezTo>
                    <a:pt x="20466" y="14798"/>
                    <a:pt x="20511" y="14798"/>
                    <a:pt x="20534" y="14817"/>
                  </a:cubicBezTo>
                  <a:lnTo>
                    <a:pt x="20466" y="14817"/>
                  </a:lnTo>
                  <a:cubicBezTo>
                    <a:pt x="20456" y="14819"/>
                    <a:pt x="20449" y="14821"/>
                    <a:pt x="20443" y="14821"/>
                  </a:cubicBezTo>
                  <a:cubicBezTo>
                    <a:pt x="20403" y="14821"/>
                    <a:pt x="20415" y="14779"/>
                    <a:pt x="20377" y="14779"/>
                  </a:cubicBezTo>
                  <a:cubicBezTo>
                    <a:pt x="20354" y="14779"/>
                    <a:pt x="20354" y="14759"/>
                    <a:pt x="20377" y="14759"/>
                  </a:cubicBezTo>
                  <a:cubicBezTo>
                    <a:pt x="20386" y="14763"/>
                    <a:pt x="20394" y="14764"/>
                    <a:pt x="20400" y="14764"/>
                  </a:cubicBezTo>
                  <a:cubicBezTo>
                    <a:pt x="20409" y="14764"/>
                    <a:pt x="20415" y="14763"/>
                    <a:pt x="20422" y="14759"/>
                  </a:cubicBezTo>
                  <a:cubicBezTo>
                    <a:pt x="20422" y="14763"/>
                    <a:pt x="20422" y="14764"/>
                    <a:pt x="20424" y="14764"/>
                  </a:cubicBezTo>
                  <a:cubicBezTo>
                    <a:pt x="20428" y="14764"/>
                    <a:pt x="20437" y="14756"/>
                    <a:pt x="20449" y="14754"/>
                  </a:cubicBezTo>
                  <a:cubicBezTo>
                    <a:pt x="20454" y="14754"/>
                    <a:pt x="20460" y="14756"/>
                    <a:pt x="20466" y="14759"/>
                  </a:cubicBezTo>
                  <a:cubicBezTo>
                    <a:pt x="20462" y="14754"/>
                    <a:pt x="20456" y="14753"/>
                    <a:pt x="20452" y="14753"/>
                  </a:cubicBezTo>
                  <a:cubicBezTo>
                    <a:pt x="20451" y="14753"/>
                    <a:pt x="20451" y="14754"/>
                    <a:pt x="20449" y="14754"/>
                  </a:cubicBezTo>
                  <a:cubicBezTo>
                    <a:pt x="20447" y="14754"/>
                    <a:pt x="20445" y="14753"/>
                    <a:pt x="20443" y="14753"/>
                  </a:cubicBezTo>
                  <a:cubicBezTo>
                    <a:pt x="20434" y="14753"/>
                    <a:pt x="20428" y="14756"/>
                    <a:pt x="20422" y="14759"/>
                  </a:cubicBezTo>
                  <a:cubicBezTo>
                    <a:pt x="20400" y="14740"/>
                    <a:pt x="20443" y="14740"/>
                    <a:pt x="20443" y="14721"/>
                  </a:cubicBezTo>
                  <a:cubicBezTo>
                    <a:pt x="20443" y="14708"/>
                    <a:pt x="20432" y="14693"/>
                    <a:pt x="20434" y="14693"/>
                  </a:cubicBezTo>
                  <a:cubicBezTo>
                    <a:pt x="20436" y="14693"/>
                    <a:pt x="20437" y="14696"/>
                    <a:pt x="20443" y="14701"/>
                  </a:cubicBezTo>
                  <a:cubicBezTo>
                    <a:pt x="20488" y="14701"/>
                    <a:pt x="20511" y="14701"/>
                    <a:pt x="20534" y="14721"/>
                  </a:cubicBezTo>
                  <a:cubicBezTo>
                    <a:pt x="20534" y="14704"/>
                    <a:pt x="20534" y="14677"/>
                    <a:pt x="20509" y="14677"/>
                  </a:cubicBezTo>
                  <a:cubicBezTo>
                    <a:pt x="20503" y="14677"/>
                    <a:pt x="20498" y="14679"/>
                    <a:pt x="20488" y="14682"/>
                  </a:cubicBezTo>
                  <a:lnTo>
                    <a:pt x="20488" y="14663"/>
                  </a:lnTo>
                  <a:cubicBezTo>
                    <a:pt x="20473" y="14663"/>
                    <a:pt x="20449" y="14680"/>
                    <a:pt x="20434" y="14680"/>
                  </a:cubicBezTo>
                  <a:cubicBezTo>
                    <a:pt x="20426" y="14680"/>
                    <a:pt x="20422" y="14675"/>
                    <a:pt x="20422" y="14663"/>
                  </a:cubicBezTo>
                  <a:lnTo>
                    <a:pt x="20443" y="14663"/>
                  </a:lnTo>
                  <a:lnTo>
                    <a:pt x="20422" y="14643"/>
                  </a:lnTo>
                  <a:close/>
                  <a:moveTo>
                    <a:pt x="19523" y="14837"/>
                  </a:moveTo>
                  <a:cubicBezTo>
                    <a:pt x="19521" y="14837"/>
                    <a:pt x="19519" y="14837"/>
                    <a:pt x="19519" y="14837"/>
                  </a:cubicBezTo>
                  <a:cubicBezTo>
                    <a:pt x="19519" y="14837"/>
                    <a:pt x="19521" y="14837"/>
                    <a:pt x="19523" y="14837"/>
                  </a:cubicBezTo>
                  <a:close/>
                  <a:moveTo>
                    <a:pt x="20354" y="14855"/>
                  </a:moveTo>
                  <a:cubicBezTo>
                    <a:pt x="20354" y="14869"/>
                    <a:pt x="20388" y="14882"/>
                    <a:pt x="20415" y="14882"/>
                  </a:cubicBezTo>
                  <a:cubicBezTo>
                    <a:pt x="20426" y="14882"/>
                    <a:pt x="20437" y="14880"/>
                    <a:pt x="20443" y="14874"/>
                  </a:cubicBezTo>
                  <a:lnTo>
                    <a:pt x="20466" y="14874"/>
                  </a:lnTo>
                  <a:lnTo>
                    <a:pt x="20443" y="14893"/>
                  </a:lnTo>
                  <a:cubicBezTo>
                    <a:pt x="20451" y="14888"/>
                    <a:pt x="20454" y="14885"/>
                    <a:pt x="20458" y="14885"/>
                  </a:cubicBezTo>
                  <a:cubicBezTo>
                    <a:pt x="20466" y="14885"/>
                    <a:pt x="20466" y="14900"/>
                    <a:pt x="20466" y="14913"/>
                  </a:cubicBezTo>
                  <a:cubicBezTo>
                    <a:pt x="20443" y="14913"/>
                    <a:pt x="20466" y="14932"/>
                    <a:pt x="20443" y="14932"/>
                  </a:cubicBezTo>
                  <a:cubicBezTo>
                    <a:pt x="20443" y="14932"/>
                    <a:pt x="20443" y="14932"/>
                    <a:pt x="20443" y="14951"/>
                  </a:cubicBezTo>
                  <a:cubicBezTo>
                    <a:pt x="20400" y="14932"/>
                    <a:pt x="20377" y="14932"/>
                    <a:pt x="20354" y="14932"/>
                  </a:cubicBezTo>
                  <a:cubicBezTo>
                    <a:pt x="20332" y="14932"/>
                    <a:pt x="20309" y="14932"/>
                    <a:pt x="20332" y="14913"/>
                  </a:cubicBezTo>
                  <a:lnTo>
                    <a:pt x="20377" y="14913"/>
                  </a:lnTo>
                  <a:lnTo>
                    <a:pt x="20332" y="14893"/>
                  </a:lnTo>
                  <a:cubicBezTo>
                    <a:pt x="20309" y="14874"/>
                    <a:pt x="20354" y="14874"/>
                    <a:pt x="20354" y="14855"/>
                  </a:cubicBezTo>
                  <a:close/>
                  <a:moveTo>
                    <a:pt x="20803" y="14971"/>
                  </a:moveTo>
                  <a:cubicBezTo>
                    <a:pt x="20799" y="14971"/>
                    <a:pt x="20798" y="14971"/>
                    <a:pt x="20798" y="14972"/>
                  </a:cubicBezTo>
                  <a:cubicBezTo>
                    <a:pt x="20799" y="14972"/>
                    <a:pt x="20801" y="14971"/>
                    <a:pt x="20803" y="14971"/>
                  </a:cubicBezTo>
                  <a:close/>
                  <a:moveTo>
                    <a:pt x="20915" y="14990"/>
                  </a:moveTo>
                  <a:lnTo>
                    <a:pt x="20875" y="15008"/>
                  </a:lnTo>
                  <a:cubicBezTo>
                    <a:pt x="20890" y="15005"/>
                    <a:pt x="20903" y="15000"/>
                    <a:pt x="20915" y="14990"/>
                  </a:cubicBezTo>
                  <a:close/>
                  <a:moveTo>
                    <a:pt x="20411" y="14956"/>
                  </a:moveTo>
                  <a:cubicBezTo>
                    <a:pt x="20417" y="14956"/>
                    <a:pt x="20422" y="14961"/>
                    <a:pt x="20422" y="14971"/>
                  </a:cubicBezTo>
                  <a:lnTo>
                    <a:pt x="20466" y="14971"/>
                  </a:lnTo>
                  <a:cubicBezTo>
                    <a:pt x="20477" y="14980"/>
                    <a:pt x="20466" y="14980"/>
                    <a:pt x="20452" y="14980"/>
                  </a:cubicBezTo>
                  <a:cubicBezTo>
                    <a:pt x="20437" y="14980"/>
                    <a:pt x="20422" y="14980"/>
                    <a:pt x="20422" y="14990"/>
                  </a:cubicBezTo>
                  <a:lnTo>
                    <a:pt x="20443" y="14990"/>
                  </a:lnTo>
                  <a:lnTo>
                    <a:pt x="20443" y="15009"/>
                  </a:lnTo>
                  <a:cubicBezTo>
                    <a:pt x="20377" y="14990"/>
                    <a:pt x="20422" y="14990"/>
                    <a:pt x="20400" y="14971"/>
                  </a:cubicBezTo>
                  <a:cubicBezTo>
                    <a:pt x="20400" y="14961"/>
                    <a:pt x="20405" y="14956"/>
                    <a:pt x="20411" y="14956"/>
                  </a:cubicBezTo>
                  <a:close/>
                  <a:moveTo>
                    <a:pt x="20871" y="14990"/>
                  </a:moveTo>
                  <a:cubicBezTo>
                    <a:pt x="20849" y="15009"/>
                    <a:pt x="20849" y="15009"/>
                    <a:pt x="20826" y="15009"/>
                  </a:cubicBezTo>
                  <a:cubicBezTo>
                    <a:pt x="20843" y="15009"/>
                    <a:pt x="20858" y="15009"/>
                    <a:pt x="20871" y="15008"/>
                  </a:cubicBezTo>
                  <a:cubicBezTo>
                    <a:pt x="20871" y="15008"/>
                    <a:pt x="20871" y="15009"/>
                    <a:pt x="20871" y="15009"/>
                  </a:cubicBezTo>
                  <a:lnTo>
                    <a:pt x="20875" y="15008"/>
                  </a:lnTo>
                  <a:cubicBezTo>
                    <a:pt x="20873" y="15008"/>
                    <a:pt x="20871" y="15008"/>
                    <a:pt x="20871" y="15008"/>
                  </a:cubicBezTo>
                  <a:cubicBezTo>
                    <a:pt x="20871" y="15003"/>
                    <a:pt x="20871" y="14990"/>
                    <a:pt x="20871" y="14990"/>
                  </a:cubicBezTo>
                  <a:close/>
                  <a:moveTo>
                    <a:pt x="20854" y="15039"/>
                  </a:moveTo>
                  <a:cubicBezTo>
                    <a:pt x="20860" y="15040"/>
                    <a:pt x="20865" y="15043"/>
                    <a:pt x="20871" y="15047"/>
                  </a:cubicBezTo>
                  <a:cubicBezTo>
                    <a:pt x="20864" y="15042"/>
                    <a:pt x="20858" y="15039"/>
                    <a:pt x="20854" y="15039"/>
                  </a:cubicBezTo>
                  <a:close/>
                  <a:moveTo>
                    <a:pt x="20422" y="15124"/>
                  </a:moveTo>
                  <a:cubicBezTo>
                    <a:pt x="20422" y="15143"/>
                    <a:pt x="20422" y="15143"/>
                    <a:pt x="20443" y="15163"/>
                  </a:cubicBezTo>
                  <a:lnTo>
                    <a:pt x="20422" y="15163"/>
                  </a:lnTo>
                  <a:cubicBezTo>
                    <a:pt x="20422" y="15163"/>
                    <a:pt x="20422" y="15143"/>
                    <a:pt x="20400" y="15143"/>
                  </a:cubicBezTo>
                  <a:cubicBezTo>
                    <a:pt x="20400" y="15124"/>
                    <a:pt x="20400" y="15124"/>
                    <a:pt x="20422" y="15124"/>
                  </a:cubicBezTo>
                  <a:close/>
                  <a:moveTo>
                    <a:pt x="18940" y="15297"/>
                  </a:moveTo>
                  <a:cubicBezTo>
                    <a:pt x="18940" y="15313"/>
                    <a:pt x="18940" y="15316"/>
                    <a:pt x="18963" y="15316"/>
                  </a:cubicBezTo>
                  <a:lnTo>
                    <a:pt x="18940" y="15297"/>
                  </a:lnTo>
                  <a:close/>
                  <a:moveTo>
                    <a:pt x="18963" y="15316"/>
                  </a:moveTo>
                  <a:cubicBezTo>
                    <a:pt x="18963" y="15316"/>
                    <a:pt x="18963" y="15316"/>
                    <a:pt x="18965" y="15316"/>
                  </a:cubicBezTo>
                  <a:cubicBezTo>
                    <a:pt x="18963" y="15316"/>
                    <a:pt x="18963" y="15316"/>
                    <a:pt x="18963" y="15316"/>
                  </a:cubicBezTo>
                  <a:close/>
                  <a:moveTo>
                    <a:pt x="18940" y="15345"/>
                  </a:moveTo>
                  <a:cubicBezTo>
                    <a:pt x="18934" y="15347"/>
                    <a:pt x="18933" y="15348"/>
                    <a:pt x="18940" y="15355"/>
                  </a:cubicBezTo>
                  <a:lnTo>
                    <a:pt x="18940" y="15345"/>
                  </a:lnTo>
                  <a:close/>
                  <a:moveTo>
                    <a:pt x="18963" y="15355"/>
                  </a:moveTo>
                  <a:cubicBezTo>
                    <a:pt x="18963" y="15363"/>
                    <a:pt x="18966" y="15368"/>
                    <a:pt x="18970" y="15369"/>
                  </a:cubicBezTo>
                  <a:cubicBezTo>
                    <a:pt x="18970" y="15364"/>
                    <a:pt x="18966" y="15358"/>
                    <a:pt x="18963" y="15355"/>
                  </a:cubicBezTo>
                  <a:close/>
                  <a:moveTo>
                    <a:pt x="19906" y="15644"/>
                  </a:moveTo>
                  <a:cubicBezTo>
                    <a:pt x="19906" y="15644"/>
                    <a:pt x="19906" y="15657"/>
                    <a:pt x="19919" y="15661"/>
                  </a:cubicBezTo>
                  <a:cubicBezTo>
                    <a:pt x="19919" y="15657"/>
                    <a:pt x="19915" y="15652"/>
                    <a:pt x="19906" y="15644"/>
                  </a:cubicBezTo>
                  <a:close/>
                  <a:moveTo>
                    <a:pt x="18804" y="15644"/>
                  </a:moveTo>
                  <a:lnTo>
                    <a:pt x="18827" y="15661"/>
                  </a:lnTo>
                  <a:lnTo>
                    <a:pt x="18827" y="15653"/>
                  </a:lnTo>
                  <a:lnTo>
                    <a:pt x="18804" y="15644"/>
                  </a:lnTo>
                  <a:close/>
                  <a:moveTo>
                    <a:pt x="19298" y="15855"/>
                  </a:moveTo>
                  <a:cubicBezTo>
                    <a:pt x="19298" y="15873"/>
                    <a:pt x="19321" y="15873"/>
                    <a:pt x="19321" y="15873"/>
                  </a:cubicBezTo>
                  <a:cubicBezTo>
                    <a:pt x="19344" y="15873"/>
                    <a:pt x="19298" y="15855"/>
                    <a:pt x="19298" y="15855"/>
                  </a:cubicBezTo>
                  <a:close/>
                  <a:moveTo>
                    <a:pt x="19187" y="16526"/>
                  </a:moveTo>
                  <a:cubicBezTo>
                    <a:pt x="19187" y="16526"/>
                    <a:pt x="19187" y="16526"/>
                    <a:pt x="19187" y="16544"/>
                  </a:cubicBezTo>
                  <a:cubicBezTo>
                    <a:pt x="19180" y="16539"/>
                    <a:pt x="19176" y="16536"/>
                    <a:pt x="19187" y="16526"/>
                  </a:cubicBezTo>
                  <a:close/>
                  <a:moveTo>
                    <a:pt x="20590" y="16754"/>
                  </a:moveTo>
                  <a:cubicBezTo>
                    <a:pt x="20594" y="16756"/>
                    <a:pt x="20598" y="16757"/>
                    <a:pt x="20601" y="16757"/>
                  </a:cubicBezTo>
                  <a:cubicBezTo>
                    <a:pt x="20598" y="16756"/>
                    <a:pt x="20594" y="16754"/>
                    <a:pt x="20590" y="16754"/>
                  </a:cubicBezTo>
                  <a:close/>
                  <a:moveTo>
                    <a:pt x="19276" y="16796"/>
                  </a:moveTo>
                  <a:cubicBezTo>
                    <a:pt x="19289" y="16806"/>
                    <a:pt x="19295" y="16810"/>
                    <a:pt x="19293" y="16814"/>
                  </a:cubicBezTo>
                  <a:cubicBezTo>
                    <a:pt x="19306" y="16809"/>
                    <a:pt x="19276" y="16796"/>
                    <a:pt x="19276" y="16796"/>
                  </a:cubicBezTo>
                  <a:close/>
                  <a:moveTo>
                    <a:pt x="19293" y="16814"/>
                  </a:moveTo>
                  <a:cubicBezTo>
                    <a:pt x="19291" y="16814"/>
                    <a:pt x="19285" y="16815"/>
                    <a:pt x="19276" y="16815"/>
                  </a:cubicBezTo>
                  <a:cubicBezTo>
                    <a:pt x="19287" y="16815"/>
                    <a:pt x="19293" y="16815"/>
                    <a:pt x="19293" y="16814"/>
                  </a:cubicBezTo>
                  <a:close/>
                  <a:moveTo>
                    <a:pt x="20509" y="16830"/>
                  </a:moveTo>
                  <a:cubicBezTo>
                    <a:pt x="20509" y="16831"/>
                    <a:pt x="20511" y="16833"/>
                    <a:pt x="20511" y="16835"/>
                  </a:cubicBezTo>
                  <a:cubicBezTo>
                    <a:pt x="20518" y="16835"/>
                    <a:pt x="20517" y="16831"/>
                    <a:pt x="20509" y="16830"/>
                  </a:cubicBezTo>
                  <a:close/>
                  <a:moveTo>
                    <a:pt x="19298" y="17085"/>
                  </a:moveTo>
                  <a:cubicBezTo>
                    <a:pt x="19296" y="17088"/>
                    <a:pt x="19295" y="17093"/>
                    <a:pt x="19293" y="17098"/>
                  </a:cubicBezTo>
                  <a:cubicBezTo>
                    <a:pt x="19295" y="17099"/>
                    <a:pt x="19296" y="17101"/>
                    <a:pt x="19298" y="17102"/>
                  </a:cubicBezTo>
                  <a:lnTo>
                    <a:pt x="19298" y="17085"/>
                  </a:lnTo>
                  <a:close/>
                  <a:moveTo>
                    <a:pt x="10384" y="17353"/>
                  </a:moveTo>
                  <a:cubicBezTo>
                    <a:pt x="10384" y="17377"/>
                    <a:pt x="10394" y="17378"/>
                    <a:pt x="10409" y="17385"/>
                  </a:cubicBezTo>
                  <a:cubicBezTo>
                    <a:pt x="10397" y="17375"/>
                    <a:pt x="10390" y="17366"/>
                    <a:pt x="10384" y="17353"/>
                  </a:cubicBezTo>
                  <a:close/>
                  <a:moveTo>
                    <a:pt x="10409" y="17385"/>
                  </a:moveTo>
                  <a:cubicBezTo>
                    <a:pt x="10422" y="17396"/>
                    <a:pt x="10439" y="17406"/>
                    <a:pt x="10454" y="17416"/>
                  </a:cubicBezTo>
                  <a:cubicBezTo>
                    <a:pt x="10454" y="17414"/>
                    <a:pt x="10454" y="17412"/>
                    <a:pt x="10452" y="17411"/>
                  </a:cubicBezTo>
                  <a:cubicBezTo>
                    <a:pt x="10435" y="17395"/>
                    <a:pt x="10420" y="17390"/>
                    <a:pt x="10409" y="17385"/>
                  </a:cubicBezTo>
                  <a:close/>
                  <a:moveTo>
                    <a:pt x="20488" y="17700"/>
                  </a:moveTo>
                  <a:lnTo>
                    <a:pt x="20500" y="17709"/>
                  </a:lnTo>
                  <a:cubicBezTo>
                    <a:pt x="20500" y="17704"/>
                    <a:pt x="20500" y="17700"/>
                    <a:pt x="20488" y="17700"/>
                  </a:cubicBezTo>
                  <a:close/>
                  <a:moveTo>
                    <a:pt x="20500" y="17709"/>
                  </a:moveTo>
                  <a:cubicBezTo>
                    <a:pt x="20500" y="17712"/>
                    <a:pt x="20500" y="17717"/>
                    <a:pt x="20511" y="17717"/>
                  </a:cubicBezTo>
                  <a:lnTo>
                    <a:pt x="20500" y="17709"/>
                  </a:lnTo>
                  <a:close/>
                  <a:moveTo>
                    <a:pt x="18131" y="18774"/>
                  </a:moveTo>
                  <a:lnTo>
                    <a:pt x="18108" y="18813"/>
                  </a:lnTo>
                  <a:lnTo>
                    <a:pt x="18154" y="18774"/>
                  </a:lnTo>
                  <a:close/>
                  <a:moveTo>
                    <a:pt x="12391" y="19672"/>
                  </a:moveTo>
                  <a:lnTo>
                    <a:pt x="12383" y="19678"/>
                  </a:lnTo>
                  <a:cubicBezTo>
                    <a:pt x="12389" y="19675"/>
                    <a:pt x="12391" y="19673"/>
                    <a:pt x="12391" y="19672"/>
                  </a:cubicBezTo>
                  <a:close/>
                  <a:moveTo>
                    <a:pt x="19994" y="19736"/>
                  </a:moveTo>
                  <a:cubicBezTo>
                    <a:pt x="19994" y="19736"/>
                    <a:pt x="19994" y="19736"/>
                    <a:pt x="19994" y="19738"/>
                  </a:cubicBezTo>
                  <a:cubicBezTo>
                    <a:pt x="19994" y="19738"/>
                    <a:pt x="19994" y="19736"/>
                    <a:pt x="19994" y="19736"/>
                  </a:cubicBezTo>
                  <a:close/>
                  <a:moveTo>
                    <a:pt x="17907" y="19755"/>
                  </a:moveTo>
                  <a:cubicBezTo>
                    <a:pt x="17910" y="19759"/>
                    <a:pt x="17914" y="19760"/>
                    <a:pt x="17918" y="19762"/>
                  </a:cubicBezTo>
                  <a:cubicBezTo>
                    <a:pt x="17916" y="19759"/>
                    <a:pt x="17912" y="19757"/>
                    <a:pt x="17907" y="19755"/>
                  </a:cubicBezTo>
                  <a:close/>
                  <a:moveTo>
                    <a:pt x="18782" y="20081"/>
                  </a:moveTo>
                  <a:cubicBezTo>
                    <a:pt x="18787" y="20083"/>
                    <a:pt x="18791" y="20085"/>
                    <a:pt x="18795" y="20086"/>
                  </a:cubicBezTo>
                  <a:cubicBezTo>
                    <a:pt x="18791" y="20085"/>
                    <a:pt x="18787" y="20083"/>
                    <a:pt x="18782" y="20081"/>
                  </a:cubicBezTo>
                  <a:close/>
                  <a:moveTo>
                    <a:pt x="19681" y="20525"/>
                  </a:moveTo>
                  <a:cubicBezTo>
                    <a:pt x="19679" y="20543"/>
                    <a:pt x="19659" y="20543"/>
                    <a:pt x="19659" y="20543"/>
                  </a:cubicBezTo>
                  <a:cubicBezTo>
                    <a:pt x="19666" y="20538"/>
                    <a:pt x="19674" y="20532"/>
                    <a:pt x="19681" y="20525"/>
                  </a:cubicBezTo>
                  <a:close/>
                  <a:moveTo>
                    <a:pt x="14454" y="20708"/>
                  </a:moveTo>
                  <a:cubicBezTo>
                    <a:pt x="14452" y="20709"/>
                    <a:pt x="14450" y="20712"/>
                    <a:pt x="14448" y="20716"/>
                  </a:cubicBezTo>
                  <a:cubicBezTo>
                    <a:pt x="14452" y="20714"/>
                    <a:pt x="14454" y="20711"/>
                    <a:pt x="14454" y="20708"/>
                  </a:cubicBezTo>
                  <a:close/>
                  <a:moveTo>
                    <a:pt x="18421" y="20691"/>
                  </a:moveTo>
                  <a:cubicBezTo>
                    <a:pt x="18420" y="20698"/>
                    <a:pt x="18421" y="20706"/>
                    <a:pt x="18423" y="20716"/>
                  </a:cubicBezTo>
                  <a:cubicBezTo>
                    <a:pt x="18423" y="20708"/>
                    <a:pt x="18423" y="20698"/>
                    <a:pt x="18421" y="20691"/>
                  </a:cubicBezTo>
                  <a:close/>
                  <a:moveTo>
                    <a:pt x="19455" y="20922"/>
                  </a:moveTo>
                  <a:cubicBezTo>
                    <a:pt x="19453" y="20929"/>
                    <a:pt x="19453" y="20937"/>
                    <a:pt x="19457" y="20946"/>
                  </a:cubicBezTo>
                  <a:cubicBezTo>
                    <a:pt x="19457" y="20937"/>
                    <a:pt x="19457" y="20929"/>
                    <a:pt x="19455" y="20922"/>
                  </a:cubicBezTo>
                  <a:close/>
                  <a:moveTo>
                    <a:pt x="19568" y="14548"/>
                  </a:moveTo>
                  <a:cubicBezTo>
                    <a:pt x="19792" y="14587"/>
                    <a:pt x="20017" y="14606"/>
                    <a:pt x="20219" y="14625"/>
                  </a:cubicBezTo>
                  <a:cubicBezTo>
                    <a:pt x="20219" y="14643"/>
                    <a:pt x="20219" y="14643"/>
                    <a:pt x="20219" y="14643"/>
                  </a:cubicBezTo>
                  <a:cubicBezTo>
                    <a:pt x="20215" y="14635"/>
                    <a:pt x="20209" y="14633"/>
                    <a:pt x="20205" y="14633"/>
                  </a:cubicBezTo>
                  <a:cubicBezTo>
                    <a:pt x="20192" y="14633"/>
                    <a:pt x="20179" y="14654"/>
                    <a:pt x="20166" y="14654"/>
                  </a:cubicBezTo>
                  <a:cubicBezTo>
                    <a:pt x="20162" y="14654"/>
                    <a:pt x="20156" y="14651"/>
                    <a:pt x="20153" y="14643"/>
                  </a:cubicBezTo>
                  <a:cubicBezTo>
                    <a:pt x="20130" y="14663"/>
                    <a:pt x="20175" y="14663"/>
                    <a:pt x="20196" y="14682"/>
                  </a:cubicBezTo>
                  <a:cubicBezTo>
                    <a:pt x="20190" y="14688"/>
                    <a:pt x="20179" y="14692"/>
                    <a:pt x="20168" y="14692"/>
                  </a:cubicBezTo>
                  <a:cubicBezTo>
                    <a:pt x="20147" y="14692"/>
                    <a:pt x="20122" y="14682"/>
                    <a:pt x="20107" y="14682"/>
                  </a:cubicBezTo>
                  <a:lnTo>
                    <a:pt x="20153" y="14721"/>
                  </a:lnTo>
                  <a:cubicBezTo>
                    <a:pt x="20107" y="14721"/>
                    <a:pt x="20107" y="14721"/>
                    <a:pt x="20085" y="14740"/>
                  </a:cubicBezTo>
                  <a:lnTo>
                    <a:pt x="20107" y="14740"/>
                  </a:lnTo>
                  <a:cubicBezTo>
                    <a:pt x="20130" y="14740"/>
                    <a:pt x="20130" y="14759"/>
                    <a:pt x="20130" y="14779"/>
                  </a:cubicBezTo>
                  <a:cubicBezTo>
                    <a:pt x="20124" y="14774"/>
                    <a:pt x="20122" y="14772"/>
                    <a:pt x="20121" y="14772"/>
                  </a:cubicBezTo>
                  <a:cubicBezTo>
                    <a:pt x="20113" y="14772"/>
                    <a:pt x="20121" y="14798"/>
                    <a:pt x="20085" y="14798"/>
                  </a:cubicBezTo>
                  <a:cubicBezTo>
                    <a:pt x="20085" y="14798"/>
                    <a:pt x="20085" y="14798"/>
                    <a:pt x="20085" y="14837"/>
                  </a:cubicBezTo>
                  <a:lnTo>
                    <a:pt x="20130" y="14837"/>
                  </a:lnTo>
                  <a:cubicBezTo>
                    <a:pt x="20134" y="14840"/>
                    <a:pt x="20136" y="14842"/>
                    <a:pt x="20132" y="14842"/>
                  </a:cubicBezTo>
                  <a:cubicBezTo>
                    <a:pt x="20128" y="14842"/>
                    <a:pt x="20115" y="14837"/>
                    <a:pt x="20104" y="14837"/>
                  </a:cubicBezTo>
                  <a:cubicBezTo>
                    <a:pt x="20094" y="14837"/>
                    <a:pt x="20085" y="14842"/>
                    <a:pt x="20085" y="14855"/>
                  </a:cubicBezTo>
                  <a:lnTo>
                    <a:pt x="20107" y="14855"/>
                  </a:lnTo>
                  <a:cubicBezTo>
                    <a:pt x="20062" y="14893"/>
                    <a:pt x="20130" y="14913"/>
                    <a:pt x="20107" y="14951"/>
                  </a:cubicBezTo>
                  <a:cubicBezTo>
                    <a:pt x="20085" y="14932"/>
                    <a:pt x="20062" y="14932"/>
                    <a:pt x="20062" y="14932"/>
                  </a:cubicBezTo>
                  <a:cubicBezTo>
                    <a:pt x="20085" y="14951"/>
                    <a:pt x="20062" y="14990"/>
                    <a:pt x="20107" y="15029"/>
                  </a:cubicBezTo>
                  <a:cubicBezTo>
                    <a:pt x="20062" y="15029"/>
                    <a:pt x="20039" y="15029"/>
                    <a:pt x="20017" y="15047"/>
                  </a:cubicBezTo>
                  <a:cubicBezTo>
                    <a:pt x="20017" y="15066"/>
                    <a:pt x="20017" y="15066"/>
                    <a:pt x="20039" y="15085"/>
                  </a:cubicBezTo>
                  <a:cubicBezTo>
                    <a:pt x="20039" y="15105"/>
                    <a:pt x="20062" y="15143"/>
                    <a:pt x="20017" y="15143"/>
                  </a:cubicBezTo>
                  <a:cubicBezTo>
                    <a:pt x="20039" y="15143"/>
                    <a:pt x="20017" y="15143"/>
                    <a:pt x="20039" y="15163"/>
                  </a:cubicBezTo>
                  <a:lnTo>
                    <a:pt x="20062" y="15163"/>
                  </a:lnTo>
                  <a:cubicBezTo>
                    <a:pt x="19972" y="15182"/>
                    <a:pt x="20085" y="15221"/>
                    <a:pt x="20017" y="15240"/>
                  </a:cubicBezTo>
                  <a:lnTo>
                    <a:pt x="20017" y="15258"/>
                  </a:lnTo>
                  <a:cubicBezTo>
                    <a:pt x="20017" y="15258"/>
                    <a:pt x="20017" y="15258"/>
                    <a:pt x="19994" y="15240"/>
                  </a:cubicBezTo>
                  <a:lnTo>
                    <a:pt x="19972" y="15316"/>
                  </a:lnTo>
                  <a:lnTo>
                    <a:pt x="19994" y="15297"/>
                  </a:lnTo>
                  <a:cubicBezTo>
                    <a:pt x="19994" y="15316"/>
                    <a:pt x="20039" y="15316"/>
                    <a:pt x="20017" y="15335"/>
                  </a:cubicBezTo>
                  <a:cubicBezTo>
                    <a:pt x="20007" y="15332"/>
                    <a:pt x="20004" y="15331"/>
                    <a:pt x="20000" y="15331"/>
                  </a:cubicBezTo>
                  <a:cubicBezTo>
                    <a:pt x="19987" y="15331"/>
                    <a:pt x="20007" y="15355"/>
                    <a:pt x="19972" y="15355"/>
                  </a:cubicBezTo>
                  <a:cubicBezTo>
                    <a:pt x="19972" y="15374"/>
                    <a:pt x="19972" y="15374"/>
                    <a:pt x="19994" y="15374"/>
                  </a:cubicBezTo>
                  <a:cubicBezTo>
                    <a:pt x="19994" y="15394"/>
                    <a:pt x="19928" y="15374"/>
                    <a:pt x="19972" y="15413"/>
                  </a:cubicBezTo>
                  <a:lnTo>
                    <a:pt x="19972" y="15394"/>
                  </a:lnTo>
                  <a:cubicBezTo>
                    <a:pt x="19994" y="15394"/>
                    <a:pt x="20017" y="15394"/>
                    <a:pt x="20017" y="15413"/>
                  </a:cubicBezTo>
                  <a:lnTo>
                    <a:pt x="19994" y="15413"/>
                  </a:lnTo>
                  <a:cubicBezTo>
                    <a:pt x="19994" y="15432"/>
                    <a:pt x="19972" y="15452"/>
                    <a:pt x="19994" y="15469"/>
                  </a:cubicBezTo>
                  <a:lnTo>
                    <a:pt x="19951" y="15469"/>
                  </a:lnTo>
                  <a:cubicBezTo>
                    <a:pt x="19972" y="15508"/>
                    <a:pt x="19951" y="15489"/>
                    <a:pt x="19972" y="15527"/>
                  </a:cubicBezTo>
                  <a:lnTo>
                    <a:pt x="19928" y="15547"/>
                  </a:lnTo>
                  <a:lnTo>
                    <a:pt x="19951" y="15547"/>
                  </a:lnTo>
                  <a:cubicBezTo>
                    <a:pt x="19951" y="15566"/>
                    <a:pt x="19972" y="15566"/>
                    <a:pt x="19951" y="15586"/>
                  </a:cubicBezTo>
                  <a:lnTo>
                    <a:pt x="19928" y="15586"/>
                  </a:lnTo>
                  <a:cubicBezTo>
                    <a:pt x="19951" y="15624"/>
                    <a:pt x="19883" y="15624"/>
                    <a:pt x="19928" y="15661"/>
                  </a:cubicBezTo>
                  <a:cubicBezTo>
                    <a:pt x="19924" y="15661"/>
                    <a:pt x="19921" y="15661"/>
                    <a:pt x="19919" y="15661"/>
                  </a:cubicBezTo>
                  <a:cubicBezTo>
                    <a:pt x="19919" y="15676"/>
                    <a:pt x="19870" y="15671"/>
                    <a:pt x="19906" y="15700"/>
                  </a:cubicBezTo>
                  <a:lnTo>
                    <a:pt x="19883" y="15700"/>
                  </a:lnTo>
                  <a:lnTo>
                    <a:pt x="19883" y="15720"/>
                  </a:lnTo>
                  <a:lnTo>
                    <a:pt x="19860" y="15720"/>
                  </a:lnTo>
                  <a:lnTo>
                    <a:pt x="19906" y="15739"/>
                  </a:lnTo>
                  <a:lnTo>
                    <a:pt x="19883" y="15739"/>
                  </a:lnTo>
                  <a:cubicBezTo>
                    <a:pt x="19815" y="15758"/>
                    <a:pt x="19860" y="15778"/>
                    <a:pt x="19815" y="15797"/>
                  </a:cubicBezTo>
                  <a:lnTo>
                    <a:pt x="19860" y="15797"/>
                  </a:lnTo>
                  <a:cubicBezTo>
                    <a:pt x="19951" y="15873"/>
                    <a:pt x="19792" y="15931"/>
                    <a:pt x="19815" y="15989"/>
                  </a:cubicBezTo>
                  <a:lnTo>
                    <a:pt x="19792" y="15989"/>
                  </a:lnTo>
                  <a:lnTo>
                    <a:pt x="19815" y="16028"/>
                  </a:lnTo>
                  <a:cubicBezTo>
                    <a:pt x="19792" y="16028"/>
                    <a:pt x="19792" y="16008"/>
                    <a:pt x="19770" y="16008"/>
                  </a:cubicBezTo>
                  <a:cubicBezTo>
                    <a:pt x="19792" y="16047"/>
                    <a:pt x="19838" y="16028"/>
                    <a:pt x="19838" y="16066"/>
                  </a:cubicBezTo>
                  <a:cubicBezTo>
                    <a:pt x="19830" y="16071"/>
                    <a:pt x="19826" y="16073"/>
                    <a:pt x="19823" y="16073"/>
                  </a:cubicBezTo>
                  <a:cubicBezTo>
                    <a:pt x="19813" y="16073"/>
                    <a:pt x="19809" y="16060"/>
                    <a:pt x="19792" y="16047"/>
                  </a:cubicBezTo>
                  <a:cubicBezTo>
                    <a:pt x="19815" y="16084"/>
                    <a:pt x="19815" y="16123"/>
                    <a:pt x="19792" y="16142"/>
                  </a:cubicBezTo>
                  <a:cubicBezTo>
                    <a:pt x="19815" y="16162"/>
                    <a:pt x="19815" y="16162"/>
                    <a:pt x="19815" y="16162"/>
                  </a:cubicBezTo>
                  <a:cubicBezTo>
                    <a:pt x="19815" y="16181"/>
                    <a:pt x="19815" y="16200"/>
                    <a:pt x="19815" y="16220"/>
                  </a:cubicBezTo>
                  <a:lnTo>
                    <a:pt x="19792" y="16220"/>
                  </a:lnTo>
                  <a:cubicBezTo>
                    <a:pt x="19779" y="16220"/>
                    <a:pt x="19774" y="16226"/>
                    <a:pt x="19777" y="16231"/>
                  </a:cubicBezTo>
                  <a:lnTo>
                    <a:pt x="19747" y="16220"/>
                  </a:lnTo>
                  <a:cubicBezTo>
                    <a:pt x="19747" y="16239"/>
                    <a:pt x="19770" y="16276"/>
                    <a:pt x="19725" y="16276"/>
                  </a:cubicBezTo>
                  <a:cubicBezTo>
                    <a:pt x="19747" y="16276"/>
                    <a:pt x="19770" y="16276"/>
                    <a:pt x="19770" y="16296"/>
                  </a:cubicBezTo>
                  <a:cubicBezTo>
                    <a:pt x="19725" y="16315"/>
                    <a:pt x="19792" y="16354"/>
                    <a:pt x="19747" y="16373"/>
                  </a:cubicBezTo>
                  <a:cubicBezTo>
                    <a:pt x="19747" y="16373"/>
                    <a:pt x="19747" y="16354"/>
                    <a:pt x="19747" y="16354"/>
                  </a:cubicBezTo>
                  <a:cubicBezTo>
                    <a:pt x="19725" y="16373"/>
                    <a:pt x="19747" y="16373"/>
                    <a:pt x="19770" y="16392"/>
                  </a:cubicBezTo>
                  <a:lnTo>
                    <a:pt x="19747" y="16392"/>
                  </a:lnTo>
                  <a:lnTo>
                    <a:pt x="19770" y="16451"/>
                  </a:lnTo>
                  <a:cubicBezTo>
                    <a:pt x="19721" y="16451"/>
                    <a:pt x="19743" y="16481"/>
                    <a:pt x="19742" y="16489"/>
                  </a:cubicBezTo>
                  <a:cubicBezTo>
                    <a:pt x="19742" y="16489"/>
                    <a:pt x="19742" y="16489"/>
                    <a:pt x="19742" y="16489"/>
                  </a:cubicBezTo>
                  <a:cubicBezTo>
                    <a:pt x="19740" y="16489"/>
                    <a:pt x="19736" y="16491"/>
                    <a:pt x="19734" y="16492"/>
                  </a:cubicBezTo>
                  <a:cubicBezTo>
                    <a:pt x="19732" y="16491"/>
                    <a:pt x="19728" y="16489"/>
                    <a:pt x="19725" y="16488"/>
                  </a:cubicBezTo>
                  <a:cubicBezTo>
                    <a:pt x="19725" y="16492"/>
                    <a:pt x="19726" y="16494"/>
                    <a:pt x="19728" y="16494"/>
                  </a:cubicBezTo>
                  <a:cubicBezTo>
                    <a:pt x="19730" y="16494"/>
                    <a:pt x="19732" y="16492"/>
                    <a:pt x="19734" y="16492"/>
                  </a:cubicBezTo>
                  <a:cubicBezTo>
                    <a:pt x="19736" y="16492"/>
                    <a:pt x="19738" y="16492"/>
                    <a:pt x="19738" y="16492"/>
                  </a:cubicBezTo>
                  <a:cubicBezTo>
                    <a:pt x="19742" y="16492"/>
                    <a:pt x="19742" y="16491"/>
                    <a:pt x="19742" y="16489"/>
                  </a:cubicBezTo>
                  <a:cubicBezTo>
                    <a:pt x="19745" y="16491"/>
                    <a:pt x="19747" y="16494"/>
                    <a:pt x="19747" y="16507"/>
                  </a:cubicBezTo>
                  <a:cubicBezTo>
                    <a:pt x="19725" y="16507"/>
                    <a:pt x="19770" y="16526"/>
                    <a:pt x="19725" y="16526"/>
                  </a:cubicBezTo>
                  <a:lnTo>
                    <a:pt x="19725" y="16546"/>
                  </a:lnTo>
                  <a:lnTo>
                    <a:pt x="19704" y="16526"/>
                  </a:lnTo>
                  <a:cubicBezTo>
                    <a:pt x="19704" y="16546"/>
                    <a:pt x="19725" y="16565"/>
                    <a:pt x="19770" y="16565"/>
                  </a:cubicBezTo>
                  <a:cubicBezTo>
                    <a:pt x="19747" y="16565"/>
                    <a:pt x="19747" y="16604"/>
                    <a:pt x="19725" y="16604"/>
                  </a:cubicBezTo>
                  <a:lnTo>
                    <a:pt x="19704" y="16604"/>
                  </a:lnTo>
                  <a:cubicBezTo>
                    <a:pt x="19725" y="16639"/>
                    <a:pt x="19627" y="16659"/>
                    <a:pt x="19651" y="16693"/>
                  </a:cubicBezTo>
                  <a:lnTo>
                    <a:pt x="19636" y="16718"/>
                  </a:lnTo>
                  <a:lnTo>
                    <a:pt x="19613" y="16699"/>
                  </a:lnTo>
                  <a:lnTo>
                    <a:pt x="19659" y="16757"/>
                  </a:lnTo>
                  <a:lnTo>
                    <a:pt x="19636" y="16757"/>
                  </a:lnTo>
                  <a:cubicBezTo>
                    <a:pt x="19613" y="16777"/>
                    <a:pt x="19636" y="16835"/>
                    <a:pt x="19636" y="16854"/>
                  </a:cubicBezTo>
                  <a:lnTo>
                    <a:pt x="19613" y="16854"/>
                  </a:lnTo>
                  <a:cubicBezTo>
                    <a:pt x="19636" y="16891"/>
                    <a:pt x="19591" y="16891"/>
                    <a:pt x="19613" y="16930"/>
                  </a:cubicBezTo>
                  <a:lnTo>
                    <a:pt x="19613" y="16949"/>
                  </a:lnTo>
                  <a:lnTo>
                    <a:pt x="19591" y="16930"/>
                  </a:lnTo>
                  <a:cubicBezTo>
                    <a:pt x="19613" y="16969"/>
                    <a:pt x="19523" y="16988"/>
                    <a:pt x="19568" y="16988"/>
                  </a:cubicBezTo>
                  <a:cubicBezTo>
                    <a:pt x="19591" y="16988"/>
                    <a:pt x="19591" y="17007"/>
                    <a:pt x="19613" y="17027"/>
                  </a:cubicBezTo>
                  <a:cubicBezTo>
                    <a:pt x="19613" y="17036"/>
                    <a:pt x="19608" y="17036"/>
                    <a:pt x="19598" y="17036"/>
                  </a:cubicBezTo>
                  <a:cubicBezTo>
                    <a:pt x="19591" y="17036"/>
                    <a:pt x="19579" y="17036"/>
                    <a:pt x="19568" y="17046"/>
                  </a:cubicBezTo>
                  <a:cubicBezTo>
                    <a:pt x="19568" y="17065"/>
                    <a:pt x="19613" y="17065"/>
                    <a:pt x="19591" y="17102"/>
                  </a:cubicBezTo>
                  <a:lnTo>
                    <a:pt x="19568" y="17085"/>
                  </a:lnTo>
                  <a:cubicBezTo>
                    <a:pt x="19568" y="17102"/>
                    <a:pt x="19591" y="17122"/>
                    <a:pt x="19591" y="17141"/>
                  </a:cubicBezTo>
                  <a:lnTo>
                    <a:pt x="19568" y="17122"/>
                  </a:lnTo>
                  <a:cubicBezTo>
                    <a:pt x="19613" y="17161"/>
                    <a:pt x="19523" y="17161"/>
                    <a:pt x="19591" y="17199"/>
                  </a:cubicBezTo>
                  <a:cubicBezTo>
                    <a:pt x="19572" y="17199"/>
                    <a:pt x="19583" y="17224"/>
                    <a:pt x="19566" y="17224"/>
                  </a:cubicBezTo>
                  <a:cubicBezTo>
                    <a:pt x="19561" y="17224"/>
                    <a:pt x="19555" y="17222"/>
                    <a:pt x="19545" y="17219"/>
                  </a:cubicBezTo>
                  <a:cubicBezTo>
                    <a:pt x="19568" y="17257"/>
                    <a:pt x="19568" y="17296"/>
                    <a:pt x="19591" y="17333"/>
                  </a:cubicBezTo>
                  <a:cubicBezTo>
                    <a:pt x="19523" y="17333"/>
                    <a:pt x="19591" y="17333"/>
                    <a:pt x="19545" y="17353"/>
                  </a:cubicBezTo>
                  <a:lnTo>
                    <a:pt x="19568" y="17353"/>
                  </a:lnTo>
                  <a:cubicBezTo>
                    <a:pt x="19568" y="17411"/>
                    <a:pt x="19500" y="17469"/>
                    <a:pt x="19500" y="17525"/>
                  </a:cubicBezTo>
                  <a:lnTo>
                    <a:pt x="19457" y="17525"/>
                  </a:lnTo>
                  <a:lnTo>
                    <a:pt x="19500" y="17545"/>
                  </a:lnTo>
                  <a:cubicBezTo>
                    <a:pt x="19478" y="17603"/>
                    <a:pt x="19457" y="17680"/>
                    <a:pt x="19434" y="17717"/>
                  </a:cubicBezTo>
                  <a:cubicBezTo>
                    <a:pt x="19457" y="17737"/>
                    <a:pt x="19478" y="17775"/>
                    <a:pt x="19478" y="17795"/>
                  </a:cubicBezTo>
                  <a:lnTo>
                    <a:pt x="19457" y="17795"/>
                  </a:lnTo>
                  <a:cubicBezTo>
                    <a:pt x="19478" y="17834"/>
                    <a:pt x="19478" y="17892"/>
                    <a:pt x="19457" y="17929"/>
                  </a:cubicBezTo>
                  <a:lnTo>
                    <a:pt x="19434" y="17929"/>
                  </a:lnTo>
                  <a:cubicBezTo>
                    <a:pt x="19457" y="17948"/>
                    <a:pt x="19412" y="17948"/>
                    <a:pt x="19412" y="17967"/>
                  </a:cubicBezTo>
                  <a:lnTo>
                    <a:pt x="19434" y="17948"/>
                  </a:lnTo>
                  <a:cubicBezTo>
                    <a:pt x="19478" y="17967"/>
                    <a:pt x="19434" y="17987"/>
                    <a:pt x="19412" y="17987"/>
                  </a:cubicBezTo>
                  <a:lnTo>
                    <a:pt x="19434" y="18026"/>
                  </a:lnTo>
                  <a:lnTo>
                    <a:pt x="19412" y="18045"/>
                  </a:lnTo>
                  <a:cubicBezTo>
                    <a:pt x="19412" y="18045"/>
                    <a:pt x="19412" y="18064"/>
                    <a:pt x="19457" y="18084"/>
                  </a:cubicBezTo>
                  <a:cubicBezTo>
                    <a:pt x="19442" y="18084"/>
                    <a:pt x="19427" y="18092"/>
                    <a:pt x="19417" y="18092"/>
                  </a:cubicBezTo>
                  <a:cubicBezTo>
                    <a:pt x="19413" y="18092"/>
                    <a:pt x="19412" y="18090"/>
                    <a:pt x="19412" y="18084"/>
                  </a:cubicBezTo>
                  <a:lnTo>
                    <a:pt x="19389" y="18159"/>
                  </a:lnTo>
                  <a:lnTo>
                    <a:pt x="19412" y="18159"/>
                  </a:lnTo>
                  <a:cubicBezTo>
                    <a:pt x="19412" y="18159"/>
                    <a:pt x="19434" y="18159"/>
                    <a:pt x="19434" y="18179"/>
                  </a:cubicBezTo>
                  <a:cubicBezTo>
                    <a:pt x="19434" y="18179"/>
                    <a:pt x="19434" y="18198"/>
                    <a:pt x="19434" y="18198"/>
                  </a:cubicBezTo>
                  <a:cubicBezTo>
                    <a:pt x="19423" y="18189"/>
                    <a:pt x="19412" y="18184"/>
                    <a:pt x="19400" y="18184"/>
                  </a:cubicBezTo>
                  <a:cubicBezTo>
                    <a:pt x="19389" y="18184"/>
                    <a:pt x="19378" y="18189"/>
                    <a:pt x="19366" y="18198"/>
                  </a:cubicBezTo>
                  <a:cubicBezTo>
                    <a:pt x="19381" y="18198"/>
                    <a:pt x="19387" y="18190"/>
                    <a:pt x="19395" y="18190"/>
                  </a:cubicBezTo>
                  <a:cubicBezTo>
                    <a:pt x="19398" y="18190"/>
                    <a:pt x="19404" y="18192"/>
                    <a:pt x="19412" y="18198"/>
                  </a:cubicBezTo>
                  <a:cubicBezTo>
                    <a:pt x="19434" y="18218"/>
                    <a:pt x="19434" y="18237"/>
                    <a:pt x="19412" y="18256"/>
                  </a:cubicBezTo>
                  <a:lnTo>
                    <a:pt x="19412" y="18237"/>
                  </a:lnTo>
                  <a:cubicBezTo>
                    <a:pt x="19412" y="18256"/>
                    <a:pt x="19366" y="18256"/>
                    <a:pt x="19366" y="18276"/>
                  </a:cubicBezTo>
                  <a:cubicBezTo>
                    <a:pt x="19389" y="18295"/>
                    <a:pt x="19366" y="18314"/>
                    <a:pt x="19412" y="18314"/>
                  </a:cubicBezTo>
                  <a:lnTo>
                    <a:pt x="19366" y="18314"/>
                  </a:lnTo>
                  <a:cubicBezTo>
                    <a:pt x="19389" y="18332"/>
                    <a:pt x="19366" y="18371"/>
                    <a:pt x="19344" y="18371"/>
                  </a:cubicBezTo>
                  <a:cubicBezTo>
                    <a:pt x="19412" y="18390"/>
                    <a:pt x="19298" y="18429"/>
                    <a:pt x="19366" y="18448"/>
                  </a:cubicBezTo>
                  <a:lnTo>
                    <a:pt x="19321" y="18448"/>
                  </a:lnTo>
                  <a:cubicBezTo>
                    <a:pt x="19344" y="18448"/>
                    <a:pt x="19344" y="18468"/>
                    <a:pt x="19366" y="18468"/>
                  </a:cubicBezTo>
                  <a:cubicBezTo>
                    <a:pt x="19366" y="18487"/>
                    <a:pt x="19344" y="18487"/>
                    <a:pt x="19344" y="18487"/>
                  </a:cubicBezTo>
                  <a:lnTo>
                    <a:pt x="19321" y="18487"/>
                  </a:lnTo>
                  <a:lnTo>
                    <a:pt x="19344" y="18506"/>
                  </a:lnTo>
                  <a:cubicBezTo>
                    <a:pt x="19389" y="18526"/>
                    <a:pt x="19321" y="18544"/>
                    <a:pt x="19344" y="18563"/>
                  </a:cubicBezTo>
                  <a:cubicBezTo>
                    <a:pt x="19344" y="18563"/>
                    <a:pt x="19321" y="18563"/>
                    <a:pt x="19321" y="18582"/>
                  </a:cubicBezTo>
                  <a:cubicBezTo>
                    <a:pt x="19321" y="18602"/>
                    <a:pt x="19321" y="18602"/>
                    <a:pt x="19321" y="18621"/>
                  </a:cubicBezTo>
                  <a:cubicBezTo>
                    <a:pt x="19298" y="18679"/>
                    <a:pt x="19276" y="18736"/>
                    <a:pt x="19232" y="18794"/>
                  </a:cubicBezTo>
                  <a:cubicBezTo>
                    <a:pt x="19232" y="18794"/>
                    <a:pt x="19253" y="18813"/>
                    <a:pt x="19253" y="18813"/>
                  </a:cubicBezTo>
                  <a:cubicBezTo>
                    <a:pt x="19232" y="18852"/>
                    <a:pt x="19210" y="18891"/>
                    <a:pt x="19187" y="18910"/>
                  </a:cubicBezTo>
                  <a:cubicBezTo>
                    <a:pt x="19187" y="18966"/>
                    <a:pt x="19187" y="19024"/>
                    <a:pt x="19164" y="19063"/>
                  </a:cubicBezTo>
                  <a:lnTo>
                    <a:pt x="19119" y="19102"/>
                  </a:lnTo>
                  <a:lnTo>
                    <a:pt x="19164" y="19083"/>
                  </a:lnTo>
                  <a:cubicBezTo>
                    <a:pt x="19164" y="19083"/>
                    <a:pt x="19187" y="19102"/>
                    <a:pt x="19187" y="19102"/>
                  </a:cubicBezTo>
                  <a:cubicBezTo>
                    <a:pt x="19142" y="19158"/>
                    <a:pt x="19074" y="19216"/>
                    <a:pt x="19097" y="19294"/>
                  </a:cubicBezTo>
                  <a:cubicBezTo>
                    <a:pt x="19142" y="19350"/>
                    <a:pt x="19006" y="19313"/>
                    <a:pt x="19051" y="19350"/>
                  </a:cubicBezTo>
                  <a:lnTo>
                    <a:pt x="19029" y="19350"/>
                  </a:lnTo>
                  <a:cubicBezTo>
                    <a:pt x="19051" y="19389"/>
                    <a:pt x="19051" y="19428"/>
                    <a:pt x="19074" y="19467"/>
                  </a:cubicBezTo>
                  <a:cubicBezTo>
                    <a:pt x="19065" y="19463"/>
                    <a:pt x="19057" y="19462"/>
                    <a:pt x="19053" y="19462"/>
                  </a:cubicBezTo>
                  <a:cubicBezTo>
                    <a:pt x="19029" y="19462"/>
                    <a:pt x="19055" y="19489"/>
                    <a:pt x="19042" y="19489"/>
                  </a:cubicBezTo>
                  <a:cubicBezTo>
                    <a:pt x="19040" y="19489"/>
                    <a:pt x="19036" y="19489"/>
                    <a:pt x="19029" y="19486"/>
                  </a:cubicBezTo>
                  <a:lnTo>
                    <a:pt x="19051" y="19505"/>
                  </a:lnTo>
                  <a:cubicBezTo>
                    <a:pt x="19029" y="19505"/>
                    <a:pt x="19029" y="19525"/>
                    <a:pt x="19006" y="19525"/>
                  </a:cubicBezTo>
                  <a:lnTo>
                    <a:pt x="19029" y="19544"/>
                  </a:lnTo>
                  <a:lnTo>
                    <a:pt x="19006" y="19544"/>
                  </a:lnTo>
                  <a:cubicBezTo>
                    <a:pt x="18987" y="19560"/>
                    <a:pt x="19002" y="19623"/>
                    <a:pt x="18959" y="19623"/>
                  </a:cubicBezTo>
                  <a:cubicBezTo>
                    <a:pt x="18953" y="19623"/>
                    <a:pt x="18948" y="19622"/>
                    <a:pt x="18940" y="19620"/>
                  </a:cubicBezTo>
                  <a:cubicBezTo>
                    <a:pt x="18963" y="19697"/>
                    <a:pt x="18917" y="19793"/>
                    <a:pt x="18872" y="19870"/>
                  </a:cubicBezTo>
                  <a:cubicBezTo>
                    <a:pt x="18895" y="19889"/>
                    <a:pt x="18895" y="19928"/>
                    <a:pt x="18895" y="19948"/>
                  </a:cubicBezTo>
                  <a:lnTo>
                    <a:pt x="18850" y="19948"/>
                  </a:lnTo>
                  <a:cubicBezTo>
                    <a:pt x="18850" y="19965"/>
                    <a:pt x="18895" y="20004"/>
                    <a:pt x="18850" y="20004"/>
                  </a:cubicBezTo>
                  <a:cubicBezTo>
                    <a:pt x="18850" y="20023"/>
                    <a:pt x="18827" y="20043"/>
                    <a:pt x="18850" y="20062"/>
                  </a:cubicBezTo>
                  <a:cubicBezTo>
                    <a:pt x="18850" y="20075"/>
                    <a:pt x="18838" y="20090"/>
                    <a:pt x="18816" y="20090"/>
                  </a:cubicBezTo>
                  <a:cubicBezTo>
                    <a:pt x="18810" y="20090"/>
                    <a:pt x="18802" y="20088"/>
                    <a:pt x="18795" y="20086"/>
                  </a:cubicBezTo>
                  <a:cubicBezTo>
                    <a:pt x="18836" y="20106"/>
                    <a:pt x="18759" y="20140"/>
                    <a:pt x="18759" y="20140"/>
                  </a:cubicBezTo>
                  <a:cubicBezTo>
                    <a:pt x="18759" y="20140"/>
                    <a:pt x="18535" y="20599"/>
                    <a:pt x="18469" y="21022"/>
                  </a:cubicBezTo>
                  <a:cubicBezTo>
                    <a:pt x="18310" y="21003"/>
                    <a:pt x="18176" y="20966"/>
                    <a:pt x="18063" y="20927"/>
                  </a:cubicBezTo>
                  <a:cubicBezTo>
                    <a:pt x="18082" y="20927"/>
                    <a:pt x="18086" y="20903"/>
                    <a:pt x="18097" y="20903"/>
                  </a:cubicBezTo>
                  <a:cubicBezTo>
                    <a:pt x="18101" y="20903"/>
                    <a:pt x="18105" y="20904"/>
                    <a:pt x="18108" y="20908"/>
                  </a:cubicBezTo>
                  <a:cubicBezTo>
                    <a:pt x="18154" y="20888"/>
                    <a:pt x="18063" y="20869"/>
                    <a:pt x="18108" y="20850"/>
                  </a:cubicBezTo>
                  <a:cubicBezTo>
                    <a:pt x="18131" y="20850"/>
                    <a:pt x="18108" y="20869"/>
                    <a:pt x="18131" y="20869"/>
                  </a:cubicBezTo>
                  <a:lnTo>
                    <a:pt x="18154" y="20830"/>
                  </a:lnTo>
                  <a:cubicBezTo>
                    <a:pt x="18154" y="20850"/>
                    <a:pt x="18176" y="20850"/>
                    <a:pt x="18176" y="20869"/>
                  </a:cubicBezTo>
                  <a:cubicBezTo>
                    <a:pt x="18244" y="20792"/>
                    <a:pt x="18401" y="20774"/>
                    <a:pt x="18401" y="20677"/>
                  </a:cubicBezTo>
                  <a:cubicBezTo>
                    <a:pt x="18414" y="20677"/>
                    <a:pt x="18420" y="20683"/>
                    <a:pt x="18421" y="20691"/>
                  </a:cubicBezTo>
                  <a:cubicBezTo>
                    <a:pt x="18431" y="20638"/>
                    <a:pt x="18535" y="20632"/>
                    <a:pt x="18535" y="20580"/>
                  </a:cubicBezTo>
                  <a:lnTo>
                    <a:pt x="18514" y="20580"/>
                  </a:lnTo>
                  <a:cubicBezTo>
                    <a:pt x="18625" y="20524"/>
                    <a:pt x="18603" y="20427"/>
                    <a:pt x="18648" y="20351"/>
                  </a:cubicBezTo>
                  <a:lnTo>
                    <a:pt x="18625" y="20370"/>
                  </a:lnTo>
                  <a:cubicBezTo>
                    <a:pt x="18603" y="20351"/>
                    <a:pt x="18603" y="20332"/>
                    <a:pt x="18603" y="20312"/>
                  </a:cubicBezTo>
                  <a:cubicBezTo>
                    <a:pt x="18618" y="20312"/>
                    <a:pt x="18633" y="20320"/>
                    <a:pt x="18640" y="20320"/>
                  </a:cubicBezTo>
                  <a:cubicBezTo>
                    <a:pt x="18646" y="20320"/>
                    <a:pt x="18648" y="20319"/>
                    <a:pt x="18648" y="20312"/>
                  </a:cubicBezTo>
                  <a:lnTo>
                    <a:pt x="18625" y="20312"/>
                  </a:lnTo>
                  <a:cubicBezTo>
                    <a:pt x="18693" y="20254"/>
                    <a:pt x="18738" y="20101"/>
                    <a:pt x="18782" y="20004"/>
                  </a:cubicBezTo>
                  <a:cubicBezTo>
                    <a:pt x="18804" y="19831"/>
                    <a:pt x="18895" y="19678"/>
                    <a:pt x="18917" y="19525"/>
                  </a:cubicBezTo>
                  <a:cubicBezTo>
                    <a:pt x="18910" y="19531"/>
                    <a:pt x="18900" y="19533"/>
                    <a:pt x="18889" y="19533"/>
                  </a:cubicBezTo>
                  <a:cubicBezTo>
                    <a:pt x="18870" y="19533"/>
                    <a:pt x="18850" y="19525"/>
                    <a:pt x="18850" y="19525"/>
                  </a:cubicBezTo>
                  <a:cubicBezTo>
                    <a:pt x="18985" y="19486"/>
                    <a:pt x="18850" y="19428"/>
                    <a:pt x="18940" y="19389"/>
                  </a:cubicBezTo>
                  <a:cubicBezTo>
                    <a:pt x="18917" y="19294"/>
                    <a:pt x="19029" y="19236"/>
                    <a:pt x="18963" y="19141"/>
                  </a:cubicBezTo>
                  <a:lnTo>
                    <a:pt x="19006" y="19141"/>
                  </a:lnTo>
                  <a:cubicBezTo>
                    <a:pt x="19006" y="19141"/>
                    <a:pt x="19006" y="19121"/>
                    <a:pt x="18985" y="19121"/>
                  </a:cubicBezTo>
                  <a:lnTo>
                    <a:pt x="19006" y="19121"/>
                  </a:lnTo>
                  <a:cubicBezTo>
                    <a:pt x="19029" y="19083"/>
                    <a:pt x="19006" y="19044"/>
                    <a:pt x="19006" y="19024"/>
                  </a:cubicBezTo>
                  <a:lnTo>
                    <a:pt x="18985" y="19024"/>
                  </a:lnTo>
                  <a:cubicBezTo>
                    <a:pt x="18985" y="19015"/>
                    <a:pt x="18991" y="19015"/>
                    <a:pt x="18993" y="19015"/>
                  </a:cubicBezTo>
                  <a:cubicBezTo>
                    <a:pt x="18995" y="19015"/>
                    <a:pt x="18995" y="19015"/>
                    <a:pt x="18985" y="19005"/>
                  </a:cubicBezTo>
                  <a:lnTo>
                    <a:pt x="19006" y="19005"/>
                  </a:lnTo>
                  <a:lnTo>
                    <a:pt x="18985" y="18966"/>
                  </a:lnTo>
                  <a:cubicBezTo>
                    <a:pt x="18995" y="18970"/>
                    <a:pt x="19000" y="18971"/>
                    <a:pt x="19006" y="18971"/>
                  </a:cubicBezTo>
                  <a:cubicBezTo>
                    <a:pt x="19034" y="18971"/>
                    <a:pt x="18991" y="18926"/>
                    <a:pt x="19029" y="18910"/>
                  </a:cubicBezTo>
                  <a:cubicBezTo>
                    <a:pt x="19029" y="18891"/>
                    <a:pt x="19006" y="18832"/>
                    <a:pt x="19029" y="18813"/>
                  </a:cubicBezTo>
                  <a:cubicBezTo>
                    <a:pt x="19051" y="18813"/>
                    <a:pt x="19051" y="18755"/>
                    <a:pt x="19074" y="18736"/>
                  </a:cubicBezTo>
                  <a:cubicBezTo>
                    <a:pt x="19074" y="18679"/>
                    <a:pt x="19097" y="18602"/>
                    <a:pt x="19119" y="18544"/>
                  </a:cubicBezTo>
                  <a:lnTo>
                    <a:pt x="19074" y="18526"/>
                  </a:lnTo>
                  <a:lnTo>
                    <a:pt x="19074" y="18506"/>
                  </a:lnTo>
                  <a:cubicBezTo>
                    <a:pt x="19074" y="18516"/>
                    <a:pt x="19074" y="18516"/>
                    <a:pt x="19078" y="18516"/>
                  </a:cubicBezTo>
                  <a:cubicBezTo>
                    <a:pt x="19080" y="18516"/>
                    <a:pt x="19085" y="18516"/>
                    <a:pt x="19097" y="18526"/>
                  </a:cubicBezTo>
                  <a:cubicBezTo>
                    <a:pt x="19142" y="18506"/>
                    <a:pt x="19074" y="18468"/>
                    <a:pt x="19119" y="18468"/>
                  </a:cubicBezTo>
                  <a:cubicBezTo>
                    <a:pt x="19074" y="18468"/>
                    <a:pt x="19097" y="18468"/>
                    <a:pt x="19097" y="18487"/>
                  </a:cubicBezTo>
                  <a:cubicBezTo>
                    <a:pt x="19091" y="18492"/>
                    <a:pt x="19083" y="18495"/>
                    <a:pt x="19078" y="18495"/>
                  </a:cubicBezTo>
                  <a:cubicBezTo>
                    <a:pt x="19065" y="18495"/>
                    <a:pt x="19059" y="18481"/>
                    <a:pt x="19074" y="18468"/>
                  </a:cubicBezTo>
                  <a:lnTo>
                    <a:pt x="19051" y="18448"/>
                  </a:lnTo>
                  <a:lnTo>
                    <a:pt x="19142" y="18448"/>
                  </a:lnTo>
                  <a:cubicBezTo>
                    <a:pt x="19142" y="18390"/>
                    <a:pt x="19097" y="18332"/>
                    <a:pt x="19119" y="18276"/>
                  </a:cubicBezTo>
                  <a:cubicBezTo>
                    <a:pt x="19123" y="18277"/>
                    <a:pt x="19125" y="18279"/>
                    <a:pt x="19127" y="18279"/>
                  </a:cubicBezTo>
                  <a:cubicBezTo>
                    <a:pt x="19134" y="18279"/>
                    <a:pt x="19129" y="18251"/>
                    <a:pt x="19148" y="18251"/>
                  </a:cubicBezTo>
                  <a:cubicBezTo>
                    <a:pt x="19153" y="18251"/>
                    <a:pt x="19157" y="18253"/>
                    <a:pt x="19164" y="18256"/>
                  </a:cubicBezTo>
                  <a:cubicBezTo>
                    <a:pt x="19164" y="18242"/>
                    <a:pt x="19159" y="18239"/>
                    <a:pt x="19148" y="18239"/>
                  </a:cubicBezTo>
                  <a:cubicBezTo>
                    <a:pt x="19136" y="18239"/>
                    <a:pt x="19121" y="18242"/>
                    <a:pt x="19104" y="18242"/>
                  </a:cubicBezTo>
                  <a:cubicBezTo>
                    <a:pt x="19095" y="18242"/>
                    <a:pt x="19085" y="18242"/>
                    <a:pt x="19074" y="18237"/>
                  </a:cubicBezTo>
                  <a:cubicBezTo>
                    <a:pt x="19091" y="18224"/>
                    <a:pt x="19083" y="18210"/>
                    <a:pt x="19087" y="18210"/>
                  </a:cubicBezTo>
                  <a:cubicBezTo>
                    <a:pt x="19087" y="18210"/>
                    <a:pt x="19091" y="18213"/>
                    <a:pt x="19097" y="18218"/>
                  </a:cubicBezTo>
                  <a:cubicBezTo>
                    <a:pt x="19112" y="18218"/>
                    <a:pt x="19127" y="18210"/>
                    <a:pt x="19134" y="18210"/>
                  </a:cubicBezTo>
                  <a:cubicBezTo>
                    <a:pt x="19140" y="18210"/>
                    <a:pt x="19142" y="18211"/>
                    <a:pt x="19142" y="18218"/>
                  </a:cubicBezTo>
                  <a:lnTo>
                    <a:pt x="19142" y="18198"/>
                  </a:lnTo>
                  <a:lnTo>
                    <a:pt x="19164" y="18198"/>
                  </a:lnTo>
                  <a:cubicBezTo>
                    <a:pt x="19119" y="18140"/>
                    <a:pt x="19210" y="18121"/>
                    <a:pt x="19187" y="18064"/>
                  </a:cubicBezTo>
                  <a:cubicBezTo>
                    <a:pt x="19164" y="18064"/>
                    <a:pt x="19164" y="18084"/>
                    <a:pt x="19142" y="18084"/>
                  </a:cubicBezTo>
                  <a:cubicBezTo>
                    <a:pt x="19119" y="18026"/>
                    <a:pt x="19187" y="18045"/>
                    <a:pt x="19164" y="18006"/>
                  </a:cubicBezTo>
                  <a:lnTo>
                    <a:pt x="19210" y="18006"/>
                  </a:lnTo>
                  <a:cubicBezTo>
                    <a:pt x="19187" y="17987"/>
                    <a:pt x="19164" y="17987"/>
                    <a:pt x="19187" y="17967"/>
                  </a:cubicBezTo>
                  <a:cubicBezTo>
                    <a:pt x="19210" y="17967"/>
                    <a:pt x="19210" y="17987"/>
                    <a:pt x="19232" y="18006"/>
                  </a:cubicBezTo>
                  <a:cubicBezTo>
                    <a:pt x="19232" y="17987"/>
                    <a:pt x="19232" y="17948"/>
                    <a:pt x="19187" y="17948"/>
                  </a:cubicBezTo>
                  <a:cubicBezTo>
                    <a:pt x="19187" y="17929"/>
                    <a:pt x="19210" y="17929"/>
                    <a:pt x="19232" y="17929"/>
                  </a:cubicBezTo>
                  <a:lnTo>
                    <a:pt x="19187" y="17929"/>
                  </a:lnTo>
                  <a:cubicBezTo>
                    <a:pt x="19210" y="17911"/>
                    <a:pt x="19210" y="17872"/>
                    <a:pt x="19232" y="17834"/>
                  </a:cubicBezTo>
                  <a:lnTo>
                    <a:pt x="19253" y="17834"/>
                  </a:lnTo>
                  <a:cubicBezTo>
                    <a:pt x="19210" y="17814"/>
                    <a:pt x="19276" y="17814"/>
                    <a:pt x="19276" y="17795"/>
                  </a:cubicBezTo>
                  <a:cubicBezTo>
                    <a:pt x="19276" y="17700"/>
                    <a:pt x="19253" y="17583"/>
                    <a:pt x="19276" y="17488"/>
                  </a:cubicBezTo>
                  <a:cubicBezTo>
                    <a:pt x="19232" y="17469"/>
                    <a:pt x="19253" y="17430"/>
                    <a:pt x="19232" y="17411"/>
                  </a:cubicBezTo>
                  <a:lnTo>
                    <a:pt x="19298" y="17411"/>
                  </a:lnTo>
                  <a:lnTo>
                    <a:pt x="19276" y="17391"/>
                  </a:lnTo>
                  <a:cubicBezTo>
                    <a:pt x="19281" y="17388"/>
                    <a:pt x="19285" y="17387"/>
                    <a:pt x="19287" y="17387"/>
                  </a:cubicBezTo>
                  <a:cubicBezTo>
                    <a:pt x="19296" y="17387"/>
                    <a:pt x="19300" y="17396"/>
                    <a:pt x="19310" y="17396"/>
                  </a:cubicBezTo>
                  <a:cubicBezTo>
                    <a:pt x="19313" y="17396"/>
                    <a:pt x="19317" y="17396"/>
                    <a:pt x="19321" y="17391"/>
                  </a:cubicBezTo>
                  <a:lnTo>
                    <a:pt x="19276" y="17372"/>
                  </a:lnTo>
                  <a:cubicBezTo>
                    <a:pt x="19291" y="17372"/>
                    <a:pt x="19296" y="17346"/>
                    <a:pt x="19312" y="17346"/>
                  </a:cubicBezTo>
                  <a:cubicBezTo>
                    <a:pt x="19319" y="17346"/>
                    <a:pt x="19329" y="17353"/>
                    <a:pt x="19344" y="17372"/>
                  </a:cubicBezTo>
                  <a:lnTo>
                    <a:pt x="19366" y="17277"/>
                  </a:lnTo>
                  <a:cubicBezTo>
                    <a:pt x="19366" y="17257"/>
                    <a:pt x="19321" y="17257"/>
                    <a:pt x="19321" y="17238"/>
                  </a:cubicBezTo>
                  <a:lnTo>
                    <a:pt x="19366" y="17238"/>
                  </a:lnTo>
                  <a:cubicBezTo>
                    <a:pt x="19408" y="17183"/>
                    <a:pt x="19272" y="17164"/>
                    <a:pt x="19293" y="17098"/>
                  </a:cubicBezTo>
                  <a:cubicBezTo>
                    <a:pt x="19281" y="17080"/>
                    <a:pt x="19296" y="17065"/>
                    <a:pt x="19276" y="17065"/>
                  </a:cubicBezTo>
                  <a:cubicBezTo>
                    <a:pt x="19210" y="17065"/>
                    <a:pt x="19321" y="17085"/>
                    <a:pt x="19276" y="17102"/>
                  </a:cubicBezTo>
                  <a:cubicBezTo>
                    <a:pt x="19232" y="17085"/>
                    <a:pt x="19253" y="17065"/>
                    <a:pt x="19210" y="17065"/>
                  </a:cubicBezTo>
                  <a:cubicBezTo>
                    <a:pt x="19232" y="17046"/>
                    <a:pt x="19210" y="17046"/>
                    <a:pt x="19210" y="17027"/>
                  </a:cubicBezTo>
                  <a:cubicBezTo>
                    <a:pt x="19232" y="17007"/>
                    <a:pt x="19232" y="16969"/>
                    <a:pt x="19253" y="16969"/>
                  </a:cubicBezTo>
                  <a:cubicBezTo>
                    <a:pt x="19253" y="16949"/>
                    <a:pt x="19210" y="16930"/>
                    <a:pt x="19210" y="16910"/>
                  </a:cubicBezTo>
                  <a:cubicBezTo>
                    <a:pt x="19232" y="16901"/>
                    <a:pt x="19236" y="16901"/>
                    <a:pt x="19240" y="16901"/>
                  </a:cubicBezTo>
                  <a:cubicBezTo>
                    <a:pt x="19242" y="16901"/>
                    <a:pt x="19242" y="16901"/>
                    <a:pt x="19253" y="16891"/>
                  </a:cubicBezTo>
                  <a:lnTo>
                    <a:pt x="19232" y="16891"/>
                  </a:lnTo>
                  <a:cubicBezTo>
                    <a:pt x="19232" y="16873"/>
                    <a:pt x="19253" y="16873"/>
                    <a:pt x="19253" y="16873"/>
                  </a:cubicBezTo>
                  <a:cubicBezTo>
                    <a:pt x="19253" y="16854"/>
                    <a:pt x="19210" y="16854"/>
                    <a:pt x="19253" y="16835"/>
                  </a:cubicBezTo>
                  <a:lnTo>
                    <a:pt x="19276" y="16854"/>
                  </a:lnTo>
                  <a:cubicBezTo>
                    <a:pt x="19253" y="16835"/>
                    <a:pt x="19276" y="16835"/>
                    <a:pt x="19276" y="16796"/>
                  </a:cubicBezTo>
                  <a:cubicBezTo>
                    <a:pt x="19261" y="16796"/>
                    <a:pt x="19257" y="16804"/>
                    <a:pt x="19247" y="16804"/>
                  </a:cubicBezTo>
                  <a:cubicBezTo>
                    <a:pt x="19244" y="16804"/>
                    <a:pt x="19238" y="16802"/>
                    <a:pt x="19232" y="16796"/>
                  </a:cubicBezTo>
                  <a:cubicBezTo>
                    <a:pt x="19232" y="16777"/>
                    <a:pt x="19187" y="16757"/>
                    <a:pt x="19232" y="16757"/>
                  </a:cubicBezTo>
                  <a:lnTo>
                    <a:pt x="19253" y="16777"/>
                  </a:lnTo>
                  <a:cubicBezTo>
                    <a:pt x="19232" y="16738"/>
                    <a:pt x="19210" y="16757"/>
                    <a:pt x="19232" y="16738"/>
                  </a:cubicBezTo>
                  <a:lnTo>
                    <a:pt x="19253" y="16738"/>
                  </a:lnTo>
                  <a:cubicBezTo>
                    <a:pt x="19210" y="16699"/>
                    <a:pt x="19253" y="16681"/>
                    <a:pt x="19253" y="16662"/>
                  </a:cubicBezTo>
                  <a:cubicBezTo>
                    <a:pt x="19253" y="16662"/>
                    <a:pt x="19232" y="16643"/>
                    <a:pt x="19232" y="16643"/>
                  </a:cubicBezTo>
                  <a:cubicBezTo>
                    <a:pt x="19225" y="16649"/>
                    <a:pt x="19219" y="16651"/>
                    <a:pt x="19215" y="16651"/>
                  </a:cubicBezTo>
                  <a:cubicBezTo>
                    <a:pt x="19206" y="16651"/>
                    <a:pt x="19202" y="16643"/>
                    <a:pt x="19187" y="16643"/>
                  </a:cubicBezTo>
                  <a:cubicBezTo>
                    <a:pt x="19232" y="16623"/>
                    <a:pt x="19119" y="16604"/>
                    <a:pt x="19164" y="16584"/>
                  </a:cubicBezTo>
                  <a:cubicBezTo>
                    <a:pt x="19187" y="16584"/>
                    <a:pt x="19187" y="16584"/>
                    <a:pt x="19187" y="16604"/>
                  </a:cubicBezTo>
                  <a:cubicBezTo>
                    <a:pt x="19232" y="16623"/>
                    <a:pt x="19276" y="16623"/>
                    <a:pt x="19298" y="16643"/>
                  </a:cubicBezTo>
                  <a:cubicBezTo>
                    <a:pt x="19276" y="16623"/>
                    <a:pt x="19276" y="16623"/>
                    <a:pt x="19298" y="16623"/>
                  </a:cubicBezTo>
                  <a:lnTo>
                    <a:pt x="19253" y="16604"/>
                  </a:lnTo>
                  <a:cubicBezTo>
                    <a:pt x="19253" y="16604"/>
                    <a:pt x="19253" y="16604"/>
                    <a:pt x="19253" y="16584"/>
                  </a:cubicBezTo>
                  <a:cubicBezTo>
                    <a:pt x="19238" y="16584"/>
                    <a:pt x="19225" y="16593"/>
                    <a:pt x="19210" y="16593"/>
                  </a:cubicBezTo>
                  <a:cubicBezTo>
                    <a:pt x="19202" y="16593"/>
                    <a:pt x="19195" y="16591"/>
                    <a:pt x="19187" y="16584"/>
                  </a:cubicBezTo>
                  <a:cubicBezTo>
                    <a:pt x="19164" y="16565"/>
                    <a:pt x="19232" y="16565"/>
                    <a:pt x="19210" y="16565"/>
                  </a:cubicBezTo>
                  <a:cubicBezTo>
                    <a:pt x="19210" y="16555"/>
                    <a:pt x="19197" y="16551"/>
                    <a:pt x="19187" y="16546"/>
                  </a:cubicBezTo>
                  <a:cubicBezTo>
                    <a:pt x="19208" y="16525"/>
                    <a:pt x="19187" y="16488"/>
                    <a:pt x="19253" y="16488"/>
                  </a:cubicBezTo>
                  <a:cubicBezTo>
                    <a:pt x="19253" y="16488"/>
                    <a:pt x="19276" y="16488"/>
                    <a:pt x="19276" y="16507"/>
                  </a:cubicBezTo>
                  <a:cubicBezTo>
                    <a:pt x="19281" y="16512"/>
                    <a:pt x="19283" y="16513"/>
                    <a:pt x="19283" y="16513"/>
                  </a:cubicBezTo>
                  <a:cubicBezTo>
                    <a:pt x="19285" y="16513"/>
                    <a:pt x="19263" y="16488"/>
                    <a:pt x="19298" y="16488"/>
                  </a:cubicBezTo>
                  <a:cubicBezTo>
                    <a:pt x="19276" y="16488"/>
                    <a:pt x="19298" y="16470"/>
                    <a:pt x="19298" y="16451"/>
                  </a:cubicBezTo>
                  <a:lnTo>
                    <a:pt x="19253" y="16451"/>
                  </a:lnTo>
                  <a:cubicBezTo>
                    <a:pt x="19227" y="16433"/>
                    <a:pt x="19223" y="16428"/>
                    <a:pt x="19229" y="16428"/>
                  </a:cubicBezTo>
                  <a:cubicBezTo>
                    <a:pt x="19238" y="16428"/>
                    <a:pt x="19280" y="16442"/>
                    <a:pt x="19302" y="16442"/>
                  </a:cubicBezTo>
                  <a:cubicBezTo>
                    <a:pt x="19313" y="16442"/>
                    <a:pt x="19321" y="16439"/>
                    <a:pt x="19321" y="16431"/>
                  </a:cubicBezTo>
                  <a:cubicBezTo>
                    <a:pt x="19313" y="16417"/>
                    <a:pt x="19312" y="16413"/>
                    <a:pt x="19310" y="16413"/>
                  </a:cubicBezTo>
                  <a:cubicBezTo>
                    <a:pt x="19310" y="16413"/>
                    <a:pt x="19312" y="16417"/>
                    <a:pt x="19308" y="16417"/>
                  </a:cubicBezTo>
                  <a:cubicBezTo>
                    <a:pt x="19306" y="16417"/>
                    <a:pt x="19304" y="16417"/>
                    <a:pt x="19298" y="16412"/>
                  </a:cubicBezTo>
                  <a:cubicBezTo>
                    <a:pt x="19298" y="16392"/>
                    <a:pt x="19344" y="16392"/>
                    <a:pt x="19321" y="16373"/>
                  </a:cubicBezTo>
                  <a:cubicBezTo>
                    <a:pt x="19344" y="16354"/>
                    <a:pt x="19366" y="16354"/>
                    <a:pt x="19389" y="16354"/>
                  </a:cubicBezTo>
                  <a:cubicBezTo>
                    <a:pt x="19389" y="16334"/>
                    <a:pt x="19434" y="16315"/>
                    <a:pt x="19389" y="16296"/>
                  </a:cubicBezTo>
                  <a:cubicBezTo>
                    <a:pt x="19344" y="16315"/>
                    <a:pt x="19434" y="16334"/>
                    <a:pt x="19366" y="16354"/>
                  </a:cubicBezTo>
                  <a:lnTo>
                    <a:pt x="19321" y="16334"/>
                  </a:lnTo>
                  <a:cubicBezTo>
                    <a:pt x="19344" y="16315"/>
                    <a:pt x="19321" y="16276"/>
                    <a:pt x="19344" y="16276"/>
                  </a:cubicBezTo>
                  <a:lnTo>
                    <a:pt x="19321" y="16276"/>
                  </a:lnTo>
                  <a:cubicBezTo>
                    <a:pt x="19298" y="16239"/>
                    <a:pt x="19253" y="16220"/>
                    <a:pt x="19276" y="16200"/>
                  </a:cubicBezTo>
                  <a:cubicBezTo>
                    <a:pt x="19321" y="16200"/>
                    <a:pt x="19298" y="16220"/>
                    <a:pt x="19298" y="16220"/>
                  </a:cubicBezTo>
                  <a:cubicBezTo>
                    <a:pt x="19344" y="16220"/>
                    <a:pt x="19321" y="16200"/>
                    <a:pt x="19344" y="16181"/>
                  </a:cubicBezTo>
                  <a:cubicBezTo>
                    <a:pt x="19366" y="16181"/>
                    <a:pt x="19321" y="16200"/>
                    <a:pt x="19366" y="16200"/>
                  </a:cubicBezTo>
                  <a:lnTo>
                    <a:pt x="19353" y="16176"/>
                  </a:lnTo>
                  <a:cubicBezTo>
                    <a:pt x="19357" y="16178"/>
                    <a:pt x="19361" y="16179"/>
                    <a:pt x="19366" y="16181"/>
                  </a:cubicBezTo>
                  <a:lnTo>
                    <a:pt x="19344" y="16162"/>
                  </a:lnTo>
                  <a:lnTo>
                    <a:pt x="19353" y="16176"/>
                  </a:lnTo>
                  <a:cubicBezTo>
                    <a:pt x="19310" y="16158"/>
                    <a:pt x="19366" y="16141"/>
                    <a:pt x="19366" y="16123"/>
                  </a:cubicBezTo>
                  <a:cubicBezTo>
                    <a:pt x="19366" y="16084"/>
                    <a:pt x="19298" y="16066"/>
                    <a:pt x="19253" y="16028"/>
                  </a:cubicBezTo>
                  <a:lnTo>
                    <a:pt x="19298" y="16028"/>
                  </a:lnTo>
                  <a:cubicBezTo>
                    <a:pt x="19276" y="16047"/>
                    <a:pt x="19298" y="16047"/>
                    <a:pt x="19298" y="16047"/>
                  </a:cubicBezTo>
                  <a:cubicBezTo>
                    <a:pt x="19298" y="16033"/>
                    <a:pt x="19332" y="16020"/>
                    <a:pt x="19361" y="16020"/>
                  </a:cubicBezTo>
                  <a:cubicBezTo>
                    <a:pt x="19372" y="16020"/>
                    <a:pt x="19381" y="16021"/>
                    <a:pt x="19389" y="16028"/>
                  </a:cubicBezTo>
                  <a:cubicBezTo>
                    <a:pt x="19379" y="16013"/>
                    <a:pt x="19376" y="16010"/>
                    <a:pt x="19370" y="16010"/>
                  </a:cubicBezTo>
                  <a:cubicBezTo>
                    <a:pt x="19366" y="16010"/>
                    <a:pt x="19362" y="16013"/>
                    <a:pt x="19357" y="16013"/>
                  </a:cubicBezTo>
                  <a:cubicBezTo>
                    <a:pt x="19353" y="16013"/>
                    <a:pt x="19349" y="16012"/>
                    <a:pt x="19344" y="16008"/>
                  </a:cubicBezTo>
                  <a:lnTo>
                    <a:pt x="19344" y="15989"/>
                  </a:lnTo>
                  <a:cubicBezTo>
                    <a:pt x="19321" y="15989"/>
                    <a:pt x="19321" y="15989"/>
                    <a:pt x="19298" y="15970"/>
                  </a:cubicBezTo>
                  <a:cubicBezTo>
                    <a:pt x="19298" y="15950"/>
                    <a:pt x="19298" y="15950"/>
                    <a:pt x="19298" y="15931"/>
                  </a:cubicBezTo>
                  <a:cubicBezTo>
                    <a:pt x="19321" y="15931"/>
                    <a:pt x="19344" y="15931"/>
                    <a:pt x="19344" y="15950"/>
                  </a:cubicBezTo>
                  <a:cubicBezTo>
                    <a:pt x="19366" y="15931"/>
                    <a:pt x="19366" y="15912"/>
                    <a:pt x="19344" y="15912"/>
                  </a:cubicBezTo>
                  <a:cubicBezTo>
                    <a:pt x="19338" y="15915"/>
                    <a:pt x="19332" y="15916"/>
                    <a:pt x="19329" y="15916"/>
                  </a:cubicBezTo>
                  <a:cubicBezTo>
                    <a:pt x="19304" y="15916"/>
                    <a:pt x="19315" y="15873"/>
                    <a:pt x="19276" y="15873"/>
                  </a:cubicBezTo>
                  <a:lnTo>
                    <a:pt x="19298" y="15855"/>
                  </a:lnTo>
                  <a:cubicBezTo>
                    <a:pt x="19298" y="15836"/>
                    <a:pt x="19321" y="15816"/>
                    <a:pt x="19344" y="15816"/>
                  </a:cubicBezTo>
                  <a:cubicBezTo>
                    <a:pt x="19321" y="15816"/>
                    <a:pt x="19344" y="15797"/>
                    <a:pt x="19366" y="15797"/>
                  </a:cubicBezTo>
                  <a:lnTo>
                    <a:pt x="19321" y="15797"/>
                  </a:lnTo>
                  <a:lnTo>
                    <a:pt x="19321" y="15758"/>
                  </a:lnTo>
                  <a:cubicBezTo>
                    <a:pt x="19344" y="15758"/>
                    <a:pt x="19412" y="15758"/>
                    <a:pt x="19412" y="15778"/>
                  </a:cubicBezTo>
                  <a:cubicBezTo>
                    <a:pt x="19412" y="15758"/>
                    <a:pt x="19366" y="15758"/>
                    <a:pt x="19366" y="15739"/>
                  </a:cubicBezTo>
                  <a:cubicBezTo>
                    <a:pt x="19376" y="15744"/>
                    <a:pt x="19383" y="15745"/>
                    <a:pt x="19389" y="15745"/>
                  </a:cubicBezTo>
                  <a:cubicBezTo>
                    <a:pt x="19406" y="15745"/>
                    <a:pt x="19415" y="15734"/>
                    <a:pt x="19432" y="15734"/>
                  </a:cubicBezTo>
                  <a:cubicBezTo>
                    <a:pt x="19440" y="15734"/>
                    <a:pt x="19447" y="15736"/>
                    <a:pt x="19457" y="15739"/>
                  </a:cubicBezTo>
                  <a:cubicBezTo>
                    <a:pt x="19478" y="15739"/>
                    <a:pt x="19478" y="15700"/>
                    <a:pt x="19478" y="15681"/>
                  </a:cubicBezTo>
                  <a:cubicBezTo>
                    <a:pt x="19474" y="15678"/>
                    <a:pt x="19470" y="15676"/>
                    <a:pt x="19466" y="15676"/>
                  </a:cubicBezTo>
                  <a:cubicBezTo>
                    <a:pt x="19457" y="15676"/>
                    <a:pt x="19451" y="15687"/>
                    <a:pt x="19434" y="15687"/>
                  </a:cubicBezTo>
                  <a:cubicBezTo>
                    <a:pt x="19428" y="15687"/>
                    <a:pt x="19421" y="15686"/>
                    <a:pt x="19412" y="15681"/>
                  </a:cubicBezTo>
                  <a:cubicBezTo>
                    <a:pt x="19412" y="15644"/>
                    <a:pt x="19321" y="15624"/>
                    <a:pt x="19344" y="15586"/>
                  </a:cubicBezTo>
                  <a:cubicBezTo>
                    <a:pt x="19321" y="15566"/>
                    <a:pt x="19321" y="15566"/>
                    <a:pt x="19298" y="15547"/>
                  </a:cubicBezTo>
                  <a:cubicBezTo>
                    <a:pt x="19312" y="15552"/>
                    <a:pt x="19325" y="15555"/>
                    <a:pt x="19338" y="15555"/>
                  </a:cubicBezTo>
                  <a:cubicBezTo>
                    <a:pt x="19376" y="15555"/>
                    <a:pt x="19412" y="15537"/>
                    <a:pt x="19412" y="15508"/>
                  </a:cubicBezTo>
                  <a:cubicBezTo>
                    <a:pt x="19406" y="15505"/>
                    <a:pt x="19402" y="15503"/>
                    <a:pt x="19396" y="15503"/>
                  </a:cubicBezTo>
                  <a:cubicBezTo>
                    <a:pt x="19383" y="15503"/>
                    <a:pt x="19370" y="15515"/>
                    <a:pt x="19359" y="15515"/>
                  </a:cubicBezTo>
                  <a:cubicBezTo>
                    <a:pt x="19353" y="15515"/>
                    <a:pt x="19349" y="15513"/>
                    <a:pt x="19344" y="15508"/>
                  </a:cubicBezTo>
                  <a:lnTo>
                    <a:pt x="19344" y="15489"/>
                  </a:lnTo>
                  <a:cubicBezTo>
                    <a:pt x="19344" y="15469"/>
                    <a:pt x="19412" y="15452"/>
                    <a:pt x="19366" y="15452"/>
                  </a:cubicBezTo>
                  <a:lnTo>
                    <a:pt x="19434" y="15432"/>
                  </a:lnTo>
                  <a:lnTo>
                    <a:pt x="19412" y="15432"/>
                  </a:lnTo>
                  <a:cubicBezTo>
                    <a:pt x="19389" y="15432"/>
                    <a:pt x="19389" y="15394"/>
                    <a:pt x="19366" y="15394"/>
                  </a:cubicBezTo>
                  <a:cubicBezTo>
                    <a:pt x="19344" y="15374"/>
                    <a:pt x="19366" y="15355"/>
                    <a:pt x="19412" y="15355"/>
                  </a:cubicBezTo>
                  <a:cubicBezTo>
                    <a:pt x="19389" y="15355"/>
                    <a:pt x="19344" y="15355"/>
                    <a:pt x="19344" y="15335"/>
                  </a:cubicBezTo>
                  <a:cubicBezTo>
                    <a:pt x="19412" y="15335"/>
                    <a:pt x="19366" y="15297"/>
                    <a:pt x="19412" y="15297"/>
                  </a:cubicBezTo>
                  <a:cubicBezTo>
                    <a:pt x="19412" y="15297"/>
                    <a:pt x="19434" y="15277"/>
                    <a:pt x="19412" y="15277"/>
                  </a:cubicBezTo>
                  <a:lnTo>
                    <a:pt x="19457" y="15277"/>
                  </a:lnTo>
                  <a:cubicBezTo>
                    <a:pt x="19389" y="15277"/>
                    <a:pt x="19412" y="15240"/>
                    <a:pt x="19389" y="15221"/>
                  </a:cubicBezTo>
                  <a:cubicBezTo>
                    <a:pt x="19406" y="15224"/>
                    <a:pt x="19417" y="15226"/>
                    <a:pt x="19425" y="15226"/>
                  </a:cubicBezTo>
                  <a:cubicBezTo>
                    <a:pt x="19449" y="15226"/>
                    <a:pt x="19406" y="15201"/>
                    <a:pt x="19478" y="15201"/>
                  </a:cubicBezTo>
                  <a:cubicBezTo>
                    <a:pt x="19412" y="15182"/>
                    <a:pt x="19457" y="15143"/>
                    <a:pt x="19412" y="15143"/>
                  </a:cubicBezTo>
                  <a:cubicBezTo>
                    <a:pt x="19412" y="15124"/>
                    <a:pt x="19457" y="15124"/>
                    <a:pt x="19478" y="15124"/>
                  </a:cubicBezTo>
                  <a:lnTo>
                    <a:pt x="19457" y="15124"/>
                  </a:lnTo>
                  <a:cubicBezTo>
                    <a:pt x="19500" y="15105"/>
                    <a:pt x="19500" y="15085"/>
                    <a:pt x="19523" y="15066"/>
                  </a:cubicBezTo>
                  <a:lnTo>
                    <a:pt x="19478" y="15047"/>
                  </a:lnTo>
                  <a:lnTo>
                    <a:pt x="19500" y="15029"/>
                  </a:lnTo>
                  <a:cubicBezTo>
                    <a:pt x="19500" y="15029"/>
                    <a:pt x="19491" y="15019"/>
                    <a:pt x="19478" y="15019"/>
                  </a:cubicBezTo>
                  <a:cubicBezTo>
                    <a:pt x="19472" y="15019"/>
                    <a:pt x="19464" y="15022"/>
                    <a:pt x="19457" y="15029"/>
                  </a:cubicBezTo>
                  <a:lnTo>
                    <a:pt x="19478" y="15009"/>
                  </a:lnTo>
                  <a:cubicBezTo>
                    <a:pt x="19412" y="15009"/>
                    <a:pt x="19457" y="14990"/>
                    <a:pt x="19434" y="14971"/>
                  </a:cubicBezTo>
                  <a:lnTo>
                    <a:pt x="19523" y="14971"/>
                  </a:lnTo>
                  <a:cubicBezTo>
                    <a:pt x="19506" y="14971"/>
                    <a:pt x="19459" y="14947"/>
                    <a:pt x="19417" y="14947"/>
                  </a:cubicBezTo>
                  <a:cubicBezTo>
                    <a:pt x="19408" y="14947"/>
                    <a:pt x="19398" y="14948"/>
                    <a:pt x="19389" y="14951"/>
                  </a:cubicBezTo>
                  <a:cubicBezTo>
                    <a:pt x="19366" y="14951"/>
                    <a:pt x="19366" y="14932"/>
                    <a:pt x="19366" y="14913"/>
                  </a:cubicBezTo>
                  <a:lnTo>
                    <a:pt x="19434" y="14913"/>
                  </a:lnTo>
                  <a:lnTo>
                    <a:pt x="19366" y="14893"/>
                  </a:lnTo>
                  <a:cubicBezTo>
                    <a:pt x="19366" y="14874"/>
                    <a:pt x="19412" y="14874"/>
                    <a:pt x="19412" y="14874"/>
                  </a:cubicBezTo>
                  <a:cubicBezTo>
                    <a:pt x="19412" y="14874"/>
                    <a:pt x="19451" y="14892"/>
                    <a:pt x="19478" y="14892"/>
                  </a:cubicBezTo>
                  <a:cubicBezTo>
                    <a:pt x="19491" y="14892"/>
                    <a:pt x="19500" y="14887"/>
                    <a:pt x="19500" y="14874"/>
                  </a:cubicBezTo>
                  <a:cubicBezTo>
                    <a:pt x="19500" y="14893"/>
                    <a:pt x="19545" y="14913"/>
                    <a:pt x="19545" y="14913"/>
                  </a:cubicBezTo>
                  <a:cubicBezTo>
                    <a:pt x="19545" y="14913"/>
                    <a:pt x="19545" y="14913"/>
                    <a:pt x="19568" y="14932"/>
                  </a:cubicBezTo>
                  <a:cubicBezTo>
                    <a:pt x="19568" y="14893"/>
                    <a:pt x="19545" y="14913"/>
                    <a:pt x="19545" y="14893"/>
                  </a:cubicBezTo>
                  <a:cubicBezTo>
                    <a:pt x="19570" y="14893"/>
                    <a:pt x="19581" y="14893"/>
                    <a:pt x="19591" y="14890"/>
                  </a:cubicBezTo>
                  <a:cubicBezTo>
                    <a:pt x="19591" y="14892"/>
                    <a:pt x="19591" y="14893"/>
                    <a:pt x="19591" y="14893"/>
                  </a:cubicBezTo>
                  <a:lnTo>
                    <a:pt x="19613" y="14876"/>
                  </a:lnTo>
                  <a:cubicBezTo>
                    <a:pt x="19602" y="14884"/>
                    <a:pt x="19598" y="14888"/>
                    <a:pt x="19591" y="14890"/>
                  </a:cubicBezTo>
                  <a:cubicBezTo>
                    <a:pt x="19589" y="14874"/>
                    <a:pt x="19568" y="14874"/>
                    <a:pt x="19568" y="14874"/>
                  </a:cubicBezTo>
                  <a:cubicBezTo>
                    <a:pt x="19568" y="14884"/>
                    <a:pt x="19568" y="14888"/>
                    <a:pt x="19566" y="14888"/>
                  </a:cubicBezTo>
                  <a:cubicBezTo>
                    <a:pt x="19562" y="14888"/>
                    <a:pt x="19557" y="14884"/>
                    <a:pt x="19545" y="14874"/>
                  </a:cubicBezTo>
                  <a:cubicBezTo>
                    <a:pt x="19545" y="14874"/>
                    <a:pt x="19510" y="14845"/>
                    <a:pt x="19519" y="14837"/>
                  </a:cubicBezTo>
                  <a:cubicBezTo>
                    <a:pt x="19511" y="14838"/>
                    <a:pt x="19504" y="14840"/>
                    <a:pt x="19500" y="14840"/>
                  </a:cubicBezTo>
                  <a:cubicBezTo>
                    <a:pt x="19461" y="14840"/>
                    <a:pt x="19472" y="14798"/>
                    <a:pt x="19434" y="14798"/>
                  </a:cubicBezTo>
                  <a:cubicBezTo>
                    <a:pt x="19434" y="14798"/>
                    <a:pt x="19434" y="14779"/>
                    <a:pt x="19457" y="14779"/>
                  </a:cubicBezTo>
                  <a:cubicBezTo>
                    <a:pt x="19464" y="14792"/>
                    <a:pt x="19472" y="14795"/>
                    <a:pt x="19478" y="14795"/>
                  </a:cubicBezTo>
                  <a:cubicBezTo>
                    <a:pt x="19485" y="14795"/>
                    <a:pt x="19493" y="14792"/>
                    <a:pt x="19500" y="14787"/>
                  </a:cubicBezTo>
                  <a:cubicBezTo>
                    <a:pt x="19500" y="14787"/>
                    <a:pt x="19500" y="14787"/>
                    <a:pt x="19500" y="14787"/>
                  </a:cubicBezTo>
                  <a:cubicBezTo>
                    <a:pt x="19493" y="14787"/>
                    <a:pt x="19485" y="14785"/>
                    <a:pt x="19478" y="14779"/>
                  </a:cubicBezTo>
                  <a:cubicBezTo>
                    <a:pt x="19478" y="14759"/>
                    <a:pt x="19500" y="14759"/>
                    <a:pt x="19523" y="14759"/>
                  </a:cubicBezTo>
                  <a:lnTo>
                    <a:pt x="19568" y="14759"/>
                  </a:lnTo>
                  <a:cubicBezTo>
                    <a:pt x="19557" y="14750"/>
                    <a:pt x="19545" y="14750"/>
                    <a:pt x="19534" y="14750"/>
                  </a:cubicBezTo>
                  <a:cubicBezTo>
                    <a:pt x="19523" y="14750"/>
                    <a:pt x="19511" y="14750"/>
                    <a:pt x="19500" y="14740"/>
                  </a:cubicBezTo>
                  <a:cubicBezTo>
                    <a:pt x="19523" y="14740"/>
                    <a:pt x="19523" y="14721"/>
                    <a:pt x="19523" y="14721"/>
                  </a:cubicBezTo>
                  <a:cubicBezTo>
                    <a:pt x="19568" y="14740"/>
                    <a:pt x="19591" y="14740"/>
                    <a:pt x="19613" y="14759"/>
                  </a:cubicBezTo>
                  <a:cubicBezTo>
                    <a:pt x="19613" y="14740"/>
                    <a:pt x="19613" y="14701"/>
                    <a:pt x="19568" y="14701"/>
                  </a:cubicBezTo>
                  <a:cubicBezTo>
                    <a:pt x="19557" y="14701"/>
                    <a:pt x="19540" y="14706"/>
                    <a:pt x="19527" y="14706"/>
                  </a:cubicBezTo>
                  <a:cubicBezTo>
                    <a:pt x="19511" y="14706"/>
                    <a:pt x="19500" y="14701"/>
                    <a:pt x="19500" y="14682"/>
                  </a:cubicBezTo>
                  <a:lnTo>
                    <a:pt x="19523" y="14682"/>
                  </a:lnTo>
                  <a:lnTo>
                    <a:pt x="19478" y="14663"/>
                  </a:lnTo>
                  <a:lnTo>
                    <a:pt x="19523" y="14663"/>
                  </a:lnTo>
                  <a:cubicBezTo>
                    <a:pt x="19500" y="14663"/>
                    <a:pt x="19500" y="14643"/>
                    <a:pt x="19500" y="14643"/>
                  </a:cubicBezTo>
                  <a:lnTo>
                    <a:pt x="19545" y="14643"/>
                  </a:lnTo>
                  <a:cubicBezTo>
                    <a:pt x="19545" y="14625"/>
                    <a:pt x="19523" y="14625"/>
                    <a:pt x="19500" y="14606"/>
                  </a:cubicBezTo>
                  <a:lnTo>
                    <a:pt x="19545" y="14606"/>
                  </a:lnTo>
                  <a:cubicBezTo>
                    <a:pt x="19545" y="14587"/>
                    <a:pt x="19545" y="14567"/>
                    <a:pt x="19568" y="14548"/>
                  </a:cubicBezTo>
                  <a:close/>
                  <a:moveTo>
                    <a:pt x="18446" y="21051"/>
                  </a:moveTo>
                  <a:cubicBezTo>
                    <a:pt x="18446" y="21055"/>
                    <a:pt x="18446" y="21058"/>
                    <a:pt x="18446" y="21061"/>
                  </a:cubicBezTo>
                  <a:lnTo>
                    <a:pt x="18423" y="21061"/>
                  </a:lnTo>
                  <a:cubicBezTo>
                    <a:pt x="18435" y="21061"/>
                    <a:pt x="18440" y="21056"/>
                    <a:pt x="18446" y="21051"/>
                  </a:cubicBezTo>
                  <a:close/>
                  <a:moveTo>
                    <a:pt x="2039" y="0"/>
                  </a:moveTo>
                  <a:cubicBezTo>
                    <a:pt x="2009" y="0"/>
                    <a:pt x="2007" y="44"/>
                    <a:pt x="1989" y="61"/>
                  </a:cubicBezTo>
                  <a:cubicBezTo>
                    <a:pt x="1943" y="61"/>
                    <a:pt x="1966" y="23"/>
                    <a:pt x="1966" y="3"/>
                  </a:cubicBezTo>
                  <a:lnTo>
                    <a:pt x="1957" y="3"/>
                  </a:lnTo>
                  <a:cubicBezTo>
                    <a:pt x="1964" y="15"/>
                    <a:pt x="1958" y="47"/>
                    <a:pt x="1943" y="61"/>
                  </a:cubicBezTo>
                  <a:cubicBezTo>
                    <a:pt x="1943" y="45"/>
                    <a:pt x="1934" y="39"/>
                    <a:pt x="1926" y="39"/>
                  </a:cubicBezTo>
                  <a:cubicBezTo>
                    <a:pt x="1913" y="39"/>
                    <a:pt x="1898" y="50"/>
                    <a:pt x="1898" y="61"/>
                  </a:cubicBezTo>
                  <a:cubicBezTo>
                    <a:pt x="1898" y="118"/>
                    <a:pt x="1921" y="81"/>
                    <a:pt x="1921" y="137"/>
                  </a:cubicBezTo>
                  <a:cubicBezTo>
                    <a:pt x="1936" y="124"/>
                    <a:pt x="1951" y="102"/>
                    <a:pt x="1966" y="102"/>
                  </a:cubicBezTo>
                  <a:cubicBezTo>
                    <a:pt x="1973" y="102"/>
                    <a:pt x="1981" y="107"/>
                    <a:pt x="1989" y="118"/>
                  </a:cubicBezTo>
                  <a:cubicBezTo>
                    <a:pt x="1943" y="118"/>
                    <a:pt x="1966" y="137"/>
                    <a:pt x="1966" y="137"/>
                  </a:cubicBezTo>
                  <a:cubicBezTo>
                    <a:pt x="1966" y="131"/>
                    <a:pt x="1968" y="129"/>
                    <a:pt x="1972" y="129"/>
                  </a:cubicBezTo>
                  <a:cubicBezTo>
                    <a:pt x="1981" y="129"/>
                    <a:pt x="1994" y="137"/>
                    <a:pt x="2009" y="137"/>
                  </a:cubicBezTo>
                  <a:cubicBezTo>
                    <a:pt x="1989" y="157"/>
                    <a:pt x="1966" y="176"/>
                    <a:pt x="1989" y="195"/>
                  </a:cubicBezTo>
                  <a:lnTo>
                    <a:pt x="2009" y="137"/>
                  </a:lnTo>
                  <a:cubicBezTo>
                    <a:pt x="2009" y="157"/>
                    <a:pt x="1989" y="176"/>
                    <a:pt x="2009" y="176"/>
                  </a:cubicBezTo>
                  <a:cubicBezTo>
                    <a:pt x="1989" y="195"/>
                    <a:pt x="1989" y="215"/>
                    <a:pt x="1966" y="215"/>
                  </a:cubicBezTo>
                  <a:cubicBezTo>
                    <a:pt x="1966" y="232"/>
                    <a:pt x="1970" y="239"/>
                    <a:pt x="1977" y="239"/>
                  </a:cubicBezTo>
                  <a:cubicBezTo>
                    <a:pt x="1994" y="239"/>
                    <a:pt x="2024" y="208"/>
                    <a:pt x="2055" y="195"/>
                  </a:cubicBezTo>
                  <a:cubicBezTo>
                    <a:pt x="2055" y="195"/>
                    <a:pt x="2055" y="202"/>
                    <a:pt x="2051" y="207"/>
                  </a:cubicBezTo>
                  <a:cubicBezTo>
                    <a:pt x="2051" y="207"/>
                    <a:pt x="2051" y="207"/>
                    <a:pt x="2049" y="207"/>
                  </a:cubicBezTo>
                  <a:cubicBezTo>
                    <a:pt x="2045" y="207"/>
                    <a:pt x="2039" y="208"/>
                    <a:pt x="2032" y="215"/>
                  </a:cubicBezTo>
                  <a:cubicBezTo>
                    <a:pt x="2043" y="215"/>
                    <a:pt x="2049" y="210"/>
                    <a:pt x="2051" y="207"/>
                  </a:cubicBezTo>
                  <a:cubicBezTo>
                    <a:pt x="2058" y="208"/>
                    <a:pt x="2064" y="215"/>
                    <a:pt x="2077" y="215"/>
                  </a:cubicBezTo>
                  <a:cubicBezTo>
                    <a:pt x="2077" y="234"/>
                    <a:pt x="2055" y="234"/>
                    <a:pt x="2032" y="234"/>
                  </a:cubicBezTo>
                  <a:lnTo>
                    <a:pt x="2077" y="253"/>
                  </a:lnTo>
                  <a:cubicBezTo>
                    <a:pt x="2055" y="273"/>
                    <a:pt x="2055" y="292"/>
                    <a:pt x="2032" y="310"/>
                  </a:cubicBezTo>
                  <a:lnTo>
                    <a:pt x="2077" y="273"/>
                  </a:lnTo>
                  <a:cubicBezTo>
                    <a:pt x="2077" y="292"/>
                    <a:pt x="2077" y="310"/>
                    <a:pt x="2055" y="310"/>
                  </a:cubicBezTo>
                  <a:lnTo>
                    <a:pt x="2100" y="329"/>
                  </a:lnTo>
                  <a:lnTo>
                    <a:pt x="2077" y="368"/>
                  </a:lnTo>
                  <a:cubicBezTo>
                    <a:pt x="2100" y="368"/>
                    <a:pt x="2100" y="349"/>
                    <a:pt x="2100" y="349"/>
                  </a:cubicBezTo>
                  <a:cubicBezTo>
                    <a:pt x="2100" y="352"/>
                    <a:pt x="2102" y="353"/>
                    <a:pt x="2106" y="353"/>
                  </a:cubicBezTo>
                  <a:cubicBezTo>
                    <a:pt x="2115" y="353"/>
                    <a:pt x="2134" y="345"/>
                    <a:pt x="2145" y="345"/>
                  </a:cubicBezTo>
                  <a:cubicBezTo>
                    <a:pt x="2158" y="345"/>
                    <a:pt x="2164" y="353"/>
                    <a:pt x="2145" y="387"/>
                  </a:cubicBezTo>
                  <a:cubicBezTo>
                    <a:pt x="2160" y="381"/>
                    <a:pt x="2170" y="379"/>
                    <a:pt x="2177" y="379"/>
                  </a:cubicBezTo>
                  <a:cubicBezTo>
                    <a:pt x="2194" y="379"/>
                    <a:pt x="2205" y="387"/>
                    <a:pt x="2234" y="387"/>
                  </a:cubicBezTo>
                  <a:cubicBezTo>
                    <a:pt x="2190" y="407"/>
                    <a:pt x="2234" y="445"/>
                    <a:pt x="2190" y="445"/>
                  </a:cubicBezTo>
                  <a:cubicBezTo>
                    <a:pt x="2194" y="449"/>
                    <a:pt x="2198" y="450"/>
                    <a:pt x="2204" y="450"/>
                  </a:cubicBezTo>
                  <a:cubicBezTo>
                    <a:pt x="2221" y="450"/>
                    <a:pt x="2239" y="426"/>
                    <a:pt x="2256" y="426"/>
                  </a:cubicBezTo>
                  <a:cubicBezTo>
                    <a:pt x="2256" y="445"/>
                    <a:pt x="2213" y="484"/>
                    <a:pt x="2213" y="484"/>
                  </a:cubicBezTo>
                  <a:lnTo>
                    <a:pt x="2256" y="465"/>
                  </a:lnTo>
                  <a:cubicBezTo>
                    <a:pt x="2256" y="484"/>
                    <a:pt x="2234" y="502"/>
                    <a:pt x="2234" y="521"/>
                  </a:cubicBezTo>
                  <a:lnTo>
                    <a:pt x="2256" y="484"/>
                  </a:lnTo>
                  <a:lnTo>
                    <a:pt x="2256" y="502"/>
                  </a:lnTo>
                  <a:lnTo>
                    <a:pt x="2302" y="502"/>
                  </a:lnTo>
                  <a:cubicBezTo>
                    <a:pt x="2279" y="521"/>
                    <a:pt x="2302" y="521"/>
                    <a:pt x="2279" y="541"/>
                  </a:cubicBezTo>
                  <a:lnTo>
                    <a:pt x="2324" y="541"/>
                  </a:lnTo>
                  <a:lnTo>
                    <a:pt x="2324" y="521"/>
                  </a:lnTo>
                  <a:cubicBezTo>
                    <a:pt x="2370" y="521"/>
                    <a:pt x="2302" y="560"/>
                    <a:pt x="2324" y="560"/>
                  </a:cubicBezTo>
                  <a:lnTo>
                    <a:pt x="2347" y="541"/>
                  </a:lnTo>
                  <a:cubicBezTo>
                    <a:pt x="2347" y="563"/>
                    <a:pt x="2356" y="568"/>
                    <a:pt x="2370" y="568"/>
                  </a:cubicBezTo>
                  <a:cubicBezTo>
                    <a:pt x="2379" y="568"/>
                    <a:pt x="2390" y="565"/>
                    <a:pt x="2400" y="565"/>
                  </a:cubicBezTo>
                  <a:cubicBezTo>
                    <a:pt x="2409" y="565"/>
                    <a:pt x="2415" y="568"/>
                    <a:pt x="2415" y="579"/>
                  </a:cubicBezTo>
                  <a:cubicBezTo>
                    <a:pt x="2396" y="579"/>
                    <a:pt x="2379" y="604"/>
                    <a:pt x="2383" y="604"/>
                  </a:cubicBezTo>
                  <a:cubicBezTo>
                    <a:pt x="2385" y="604"/>
                    <a:pt x="2386" y="602"/>
                    <a:pt x="2392" y="599"/>
                  </a:cubicBezTo>
                  <a:cubicBezTo>
                    <a:pt x="2407" y="612"/>
                    <a:pt x="2424" y="626"/>
                    <a:pt x="2447" y="626"/>
                  </a:cubicBezTo>
                  <a:cubicBezTo>
                    <a:pt x="2458" y="626"/>
                    <a:pt x="2468" y="623"/>
                    <a:pt x="2481" y="618"/>
                  </a:cubicBezTo>
                  <a:cubicBezTo>
                    <a:pt x="2460" y="657"/>
                    <a:pt x="2460" y="657"/>
                    <a:pt x="2460" y="696"/>
                  </a:cubicBezTo>
                  <a:cubicBezTo>
                    <a:pt x="2481" y="696"/>
                    <a:pt x="2481" y="696"/>
                    <a:pt x="2503" y="676"/>
                  </a:cubicBezTo>
                  <a:cubicBezTo>
                    <a:pt x="2503" y="696"/>
                    <a:pt x="2549" y="696"/>
                    <a:pt x="2526" y="713"/>
                  </a:cubicBezTo>
                  <a:cubicBezTo>
                    <a:pt x="2532" y="710"/>
                    <a:pt x="2534" y="708"/>
                    <a:pt x="2535" y="708"/>
                  </a:cubicBezTo>
                  <a:cubicBezTo>
                    <a:pt x="2539" y="708"/>
                    <a:pt x="2535" y="720"/>
                    <a:pt x="2539" y="720"/>
                  </a:cubicBezTo>
                  <a:cubicBezTo>
                    <a:pt x="2541" y="720"/>
                    <a:pt x="2545" y="718"/>
                    <a:pt x="2549" y="713"/>
                  </a:cubicBezTo>
                  <a:lnTo>
                    <a:pt x="2549" y="733"/>
                  </a:lnTo>
                  <a:lnTo>
                    <a:pt x="2571" y="713"/>
                  </a:lnTo>
                  <a:cubicBezTo>
                    <a:pt x="2560" y="742"/>
                    <a:pt x="2571" y="742"/>
                    <a:pt x="2586" y="742"/>
                  </a:cubicBezTo>
                  <a:cubicBezTo>
                    <a:pt x="2600" y="742"/>
                    <a:pt x="2617" y="742"/>
                    <a:pt x="2617" y="771"/>
                  </a:cubicBezTo>
                  <a:cubicBezTo>
                    <a:pt x="2617" y="771"/>
                    <a:pt x="2617" y="771"/>
                    <a:pt x="2594" y="791"/>
                  </a:cubicBezTo>
                  <a:lnTo>
                    <a:pt x="2639" y="829"/>
                  </a:lnTo>
                  <a:lnTo>
                    <a:pt x="2639" y="810"/>
                  </a:lnTo>
                  <a:cubicBezTo>
                    <a:pt x="2654" y="810"/>
                    <a:pt x="2669" y="802"/>
                    <a:pt x="2677" y="802"/>
                  </a:cubicBezTo>
                  <a:cubicBezTo>
                    <a:pt x="2681" y="802"/>
                    <a:pt x="2684" y="804"/>
                    <a:pt x="2684" y="810"/>
                  </a:cubicBezTo>
                  <a:cubicBezTo>
                    <a:pt x="2643" y="828"/>
                    <a:pt x="2677" y="829"/>
                    <a:pt x="2683" y="844"/>
                  </a:cubicBezTo>
                  <a:cubicBezTo>
                    <a:pt x="2684" y="841"/>
                    <a:pt x="2684" y="836"/>
                    <a:pt x="2684" y="829"/>
                  </a:cubicBezTo>
                  <a:cubicBezTo>
                    <a:pt x="2696" y="841"/>
                    <a:pt x="2688" y="857"/>
                    <a:pt x="2686" y="867"/>
                  </a:cubicBezTo>
                  <a:cubicBezTo>
                    <a:pt x="2701" y="854"/>
                    <a:pt x="2717" y="841"/>
                    <a:pt x="2724" y="841"/>
                  </a:cubicBezTo>
                  <a:cubicBezTo>
                    <a:pt x="2726" y="841"/>
                    <a:pt x="2728" y="842"/>
                    <a:pt x="2728" y="849"/>
                  </a:cubicBezTo>
                  <a:cubicBezTo>
                    <a:pt x="2728" y="849"/>
                    <a:pt x="2728" y="868"/>
                    <a:pt x="2728" y="868"/>
                  </a:cubicBezTo>
                  <a:cubicBezTo>
                    <a:pt x="2750" y="868"/>
                    <a:pt x="2750" y="888"/>
                    <a:pt x="2773" y="888"/>
                  </a:cubicBezTo>
                  <a:cubicBezTo>
                    <a:pt x="2773" y="888"/>
                    <a:pt x="2750" y="907"/>
                    <a:pt x="2750" y="907"/>
                  </a:cubicBezTo>
                  <a:cubicBezTo>
                    <a:pt x="2796" y="907"/>
                    <a:pt x="2750" y="925"/>
                    <a:pt x="2796" y="925"/>
                  </a:cubicBezTo>
                  <a:lnTo>
                    <a:pt x="2818" y="925"/>
                  </a:lnTo>
                  <a:lnTo>
                    <a:pt x="2796" y="963"/>
                  </a:lnTo>
                  <a:lnTo>
                    <a:pt x="2818" y="944"/>
                  </a:lnTo>
                  <a:cubicBezTo>
                    <a:pt x="2818" y="944"/>
                    <a:pt x="2841" y="944"/>
                    <a:pt x="2841" y="963"/>
                  </a:cubicBezTo>
                  <a:lnTo>
                    <a:pt x="2818" y="963"/>
                  </a:lnTo>
                  <a:cubicBezTo>
                    <a:pt x="2864" y="983"/>
                    <a:pt x="2818" y="1022"/>
                    <a:pt x="2864" y="1022"/>
                  </a:cubicBezTo>
                  <a:cubicBezTo>
                    <a:pt x="2869" y="1018"/>
                    <a:pt x="2875" y="1017"/>
                    <a:pt x="2877" y="1017"/>
                  </a:cubicBezTo>
                  <a:cubicBezTo>
                    <a:pt x="2888" y="1017"/>
                    <a:pt x="2864" y="1044"/>
                    <a:pt x="2886" y="1044"/>
                  </a:cubicBezTo>
                  <a:cubicBezTo>
                    <a:pt x="2892" y="1044"/>
                    <a:pt x="2898" y="1044"/>
                    <a:pt x="2909" y="1041"/>
                  </a:cubicBezTo>
                  <a:cubicBezTo>
                    <a:pt x="2886" y="1060"/>
                    <a:pt x="2886" y="1060"/>
                    <a:pt x="2886" y="1060"/>
                  </a:cubicBezTo>
                  <a:lnTo>
                    <a:pt x="2909" y="1060"/>
                  </a:lnTo>
                  <a:lnTo>
                    <a:pt x="2886" y="1080"/>
                  </a:lnTo>
                  <a:lnTo>
                    <a:pt x="2931" y="1060"/>
                  </a:lnTo>
                  <a:lnTo>
                    <a:pt x="2909" y="1080"/>
                  </a:lnTo>
                  <a:lnTo>
                    <a:pt x="2931" y="1080"/>
                  </a:lnTo>
                  <a:cubicBezTo>
                    <a:pt x="2886" y="1136"/>
                    <a:pt x="2931" y="1117"/>
                    <a:pt x="2931" y="1155"/>
                  </a:cubicBezTo>
                  <a:lnTo>
                    <a:pt x="2952" y="1117"/>
                  </a:lnTo>
                  <a:cubicBezTo>
                    <a:pt x="2960" y="1117"/>
                    <a:pt x="2965" y="1115"/>
                    <a:pt x="2971" y="1115"/>
                  </a:cubicBezTo>
                  <a:cubicBezTo>
                    <a:pt x="3037" y="1115"/>
                    <a:pt x="3005" y="1215"/>
                    <a:pt x="3088" y="1233"/>
                  </a:cubicBezTo>
                  <a:lnTo>
                    <a:pt x="3065" y="1252"/>
                  </a:lnTo>
                  <a:lnTo>
                    <a:pt x="3111" y="1233"/>
                  </a:lnTo>
                  <a:cubicBezTo>
                    <a:pt x="3088" y="1272"/>
                    <a:pt x="3088" y="1252"/>
                    <a:pt x="3065" y="1272"/>
                  </a:cubicBezTo>
                  <a:cubicBezTo>
                    <a:pt x="3101" y="1272"/>
                    <a:pt x="3109" y="1246"/>
                    <a:pt x="3133" y="1246"/>
                  </a:cubicBezTo>
                  <a:cubicBezTo>
                    <a:pt x="3139" y="1246"/>
                    <a:pt x="3146" y="1247"/>
                    <a:pt x="3156" y="1252"/>
                  </a:cubicBezTo>
                  <a:cubicBezTo>
                    <a:pt x="3133" y="1272"/>
                    <a:pt x="3133" y="1272"/>
                    <a:pt x="3111" y="1272"/>
                  </a:cubicBezTo>
                  <a:cubicBezTo>
                    <a:pt x="3133" y="1272"/>
                    <a:pt x="3199" y="1291"/>
                    <a:pt x="3199" y="1310"/>
                  </a:cubicBezTo>
                  <a:cubicBezTo>
                    <a:pt x="3222" y="1310"/>
                    <a:pt x="3245" y="1328"/>
                    <a:pt x="3245" y="1328"/>
                  </a:cubicBezTo>
                  <a:cubicBezTo>
                    <a:pt x="3245" y="1347"/>
                    <a:pt x="3245" y="1347"/>
                    <a:pt x="3222" y="1347"/>
                  </a:cubicBezTo>
                  <a:cubicBezTo>
                    <a:pt x="3245" y="1347"/>
                    <a:pt x="3245" y="1367"/>
                    <a:pt x="3245" y="1367"/>
                  </a:cubicBezTo>
                  <a:lnTo>
                    <a:pt x="3222" y="1367"/>
                  </a:lnTo>
                  <a:cubicBezTo>
                    <a:pt x="3245" y="1386"/>
                    <a:pt x="3290" y="1386"/>
                    <a:pt x="3267" y="1406"/>
                  </a:cubicBezTo>
                  <a:cubicBezTo>
                    <a:pt x="3267" y="1406"/>
                    <a:pt x="3290" y="1386"/>
                    <a:pt x="3290" y="1386"/>
                  </a:cubicBezTo>
                  <a:cubicBezTo>
                    <a:pt x="3267" y="1444"/>
                    <a:pt x="3335" y="1406"/>
                    <a:pt x="3335" y="1444"/>
                  </a:cubicBezTo>
                  <a:lnTo>
                    <a:pt x="3403" y="1464"/>
                  </a:lnTo>
                  <a:cubicBezTo>
                    <a:pt x="3380" y="1502"/>
                    <a:pt x="3446" y="1483"/>
                    <a:pt x="3426" y="1502"/>
                  </a:cubicBezTo>
                  <a:cubicBezTo>
                    <a:pt x="3426" y="1506"/>
                    <a:pt x="3426" y="1507"/>
                    <a:pt x="3426" y="1507"/>
                  </a:cubicBezTo>
                  <a:cubicBezTo>
                    <a:pt x="3426" y="1507"/>
                    <a:pt x="3427" y="1496"/>
                    <a:pt x="3435" y="1496"/>
                  </a:cubicBezTo>
                  <a:cubicBezTo>
                    <a:pt x="3439" y="1496"/>
                    <a:pt x="3443" y="1498"/>
                    <a:pt x="3446" y="1502"/>
                  </a:cubicBezTo>
                  <a:cubicBezTo>
                    <a:pt x="3446" y="1502"/>
                    <a:pt x="3469" y="1502"/>
                    <a:pt x="3446" y="1522"/>
                  </a:cubicBezTo>
                  <a:lnTo>
                    <a:pt x="3426" y="1540"/>
                  </a:lnTo>
                  <a:cubicBezTo>
                    <a:pt x="3446" y="1540"/>
                    <a:pt x="3469" y="1540"/>
                    <a:pt x="3492" y="1522"/>
                  </a:cubicBezTo>
                  <a:cubicBezTo>
                    <a:pt x="3492" y="1540"/>
                    <a:pt x="3514" y="1540"/>
                    <a:pt x="3492" y="1559"/>
                  </a:cubicBezTo>
                  <a:cubicBezTo>
                    <a:pt x="3531" y="1577"/>
                    <a:pt x="3482" y="1640"/>
                    <a:pt x="3520" y="1640"/>
                  </a:cubicBezTo>
                  <a:cubicBezTo>
                    <a:pt x="3524" y="1640"/>
                    <a:pt x="3529" y="1638"/>
                    <a:pt x="3537" y="1636"/>
                  </a:cubicBezTo>
                  <a:cubicBezTo>
                    <a:pt x="3537" y="1656"/>
                    <a:pt x="3537" y="1656"/>
                    <a:pt x="3537" y="1656"/>
                  </a:cubicBezTo>
                  <a:lnTo>
                    <a:pt x="3537" y="1675"/>
                  </a:lnTo>
                  <a:lnTo>
                    <a:pt x="3582" y="1675"/>
                  </a:lnTo>
                  <a:lnTo>
                    <a:pt x="3559" y="1694"/>
                  </a:lnTo>
                  <a:cubicBezTo>
                    <a:pt x="3582" y="1714"/>
                    <a:pt x="3627" y="1732"/>
                    <a:pt x="3650" y="1732"/>
                  </a:cubicBezTo>
                  <a:lnTo>
                    <a:pt x="3650" y="1751"/>
                  </a:lnTo>
                  <a:cubicBezTo>
                    <a:pt x="3693" y="1751"/>
                    <a:pt x="3671" y="1770"/>
                    <a:pt x="3693" y="1770"/>
                  </a:cubicBezTo>
                  <a:cubicBezTo>
                    <a:pt x="3693" y="1790"/>
                    <a:pt x="3693" y="1790"/>
                    <a:pt x="3693" y="1790"/>
                  </a:cubicBezTo>
                  <a:lnTo>
                    <a:pt x="3716" y="1790"/>
                  </a:lnTo>
                  <a:lnTo>
                    <a:pt x="3693" y="1809"/>
                  </a:lnTo>
                  <a:cubicBezTo>
                    <a:pt x="3699" y="1807"/>
                    <a:pt x="3703" y="1806"/>
                    <a:pt x="3707" y="1806"/>
                  </a:cubicBezTo>
                  <a:cubicBezTo>
                    <a:pt x="3724" y="1806"/>
                    <a:pt x="3708" y="1840"/>
                    <a:pt x="3710" y="1840"/>
                  </a:cubicBezTo>
                  <a:cubicBezTo>
                    <a:pt x="3710" y="1840"/>
                    <a:pt x="3712" y="1836"/>
                    <a:pt x="3716" y="1828"/>
                  </a:cubicBezTo>
                  <a:cubicBezTo>
                    <a:pt x="3739" y="1828"/>
                    <a:pt x="3761" y="1828"/>
                    <a:pt x="3784" y="1809"/>
                  </a:cubicBezTo>
                  <a:cubicBezTo>
                    <a:pt x="3806" y="1828"/>
                    <a:pt x="3761" y="1828"/>
                    <a:pt x="3761" y="1848"/>
                  </a:cubicBezTo>
                  <a:cubicBezTo>
                    <a:pt x="3773" y="1857"/>
                    <a:pt x="3784" y="1857"/>
                    <a:pt x="3791" y="1857"/>
                  </a:cubicBezTo>
                  <a:cubicBezTo>
                    <a:pt x="3801" y="1857"/>
                    <a:pt x="3806" y="1857"/>
                    <a:pt x="3806" y="1867"/>
                  </a:cubicBezTo>
                  <a:lnTo>
                    <a:pt x="3806" y="1886"/>
                  </a:lnTo>
                  <a:lnTo>
                    <a:pt x="3852" y="1886"/>
                  </a:lnTo>
                  <a:lnTo>
                    <a:pt x="3829" y="1906"/>
                  </a:lnTo>
                  <a:cubicBezTo>
                    <a:pt x="3835" y="1903"/>
                    <a:pt x="3840" y="1901"/>
                    <a:pt x="3844" y="1901"/>
                  </a:cubicBezTo>
                  <a:cubicBezTo>
                    <a:pt x="3857" y="1901"/>
                    <a:pt x="3850" y="1919"/>
                    <a:pt x="3863" y="1919"/>
                  </a:cubicBezTo>
                  <a:cubicBezTo>
                    <a:pt x="3869" y="1919"/>
                    <a:pt x="3878" y="1916"/>
                    <a:pt x="3897" y="1906"/>
                  </a:cubicBezTo>
                  <a:cubicBezTo>
                    <a:pt x="3897" y="1925"/>
                    <a:pt x="3918" y="1943"/>
                    <a:pt x="3897" y="1962"/>
                  </a:cubicBezTo>
                  <a:cubicBezTo>
                    <a:pt x="3940" y="1962"/>
                    <a:pt x="3963" y="1962"/>
                    <a:pt x="4008" y="1982"/>
                  </a:cubicBezTo>
                  <a:cubicBezTo>
                    <a:pt x="3986" y="2001"/>
                    <a:pt x="3986" y="2001"/>
                    <a:pt x="3991" y="2001"/>
                  </a:cubicBezTo>
                  <a:cubicBezTo>
                    <a:pt x="3997" y="2001"/>
                    <a:pt x="4008" y="2001"/>
                    <a:pt x="4008" y="2020"/>
                  </a:cubicBezTo>
                  <a:lnTo>
                    <a:pt x="4031" y="2001"/>
                  </a:lnTo>
                  <a:cubicBezTo>
                    <a:pt x="4054" y="2020"/>
                    <a:pt x="4054" y="2098"/>
                    <a:pt x="4099" y="2137"/>
                  </a:cubicBezTo>
                  <a:lnTo>
                    <a:pt x="4076" y="2154"/>
                  </a:lnTo>
                  <a:lnTo>
                    <a:pt x="4121" y="2137"/>
                  </a:lnTo>
                  <a:cubicBezTo>
                    <a:pt x="4144" y="2174"/>
                    <a:pt x="4210" y="2232"/>
                    <a:pt x="4233" y="2251"/>
                  </a:cubicBezTo>
                  <a:cubicBezTo>
                    <a:pt x="4244" y="2251"/>
                    <a:pt x="4261" y="2246"/>
                    <a:pt x="4278" y="2246"/>
                  </a:cubicBezTo>
                  <a:cubicBezTo>
                    <a:pt x="4295" y="2246"/>
                    <a:pt x="4312" y="2251"/>
                    <a:pt x="4323" y="2271"/>
                  </a:cubicBezTo>
                  <a:lnTo>
                    <a:pt x="4301" y="2271"/>
                  </a:lnTo>
                  <a:cubicBezTo>
                    <a:pt x="4346" y="2271"/>
                    <a:pt x="4389" y="2290"/>
                    <a:pt x="4434" y="2329"/>
                  </a:cubicBezTo>
                  <a:cubicBezTo>
                    <a:pt x="4419" y="2329"/>
                    <a:pt x="4416" y="2337"/>
                    <a:pt x="4406" y="2342"/>
                  </a:cubicBezTo>
                  <a:cubicBezTo>
                    <a:pt x="4408" y="2342"/>
                    <a:pt x="4410" y="2342"/>
                    <a:pt x="4412" y="2342"/>
                  </a:cubicBezTo>
                  <a:cubicBezTo>
                    <a:pt x="4434" y="2342"/>
                    <a:pt x="4434" y="2366"/>
                    <a:pt x="4434" y="2366"/>
                  </a:cubicBezTo>
                  <a:lnTo>
                    <a:pt x="4434" y="2346"/>
                  </a:lnTo>
                  <a:cubicBezTo>
                    <a:pt x="4440" y="2343"/>
                    <a:pt x="4442" y="2342"/>
                    <a:pt x="4446" y="2342"/>
                  </a:cubicBezTo>
                  <a:cubicBezTo>
                    <a:pt x="4457" y="2342"/>
                    <a:pt x="4457" y="2371"/>
                    <a:pt x="4457" y="2385"/>
                  </a:cubicBezTo>
                  <a:lnTo>
                    <a:pt x="4480" y="2366"/>
                  </a:lnTo>
                  <a:cubicBezTo>
                    <a:pt x="4480" y="2366"/>
                    <a:pt x="4480" y="2385"/>
                    <a:pt x="4480" y="2385"/>
                  </a:cubicBezTo>
                  <a:lnTo>
                    <a:pt x="4502" y="2366"/>
                  </a:lnTo>
                  <a:lnTo>
                    <a:pt x="4480" y="2404"/>
                  </a:lnTo>
                  <a:cubicBezTo>
                    <a:pt x="4480" y="2404"/>
                    <a:pt x="4525" y="2404"/>
                    <a:pt x="4548" y="2385"/>
                  </a:cubicBezTo>
                  <a:cubicBezTo>
                    <a:pt x="4548" y="2404"/>
                    <a:pt x="4548" y="2424"/>
                    <a:pt x="4525" y="2424"/>
                  </a:cubicBezTo>
                  <a:lnTo>
                    <a:pt x="4593" y="2463"/>
                  </a:lnTo>
                  <a:lnTo>
                    <a:pt x="4593" y="2443"/>
                  </a:lnTo>
                  <a:cubicBezTo>
                    <a:pt x="4604" y="2434"/>
                    <a:pt x="4616" y="2429"/>
                    <a:pt x="4623" y="2429"/>
                  </a:cubicBezTo>
                  <a:cubicBezTo>
                    <a:pt x="4631" y="2429"/>
                    <a:pt x="4636" y="2434"/>
                    <a:pt x="4636" y="2443"/>
                  </a:cubicBezTo>
                  <a:cubicBezTo>
                    <a:pt x="4629" y="2450"/>
                    <a:pt x="4625" y="2456"/>
                    <a:pt x="4621" y="2463"/>
                  </a:cubicBezTo>
                  <a:cubicBezTo>
                    <a:pt x="4644" y="2463"/>
                    <a:pt x="4682" y="2464"/>
                    <a:pt x="4682" y="2482"/>
                  </a:cubicBezTo>
                  <a:lnTo>
                    <a:pt x="4659" y="2482"/>
                  </a:lnTo>
                  <a:cubicBezTo>
                    <a:pt x="4682" y="2482"/>
                    <a:pt x="4659" y="2521"/>
                    <a:pt x="4659" y="2540"/>
                  </a:cubicBezTo>
                  <a:cubicBezTo>
                    <a:pt x="4704" y="2521"/>
                    <a:pt x="4682" y="2540"/>
                    <a:pt x="4727" y="2501"/>
                  </a:cubicBezTo>
                  <a:cubicBezTo>
                    <a:pt x="4749" y="2521"/>
                    <a:pt x="4704" y="2540"/>
                    <a:pt x="4704" y="2540"/>
                  </a:cubicBezTo>
                  <a:cubicBezTo>
                    <a:pt x="4727" y="2540"/>
                    <a:pt x="4749" y="2558"/>
                    <a:pt x="4727" y="2577"/>
                  </a:cubicBezTo>
                  <a:cubicBezTo>
                    <a:pt x="4738" y="2571"/>
                    <a:pt x="4748" y="2569"/>
                    <a:pt x="4755" y="2569"/>
                  </a:cubicBezTo>
                  <a:cubicBezTo>
                    <a:pt x="4781" y="2569"/>
                    <a:pt x="4781" y="2606"/>
                    <a:pt x="4798" y="2606"/>
                  </a:cubicBezTo>
                  <a:cubicBezTo>
                    <a:pt x="4804" y="2606"/>
                    <a:pt x="4810" y="2603"/>
                    <a:pt x="4817" y="2597"/>
                  </a:cubicBezTo>
                  <a:lnTo>
                    <a:pt x="4795" y="2635"/>
                  </a:lnTo>
                  <a:cubicBezTo>
                    <a:pt x="4817" y="2616"/>
                    <a:pt x="4840" y="2597"/>
                    <a:pt x="4863" y="2597"/>
                  </a:cubicBezTo>
                  <a:cubicBezTo>
                    <a:pt x="4863" y="2616"/>
                    <a:pt x="4840" y="2635"/>
                    <a:pt x="4817" y="2655"/>
                  </a:cubicBezTo>
                  <a:lnTo>
                    <a:pt x="4883" y="2616"/>
                  </a:lnTo>
                  <a:cubicBezTo>
                    <a:pt x="4906" y="2713"/>
                    <a:pt x="5019" y="2732"/>
                    <a:pt x="5042" y="2827"/>
                  </a:cubicBezTo>
                  <a:cubicBezTo>
                    <a:pt x="5087" y="2827"/>
                    <a:pt x="5153" y="2847"/>
                    <a:pt x="5198" y="2866"/>
                  </a:cubicBezTo>
                  <a:lnTo>
                    <a:pt x="5221" y="2866"/>
                  </a:lnTo>
                  <a:cubicBezTo>
                    <a:pt x="5266" y="2924"/>
                    <a:pt x="5289" y="2981"/>
                    <a:pt x="5377" y="2981"/>
                  </a:cubicBezTo>
                  <a:cubicBezTo>
                    <a:pt x="5385" y="2979"/>
                    <a:pt x="5389" y="2979"/>
                    <a:pt x="5392" y="2979"/>
                  </a:cubicBezTo>
                  <a:cubicBezTo>
                    <a:pt x="5426" y="2979"/>
                    <a:pt x="5375" y="3039"/>
                    <a:pt x="5406" y="3042"/>
                  </a:cubicBezTo>
                  <a:cubicBezTo>
                    <a:pt x="5426" y="3050"/>
                    <a:pt x="5441" y="3053"/>
                    <a:pt x="5460" y="3053"/>
                  </a:cubicBezTo>
                  <a:cubicBezTo>
                    <a:pt x="5479" y="3053"/>
                    <a:pt x="5502" y="3048"/>
                    <a:pt x="5536" y="3039"/>
                  </a:cubicBezTo>
                  <a:cubicBezTo>
                    <a:pt x="5513" y="3068"/>
                    <a:pt x="5519" y="3073"/>
                    <a:pt x="5526" y="3073"/>
                  </a:cubicBezTo>
                  <a:cubicBezTo>
                    <a:pt x="5530" y="3073"/>
                    <a:pt x="5536" y="3071"/>
                    <a:pt x="5538" y="3071"/>
                  </a:cubicBezTo>
                  <a:cubicBezTo>
                    <a:pt x="5541" y="3071"/>
                    <a:pt x="5541" y="3073"/>
                    <a:pt x="5536" y="3077"/>
                  </a:cubicBezTo>
                  <a:lnTo>
                    <a:pt x="5558" y="3058"/>
                  </a:lnTo>
                  <a:cubicBezTo>
                    <a:pt x="5558" y="3077"/>
                    <a:pt x="5558" y="3097"/>
                    <a:pt x="5558" y="3116"/>
                  </a:cubicBezTo>
                  <a:lnTo>
                    <a:pt x="5581" y="3097"/>
                  </a:lnTo>
                  <a:lnTo>
                    <a:pt x="5581" y="3116"/>
                  </a:lnTo>
                  <a:cubicBezTo>
                    <a:pt x="5602" y="3136"/>
                    <a:pt x="5647" y="3136"/>
                    <a:pt x="5624" y="3192"/>
                  </a:cubicBezTo>
                  <a:cubicBezTo>
                    <a:pt x="5715" y="3192"/>
                    <a:pt x="5805" y="3250"/>
                    <a:pt x="5849" y="3289"/>
                  </a:cubicBezTo>
                  <a:cubicBezTo>
                    <a:pt x="5856" y="3282"/>
                    <a:pt x="5864" y="3281"/>
                    <a:pt x="5871" y="3281"/>
                  </a:cubicBezTo>
                  <a:cubicBezTo>
                    <a:pt x="5887" y="3281"/>
                    <a:pt x="5902" y="3289"/>
                    <a:pt x="5917" y="3289"/>
                  </a:cubicBezTo>
                  <a:lnTo>
                    <a:pt x="5917" y="3328"/>
                  </a:lnTo>
                  <a:cubicBezTo>
                    <a:pt x="5932" y="3328"/>
                    <a:pt x="5956" y="3318"/>
                    <a:pt x="5971" y="3318"/>
                  </a:cubicBezTo>
                  <a:cubicBezTo>
                    <a:pt x="5979" y="3318"/>
                    <a:pt x="5985" y="3321"/>
                    <a:pt x="5985" y="3328"/>
                  </a:cubicBezTo>
                  <a:cubicBezTo>
                    <a:pt x="6002" y="3328"/>
                    <a:pt x="6005" y="3352"/>
                    <a:pt x="6030" y="3352"/>
                  </a:cubicBezTo>
                  <a:cubicBezTo>
                    <a:pt x="6036" y="3352"/>
                    <a:pt x="6043" y="3350"/>
                    <a:pt x="6052" y="3347"/>
                  </a:cubicBezTo>
                  <a:cubicBezTo>
                    <a:pt x="6052" y="3347"/>
                    <a:pt x="6068" y="3360"/>
                    <a:pt x="6058" y="3389"/>
                  </a:cubicBezTo>
                  <a:cubicBezTo>
                    <a:pt x="6062" y="3384"/>
                    <a:pt x="6064" y="3382"/>
                    <a:pt x="6066" y="3382"/>
                  </a:cubicBezTo>
                  <a:cubicBezTo>
                    <a:pt x="6073" y="3382"/>
                    <a:pt x="6073" y="3423"/>
                    <a:pt x="6073" y="3423"/>
                  </a:cubicBezTo>
                  <a:cubicBezTo>
                    <a:pt x="6073" y="3423"/>
                    <a:pt x="6300" y="3576"/>
                    <a:pt x="6658" y="3654"/>
                  </a:cubicBezTo>
                  <a:cubicBezTo>
                    <a:pt x="6726" y="3673"/>
                    <a:pt x="6792" y="3692"/>
                    <a:pt x="6882" y="3692"/>
                  </a:cubicBezTo>
                  <a:cubicBezTo>
                    <a:pt x="6882" y="3712"/>
                    <a:pt x="6882" y="3712"/>
                    <a:pt x="6882" y="3731"/>
                  </a:cubicBezTo>
                  <a:cubicBezTo>
                    <a:pt x="6860" y="3712"/>
                    <a:pt x="6882" y="3712"/>
                    <a:pt x="6860" y="3692"/>
                  </a:cubicBezTo>
                  <a:cubicBezTo>
                    <a:pt x="6860" y="3712"/>
                    <a:pt x="6860" y="3731"/>
                    <a:pt x="6837" y="3731"/>
                  </a:cubicBezTo>
                  <a:lnTo>
                    <a:pt x="6860" y="3731"/>
                  </a:lnTo>
                  <a:cubicBezTo>
                    <a:pt x="6860" y="3750"/>
                    <a:pt x="6837" y="3750"/>
                    <a:pt x="6837" y="3750"/>
                  </a:cubicBezTo>
                  <a:cubicBezTo>
                    <a:pt x="6814" y="3731"/>
                    <a:pt x="6814" y="3731"/>
                    <a:pt x="6814" y="3731"/>
                  </a:cubicBezTo>
                  <a:lnTo>
                    <a:pt x="6792" y="3712"/>
                  </a:lnTo>
                  <a:cubicBezTo>
                    <a:pt x="6792" y="3712"/>
                    <a:pt x="6792" y="3728"/>
                    <a:pt x="6786" y="3728"/>
                  </a:cubicBezTo>
                  <a:cubicBezTo>
                    <a:pt x="6786" y="3728"/>
                    <a:pt x="6786" y="3728"/>
                    <a:pt x="6784" y="3728"/>
                  </a:cubicBezTo>
                  <a:cubicBezTo>
                    <a:pt x="6792" y="3741"/>
                    <a:pt x="6792" y="3750"/>
                    <a:pt x="6792" y="3750"/>
                  </a:cubicBezTo>
                  <a:cubicBezTo>
                    <a:pt x="6780" y="3739"/>
                    <a:pt x="6775" y="3736"/>
                    <a:pt x="6773" y="3736"/>
                  </a:cubicBezTo>
                  <a:cubicBezTo>
                    <a:pt x="6767" y="3736"/>
                    <a:pt x="6780" y="3754"/>
                    <a:pt x="6777" y="3754"/>
                  </a:cubicBezTo>
                  <a:cubicBezTo>
                    <a:pt x="6775" y="3754"/>
                    <a:pt x="6773" y="3752"/>
                    <a:pt x="6771" y="3750"/>
                  </a:cubicBezTo>
                  <a:cubicBezTo>
                    <a:pt x="6767" y="3750"/>
                    <a:pt x="6765" y="3750"/>
                    <a:pt x="6765" y="3749"/>
                  </a:cubicBezTo>
                  <a:cubicBezTo>
                    <a:pt x="6767" y="3755"/>
                    <a:pt x="6771" y="3762"/>
                    <a:pt x="6771" y="3770"/>
                  </a:cubicBezTo>
                  <a:lnTo>
                    <a:pt x="6748" y="3750"/>
                  </a:lnTo>
                  <a:lnTo>
                    <a:pt x="6748" y="3787"/>
                  </a:lnTo>
                  <a:cubicBezTo>
                    <a:pt x="6739" y="3775"/>
                    <a:pt x="6737" y="3770"/>
                    <a:pt x="6737" y="3770"/>
                  </a:cubicBezTo>
                  <a:cubicBezTo>
                    <a:pt x="6735" y="3770"/>
                    <a:pt x="6737" y="3775"/>
                    <a:pt x="6735" y="3775"/>
                  </a:cubicBezTo>
                  <a:cubicBezTo>
                    <a:pt x="6733" y="3775"/>
                    <a:pt x="6729" y="3773"/>
                    <a:pt x="6726" y="3770"/>
                  </a:cubicBezTo>
                  <a:cubicBezTo>
                    <a:pt x="6703" y="3770"/>
                    <a:pt x="6748" y="3787"/>
                    <a:pt x="6726" y="3787"/>
                  </a:cubicBezTo>
                  <a:cubicBezTo>
                    <a:pt x="6726" y="3784"/>
                    <a:pt x="6726" y="3783"/>
                    <a:pt x="6726" y="3783"/>
                  </a:cubicBezTo>
                  <a:cubicBezTo>
                    <a:pt x="6724" y="3783"/>
                    <a:pt x="6724" y="3787"/>
                    <a:pt x="6720" y="3787"/>
                  </a:cubicBezTo>
                  <a:cubicBezTo>
                    <a:pt x="6716" y="3787"/>
                    <a:pt x="6711" y="3783"/>
                    <a:pt x="6703" y="3770"/>
                  </a:cubicBezTo>
                  <a:lnTo>
                    <a:pt x="6703" y="3750"/>
                  </a:lnTo>
                  <a:cubicBezTo>
                    <a:pt x="6680" y="3750"/>
                    <a:pt x="6703" y="3787"/>
                    <a:pt x="6726" y="3807"/>
                  </a:cubicBezTo>
                  <a:cubicBezTo>
                    <a:pt x="6714" y="3797"/>
                    <a:pt x="6709" y="3797"/>
                    <a:pt x="6703" y="3797"/>
                  </a:cubicBezTo>
                  <a:cubicBezTo>
                    <a:pt x="6697" y="3797"/>
                    <a:pt x="6692" y="3797"/>
                    <a:pt x="6680" y="3787"/>
                  </a:cubicBezTo>
                  <a:cubicBezTo>
                    <a:pt x="6680" y="3787"/>
                    <a:pt x="6643" y="3755"/>
                    <a:pt x="6633" y="3755"/>
                  </a:cubicBezTo>
                  <a:cubicBezTo>
                    <a:pt x="6630" y="3755"/>
                    <a:pt x="6630" y="3760"/>
                    <a:pt x="6635" y="3770"/>
                  </a:cubicBezTo>
                  <a:lnTo>
                    <a:pt x="6613" y="3770"/>
                  </a:lnTo>
                  <a:cubicBezTo>
                    <a:pt x="6590" y="3770"/>
                    <a:pt x="6590" y="3787"/>
                    <a:pt x="6567" y="3787"/>
                  </a:cubicBezTo>
                  <a:cubicBezTo>
                    <a:pt x="6567" y="3792"/>
                    <a:pt x="6567" y="3794"/>
                    <a:pt x="6565" y="3794"/>
                  </a:cubicBezTo>
                  <a:cubicBezTo>
                    <a:pt x="6562" y="3794"/>
                    <a:pt x="6552" y="3783"/>
                    <a:pt x="6548" y="3783"/>
                  </a:cubicBezTo>
                  <a:cubicBezTo>
                    <a:pt x="6547" y="3783"/>
                    <a:pt x="6545" y="3784"/>
                    <a:pt x="6545" y="3787"/>
                  </a:cubicBezTo>
                  <a:lnTo>
                    <a:pt x="6524" y="3787"/>
                  </a:lnTo>
                  <a:cubicBezTo>
                    <a:pt x="6516" y="3783"/>
                    <a:pt x="6507" y="3775"/>
                    <a:pt x="6501" y="3770"/>
                  </a:cubicBezTo>
                  <a:cubicBezTo>
                    <a:pt x="6524" y="3787"/>
                    <a:pt x="6524" y="3807"/>
                    <a:pt x="6524" y="3826"/>
                  </a:cubicBezTo>
                  <a:cubicBezTo>
                    <a:pt x="6524" y="3826"/>
                    <a:pt x="6524" y="3807"/>
                    <a:pt x="6501" y="3807"/>
                  </a:cubicBezTo>
                  <a:cubicBezTo>
                    <a:pt x="6501" y="3807"/>
                    <a:pt x="6501" y="3826"/>
                    <a:pt x="6501" y="3826"/>
                  </a:cubicBezTo>
                  <a:lnTo>
                    <a:pt x="6479" y="3807"/>
                  </a:lnTo>
                  <a:cubicBezTo>
                    <a:pt x="6479" y="3807"/>
                    <a:pt x="6479" y="3826"/>
                    <a:pt x="6479" y="3826"/>
                  </a:cubicBezTo>
                  <a:cubicBezTo>
                    <a:pt x="6479" y="3829"/>
                    <a:pt x="6477" y="3831"/>
                    <a:pt x="6475" y="3831"/>
                  </a:cubicBezTo>
                  <a:cubicBezTo>
                    <a:pt x="6471" y="3831"/>
                    <a:pt x="6460" y="3820"/>
                    <a:pt x="6458" y="3820"/>
                  </a:cubicBezTo>
                  <a:cubicBezTo>
                    <a:pt x="6458" y="3820"/>
                    <a:pt x="6462" y="3825"/>
                    <a:pt x="6479" y="3846"/>
                  </a:cubicBezTo>
                  <a:cubicBezTo>
                    <a:pt x="6456" y="3846"/>
                    <a:pt x="6456" y="3846"/>
                    <a:pt x="6433" y="3826"/>
                  </a:cubicBezTo>
                  <a:cubicBezTo>
                    <a:pt x="6433" y="3846"/>
                    <a:pt x="6433" y="3865"/>
                    <a:pt x="6433" y="3884"/>
                  </a:cubicBezTo>
                  <a:cubicBezTo>
                    <a:pt x="6430" y="3888"/>
                    <a:pt x="6426" y="3888"/>
                    <a:pt x="6420" y="3888"/>
                  </a:cubicBezTo>
                  <a:cubicBezTo>
                    <a:pt x="6398" y="3888"/>
                    <a:pt x="6360" y="3862"/>
                    <a:pt x="6347" y="3862"/>
                  </a:cubicBezTo>
                  <a:cubicBezTo>
                    <a:pt x="6345" y="3862"/>
                    <a:pt x="6343" y="3862"/>
                    <a:pt x="6343" y="3865"/>
                  </a:cubicBezTo>
                  <a:cubicBezTo>
                    <a:pt x="6300" y="3865"/>
                    <a:pt x="6277" y="3884"/>
                    <a:pt x="6254" y="3884"/>
                  </a:cubicBezTo>
                  <a:cubicBezTo>
                    <a:pt x="6277" y="3904"/>
                    <a:pt x="6277" y="3923"/>
                    <a:pt x="6254" y="3923"/>
                  </a:cubicBezTo>
                  <a:cubicBezTo>
                    <a:pt x="6254" y="3942"/>
                    <a:pt x="6254" y="3962"/>
                    <a:pt x="6209" y="3962"/>
                  </a:cubicBezTo>
                  <a:cubicBezTo>
                    <a:pt x="6209" y="3952"/>
                    <a:pt x="6209" y="3947"/>
                    <a:pt x="6209" y="3942"/>
                  </a:cubicBezTo>
                  <a:cubicBezTo>
                    <a:pt x="6209" y="3959"/>
                    <a:pt x="6209" y="3963"/>
                    <a:pt x="6207" y="3963"/>
                  </a:cubicBezTo>
                  <a:cubicBezTo>
                    <a:pt x="6205" y="3963"/>
                    <a:pt x="6200" y="3954"/>
                    <a:pt x="6186" y="3942"/>
                  </a:cubicBezTo>
                  <a:cubicBezTo>
                    <a:pt x="6186" y="3942"/>
                    <a:pt x="6192" y="3947"/>
                    <a:pt x="6198" y="3947"/>
                  </a:cubicBezTo>
                  <a:cubicBezTo>
                    <a:pt x="6200" y="3947"/>
                    <a:pt x="6203" y="3946"/>
                    <a:pt x="6205" y="3942"/>
                  </a:cubicBezTo>
                  <a:lnTo>
                    <a:pt x="6186" y="3942"/>
                  </a:lnTo>
                  <a:lnTo>
                    <a:pt x="6186" y="3981"/>
                  </a:lnTo>
                  <a:lnTo>
                    <a:pt x="6164" y="3942"/>
                  </a:lnTo>
                  <a:cubicBezTo>
                    <a:pt x="6164" y="3942"/>
                    <a:pt x="6164" y="3962"/>
                    <a:pt x="6186" y="3999"/>
                  </a:cubicBezTo>
                  <a:cubicBezTo>
                    <a:pt x="6164" y="3981"/>
                    <a:pt x="6164" y="3981"/>
                    <a:pt x="6164" y="3962"/>
                  </a:cubicBezTo>
                  <a:lnTo>
                    <a:pt x="6141" y="3981"/>
                  </a:lnTo>
                  <a:cubicBezTo>
                    <a:pt x="6164" y="3999"/>
                    <a:pt x="6164" y="4018"/>
                    <a:pt x="6141" y="4018"/>
                  </a:cubicBezTo>
                  <a:cubicBezTo>
                    <a:pt x="6141" y="4017"/>
                    <a:pt x="6141" y="4015"/>
                    <a:pt x="6141" y="4013"/>
                  </a:cubicBezTo>
                  <a:cubicBezTo>
                    <a:pt x="6139" y="4018"/>
                    <a:pt x="6134" y="4018"/>
                    <a:pt x="6118" y="4018"/>
                  </a:cubicBezTo>
                  <a:lnTo>
                    <a:pt x="6118" y="3999"/>
                  </a:lnTo>
                  <a:cubicBezTo>
                    <a:pt x="6118" y="4004"/>
                    <a:pt x="6118" y="4005"/>
                    <a:pt x="6117" y="4005"/>
                  </a:cubicBezTo>
                  <a:cubicBezTo>
                    <a:pt x="6111" y="4005"/>
                    <a:pt x="6096" y="3981"/>
                    <a:pt x="6096" y="3981"/>
                  </a:cubicBezTo>
                  <a:cubicBezTo>
                    <a:pt x="6096" y="3999"/>
                    <a:pt x="6073" y="3981"/>
                    <a:pt x="6118" y="4038"/>
                  </a:cubicBezTo>
                  <a:cubicBezTo>
                    <a:pt x="6096" y="4038"/>
                    <a:pt x="6096" y="3999"/>
                    <a:pt x="6073" y="3999"/>
                  </a:cubicBezTo>
                  <a:cubicBezTo>
                    <a:pt x="6085" y="4009"/>
                    <a:pt x="6085" y="4013"/>
                    <a:pt x="6079" y="4013"/>
                  </a:cubicBezTo>
                  <a:cubicBezTo>
                    <a:pt x="6073" y="4013"/>
                    <a:pt x="6062" y="4009"/>
                    <a:pt x="6052" y="3999"/>
                  </a:cubicBezTo>
                  <a:cubicBezTo>
                    <a:pt x="6066" y="4018"/>
                    <a:pt x="6069" y="4023"/>
                    <a:pt x="6068" y="4023"/>
                  </a:cubicBezTo>
                  <a:cubicBezTo>
                    <a:pt x="6066" y="4023"/>
                    <a:pt x="6056" y="4015"/>
                    <a:pt x="6051" y="4015"/>
                  </a:cubicBezTo>
                  <a:cubicBezTo>
                    <a:pt x="6047" y="4015"/>
                    <a:pt x="6045" y="4020"/>
                    <a:pt x="6052" y="4038"/>
                  </a:cubicBezTo>
                  <a:lnTo>
                    <a:pt x="6030" y="3999"/>
                  </a:lnTo>
                  <a:cubicBezTo>
                    <a:pt x="6030" y="4018"/>
                    <a:pt x="6052" y="4057"/>
                    <a:pt x="6052" y="4057"/>
                  </a:cubicBezTo>
                  <a:cubicBezTo>
                    <a:pt x="6030" y="4038"/>
                    <a:pt x="6030" y="4018"/>
                    <a:pt x="6007" y="4018"/>
                  </a:cubicBezTo>
                  <a:lnTo>
                    <a:pt x="6052" y="4057"/>
                  </a:lnTo>
                  <a:cubicBezTo>
                    <a:pt x="6034" y="4047"/>
                    <a:pt x="6019" y="4044"/>
                    <a:pt x="6005" y="4044"/>
                  </a:cubicBezTo>
                  <a:cubicBezTo>
                    <a:pt x="5983" y="4044"/>
                    <a:pt x="5968" y="4052"/>
                    <a:pt x="5951" y="4052"/>
                  </a:cubicBezTo>
                  <a:cubicBezTo>
                    <a:pt x="5939" y="4052"/>
                    <a:pt x="5930" y="4049"/>
                    <a:pt x="5917" y="4038"/>
                  </a:cubicBezTo>
                  <a:cubicBezTo>
                    <a:pt x="5894" y="4057"/>
                    <a:pt x="5894" y="4096"/>
                    <a:pt x="5871" y="4096"/>
                  </a:cubicBezTo>
                  <a:cubicBezTo>
                    <a:pt x="5871" y="4096"/>
                    <a:pt x="5871" y="4115"/>
                    <a:pt x="5871" y="4115"/>
                  </a:cubicBezTo>
                  <a:cubicBezTo>
                    <a:pt x="5858" y="4104"/>
                    <a:pt x="5839" y="4092"/>
                    <a:pt x="5824" y="4092"/>
                  </a:cubicBezTo>
                  <a:cubicBezTo>
                    <a:pt x="5813" y="4092"/>
                    <a:pt x="5805" y="4099"/>
                    <a:pt x="5805" y="4115"/>
                  </a:cubicBezTo>
                  <a:cubicBezTo>
                    <a:pt x="5805" y="4134"/>
                    <a:pt x="5802" y="4142"/>
                    <a:pt x="5798" y="4142"/>
                  </a:cubicBezTo>
                  <a:cubicBezTo>
                    <a:pt x="5787" y="4142"/>
                    <a:pt x="5770" y="4107"/>
                    <a:pt x="5762" y="4107"/>
                  </a:cubicBezTo>
                  <a:cubicBezTo>
                    <a:pt x="5760" y="4107"/>
                    <a:pt x="5760" y="4109"/>
                    <a:pt x="5760" y="4115"/>
                  </a:cubicBezTo>
                  <a:cubicBezTo>
                    <a:pt x="5760" y="4136"/>
                    <a:pt x="5760" y="4142"/>
                    <a:pt x="5760" y="4173"/>
                  </a:cubicBezTo>
                  <a:cubicBezTo>
                    <a:pt x="5753" y="4155"/>
                    <a:pt x="5751" y="4151"/>
                    <a:pt x="5749" y="4151"/>
                  </a:cubicBezTo>
                  <a:cubicBezTo>
                    <a:pt x="5747" y="4151"/>
                    <a:pt x="5751" y="4165"/>
                    <a:pt x="5747" y="4165"/>
                  </a:cubicBezTo>
                  <a:cubicBezTo>
                    <a:pt x="5745" y="4165"/>
                    <a:pt x="5741" y="4162"/>
                    <a:pt x="5738" y="4154"/>
                  </a:cubicBezTo>
                  <a:lnTo>
                    <a:pt x="5738" y="4173"/>
                  </a:lnTo>
                  <a:cubicBezTo>
                    <a:pt x="5738" y="4173"/>
                    <a:pt x="5715" y="4173"/>
                    <a:pt x="5715" y="4154"/>
                  </a:cubicBezTo>
                  <a:cubicBezTo>
                    <a:pt x="5702" y="4154"/>
                    <a:pt x="5696" y="4165"/>
                    <a:pt x="5690" y="4165"/>
                  </a:cubicBezTo>
                  <a:cubicBezTo>
                    <a:pt x="5685" y="4165"/>
                    <a:pt x="5679" y="4159"/>
                    <a:pt x="5670" y="4134"/>
                  </a:cubicBezTo>
                  <a:cubicBezTo>
                    <a:pt x="5670" y="4173"/>
                    <a:pt x="5624" y="4191"/>
                    <a:pt x="5581" y="4191"/>
                  </a:cubicBezTo>
                  <a:cubicBezTo>
                    <a:pt x="5602" y="4210"/>
                    <a:pt x="5581" y="4210"/>
                    <a:pt x="5581" y="4210"/>
                  </a:cubicBezTo>
                  <a:lnTo>
                    <a:pt x="5558" y="4191"/>
                  </a:lnTo>
                  <a:cubicBezTo>
                    <a:pt x="5558" y="4191"/>
                    <a:pt x="5558" y="4201"/>
                    <a:pt x="5558" y="4210"/>
                  </a:cubicBezTo>
                  <a:cubicBezTo>
                    <a:pt x="5547" y="4220"/>
                    <a:pt x="5541" y="4220"/>
                    <a:pt x="5538" y="4220"/>
                  </a:cubicBezTo>
                  <a:cubicBezTo>
                    <a:pt x="5536" y="4220"/>
                    <a:pt x="5536" y="4220"/>
                    <a:pt x="5536" y="4230"/>
                  </a:cubicBezTo>
                  <a:cubicBezTo>
                    <a:pt x="5536" y="4230"/>
                    <a:pt x="5524" y="4230"/>
                    <a:pt x="5517" y="4217"/>
                  </a:cubicBezTo>
                  <a:cubicBezTo>
                    <a:pt x="5517" y="4217"/>
                    <a:pt x="5517" y="4217"/>
                    <a:pt x="5517" y="4217"/>
                  </a:cubicBezTo>
                  <a:cubicBezTo>
                    <a:pt x="5509" y="4217"/>
                    <a:pt x="5491" y="4191"/>
                    <a:pt x="5491" y="4191"/>
                  </a:cubicBezTo>
                  <a:cubicBezTo>
                    <a:pt x="5491" y="4191"/>
                    <a:pt x="5064" y="4210"/>
                    <a:pt x="5087" y="4518"/>
                  </a:cubicBezTo>
                  <a:cubicBezTo>
                    <a:pt x="5108" y="4538"/>
                    <a:pt x="5108" y="4557"/>
                    <a:pt x="5108" y="4577"/>
                  </a:cubicBezTo>
                  <a:cubicBezTo>
                    <a:pt x="5108" y="4589"/>
                    <a:pt x="5119" y="4610"/>
                    <a:pt x="5132" y="4635"/>
                  </a:cubicBezTo>
                  <a:cubicBezTo>
                    <a:pt x="5132" y="4635"/>
                    <a:pt x="5132" y="4633"/>
                    <a:pt x="5130" y="4633"/>
                  </a:cubicBezTo>
                  <a:lnTo>
                    <a:pt x="5153" y="4691"/>
                  </a:lnTo>
                  <a:cubicBezTo>
                    <a:pt x="5153" y="4685"/>
                    <a:pt x="5153" y="4680"/>
                    <a:pt x="5153" y="4678"/>
                  </a:cubicBezTo>
                  <a:cubicBezTo>
                    <a:pt x="5153" y="4678"/>
                    <a:pt x="5153" y="4677"/>
                    <a:pt x="5153" y="4672"/>
                  </a:cubicBezTo>
                  <a:cubicBezTo>
                    <a:pt x="5145" y="4659"/>
                    <a:pt x="5138" y="4646"/>
                    <a:pt x="5132" y="4635"/>
                  </a:cubicBezTo>
                  <a:cubicBezTo>
                    <a:pt x="5142" y="4643"/>
                    <a:pt x="5147" y="4648"/>
                    <a:pt x="5151" y="4652"/>
                  </a:cubicBezTo>
                  <a:cubicBezTo>
                    <a:pt x="5145" y="4633"/>
                    <a:pt x="5140" y="4610"/>
                    <a:pt x="5147" y="4610"/>
                  </a:cubicBezTo>
                  <a:cubicBezTo>
                    <a:pt x="5147" y="4610"/>
                    <a:pt x="5151" y="4612"/>
                    <a:pt x="5153" y="4614"/>
                  </a:cubicBezTo>
                  <a:cubicBezTo>
                    <a:pt x="5153" y="4614"/>
                    <a:pt x="5176" y="4633"/>
                    <a:pt x="5176" y="4652"/>
                  </a:cubicBezTo>
                  <a:lnTo>
                    <a:pt x="5198" y="4672"/>
                  </a:lnTo>
                  <a:cubicBezTo>
                    <a:pt x="5198" y="4672"/>
                    <a:pt x="5198" y="4691"/>
                    <a:pt x="5198" y="4711"/>
                  </a:cubicBezTo>
                  <a:lnTo>
                    <a:pt x="5221" y="4711"/>
                  </a:lnTo>
                  <a:lnTo>
                    <a:pt x="5221" y="4691"/>
                  </a:lnTo>
                  <a:cubicBezTo>
                    <a:pt x="5228" y="4709"/>
                    <a:pt x="5230" y="4714"/>
                    <a:pt x="5232" y="4714"/>
                  </a:cubicBezTo>
                  <a:cubicBezTo>
                    <a:pt x="5234" y="4714"/>
                    <a:pt x="5230" y="4699"/>
                    <a:pt x="5234" y="4699"/>
                  </a:cubicBezTo>
                  <a:cubicBezTo>
                    <a:pt x="5236" y="4699"/>
                    <a:pt x="5238" y="4702"/>
                    <a:pt x="5243" y="4711"/>
                  </a:cubicBezTo>
                  <a:cubicBezTo>
                    <a:pt x="5243" y="4730"/>
                    <a:pt x="5266" y="4730"/>
                    <a:pt x="5266" y="4749"/>
                  </a:cubicBezTo>
                  <a:lnTo>
                    <a:pt x="5289" y="4749"/>
                  </a:lnTo>
                  <a:cubicBezTo>
                    <a:pt x="5300" y="4749"/>
                    <a:pt x="5306" y="4744"/>
                    <a:pt x="5308" y="4744"/>
                  </a:cubicBezTo>
                  <a:cubicBezTo>
                    <a:pt x="5311" y="4744"/>
                    <a:pt x="5311" y="4749"/>
                    <a:pt x="5311" y="4769"/>
                  </a:cubicBezTo>
                  <a:cubicBezTo>
                    <a:pt x="5317" y="4770"/>
                    <a:pt x="5323" y="4772"/>
                    <a:pt x="5325" y="4772"/>
                  </a:cubicBezTo>
                  <a:cubicBezTo>
                    <a:pt x="5330" y="4772"/>
                    <a:pt x="5332" y="4770"/>
                    <a:pt x="5332" y="4767"/>
                  </a:cubicBezTo>
                  <a:cubicBezTo>
                    <a:pt x="5332" y="4767"/>
                    <a:pt x="5332" y="4767"/>
                    <a:pt x="5334" y="4769"/>
                  </a:cubicBezTo>
                  <a:lnTo>
                    <a:pt x="5355" y="4769"/>
                  </a:lnTo>
                  <a:cubicBezTo>
                    <a:pt x="5355" y="4769"/>
                    <a:pt x="5355" y="4788"/>
                    <a:pt x="5355" y="4788"/>
                  </a:cubicBezTo>
                  <a:cubicBezTo>
                    <a:pt x="5377" y="4806"/>
                    <a:pt x="5400" y="4825"/>
                    <a:pt x="5423" y="4864"/>
                  </a:cubicBezTo>
                  <a:cubicBezTo>
                    <a:pt x="5423" y="4864"/>
                    <a:pt x="5423" y="4864"/>
                    <a:pt x="5445" y="4883"/>
                  </a:cubicBezTo>
                  <a:cubicBezTo>
                    <a:pt x="5400" y="4844"/>
                    <a:pt x="5377" y="4883"/>
                    <a:pt x="5377" y="4825"/>
                  </a:cubicBezTo>
                  <a:cubicBezTo>
                    <a:pt x="5334" y="4864"/>
                    <a:pt x="5355" y="4903"/>
                    <a:pt x="5377" y="4941"/>
                  </a:cubicBezTo>
                  <a:cubicBezTo>
                    <a:pt x="5311" y="4999"/>
                    <a:pt x="5266" y="5114"/>
                    <a:pt x="5355" y="5211"/>
                  </a:cubicBezTo>
                  <a:lnTo>
                    <a:pt x="5400" y="5306"/>
                  </a:lnTo>
                  <a:lnTo>
                    <a:pt x="5355" y="5325"/>
                  </a:lnTo>
                  <a:cubicBezTo>
                    <a:pt x="5355" y="5335"/>
                    <a:pt x="5360" y="5340"/>
                    <a:pt x="5366" y="5340"/>
                  </a:cubicBezTo>
                  <a:cubicBezTo>
                    <a:pt x="5370" y="5340"/>
                    <a:pt x="5374" y="5338"/>
                    <a:pt x="5375" y="5335"/>
                  </a:cubicBezTo>
                  <a:cubicBezTo>
                    <a:pt x="5375" y="5377"/>
                    <a:pt x="5483" y="5459"/>
                    <a:pt x="5400" y="5459"/>
                  </a:cubicBezTo>
                  <a:cubicBezTo>
                    <a:pt x="5468" y="5537"/>
                    <a:pt x="5445" y="5575"/>
                    <a:pt x="5513" y="5671"/>
                  </a:cubicBezTo>
                  <a:cubicBezTo>
                    <a:pt x="5502" y="5663"/>
                    <a:pt x="5494" y="5659"/>
                    <a:pt x="5489" y="5659"/>
                  </a:cubicBezTo>
                  <a:cubicBezTo>
                    <a:pt x="5466" y="5659"/>
                    <a:pt x="5474" y="5721"/>
                    <a:pt x="5464" y="5721"/>
                  </a:cubicBezTo>
                  <a:cubicBezTo>
                    <a:pt x="5460" y="5721"/>
                    <a:pt x="5455" y="5713"/>
                    <a:pt x="5445" y="5690"/>
                  </a:cubicBezTo>
                  <a:cubicBezTo>
                    <a:pt x="5445" y="5748"/>
                    <a:pt x="5491" y="5748"/>
                    <a:pt x="5513" y="5787"/>
                  </a:cubicBezTo>
                  <a:cubicBezTo>
                    <a:pt x="5502" y="5806"/>
                    <a:pt x="5485" y="5816"/>
                    <a:pt x="5468" y="5816"/>
                  </a:cubicBezTo>
                  <a:cubicBezTo>
                    <a:pt x="5464" y="5816"/>
                    <a:pt x="5458" y="5814"/>
                    <a:pt x="5455" y="5813"/>
                  </a:cubicBezTo>
                  <a:lnTo>
                    <a:pt x="5468" y="5826"/>
                  </a:lnTo>
                  <a:lnTo>
                    <a:pt x="5445" y="5826"/>
                  </a:lnTo>
                  <a:lnTo>
                    <a:pt x="5491" y="5863"/>
                  </a:lnTo>
                  <a:cubicBezTo>
                    <a:pt x="5491" y="5921"/>
                    <a:pt x="5445" y="5882"/>
                    <a:pt x="5468" y="5940"/>
                  </a:cubicBezTo>
                  <a:lnTo>
                    <a:pt x="5513" y="5940"/>
                  </a:lnTo>
                  <a:lnTo>
                    <a:pt x="5491" y="5960"/>
                  </a:lnTo>
                  <a:cubicBezTo>
                    <a:pt x="5513" y="5960"/>
                    <a:pt x="5536" y="5979"/>
                    <a:pt x="5536" y="5998"/>
                  </a:cubicBezTo>
                  <a:lnTo>
                    <a:pt x="5558" y="6035"/>
                  </a:lnTo>
                  <a:cubicBezTo>
                    <a:pt x="5551" y="6034"/>
                    <a:pt x="5547" y="6032"/>
                    <a:pt x="5543" y="6032"/>
                  </a:cubicBezTo>
                  <a:cubicBezTo>
                    <a:pt x="5524" y="6032"/>
                    <a:pt x="5555" y="6074"/>
                    <a:pt x="5536" y="6074"/>
                  </a:cubicBezTo>
                  <a:cubicBezTo>
                    <a:pt x="5536" y="6094"/>
                    <a:pt x="5536" y="6113"/>
                    <a:pt x="5581" y="6152"/>
                  </a:cubicBezTo>
                  <a:lnTo>
                    <a:pt x="5602" y="6132"/>
                  </a:lnTo>
                  <a:cubicBezTo>
                    <a:pt x="5647" y="6210"/>
                    <a:pt x="5558" y="6152"/>
                    <a:pt x="5581" y="6229"/>
                  </a:cubicBezTo>
                  <a:lnTo>
                    <a:pt x="5602" y="6210"/>
                  </a:lnTo>
                  <a:cubicBezTo>
                    <a:pt x="5602" y="6305"/>
                    <a:pt x="5715" y="6344"/>
                    <a:pt x="5715" y="6421"/>
                  </a:cubicBezTo>
                  <a:cubicBezTo>
                    <a:pt x="5704" y="6402"/>
                    <a:pt x="5687" y="6397"/>
                    <a:pt x="5675" y="6397"/>
                  </a:cubicBezTo>
                  <a:cubicBezTo>
                    <a:pt x="5664" y="6397"/>
                    <a:pt x="5658" y="6402"/>
                    <a:pt x="5670" y="6402"/>
                  </a:cubicBezTo>
                  <a:cubicBezTo>
                    <a:pt x="5715" y="6458"/>
                    <a:pt x="5760" y="6555"/>
                    <a:pt x="5826" y="6594"/>
                  </a:cubicBezTo>
                  <a:cubicBezTo>
                    <a:pt x="5783" y="6632"/>
                    <a:pt x="5783" y="6632"/>
                    <a:pt x="5783" y="6708"/>
                  </a:cubicBezTo>
                  <a:cubicBezTo>
                    <a:pt x="5826" y="6747"/>
                    <a:pt x="5826" y="6747"/>
                    <a:pt x="5849" y="6747"/>
                  </a:cubicBezTo>
                  <a:cubicBezTo>
                    <a:pt x="5871" y="6805"/>
                    <a:pt x="5939" y="6862"/>
                    <a:pt x="5917" y="6881"/>
                  </a:cubicBezTo>
                  <a:cubicBezTo>
                    <a:pt x="5939" y="6881"/>
                    <a:pt x="5917" y="6920"/>
                    <a:pt x="5962" y="6939"/>
                  </a:cubicBezTo>
                  <a:lnTo>
                    <a:pt x="5985" y="6920"/>
                  </a:lnTo>
                  <a:cubicBezTo>
                    <a:pt x="5962" y="7036"/>
                    <a:pt x="6096" y="7036"/>
                    <a:pt x="6096" y="7131"/>
                  </a:cubicBezTo>
                  <a:cubicBezTo>
                    <a:pt x="6096" y="7151"/>
                    <a:pt x="6073" y="7151"/>
                    <a:pt x="6052" y="7151"/>
                  </a:cubicBezTo>
                  <a:lnTo>
                    <a:pt x="6141" y="7284"/>
                  </a:lnTo>
                  <a:lnTo>
                    <a:pt x="6164" y="7247"/>
                  </a:lnTo>
                  <a:cubicBezTo>
                    <a:pt x="6186" y="7284"/>
                    <a:pt x="6209" y="7284"/>
                    <a:pt x="6232" y="7323"/>
                  </a:cubicBezTo>
                  <a:cubicBezTo>
                    <a:pt x="6215" y="7317"/>
                    <a:pt x="6205" y="7313"/>
                    <a:pt x="6200" y="7313"/>
                  </a:cubicBezTo>
                  <a:cubicBezTo>
                    <a:pt x="6181" y="7313"/>
                    <a:pt x="6245" y="7365"/>
                    <a:pt x="6234" y="7397"/>
                  </a:cubicBezTo>
                  <a:cubicBezTo>
                    <a:pt x="6226" y="7393"/>
                    <a:pt x="6222" y="7383"/>
                    <a:pt x="6209" y="7364"/>
                  </a:cubicBezTo>
                  <a:lnTo>
                    <a:pt x="6232" y="7401"/>
                  </a:lnTo>
                  <a:cubicBezTo>
                    <a:pt x="6232" y="7399"/>
                    <a:pt x="6232" y="7397"/>
                    <a:pt x="6234" y="7397"/>
                  </a:cubicBezTo>
                  <a:cubicBezTo>
                    <a:pt x="6237" y="7401"/>
                    <a:pt x="6243" y="7401"/>
                    <a:pt x="6254" y="7401"/>
                  </a:cubicBezTo>
                  <a:cubicBezTo>
                    <a:pt x="6300" y="7439"/>
                    <a:pt x="6232" y="7459"/>
                    <a:pt x="6300" y="7476"/>
                  </a:cubicBezTo>
                  <a:lnTo>
                    <a:pt x="6277" y="7459"/>
                  </a:lnTo>
                  <a:cubicBezTo>
                    <a:pt x="6277" y="7449"/>
                    <a:pt x="6288" y="7444"/>
                    <a:pt x="6301" y="7444"/>
                  </a:cubicBezTo>
                  <a:cubicBezTo>
                    <a:pt x="6315" y="7444"/>
                    <a:pt x="6332" y="7449"/>
                    <a:pt x="6343" y="7459"/>
                  </a:cubicBezTo>
                  <a:cubicBezTo>
                    <a:pt x="6343" y="7472"/>
                    <a:pt x="6343" y="7485"/>
                    <a:pt x="6335" y="7485"/>
                  </a:cubicBezTo>
                  <a:cubicBezTo>
                    <a:pt x="6332" y="7485"/>
                    <a:pt x="6328" y="7483"/>
                    <a:pt x="6320" y="7476"/>
                  </a:cubicBezTo>
                  <a:cubicBezTo>
                    <a:pt x="6366" y="7515"/>
                    <a:pt x="6411" y="7573"/>
                    <a:pt x="6433" y="7593"/>
                  </a:cubicBezTo>
                  <a:cubicBezTo>
                    <a:pt x="6433" y="7612"/>
                    <a:pt x="6411" y="7612"/>
                    <a:pt x="6388" y="7612"/>
                  </a:cubicBezTo>
                  <a:cubicBezTo>
                    <a:pt x="6479" y="7688"/>
                    <a:pt x="6411" y="7651"/>
                    <a:pt x="6501" y="7727"/>
                  </a:cubicBezTo>
                  <a:lnTo>
                    <a:pt x="6524" y="7746"/>
                  </a:lnTo>
                  <a:lnTo>
                    <a:pt x="6545" y="7804"/>
                  </a:lnTo>
                  <a:lnTo>
                    <a:pt x="6545" y="7785"/>
                  </a:lnTo>
                  <a:cubicBezTo>
                    <a:pt x="6567" y="7804"/>
                    <a:pt x="6590" y="7823"/>
                    <a:pt x="6613" y="7862"/>
                  </a:cubicBezTo>
                  <a:lnTo>
                    <a:pt x="6590" y="7862"/>
                  </a:lnTo>
                  <a:cubicBezTo>
                    <a:pt x="6658" y="7919"/>
                    <a:pt x="6635" y="7957"/>
                    <a:pt x="6726" y="8015"/>
                  </a:cubicBezTo>
                  <a:lnTo>
                    <a:pt x="6703" y="8015"/>
                  </a:lnTo>
                  <a:cubicBezTo>
                    <a:pt x="6792" y="8054"/>
                    <a:pt x="6703" y="8091"/>
                    <a:pt x="6814" y="8130"/>
                  </a:cubicBezTo>
                  <a:cubicBezTo>
                    <a:pt x="6792" y="8130"/>
                    <a:pt x="6792" y="8149"/>
                    <a:pt x="6792" y="8149"/>
                  </a:cubicBezTo>
                  <a:lnTo>
                    <a:pt x="6837" y="8169"/>
                  </a:lnTo>
                  <a:lnTo>
                    <a:pt x="6792" y="8188"/>
                  </a:lnTo>
                  <a:lnTo>
                    <a:pt x="6860" y="8169"/>
                  </a:lnTo>
                  <a:lnTo>
                    <a:pt x="6860" y="8208"/>
                  </a:lnTo>
                  <a:lnTo>
                    <a:pt x="6882" y="8227"/>
                  </a:lnTo>
                  <a:cubicBezTo>
                    <a:pt x="6860" y="8283"/>
                    <a:pt x="6928" y="8303"/>
                    <a:pt x="6950" y="8380"/>
                  </a:cubicBezTo>
                  <a:lnTo>
                    <a:pt x="6973" y="8341"/>
                  </a:lnTo>
                  <a:cubicBezTo>
                    <a:pt x="7152" y="8400"/>
                    <a:pt x="7175" y="8611"/>
                    <a:pt x="7331" y="8706"/>
                  </a:cubicBezTo>
                  <a:lnTo>
                    <a:pt x="7308" y="8726"/>
                  </a:lnTo>
                  <a:lnTo>
                    <a:pt x="7399" y="8764"/>
                  </a:lnTo>
                  <a:cubicBezTo>
                    <a:pt x="7399" y="8779"/>
                    <a:pt x="7393" y="8782"/>
                    <a:pt x="7386" y="8782"/>
                  </a:cubicBezTo>
                  <a:cubicBezTo>
                    <a:pt x="7376" y="8782"/>
                    <a:pt x="7367" y="8779"/>
                    <a:pt x="7359" y="8779"/>
                  </a:cubicBezTo>
                  <a:cubicBezTo>
                    <a:pt x="7356" y="8779"/>
                    <a:pt x="7354" y="8779"/>
                    <a:pt x="7354" y="8784"/>
                  </a:cubicBezTo>
                  <a:cubicBezTo>
                    <a:pt x="7374" y="8795"/>
                    <a:pt x="7388" y="8798"/>
                    <a:pt x="7399" y="8798"/>
                  </a:cubicBezTo>
                  <a:cubicBezTo>
                    <a:pt x="7412" y="8798"/>
                    <a:pt x="7422" y="8795"/>
                    <a:pt x="7433" y="8795"/>
                  </a:cubicBezTo>
                  <a:cubicBezTo>
                    <a:pt x="7446" y="8795"/>
                    <a:pt x="7463" y="8800"/>
                    <a:pt x="7489" y="8822"/>
                  </a:cubicBezTo>
                  <a:cubicBezTo>
                    <a:pt x="7497" y="8842"/>
                    <a:pt x="7497" y="8848"/>
                    <a:pt x="7491" y="8848"/>
                  </a:cubicBezTo>
                  <a:cubicBezTo>
                    <a:pt x="7484" y="8848"/>
                    <a:pt x="7459" y="8822"/>
                    <a:pt x="7444" y="8822"/>
                  </a:cubicBezTo>
                  <a:cubicBezTo>
                    <a:pt x="7510" y="8880"/>
                    <a:pt x="7623" y="8937"/>
                    <a:pt x="7669" y="8995"/>
                  </a:cubicBezTo>
                  <a:cubicBezTo>
                    <a:pt x="7737" y="9014"/>
                    <a:pt x="7780" y="9092"/>
                    <a:pt x="7825" y="9129"/>
                  </a:cubicBezTo>
                  <a:cubicBezTo>
                    <a:pt x="7825" y="9129"/>
                    <a:pt x="7803" y="9129"/>
                    <a:pt x="7780" y="9110"/>
                  </a:cubicBezTo>
                  <a:cubicBezTo>
                    <a:pt x="7803" y="9129"/>
                    <a:pt x="7825" y="9168"/>
                    <a:pt x="7848" y="9168"/>
                  </a:cubicBezTo>
                  <a:lnTo>
                    <a:pt x="7803" y="9168"/>
                  </a:lnTo>
                  <a:cubicBezTo>
                    <a:pt x="7848" y="9206"/>
                    <a:pt x="7938" y="9245"/>
                    <a:pt x="7916" y="9265"/>
                  </a:cubicBezTo>
                  <a:cubicBezTo>
                    <a:pt x="7916" y="9265"/>
                    <a:pt x="7925" y="9255"/>
                    <a:pt x="7946" y="9255"/>
                  </a:cubicBezTo>
                  <a:cubicBezTo>
                    <a:pt x="7955" y="9255"/>
                    <a:pt x="7968" y="9258"/>
                    <a:pt x="7982" y="9265"/>
                  </a:cubicBezTo>
                  <a:cubicBezTo>
                    <a:pt x="7961" y="9321"/>
                    <a:pt x="8095" y="9340"/>
                    <a:pt x="8117" y="9398"/>
                  </a:cubicBezTo>
                  <a:cubicBezTo>
                    <a:pt x="8117" y="9398"/>
                    <a:pt x="8089" y="9374"/>
                    <a:pt x="8078" y="9374"/>
                  </a:cubicBezTo>
                  <a:cubicBezTo>
                    <a:pt x="8074" y="9374"/>
                    <a:pt x="8072" y="9376"/>
                    <a:pt x="8072" y="9379"/>
                  </a:cubicBezTo>
                  <a:cubicBezTo>
                    <a:pt x="8095" y="9398"/>
                    <a:pt x="8140" y="9418"/>
                    <a:pt x="8163" y="9418"/>
                  </a:cubicBezTo>
                  <a:lnTo>
                    <a:pt x="8140" y="9437"/>
                  </a:lnTo>
                  <a:lnTo>
                    <a:pt x="8297" y="9513"/>
                  </a:lnTo>
                  <a:cubicBezTo>
                    <a:pt x="8274" y="9552"/>
                    <a:pt x="8432" y="9590"/>
                    <a:pt x="8387" y="9610"/>
                  </a:cubicBezTo>
                  <a:cubicBezTo>
                    <a:pt x="8397" y="9618"/>
                    <a:pt x="8400" y="9621"/>
                    <a:pt x="8402" y="9621"/>
                  </a:cubicBezTo>
                  <a:cubicBezTo>
                    <a:pt x="8408" y="9621"/>
                    <a:pt x="8393" y="9599"/>
                    <a:pt x="8404" y="9599"/>
                  </a:cubicBezTo>
                  <a:cubicBezTo>
                    <a:pt x="8410" y="9599"/>
                    <a:pt x="8417" y="9602"/>
                    <a:pt x="8432" y="9610"/>
                  </a:cubicBezTo>
                  <a:cubicBezTo>
                    <a:pt x="8432" y="9629"/>
                    <a:pt x="8498" y="9649"/>
                    <a:pt x="8455" y="9668"/>
                  </a:cubicBezTo>
                  <a:lnTo>
                    <a:pt x="8498" y="9687"/>
                  </a:lnTo>
                  <a:lnTo>
                    <a:pt x="8455" y="9687"/>
                  </a:lnTo>
                  <a:cubicBezTo>
                    <a:pt x="8476" y="9707"/>
                    <a:pt x="8498" y="9712"/>
                    <a:pt x="8519" y="9712"/>
                  </a:cubicBezTo>
                  <a:cubicBezTo>
                    <a:pt x="8538" y="9712"/>
                    <a:pt x="8555" y="9707"/>
                    <a:pt x="8566" y="9707"/>
                  </a:cubicBezTo>
                  <a:cubicBezTo>
                    <a:pt x="8589" y="9724"/>
                    <a:pt x="8634" y="9763"/>
                    <a:pt x="8634" y="9783"/>
                  </a:cubicBezTo>
                  <a:lnTo>
                    <a:pt x="8612" y="9783"/>
                  </a:lnTo>
                  <a:cubicBezTo>
                    <a:pt x="8723" y="9841"/>
                    <a:pt x="8700" y="9975"/>
                    <a:pt x="8813" y="9975"/>
                  </a:cubicBezTo>
                  <a:cubicBezTo>
                    <a:pt x="8813" y="9994"/>
                    <a:pt x="8813" y="9994"/>
                    <a:pt x="8813" y="9994"/>
                  </a:cubicBezTo>
                  <a:lnTo>
                    <a:pt x="8859" y="10033"/>
                  </a:lnTo>
                  <a:lnTo>
                    <a:pt x="8836" y="10033"/>
                  </a:lnTo>
                  <a:lnTo>
                    <a:pt x="8970" y="10071"/>
                  </a:lnTo>
                  <a:lnTo>
                    <a:pt x="8947" y="10091"/>
                  </a:lnTo>
                  <a:cubicBezTo>
                    <a:pt x="9015" y="10147"/>
                    <a:pt x="9128" y="10205"/>
                    <a:pt x="9217" y="10263"/>
                  </a:cubicBezTo>
                  <a:lnTo>
                    <a:pt x="9194" y="10263"/>
                  </a:lnTo>
                  <a:cubicBezTo>
                    <a:pt x="9307" y="10302"/>
                    <a:pt x="9262" y="10322"/>
                    <a:pt x="9353" y="10359"/>
                  </a:cubicBezTo>
                  <a:lnTo>
                    <a:pt x="9330" y="10359"/>
                  </a:lnTo>
                  <a:lnTo>
                    <a:pt x="9398" y="10397"/>
                  </a:lnTo>
                  <a:lnTo>
                    <a:pt x="9375" y="10397"/>
                  </a:lnTo>
                  <a:cubicBezTo>
                    <a:pt x="9419" y="10410"/>
                    <a:pt x="9453" y="10455"/>
                    <a:pt x="9466" y="10475"/>
                  </a:cubicBezTo>
                  <a:cubicBezTo>
                    <a:pt x="9466" y="10475"/>
                    <a:pt x="9464" y="10475"/>
                    <a:pt x="9464" y="10475"/>
                  </a:cubicBezTo>
                  <a:cubicBezTo>
                    <a:pt x="9468" y="10481"/>
                    <a:pt x="9470" y="10483"/>
                    <a:pt x="9470" y="10483"/>
                  </a:cubicBezTo>
                  <a:cubicBezTo>
                    <a:pt x="9471" y="10483"/>
                    <a:pt x="9470" y="10480"/>
                    <a:pt x="9466" y="10475"/>
                  </a:cubicBezTo>
                  <a:cubicBezTo>
                    <a:pt x="9509" y="10494"/>
                    <a:pt x="9554" y="10494"/>
                    <a:pt x="9577" y="10494"/>
                  </a:cubicBezTo>
                  <a:cubicBezTo>
                    <a:pt x="9645" y="10533"/>
                    <a:pt x="9600" y="10514"/>
                    <a:pt x="9622" y="10551"/>
                  </a:cubicBezTo>
                  <a:cubicBezTo>
                    <a:pt x="9666" y="10589"/>
                    <a:pt x="9688" y="10570"/>
                    <a:pt x="9756" y="10628"/>
                  </a:cubicBezTo>
                  <a:lnTo>
                    <a:pt x="9734" y="10628"/>
                  </a:lnTo>
                  <a:cubicBezTo>
                    <a:pt x="9779" y="10648"/>
                    <a:pt x="9801" y="10667"/>
                    <a:pt x="9847" y="10686"/>
                  </a:cubicBezTo>
                  <a:lnTo>
                    <a:pt x="9824" y="10686"/>
                  </a:lnTo>
                  <a:cubicBezTo>
                    <a:pt x="9924" y="10702"/>
                    <a:pt x="9900" y="10765"/>
                    <a:pt x="9971" y="10765"/>
                  </a:cubicBezTo>
                  <a:cubicBezTo>
                    <a:pt x="9981" y="10765"/>
                    <a:pt x="9992" y="10765"/>
                    <a:pt x="10003" y="10762"/>
                  </a:cubicBezTo>
                  <a:cubicBezTo>
                    <a:pt x="10003" y="10781"/>
                    <a:pt x="10071" y="10820"/>
                    <a:pt x="10049" y="10840"/>
                  </a:cubicBezTo>
                  <a:cubicBezTo>
                    <a:pt x="10160" y="10878"/>
                    <a:pt x="10228" y="10898"/>
                    <a:pt x="10341" y="10954"/>
                  </a:cubicBezTo>
                  <a:cubicBezTo>
                    <a:pt x="10318" y="10993"/>
                    <a:pt x="10363" y="10954"/>
                    <a:pt x="10384" y="11012"/>
                  </a:cubicBezTo>
                  <a:lnTo>
                    <a:pt x="10407" y="10993"/>
                  </a:lnTo>
                  <a:cubicBezTo>
                    <a:pt x="10543" y="11070"/>
                    <a:pt x="10631" y="11204"/>
                    <a:pt x="10790" y="11262"/>
                  </a:cubicBezTo>
                  <a:lnTo>
                    <a:pt x="10790" y="11301"/>
                  </a:lnTo>
                  <a:lnTo>
                    <a:pt x="10835" y="11282"/>
                  </a:lnTo>
                  <a:cubicBezTo>
                    <a:pt x="10969" y="11377"/>
                    <a:pt x="11171" y="11512"/>
                    <a:pt x="11284" y="11569"/>
                  </a:cubicBezTo>
                  <a:cubicBezTo>
                    <a:pt x="11350" y="11569"/>
                    <a:pt x="11418" y="11588"/>
                    <a:pt x="11485" y="11627"/>
                  </a:cubicBezTo>
                  <a:cubicBezTo>
                    <a:pt x="11597" y="11666"/>
                    <a:pt x="11733" y="11724"/>
                    <a:pt x="11844" y="11800"/>
                  </a:cubicBezTo>
                  <a:cubicBezTo>
                    <a:pt x="11821" y="11800"/>
                    <a:pt x="11821" y="11819"/>
                    <a:pt x="11821" y="11819"/>
                  </a:cubicBezTo>
                  <a:cubicBezTo>
                    <a:pt x="11829" y="11817"/>
                    <a:pt x="11834" y="11816"/>
                    <a:pt x="11840" y="11816"/>
                  </a:cubicBezTo>
                  <a:cubicBezTo>
                    <a:pt x="11874" y="11816"/>
                    <a:pt x="11893" y="11861"/>
                    <a:pt x="11912" y="11877"/>
                  </a:cubicBezTo>
                  <a:lnTo>
                    <a:pt x="11889" y="11838"/>
                  </a:lnTo>
                  <a:cubicBezTo>
                    <a:pt x="11934" y="11838"/>
                    <a:pt x="11980" y="11877"/>
                    <a:pt x="11980" y="11897"/>
                  </a:cubicBezTo>
                  <a:lnTo>
                    <a:pt x="12068" y="11916"/>
                  </a:lnTo>
                  <a:lnTo>
                    <a:pt x="12091" y="11916"/>
                  </a:lnTo>
                  <a:lnTo>
                    <a:pt x="12091" y="11955"/>
                  </a:lnTo>
                  <a:cubicBezTo>
                    <a:pt x="12110" y="11955"/>
                    <a:pt x="12157" y="11979"/>
                    <a:pt x="12196" y="11979"/>
                  </a:cubicBezTo>
                  <a:cubicBezTo>
                    <a:pt x="12208" y="11979"/>
                    <a:pt x="12217" y="11977"/>
                    <a:pt x="12227" y="11972"/>
                  </a:cubicBezTo>
                  <a:cubicBezTo>
                    <a:pt x="12227" y="11972"/>
                    <a:pt x="12272" y="12011"/>
                    <a:pt x="12227" y="12011"/>
                  </a:cubicBezTo>
                  <a:lnTo>
                    <a:pt x="12428" y="12108"/>
                  </a:lnTo>
                  <a:lnTo>
                    <a:pt x="12406" y="12089"/>
                  </a:lnTo>
                  <a:cubicBezTo>
                    <a:pt x="12415" y="12081"/>
                    <a:pt x="12432" y="12076"/>
                    <a:pt x="12451" y="12076"/>
                  </a:cubicBezTo>
                  <a:cubicBezTo>
                    <a:pt x="12476" y="12076"/>
                    <a:pt x="12506" y="12085"/>
                    <a:pt x="12519" y="12108"/>
                  </a:cubicBezTo>
                  <a:cubicBezTo>
                    <a:pt x="12474" y="12108"/>
                    <a:pt x="12496" y="12127"/>
                    <a:pt x="12496" y="12166"/>
                  </a:cubicBezTo>
                  <a:cubicBezTo>
                    <a:pt x="12540" y="12166"/>
                    <a:pt x="12496" y="12127"/>
                    <a:pt x="12519" y="12127"/>
                  </a:cubicBezTo>
                  <a:cubicBezTo>
                    <a:pt x="12562" y="12127"/>
                    <a:pt x="12630" y="12147"/>
                    <a:pt x="12653" y="12166"/>
                  </a:cubicBezTo>
                  <a:lnTo>
                    <a:pt x="12630" y="12166"/>
                  </a:lnTo>
                  <a:cubicBezTo>
                    <a:pt x="12675" y="12184"/>
                    <a:pt x="12675" y="12242"/>
                    <a:pt x="12721" y="12261"/>
                  </a:cubicBezTo>
                  <a:cubicBezTo>
                    <a:pt x="12755" y="12261"/>
                    <a:pt x="12775" y="12266"/>
                    <a:pt x="12790" y="12266"/>
                  </a:cubicBezTo>
                  <a:cubicBezTo>
                    <a:pt x="12804" y="12266"/>
                    <a:pt x="12809" y="12261"/>
                    <a:pt x="12809" y="12242"/>
                  </a:cubicBezTo>
                  <a:cubicBezTo>
                    <a:pt x="12877" y="12261"/>
                    <a:pt x="12832" y="12281"/>
                    <a:pt x="12832" y="12300"/>
                  </a:cubicBezTo>
                  <a:cubicBezTo>
                    <a:pt x="12839" y="12297"/>
                    <a:pt x="12845" y="12297"/>
                    <a:pt x="12853" y="12297"/>
                  </a:cubicBezTo>
                  <a:cubicBezTo>
                    <a:pt x="12900" y="12297"/>
                    <a:pt x="12968" y="12340"/>
                    <a:pt x="12968" y="12358"/>
                  </a:cubicBezTo>
                  <a:cubicBezTo>
                    <a:pt x="12975" y="12353"/>
                    <a:pt x="12985" y="12350"/>
                    <a:pt x="12994" y="12350"/>
                  </a:cubicBezTo>
                  <a:cubicBezTo>
                    <a:pt x="13047" y="12350"/>
                    <a:pt x="13109" y="12423"/>
                    <a:pt x="13151" y="12423"/>
                  </a:cubicBezTo>
                  <a:cubicBezTo>
                    <a:pt x="13156" y="12423"/>
                    <a:pt x="13164" y="12419"/>
                    <a:pt x="13170" y="12415"/>
                  </a:cubicBezTo>
                  <a:lnTo>
                    <a:pt x="13192" y="12473"/>
                  </a:lnTo>
                  <a:cubicBezTo>
                    <a:pt x="13192" y="12460"/>
                    <a:pt x="13215" y="12445"/>
                    <a:pt x="13243" y="12445"/>
                  </a:cubicBezTo>
                  <a:cubicBezTo>
                    <a:pt x="13254" y="12445"/>
                    <a:pt x="13268" y="12448"/>
                    <a:pt x="13281" y="12453"/>
                  </a:cubicBezTo>
                  <a:cubicBezTo>
                    <a:pt x="13303" y="12473"/>
                    <a:pt x="13281" y="12492"/>
                    <a:pt x="13281" y="12511"/>
                  </a:cubicBezTo>
                  <a:lnTo>
                    <a:pt x="13349" y="12473"/>
                  </a:lnTo>
                  <a:cubicBezTo>
                    <a:pt x="13528" y="12626"/>
                    <a:pt x="13865" y="12723"/>
                    <a:pt x="14090" y="12876"/>
                  </a:cubicBezTo>
                  <a:cubicBezTo>
                    <a:pt x="14203" y="12895"/>
                    <a:pt x="14359" y="12934"/>
                    <a:pt x="14493" y="12992"/>
                  </a:cubicBezTo>
                  <a:lnTo>
                    <a:pt x="14471" y="12992"/>
                  </a:lnTo>
                  <a:lnTo>
                    <a:pt x="14584" y="13068"/>
                  </a:lnTo>
                  <a:lnTo>
                    <a:pt x="14516" y="12992"/>
                  </a:lnTo>
                  <a:cubicBezTo>
                    <a:pt x="14539" y="13010"/>
                    <a:pt x="14561" y="13010"/>
                    <a:pt x="14606" y="13010"/>
                  </a:cubicBezTo>
                  <a:cubicBezTo>
                    <a:pt x="14740" y="13087"/>
                    <a:pt x="14921" y="13184"/>
                    <a:pt x="15101" y="13241"/>
                  </a:cubicBezTo>
                  <a:cubicBezTo>
                    <a:pt x="15114" y="13239"/>
                    <a:pt x="15127" y="13239"/>
                    <a:pt x="15136" y="13239"/>
                  </a:cubicBezTo>
                  <a:cubicBezTo>
                    <a:pt x="15238" y="13239"/>
                    <a:pt x="15157" y="13318"/>
                    <a:pt x="15280" y="13318"/>
                  </a:cubicBezTo>
                  <a:lnTo>
                    <a:pt x="15257" y="13318"/>
                  </a:lnTo>
                  <a:cubicBezTo>
                    <a:pt x="15393" y="13357"/>
                    <a:pt x="15459" y="13357"/>
                    <a:pt x="15595" y="13376"/>
                  </a:cubicBezTo>
                  <a:cubicBezTo>
                    <a:pt x="15549" y="13413"/>
                    <a:pt x="15683" y="13396"/>
                    <a:pt x="15661" y="13413"/>
                  </a:cubicBezTo>
                  <a:lnTo>
                    <a:pt x="15683" y="13396"/>
                  </a:lnTo>
                  <a:cubicBezTo>
                    <a:pt x="15683" y="13433"/>
                    <a:pt x="15751" y="13452"/>
                    <a:pt x="15729" y="13472"/>
                  </a:cubicBezTo>
                  <a:lnTo>
                    <a:pt x="15796" y="13452"/>
                  </a:lnTo>
                  <a:lnTo>
                    <a:pt x="15796" y="13491"/>
                  </a:lnTo>
                  <a:cubicBezTo>
                    <a:pt x="15864" y="13510"/>
                    <a:pt x="16021" y="13549"/>
                    <a:pt x="16043" y="13607"/>
                  </a:cubicBezTo>
                  <a:cubicBezTo>
                    <a:pt x="16245" y="13625"/>
                    <a:pt x="16515" y="13722"/>
                    <a:pt x="16739" y="13799"/>
                  </a:cubicBezTo>
                  <a:cubicBezTo>
                    <a:pt x="16785" y="13799"/>
                    <a:pt x="16830" y="13817"/>
                    <a:pt x="16896" y="13817"/>
                  </a:cubicBezTo>
                  <a:lnTo>
                    <a:pt x="16941" y="13875"/>
                  </a:lnTo>
                  <a:cubicBezTo>
                    <a:pt x="16964" y="13875"/>
                    <a:pt x="16992" y="13870"/>
                    <a:pt x="17020" y="13870"/>
                  </a:cubicBezTo>
                  <a:cubicBezTo>
                    <a:pt x="17049" y="13870"/>
                    <a:pt x="17077" y="13875"/>
                    <a:pt x="17098" y="13894"/>
                  </a:cubicBezTo>
                  <a:cubicBezTo>
                    <a:pt x="17143" y="13914"/>
                    <a:pt x="17188" y="13933"/>
                    <a:pt x="17256" y="13933"/>
                  </a:cubicBezTo>
                  <a:cubicBezTo>
                    <a:pt x="17316" y="13933"/>
                    <a:pt x="17358" y="13964"/>
                    <a:pt x="17333" y="13985"/>
                  </a:cubicBezTo>
                  <a:cubicBezTo>
                    <a:pt x="17339" y="13982"/>
                    <a:pt x="17343" y="13982"/>
                    <a:pt x="17348" y="13982"/>
                  </a:cubicBezTo>
                  <a:cubicBezTo>
                    <a:pt x="17396" y="13982"/>
                    <a:pt x="17458" y="14048"/>
                    <a:pt x="17458" y="14048"/>
                  </a:cubicBezTo>
                  <a:cubicBezTo>
                    <a:pt x="17458" y="14048"/>
                    <a:pt x="18199" y="14278"/>
                    <a:pt x="19074" y="14470"/>
                  </a:cubicBezTo>
                  <a:cubicBezTo>
                    <a:pt x="19142" y="14470"/>
                    <a:pt x="19232" y="14490"/>
                    <a:pt x="19298" y="14509"/>
                  </a:cubicBezTo>
                  <a:cubicBezTo>
                    <a:pt x="19317" y="14525"/>
                    <a:pt x="19334" y="14553"/>
                    <a:pt x="19306" y="14553"/>
                  </a:cubicBezTo>
                  <a:cubicBezTo>
                    <a:pt x="19298" y="14553"/>
                    <a:pt x="19289" y="14551"/>
                    <a:pt x="19276" y="14548"/>
                  </a:cubicBezTo>
                  <a:cubicBezTo>
                    <a:pt x="19298" y="14587"/>
                    <a:pt x="19298" y="14606"/>
                    <a:pt x="19298" y="14643"/>
                  </a:cubicBezTo>
                  <a:cubicBezTo>
                    <a:pt x="19295" y="14635"/>
                    <a:pt x="19289" y="14633"/>
                    <a:pt x="19285" y="14633"/>
                  </a:cubicBezTo>
                  <a:cubicBezTo>
                    <a:pt x="19272" y="14633"/>
                    <a:pt x="19259" y="14654"/>
                    <a:pt x="19246" y="14654"/>
                  </a:cubicBezTo>
                  <a:cubicBezTo>
                    <a:pt x="19242" y="14654"/>
                    <a:pt x="19236" y="14651"/>
                    <a:pt x="19232" y="14643"/>
                  </a:cubicBezTo>
                  <a:cubicBezTo>
                    <a:pt x="19210" y="14663"/>
                    <a:pt x="19253" y="14663"/>
                    <a:pt x="19253" y="14682"/>
                  </a:cubicBezTo>
                  <a:cubicBezTo>
                    <a:pt x="19247" y="14688"/>
                    <a:pt x="19238" y="14690"/>
                    <a:pt x="19230" y="14690"/>
                  </a:cubicBezTo>
                  <a:cubicBezTo>
                    <a:pt x="19219" y="14690"/>
                    <a:pt x="19210" y="14687"/>
                    <a:pt x="19202" y="14682"/>
                  </a:cubicBezTo>
                  <a:lnTo>
                    <a:pt x="19187" y="14682"/>
                  </a:lnTo>
                  <a:lnTo>
                    <a:pt x="19210" y="14701"/>
                  </a:lnTo>
                  <a:cubicBezTo>
                    <a:pt x="19198" y="14711"/>
                    <a:pt x="19187" y="14711"/>
                    <a:pt x="19178" y="14711"/>
                  </a:cubicBezTo>
                  <a:cubicBezTo>
                    <a:pt x="19170" y="14711"/>
                    <a:pt x="19164" y="14711"/>
                    <a:pt x="19164" y="14721"/>
                  </a:cubicBezTo>
                  <a:lnTo>
                    <a:pt x="19187" y="14721"/>
                  </a:lnTo>
                  <a:lnTo>
                    <a:pt x="19164" y="14740"/>
                  </a:lnTo>
                  <a:cubicBezTo>
                    <a:pt x="19187" y="14740"/>
                    <a:pt x="19187" y="14740"/>
                    <a:pt x="19187" y="14759"/>
                  </a:cubicBezTo>
                  <a:lnTo>
                    <a:pt x="19187" y="14779"/>
                  </a:lnTo>
                  <a:cubicBezTo>
                    <a:pt x="19180" y="14772"/>
                    <a:pt x="19176" y="14771"/>
                    <a:pt x="19176" y="14771"/>
                  </a:cubicBezTo>
                  <a:cubicBezTo>
                    <a:pt x="19172" y="14771"/>
                    <a:pt x="19172" y="14779"/>
                    <a:pt x="19142" y="14779"/>
                  </a:cubicBezTo>
                  <a:cubicBezTo>
                    <a:pt x="19142" y="14779"/>
                    <a:pt x="19142" y="14779"/>
                    <a:pt x="19142" y="14817"/>
                  </a:cubicBezTo>
                  <a:lnTo>
                    <a:pt x="19164" y="14817"/>
                  </a:lnTo>
                  <a:cubicBezTo>
                    <a:pt x="19170" y="14827"/>
                    <a:pt x="19172" y="14830"/>
                    <a:pt x="19168" y="14830"/>
                  </a:cubicBezTo>
                  <a:cubicBezTo>
                    <a:pt x="19166" y="14830"/>
                    <a:pt x="19153" y="14822"/>
                    <a:pt x="19142" y="14822"/>
                  </a:cubicBezTo>
                  <a:cubicBezTo>
                    <a:pt x="19132" y="14822"/>
                    <a:pt x="19125" y="14825"/>
                    <a:pt x="19119" y="14837"/>
                  </a:cubicBezTo>
                  <a:lnTo>
                    <a:pt x="19164" y="14837"/>
                  </a:lnTo>
                  <a:cubicBezTo>
                    <a:pt x="19097" y="14855"/>
                    <a:pt x="19164" y="14893"/>
                    <a:pt x="19142" y="14913"/>
                  </a:cubicBezTo>
                  <a:lnTo>
                    <a:pt x="19097" y="14913"/>
                  </a:lnTo>
                  <a:cubicBezTo>
                    <a:pt x="19097" y="14932"/>
                    <a:pt x="19097" y="14971"/>
                    <a:pt x="19119" y="14990"/>
                  </a:cubicBezTo>
                  <a:cubicBezTo>
                    <a:pt x="19074" y="14990"/>
                    <a:pt x="19074" y="14990"/>
                    <a:pt x="19029" y="15029"/>
                  </a:cubicBezTo>
                  <a:cubicBezTo>
                    <a:pt x="19029" y="15047"/>
                    <a:pt x="19051" y="15047"/>
                    <a:pt x="19074" y="15047"/>
                  </a:cubicBezTo>
                  <a:cubicBezTo>
                    <a:pt x="19051" y="15066"/>
                    <a:pt x="19074" y="15105"/>
                    <a:pt x="19029" y="15105"/>
                  </a:cubicBezTo>
                  <a:cubicBezTo>
                    <a:pt x="19051" y="15105"/>
                    <a:pt x="19029" y="15105"/>
                    <a:pt x="19051" y="15124"/>
                  </a:cubicBezTo>
                  <a:cubicBezTo>
                    <a:pt x="18985" y="15143"/>
                    <a:pt x="19097" y="15182"/>
                    <a:pt x="19029" y="15201"/>
                  </a:cubicBezTo>
                  <a:lnTo>
                    <a:pt x="19006" y="15201"/>
                  </a:lnTo>
                  <a:lnTo>
                    <a:pt x="19029" y="15221"/>
                  </a:lnTo>
                  <a:cubicBezTo>
                    <a:pt x="19006" y="15221"/>
                    <a:pt x="19006" y="15201"/>
                    <a:pt x="18985" y="15201"/>
                  </a:cubicBezTo>
                  <a:lnTo>
                    <a:pt x="18963" y="15258"/>
                  </a:lnTo>
                  <a:lnTo>
                    <a:pt x="18985" y="15258"/>
                  </a:lnTo>
                  <a:cubicBezTo>
                    <a:pt x="18985" y="15277"/>
                    <a:pt x="19029" y="15277"/>
                    <a:pt x="19006" y="15297"/>
                  </a:cubicBezTo>
                  <a:cubicBezTo>
                    <a:pt x="18995" y="15287"/>
                    <a:pt x="18989" y="15284"/>
                    <a:pt x="18983" y="15284"/>
                  </a:cubicBezTo>
                  <a:cubicBezTo>
                    <a:pt x="18970" y="15284"/>
                    <a:pt x="18978" y="15314"/>
                    <a:pt x="18965" y="15316"/>
                  </a:cubicBezTo>
                  <a:cubicBezTo>
                    <a:pt x="18968" y="15316"/>
                    <a:pt x="18976" y="15316"/>
                    <a:pt x="18985" y="15316"/>
                  </a:cubicBezTo>
                  <a:cubicBezTo>
                    <a:pt x="18985" y="15332"/>
                    <a:pt x="18974" y="15339"/>
                    <a:pt x="18963" y="15340"/>
                  </a:cubicBezTo>
                  <a:cubicBezTo>
                    <a:pt x="18955" y="15339"/>
                    <a:pt x="18948" y="15335"/>
                    <a:pt x="18940" y="15335"/>
                  </a:cubicBezTo>
                  <a:lnTo>
                    <a:pt x="18940" y="15345"/>
                  </a:lnTo>
                  <a:cubicBezTo>
                    <a:pt x="18944" y="15344"/>
                    <a:pt x="18953" y="15344"/>
                    <a:pt x="18963" y="15340"/>
                  </a:cubicBezTo>
                  <a:cubicBezTo>
                    <a:pt x="18974" y="15347"/>
                    <a:pt x="18985" y="15355"/>
                    <a:pt x="18985" y="15355"/>
                  </a:cubicBezTo>
                  <a:cubicBezTo>
                    <a:pt x="18985" y="15364"/>
                    <a:pt x="18980" y="15369"/>
                    <a:pt x="18974" y="15369"/>
                  </a:cubicBezTo>
                  <a:cubicBezTo>
                    <a:pt x="18972" y="15369"/>
                    <a:pt x="18972" y="15369"/>
                    <a:pt x="18970" y="15369"/>
                  </a:cubicBezTo>
                  <a:cubicBezTo>
                    <a:pt x="18976" y="15389"/>
                    <a:pt x="18963" y="15413"/>
                    <a:pt x="18963" y="15413"/>
                  </a:cubicBezTo>
                  <a:cubicBezTo>
                    <a:pt x="18963" y="15419"/>
                    <a:pt x="18959" y="15421"/>
                    <a:pt x="18955" y="15421"/>
                  </a:cubicBezTo>
                  <a:cubicBezTo>
                    <a:pt x="18948" y="15421"/>
                    <a:pt x="18933" y="15413"/>
                    <a:pt x="18917" y="15413"/>
                  </a:cubicBezTo>
                  <a:cubicBezTo>
                    <a:pt x="18940" y="15452"/>
                    <a:pt x="18917" y="15432"/>
                    <a:pt x="18940" y="15469"/>
                  </a:cubicBezTo>
                  <a:lnTo>
                    <a:pt x="18917" y="15469"/>
                  </a:lnTo>
                  <a:lnTo>
                    <a:pt x="18940" y="15489"/>
                  </a:lnTo>
                  <a:lnTo>
                    <a:pt x="18917" y="15489"/>
                  </a:lnTo>
                  <a:cubicBezTo>
                    <a:pt x="18917" y="15508"/>
                    <a:pt x="18940" y="15508"/>
                    <a:pt x="18917" y="15527"/>
                  </a:cubicBezTo>
                  <a:lnTo>
                    <a:pt x="18895" y="15527"/>
                  </a:lnTo>
                  <a:cubicBezTo>
                    <a:pt x="18895" y="15566"/>
                    <a:pt x="18850" y="15566"/>
                    <a:pt x="18872" y="15605"/>
                  </a:cubicBezTo>
                  <a:cubicBezTo>
                    <a:pt x="18872" y="15605"/>
                    <a:pt x="18851" y="15586"/>
                    <a:pt x="18850" y="15586"/>
                  </a:cubicBezTo>
                  <a:cubicBezTo>
                    <a:pt x="18895" y="15624"/>
                    <a:pt x="18804" y="15605"/>
                    <a:pt x="18850" y="15644"/>
                  </a:cubicBezTo>
                  <a:lnTo>
                    <a:pt x="18827" y="15644"/>
                  </a:lnTo>
                  <a:lnTo>
                    <a:pt x="18827" y="15653"/>
                  </a:lnTo>
                  <a:lnTo>
                    <a:pt x="18850" y="15661"/>
                  </a:lnTo>
                  <a:lnTo>
                    <a:pt x="18804" y="15681"/>
                  </a:lnTo>
                  <a:lnTo>
                    <a:pt x="18827" y="15681"/>
                  </a:lnTo>
                  <a:cubicBezTo>
                    <a:pt x="18759" y="15681"/>
                    <a:pt x="18804" y="15720"/>
                    <a:pt x="18738" y="15739"/>
                  </a:cubicBezTo>
                  <a:lnTo>
                    <a:pt x="18782" y="15739"/>
                  </a:lnTo>
                  <a:cubicBezTo>
                    <a:pt x="18872" y="15797"/>
                    <a:pt x="18716" y="15855"/>
                    <a:pt x="18759" y="15912"/>
                  </a:cubicBezTo>
                  <a:lnTo>
                    <a:pt x="18716" y="15912"/>
                  </a:lnTo>
                  <a:lnTo>
                    <a:pt x="18759" y="15950"/>
                  </a:lnTo>
                  <a:cubicBezTo>
                    <a:pt x="18716" y="15950"/>
                    <a:pt x="18716" y="15931"/>
                    <a:pt x="18716" y="15931"/>
                  </a:cubicBezTo>
                  <a:cubicBezTo>
                    <a:pt x="18716" y="15970"/>
                    <a:pt x="18759" y="15950"/>
                    <a:pt x="18759" y="15989"/>
                  </a:cubicBezTo>
                  <a:cubicBezTo>
                    <a:pt x="18753" y="15994"/>
                    <a:pt x="18750" y="15997"/>
                    <a:pt x="18744" y="15997"/>
                  </a:cubicBezTo>
                  <a:cubicBezTo>
                    <a:pt x="18736" y="15997"/>
                    <a:pt x="18731" y="15983"/>
                    <a:pt x="18716" y="15970"/>
                  </a:cubicBezTo>
                  <a:cubicBezTo>
                    <a:pt x="18738" y="16008"/>
                    <a:pt x="18738" y="16047"/>
                    <a:pt x="18716" y="16066"/>
                  </a:cubicBezTo>
                  <a:cubicBezTo>
                    <a:pt x="18731" y="16066"/>
                    <a:pt x="18735" y="16075"/>
                    <a:pt x="18736" y="16075"/>
                  </a:cubicBezTo>
                  <a:cubicBezTo>
                    <a:pt x="18738" y="16075"/>
                    <a:pt x="18738" y="16073"/>
                    <a:pt x="18738" y="16066"/>
                  </a:cubicBezTo>
                  <a:cubicBezTo>
                    <a:pt x="18738" y="16104"/>
                    <a:pt x="18738" y="16123"/>
                    <a:pt x="18716" y="16142"/>
                  </a:cubicBezTo>
                  <a:cubicBezTo>
                    <a:pt x="18716" y="16142"/>
                    <a:pt x="18716" y="16142"/>
                    <a:pt x="18716" y="16123"/>
                  </a:cubicBezTo>
                  <a:cubicBezTo>
                    <a:pt x="18693" y="16142"/>
                    <a:pt x="18693" y="16142"/>
                    <a:pt x="18693" y="16162"/>
                  </a:cubicBezTo>
                  <a:lnTo>
                    <a:pt x="18670" y="16142"/>
                  </a:lnTo>
                  <a:cubicBezTo>
                    <a:pt x="18670" y="16162"/>
                    <a:pt x="18693" y="16200"/>
                    <a:pt x="18648" y="16200"/>
                  </a:cubicBezTo>
                  <a:cubicBezTo>
                    <a:pt x="18670" y="16200"/>
                    <a:pt x="18693" y="16200"/>
                    <a:pt x="18693" y="16220"/>
                  </a:cubicBezTo>
                  <a:cubicBezTo>
                    <a:pt x="18625" y="16220"/>
                    <a:pt x="18693" y="16258"/>
                    <a:pt x="18670" y="16276"/>
                  </a:cubicBezTo>
                  <a:cubicBezTo>
                    <a:pt x="18648" y="16276"/>
                    <a:pt x="18648" y="16258"/>
                    <a:pt x="18648" y="16258"/>
                  </a:cubicBezTo>
                  <a:cubicBezTo>
                    <a:pt x="18648" y="16276"/>
                    <a:pt x="18670" y="16296"/>
                    <a:pt x="18670" y="16296"/>
                  </a:cubicBezTo>
                  <a:lnTo>
                    <a:pt x="18648" y="16296"/>
                  </a:lnTo>
                  <a:lnTo>
                    <a:pt x="18670" y="16354"/>
                  </a:lnTo>
                  <a:cubicBezTo>
                    <a:pt x="18625" y="16354"/>
                    <a:pt x="18670" y="16412"/>
                    <a:pt x="18625" y="16412"/>
                  </a:cubicBezTo>
                  <a:cubicBezTo>
                    <a:pt x="18625" y="16415"/>
                    <a:pt x="18627" y="16417"/>
                    <a:pt x="18631" y="16417"/>
                  </a:cubicBezTo>
                  <a:cubicBezTo>
                    <a:pt x="18638" y="16417"/>
                    <a:pt x="18657" y="16405"/>
                    <a:pt x="18665" y="16405"/>
                  </a:cubicBezTo>
                  <a:cubicBezTo>
                    <a:pt x="18669" y="16405"/>
                    <a:pt x="18670" y="16407"/>
                    <a:pt x="18670" y="16412"/>
                  </a:cubicBezTo>
                  <a:cubicBezTo>
                    <a:pt x="18648" y="16412"/>
                    <a:pt x="18670" y="16431"/>
                    <a:pt x="18625" y="16431"/>
                  </a:cubicBezTo>
                  <a:lnTo>
                    <a:pt x="18625" y="16451"/>
                  </a:lnTo>
                  <a:lnTo>
                    <a:pt x="18603" y="16431"/>
                  </a:lnTo>
                  <a:cubicBezTo>
                    <a:pt x="18603" y="16451"/>
                    <a:pt x="18648" y="16470"/>
                    <a:pt x="18670" y="16470"/>
                  </a:cubicBezTo>
                  <a:cubicBezTo>
                    <a:pt x="18648" y="16488"/>
                    <a:pt x="18648" y="16507"/>
                    <a:pt x="18625" y="16507"/>
                  </a:cubicBezTo>
                  <a:lnTo>
                    <a:pt x="18603" y="16507"/>
                  </a:lnTo>
                  <a:cubicBezTo>
                    <a:pt x="18623" y="16544"/>
                    <a:pt x="18527" y="16562"/>
                    <a:pt x="18552" y="16596"/>
                  </a:cubicBezTo>
                  <a:lnTo>
                    <a:pt x="18535" y="16623"/>
                  </a:lnTo>
                  <a:lnTo>
                    <a:pt x="18514" y="16604"/>
                  </a:lnTo>
                  <a:lnTo>
                    <a:pt x="18557" y="16662"/>
                  </a:lnTo>
                  <a:lnTo>
                    <a:pt x="18535" y="16662"/>
                  </a:lnTo>
                  <a:cubicBezTo>
                    <a:pt x="18514" y="16681"/>
                    <a:pt x="18514" y="16718"/>
                    <a:pt x="18514" y="16757"/>
                  </a:cubicBezTo>
                  <a:cubicBezTo>
                    <a:pt x="18535" y="16796"/>
                    <a:pt x="18491" y="16796"/>
                    <a:pt x="18514" y="16815"/>
                  </a:cubicBezTo>
                  <a:lnTo>
                    <a:pt x="18491" y="16815"/>
                  </a:lnTo>
                  <a:lnTo>
                    <a:pt x="18491" y="16835"/>
                  </a:lnTo>
                  <a:lnTo>
                    <a:pt x="18469" y="16835"/>
                  </a:lnTo>
                  <a:cubicBezTo>
                    <a:pt x="18514" y="16854"/>
                    <a:pt x="18423" y="16873"/>
                    <a:pt x="18446" y="16873"/>
                  </a:cubicBezTo>
                  <a:cubicBezTo>
                    <a:pt x="18469" y="16891"/>
                    <a:pt x="18491" y="16910"/>
                    <a:pt x="18514" y="16910"/>
                  </a:cubicBezTo>
                  <a:cubicBezTo>
                    <a:pt x="18514" y="16925"/>
                    <a:pt x="18510" y="16928"/>
                    <a:pt x="18504" y="16928"/>
                  </a:cubicBezTo>
                  <a:cubicBezTo>
                    <a:pt x="18499" y="16928"/>
                    <a:pt x="18491" y="16925"/>
                    <a:pt x="18484" y="16925"/>
                  </a:cubicBezTo>
                  <a:cubicBezTo>
                    <a:pt x="18478" y="16925"/>
                    <a:pt x="18472" y="16927"/>
                    <a:pt x="18469" y="16930"/>
                  </a:cubicBezTo>
                  <a:cubicBezTo>
                    <a:pt x="18469" y="16949"/>
                    <a:pt x="18491" y="16949"/>
                    <a:pt x="18469" y="16988"/>
                  </a:cubicBezTo>
                  <a:lnTo>
                    <a:pt x="18446" y="16988"/>
                  </a:lnTo>
                  <a:cubicBezTo>
                    <a:pt x="18446" y="16988"/>
                    <a:pt x="18469" y="17007"/>
                    <a:pt x="18469" y="17027"/>
                  </a:cubicBezTo>
                  <a:lnTo>
                    <a:pt x="18446" y="17007"/>
                  </a:lnTo>
                  <a:cubicBezTo>
                    <a:pt x="18491" y="17046"/>
                    <a:pt x="18401" y="17046"/>
                    <a:pt x="18469" y="17085"/>
                  </a:cubicBezTo>
                  <a:cubicBezTo>
                    <a:pt x="18446" y="17085"/>
                    <a:pt x="18469" y="17102"/>
                    <a:pt x="18423" y="17102"/>
                  </a:cubicBezTo>
                  <a:cubicBezTo>
                    <a:pt x="18446" y="17141"/>
                    <a:pt x="18446" y="17180"/>
                    <a:pt x="18469" y="17219"/>
                  </a:cubicBezTo>
                  <a:cubicBezTo>
                    <a:pt x="18401" y="17219"/>
                    <a:pt x="18469" y="17219"/>
                    <a:pt x="18423" y="17238"/>
                  </a:cubicBezTo>
                  <a:lnTo>
                    <a:pt x="18446" y="17238"/>
                  </a:lnTo>
                  <a:cubicBezTo>
                    <a:pt x="18446" y="17296"/>
                    <a:pt x="18355" y="17333"/>
                    <a:pt x="18355" y="17391"/>
                  </a:cubicBezTo>
                  <a:lnTo>
                    <a:pt x="18333" y="17391"/>
                  </a:lnTo>
                  <a:lnTo>
                    <a:pt x="18378" y="17411"/>
                  </a:lnTo>
                  <a:cubicBezTo>
                    <a:pt x="18333" y="17469"/>
                    <a:pt x="18310" y="17545"/>
                    <a:pt x="18310" y="17603"/>
                  </a:cubicBezTo>
                  <a:cubicBezTo>
                    <a:pt x="18333" y="17603"/>
                    <a:pt x="18355" y="17641"/>
                    <a:pt x="18333" y="17661"/>
                  </a:cubicBezTo>
                  <a:cubicBezTo>
                    <a:pt x="18355" y="17700"/>
                    <a:pt x="18355" y="17756"/>
                    <a:pt x="18333" y="17795"/>
                  </a:cubicBezTo>
                  <a:lnTo>
                    <a:pt x="18288" y="17795"/>
                  </a:lnTo>
                  <a:cubicBezTo>
                    <a:pt x="18333" y="17814"/>
                    <a:pt x="18288" y="17814"/>
                    <a:pt x="18288" y="17834"/>
                  </a:cubicBezTo>
                  <a:lnTo>
                    <a:pt x="18310" y="17814"/>
                  </a:lnTo>
                  <a:cubicBezTo>
                    <a:pt x="18355" y="17834"/>
                    <a:pt x="18310" y="17853"/>
                    <a:pt x="18288" y="17853"/>
                  </a:cubicBezTo>
                  <a:lnTo>
                    <a:pt x="18310" y="17892"/>
                  </a:lnTo>
                  <a:lnTo>
                    <a:pt x="18288" y="17892"/>
                  </a:lnTo>
                  <a:cubicBezTo>
                    <a:pt x="18288" y="17911"/>
                    <a:pt x="18288" y="17929"/>
                    <a:pt x="18333" y="17948"/>
                  </a:cubicBezTo>
                  <a:cubicBezTo>
                    <a:pt x="18318" y="17948"/>
                    <a:pt x="18314" y="17958"/>
                    <a:pt x="18305" y="17958"/>
                  </a:cubicBezTo>
                  <a:cubicBezTo>
                    <a:pt x="18301" y="17958"/>
                    <a:pt x="18295" y="17955"/>
                    <a:pt x="18288" y="17948"/>
                  </a:cubicBezTo>
                  <a:lnTo>
                    <a:pt x="18267" y="18026"/>
                  </a:lnTo>
                  <a:lnTo>
                    <a:pt x="18288" y="18006"/>
                  </a:lnTo>
                  <a:cubicBezTo>
                    <a:pt x="18310" y="18026"/>
                    <a:pt x="18333" y="18045"/>
                    <a:pt x="18310" y="18045"/>
                  </a:cubicBezTo>
                  <a:cubicBezTo>
                    <a:pt x="18303" y="18038"/>
                    <a:pt x="18295" y="18037"/>
                    <a:pt x="18288" y="18037"/>
                  </a:cubicBezTo>
                  <a:cubicBezTo>
                    <a:pt x="18274" y="18037"/>
                    <a:pt x="18259" y="18045"/>
                    <a:pt x="18244" y="18045"/>
                  </a:cubicBezTo>
                  <a:cubicBezTo>
                    <a:pt x="18252" y="18051"/>
                    <a:pt x="18259" y="18053"/>
                    <a:pt x="18265" y="18053"/>
                  </a:cubicBezTo>
                  <a:cubicBezTo>
                    <a:pt x="18278" y="18053"/>
                    <a:pt x="18288" y="18045"/>
                    <a:pt x="18288" y="18045"/>
                  </a:cubicBezTo>
                  <a:cubicBezTo>
                    <a:pt x="18310" y="18064"/>
                    <a:pt x="18310" y="18103"/>
                    <a:pt x="18310" y="18103"/>
                  </a:cubicBezTo>
                  <a:lnTo>
                    <a:pt x="18288" y="18103"/>
                  </a:lnTo>
                  <a:cubicBezTo>
                    <a:pt x="18310" y="18121"/>
                    <a:pt x="18244" y="18121"/>
                    <a:pt x="18244" y="18140"/>
                  </a:cubicBezTo>
                  <a:cubicBezTo>
                    <a:pt x="18267" y="18159"/>
                    <a:pt x="18244" y="18159"/>
                    <a:pt x="18288" y="18159"/>
                  </a:cubicBezTo>
                  <a:cubicBezTo>
                    <a:pt x="18299" y="18169"/>
                    <a:pt x="18293" y="18169"/>
                    <a:pt x="18282" y="18169"/>
                  </a:cubicBezTo>
                  <a:cubicBezTo>
                    <a:pt x="18273" y="18169"/>
                    <a:pt x="18256" y="18169"/>
                    <a:pt x="18244" y="18179"/>
                  </a:cubicBezTo>
                  <a:cubicBezTo>
                    <a:pt x="18267" y="18198"/>
                    <a:pt x="18244" y="18218"/>
                    <a:pt x="18222" y="18218"/>
                  </a:cubicBezTo>
                  <a:cubicBezTo>
                    <a:pt x="18310" y="18237"/>
                    <a:pt x="18176" y="18276"/>
                    <a:pt x="18244" y="18295"/>
                  </a:cubicBezTo>
                  <a:lnTo>
                    <a:pt x="18222" y="18314"/>
                  </a:lnTo>
                  <a:cubicBezTo>
                    <a:pt x="18222" y="18314"/>
                    <a:pt x="18267" y="18314"/>
                    <a:pt x="18267" y="18332"/>
                  </a:cubicBezTo>
                  <a:cubicBezTo>
                    <a:pt x="18259" y="18339"/>
                    <a:pt x="18252" y="18342"/>
                    <a:pt x="18244" y="18342"/>
                  </a:cubicBezTo>
                  <a:cubicBezTo>
                    <a:pt x="18229" y="18342"/>
                    <a:pt x="18214" y="18332"/>
                    <a:pt x="18199" y="18332"/>
                  </a:cubicBezTo>
                  <a:lnTo>
                    <a:pt x="18267" y="18352"/>
                  </a:lnTo>
                  <a:cubicBezTo>
                    <a:pt x="18176" y="18429"/>
                    <a:pt x="18199" y="18544"/>
                    <a:pt x="18131" y="18640"/>
                  </a:cubicBezTo>
                  <a:cubicBezTo>
                    <a:pt x="18131" y="18679"/>
                    <a:pt x="18154" y="18736"/>
                    <a:pt x="18154" y="18774"/>
                  </a:cubicBezTo>
                  <a:cubicBezTo>
                    <a:pt x="18154" y="18794"/>
                    <a:pt x="18154" y="18794"/>
                    <a:pt x="18154" y="18813"/>
                  </a:cubicBezTo>
                  <a:cubicBezTo>
                    <a:pt x="18131" y="18852"/>
                    <a:pt x="18086" y="18929"/>
                    <a:pt x="18108" y="18986"/>
                  </a:cubicBezTo>
                  <a:cubicBezTo>
                    <a:pt x="18169" y="19037"/>
                    <a:pt x="18050" y="19013"/>
                    <a:pt x="18056" y="19047"/>
                  </a:cubicBezTo>
                  <a:cubicBezTo>
                    <a:pt x="18052" y="19045"/>
                    <a:pt x="18048" y="19044"/>
                    <a:pt x="18041" y="19044"/>
                  </a:cubicBezTo>
                  <a:cubicBezTo>
                    <a:pt x="18063" y="19102"/>
                    <a:pt x="18086" y="19121"/>
                    <a:pt x="18108" y="19158"/>
                  </a:cubicBezTo>
                  <a:cubicBezTo>
                    <a:pt x="18056" y="19158"/>
                    <a:pt x="18088" y="19184"/>
                    <a:pt x="18080" y="19184"/>
                  </a:cubicBezTo>
                  <a:cubicBezTo>
                    <a:pt x="18078" y="19184"/>
                    <a:pt x="18073" y="19183"/>
                    <a:pt x="18063" y="19178"/>
                  </a:cubicBezTo>
                  <a:lnTo>
                    <a:pt x="18108" y="19197"/>
                  </a:lnTo>
                  <a:cubicBezTo>
                    <a:pt x="18086" y="19197"/>
                    <a:pt x="18063" y="19216"/>
                    <a:pt x="18041" y="19216"/>
                  </a:cubicBezTo>
                  <a:lnTo>
                    <a:pt x="18086" y="19236"/>
                  </a:lnTo>
                  <a:lnTo>
                    <a:pt x="18041" y="19236"/>
                  </a:lnTo>
                  <a:cubicBezTo>
                    <a:pt x="18041" y="19255"/>
                    <a:pt x="18063" y="19313"/>
                    <a:pt x="17997" y="19313"/>
                  </a:cubicBezTo>
                  <a:cubicBezTo>
                    <a:pt x="18020" y="19389"/>
                    <a:pt x="17997" y="19486"/>
                    <a:pt x="17975" y="19562"/>
                  </a:cubicBezTo>
                  <a:cubicBezTo>
                    <a:pt x="17997" y="19562"/>
                    <a:pt x="17975" y="19601"/>
                    <a:pt x="17975" y="19601"/>
                  </a:cubicBezTo>
                  <a:lnTo>
                    <a:pt x="17952" y="19620"/>
                  </a:lnTo>
                  <a:cubicBezTo>
                    <a:pt x="17952" y="19639"/>
                    <a:pt x="17997" y="19659"/>
                    <a:pt x="17952" y="19678"/>
                  </a:cubicBezTo>
                  <a:cubicBezTo>
                    <a:pt x="17952" y="19697"/>
                    <a:pt x="17929" y="19717"/>
                    <a:pt x="17975" y="19736"/>
                  </a:cubicBezTo>
                  <a:cubicBezTo>
                    <a:pt x="17958" y="19749"/>
                    <a:pt x="17942" y="19762"/>
                    <a:pt x="17926" y="19762"/>
                  </a:cubicBezTo>
                  <a:cubicBezTo>
                    <a:pt x="17924" y="19762"/>
                    <a:pt x="17922" y="19762"/>
                    <a:pt x="17918" y="19762"/>
                  </a:cubicBezTo>
                  <a:cubicBezTo>
                    <a:pt x="17937" y="19778"/>
                    <a:pt x="17884" y="19793"/>
                    <a:pt x="17884" y="19793"/>
                  </a:cubicBezTo>
                  <a:cubicBezTo>
                    <a:pt x="17884" y="19793"/>
                    <a:pt x="17795" y="20043"/>
                    <a:pt x="17705" y="20312"/>
                  </a:cubicBezTo>
                  <a:cubicBezTo>
                    <a:pt x="17660" y="20504"/>
                    <a:pt x="17614" y="20696"/>
                    <a:pt x="17614" y="20830"/>
                  </a:cubicBezTo>
                  <a:cubicBezTo>
                    <a:pt x="17480" y="20811"/>
                    <a:pt x="17390" y="20735"/>
                    <a:pt x="17233" y="20716"/>
                  </a:cubicBezTo>
                  <a:lnTo>
                    <a:pt x="17233" y="20735"/>
                  </a:lnTo>
                  <a:cubicBezTo>
                    <a:pt x="16986" y="20638"/>
                    <a:pt x="16671" y="20619"/>
                    <a:pt x="16379" y="20524"/>
                  </a:cubicBezTo>
                  <a:lnTo>
                    <a:pt x="16424" y="20543"/>
                  </a:lnTo>
                  <a:cubicBezTo>
                    <a:pt x="16409" y="20549"/>
                    <a:pt x="16392" y="20551"/>
                    <a:pt x="16373" y="20551"/>
                  </a:cubicBezTo>
                  <a:cubicBezTo>
                    <a:pt x="16338" y="20551"/>
                    <a:pt x="16298" y="20543"/>
                    <a:pt x="16268" y="20543"/>
                  </a:cubicBezTo>
                  <a:cubicBezTo>
                    <a:pt x="16245" y="20543"/>
                    <a:pt x="16313" y="20504"/>
                    <a:pt x="16223" y="20504"/>
                  </a:cubicBezTo>
                  <a:cubicBezTo>
                    <a:pt x="16245" y="20504"/>
                    <a:pt x="16268" y="20524"/>
                    <a:pt x="16245" y="20543"/>
                  </a:cubicBezTo>
                  <a:cubicBezTo>
                    <a:pt x="16132" y="20485"/>
                    <a:pt x="15953" y="20407"/>
                    <a:pt x="15751" y="20351"/>
                  </a:cubicBezTo>
                  <a:cubicBezTo>
                    <a:pt x="15549" y="20274"/>
                    <a:pt x="15325" y="20196"/>
                    <a:pt x="15123" y="20120"/>
                  </a:cubicBezTo>
                  <a:cubicBezTo>
                    <a:pt x="14854" y="20023"/>
                    <a:pt x="14584" y="19928"/>
                    <a:pt x="14337" y="19793"/>
                  </a:cubicBezTo>
                  <a:cubicBezTo>
                    <a:pt x="14067" y="19678"/>
                    <a:pt x="13820" y="19544"/>
                    <a:pt x="13573" y="19428"/>
                  </a:cubicBezTo>
                  <a:cubicBezTo>
                    <a:pt x="13615" y="19452"/>
                    <a:pt x="13605" y="19468"/>
                    <a:pt x="13581" y="19468"/>
                  </a:cubicBezTo>
                  <a:cubicBezTo>
                    <a:pt x="13566" y="19468"/>
                    <a:pt x="13545" y="19462"/>
                    <a:pt x="13528" y="19447"/>
                  </a:cubicBezTo>
                  <a:cubicBezTo>
                    <a:pt x="13439" y="19294"/>
                    <a:pt x="13258" y="19333"/>
                    <a:pt x="13147" y="19197"/>
                  </a:cubicBezTo>
                  <a:cubicBezTo>
                    <a:pt x="12855" y="19063"/>
                    <a:pt x="12653" y="18852"/>
                    <a:pt x="12361" y="18755"/>
                  </a:cubicBezTo>
                  <a:lnTo>
                    <a:pt x="12361" y="18736"/>
                  </a:lnTo>
                  <a:cubicBezTo>
                    <a:pt x="12338" y="18698"/>
                    <a:pt x="12315" y="18718"/>
                    <a:pt x="12272" y="18698"/>
                  </a:cubicBezTo>
                  <a:lnTo>
                    <a:pt x="12293" y="18679"/>
                  </a:lnTo>
                  <a:cubicBezTo>
                    <a:pt x="12204" y="18621"/>
                    <a:pt x="12068" y="18563"/>
                    <a:pt x="12025" y="18526"/>
                  </a:cubicBezTo>
                  <a:lnTo>
                    <a:pt x="12002" y="18544"/>
                  </a:lnTo>
                  <a:cubicBezTo>
                    <a:pt x="11934" y="18506"/>
                    <a:pt x="11980" y="18506"/>
                    <a:pt x="11912" y="18487"/>
                  </a:cubicBezTo>
                  <a:lnTo>
                    <a:pt x="11934" y="18487"/>
                  </a:lnTo>
                  <a:lnTo>
                    <a:pt x="11844" y="18468"/>
                  </a:lnTo>
                  <a:cubicBezTo>
                    <a:pt x="11889" y="18429"/>
                    <a:pt x="11710" y="18352"/>
                    <a:pt x="11665" y="18314"/>
                  </a:cubicBezTo>
                  <a:cubicBezTo>
                    <a:pt x="11597" y="18276"/>
                    <a:pt x="11463" y="18198"/>
                    <a:pt x="11350" y="18103"/>
                  </a:cubicBezTo>
                  <a:cubicBezTo>
                    <a:pt x="11350" y="18084"/>
                    <a:pt x="11238" y="17987"/>
                    <a:pt x="11171" y="17929"/>
                  </a:cubicBezTo>
                  <a:cubicBezTo>
                    <a:pt x="11014" y="17814"/>
                    <a:pt x="10790" y="17661"/>
                    <a:pt x="10588" y="17506"/>
                  </a:cubicBezTo>
                  <a:lnTo>
                    <a:pt x="10565" y="17525"/>
                  </a:lnTo>
                  <a:lnTo>
                    <a:pt x="10520" y="17488"/>
                  </a:lnTo>
                  <a:cubicBezTo>
                    <a:pt x="10520" y="17488"/>
                    <a:pt x="10520" y="17478"/>
                    <a:pt x="10526" y="17478"/>
                  </a:cubicBezTo>
                  <a:cubicBezTo>
                    <a:pt x="10529" y="17478"/>
                    <a:pt x="10535" y="17482"/>
                    <a:pt x="10543" y="17488"/>
                  </a:cubicBezTo>
                  <a:cubicBezTo>
                    <a:pt x="10529" y="17456"/>
                    <a:pt x="10492" y="17437"/>
                    <a:pt x="10454" y="17416"/>
                  </a:cubicBezTo>
                  <a:cubicBezTo>
                    <a:pt x="10461" y="17430"/>
                    <a:pt x="10452" y="17438"/>
                    <a:pt x="10439" y="17438"/>
                  </a:cubicBezTo>
                  <a:cubicBezTo>
                    <a:pt x="10418" y="17438"/>
                    <a:pt x="10388" y="17424"/>
                    <a:pt x="10363" y="17391"/>
                  </a:cubicBezTo>
                  <a:lnTo>
                    <a:pt x="10363" y="17372"/>
                  </a:lnTo>
                  <a:lnTo>
                    <a:pt x="10318" y="17372"/>
                  </a:lnTo>
                  <a:cubicBezTo>
                    <a:pt x="10341" y="17333"/>
                    <a:pt x="10318" y="17296"/>
                    <a:pt x="10341" y="17277"/>
                  </a:cubicBezTo>
                  <a:cubicBezTo>
                    <a:pt x="10160" y="17161"/>
                    <a:pt x="10026" y="17102"/>
                    <a:pt x="9869" y="16949"/>
                  </a:cubicBezTo>
                  <a:cubicBezTo>
                    <a:pt x="9913" y="16949"/>
                    <a:pt x="9734" y="16854"/>
                    <a:pt x="9824" y="16854"/>
                  </a:cubicBezTo>
                  <a:cubicBezTo>
                    <a:pt x="9796" y="16835"/>
                    <a:pt x="9779" y="16827"/>
                    <a:pt x="9771" y="16827"/>
                  </a:cubicBezTo>
                  <a:cubicBezTo>
                    <a:pt x="9749" y="16827"/>
                    <a:pt x="9771" y="16875"/>
                    <a:pt x="9730" y="16875"/>
                  </a:cubicBezTo>
                  <a:cubicBezTo>
                    <a:pt x="9724" y="16875"/>
                    <a:pt x="9718" y="16875"/>
                    <a:pt x="9711" y="16873"/>
                  </a:cubicBezTo>
                  <a:cubicBezTo>
                    <a:pt x="9688" y="16854"/>
                    <a:pt x="9666" y="16835"/>
                    <a:pt x="9666" y="16815"/>
                  </a:cubicBezTo>
                  <a:cubicBezTo>
                    <a:pt x="9685" y="16815"/>
                    <a:pt x="9673" y="16791"/>
                    <a:pt x="9681" y="16791"/>
                  </a:cubicBezTo>
                  <a:cubicBezTo>
                    <a:pt x="9683" y="16791"/>
                    <a:pt x="9685" y="16793"/>
                    <a:pt x="9688" y="16796"/>
                  </a:cubicBezTo>
                  <a:lnTo>
                    <a:pt x="9622" y="16738"/>
                  </a:lnTo>
                  <a:lnTo>
                    <a:pt x="9666" y="16738"/>
                  </a:lnTo>
                  <a:cubicBezTo>
                    <a:pt x="9509" y="16643"/>
                    <a:pt x="9464" y="16507"/>
                    <a:pt x="9307" y="16431"/>
                  </a:cubicBezTo>
                  <a:cubicBezTo>
                    <a:pt x="9285" y="16431"/>
                    <a:pt x="9353" y="16470"/>
                    <a:pt x="9330" y="16488"/>
                  </a:cubicBezTo>
                  <a:cubicBezTo>
                    <a:pt x="9175" y="16413"/>
                    <a:pt x="9258" y="16375"/>
                    <a:pt x="9136" y="16283"/>
                  </a:cubicBezTo>
                  <a:cubicBezTo>
                    <a:pt x="9147" y="16288"/>
                    <a:pt x="9160" y="16291"/>
                    <a:pt x="9173" y="16296"/>
                  </a:cubicBezTo>
                  <a:lnTo>
                    <a:pt x="9128" y="16276"/>
                  </a:lnTo>
                  <a:cubicBezTo>
                    <a:pt x="9130" y="16279"/>
                    <a:pt x="9134" y="16281"/>
                    <a:pt x="9136" y="16283"/>
                  </a:cubicBezTo>
                  <a:cubicBezTo>
                    <a:pt x="9104" y="16271"/>
                    <a:pt x="9070" y="16255"/>
                    <a:pt x="9038" y="16200"/>
                  </a:cubicBezTo>
                  <a:cubicBezTo>
                    <a:pt x="9041" y="16192"/>
                    <a:pt x="9047" y="16189"/>
                    <a:pt x="9055" y="16189"/>
                  </a:cubicBezTo>
                  <a:cubicBezTo>
                    <a:pt x="9077" y="16189"/>
                    <a:pt x="9115" y="16239"/>
                    <a:pt x="9151" y="16239"/>
                  </a:cubicBezTo>
                  <a:cubicBezTo>
                    <a:pt x="9113" y="16207"/>
                    <a:pt x="9047" y="16152"/>
                    <a:pt x="9025" y="16152"/>
                  </a:cubicBezTo>
                  <a:cubicBezTo>
                    <a:pt x="9019" y="16152"/>
                    <a:pt x="9015" y="16155"/>
                    <a:pt x="9015" y="16162"/>
                  </a:cubicBezTo>
                  <a:cubicBezTo>
                    <a:pt x="8970" y="16123"/>
                    <a:pt x="8970" y="16104"/>
                    <a:pt x="8947" y="16066"/>
                  </a:cubicBezTo>
                  <a:cubicBezTo>
                    <a:pt x="8947" y="16066"/>
                    <a:pt x="8964" y="16108"/>
                    <a:pt x="8955" y="16108"/>
                  </a:cubicBezTo>
                  <a:cubicBezTo>
                    <a:pt x="8953" y="16108"/>
                    <a:pt x="8951" y="16107"/>
                    <a:pt x="8947" y="16104"/>
                  </a:cubicBezTo>
                  <a:cubicBezTo>
                    <a:pt x="8881" y="16028"/>
                    <a:pt x="8791" y="15931"/>
                    <a:pt x="8723" y="15873"/>
                  </a:cubicBezTo>
                  <a:cubicBezTo>
                    <a:pt x="8723" y="15855"/>
                    <a:pt x="8723" y="15855"/>
                    <a:pt x="8745" y="15855"/>
                  </a:cubicBezTo>
                  <a:cubicBezTo>
                    <a:pt x="8634" y="15816"/>
                    <a:pt x="8700" y="15778"/>
                    <a:pt x="8612" y="15700"/>
                  </a:cubicBezTo>
                  <a:cubicBezTo>
                    <a:pt x="8387" y="15489"/>
                    <a:pt x="8072" y="15221"/>
                    <a:pt x="7870" y="14990"/>
                  </a:cubicBezTo>
                  <a:cubicBezTo>
                    <a:pt x="7780" y="14971"/>
                    <a:pt x="7714" y="14893"/>
                    <a:pt x="7646" y="14837"/>
                  </a:cubicBezTo>
                  <a:lnTo>
                    <a:pt x="7691" y="14798"/>
                  </a:lnTo>
                  <a:lnTo>
                    <a:pt x="7623" y="14740"/>
                  </a:lnTo>
                  <a:cubicBezTo>
                    <a:pt x="7618" y="14732"/>
                    <a:pt x="7618" y="14729"/>
                    <a:pt x="7620" y="14729"/>
                  </a:cubicBezTo>
                  <a:cubicBezTo>
                    <a:pt x="7623" y="14729"/>
                    <a:pt x="7640" y="14743"/>
                    <a:pt x="7646" y="14743"/>
                  </a:cubicBezTo>
                  <a:cubicBezTo>
                    <a:pt x="7652" y="14743"/>
                    <a:pt x="7652" y="14738"/>
                    <a:pt x="7646" y="14721"/>
                  </a:cubicBezTo>
                  <a:lnTo>
                    <a:pt x="7601" y="14721"/>
                  </a:lnTo>
                  <a:cubicBezTo>
                    <a:pt x="7601" y="14706"/>
                    <a:pt x="7514" y="14603"/>
                    <a:pt x="7550" y="14603"/>
                  </a:cubicBezTo>
                  <a:cubicBezTo>
                    <a:pt x="7557" y="14603"/>
                    <a:pt x="7574" y="14609"/>
                    <a:pt x="7601" y="14625"/>
                  </a:cubicBezTo>
                  <a:lnTo>
                    <a:pt x="7376" y="14395"/>
                  </a:lnTo>
                  <a:cubicBezTo>
                    <a:pt x="7354" y="14366"/>
                    <a:pt x="7337" y="14366"/>
                    <a:pt x="7320" y="14366"/>
                  </a:cubicBezTo>
                  <a:cubicBezTo>
                    <a:pt x="7303" y="14366"/>
                    <a:pt x="7286" y="14366"/>
                    <a:pt x="7263" y="14337"/>
                  </a:cubicBezTo>
                  <a:cubicBezTo>
                    <a:pt x="7273" y="14322"/>
                    <a:pt x="7280" y="14319"/>
                    <a:pt x="7288" y="14319"/>
                  </a:cubicBezTo>
                  <a:cubicBezTo>
                    <a:pt x="7295" y="14319"/>
                    <a:pt x="7303" y="14324"/>
                    <a:pt x="7307" y="14324"/>
                  </a:cubicBezTo>
                  <a:cubicBezTo>
                    <a:pt x="7308" y="14324"/>
                    <a:pt x="7308" y="14322"/>
                    <a:pt x="7308" y="14317"/>
                  </a:cubicBezTo>
                  <a:cubicBezTo>
                    <a:pt x="7197" y="14125"/>
                    <a:pt x="7039" y="14183"/>
                    <a:pt x="6928" y="14011"/>
                  </a:cubicBezTo>
                  <a:lnTo>
                    <a:pt x="6950" y="14011"/>
                  </a:lnTo>
                  <a:cubicBezTo>
                    <a:pt x="6905" y="13991"/>
                    <a:pt x="6860" y="13933"/>
                    <a:pt x="6860" y="13933"/>
                  </a:cubicBezTo>
                  <a:cubicBezTo>
                    <a:pt x="6814" y="13991"/>
                    <a:pt x="6905" y="13952"/>
                    <a:pt x="6928" y="14028"/>
                  </a:cubicBezTo>
                  <a:cubicBezTo>
                    <a:pt x="6922" y="14032"/>
                    <a:pt x="6918" y="14032"/>
                    <a:pt x="6912" y="14032"/>
                  </a:cubicBezTo>
                  <a:cubicBezTo>
                    <a:pt x="6878" y="14032"/>
                    <a:pt x="6845" y="13988"/>
                    <a:pt x="6824" y="13988"/>
                  </a:cubicBezTo>
                  <a:cubicBezTo>
                    <a:pt x="6820" y="13988"/>
                    <a:pt x="6818" y="13988"/>
                    <a:pt x="6814" y="13991"/>
                  </a:cubicBezTo>
                  <a:cubicBezTo>
                    <a:pt x="6792" y="13952"/>
                    <a:pt x="6748" y="13933"/>
                    <a:pt x="6726" y="13914"/>
                  </a:cubicBezTo>
                  <a:cubicBezTo>
                    <a:pt x="6703" y="13836"/>
                    <a:pt x="6613" y="13760"/>
                    <a:pt x="6613" y="13702"/>
                  </a:cubicBezTo>
                  <a:cubicBezTo>
                    <a:pt x="6567" y="13683"/>
                    <a:pt x="6501" y="13664"/>
                    <a:pt x="6456" y="13607"/>
                  </a:cubicBezTo>
                  <a:cubicBezTo>
                    <a:pt x="6456" y="13549"/>
                    <a:pt x="6501" y="13607"/>
                    <a:pt x="6456" y="13530"/>
                  </a:cubicBezTo>
                  <a:lnTo>
                    <a:pt x="6433" y="13530"/>
                  </a:lnTo>
                  <a:cubicBezTo>
                    <a:pt x="6388" y="13491"/>
                    <a:pt x="6411" y="13491"/>
                    <a:pt x="6433" y="13472"/>
                  </a:cubicBezTo>
                  <a:cubicBezTo>
                    <a:pt x="6388" y="13433"/>
                    <a:pt x="6343" y="13452"/>
                    <a:pt x="6320" y="13376"/>
                  </a:cubicBezTo>
                  <a:lnTo>
                    <a:pt x="6366" y="13396"/>
                  </a:lnTo>
                  <a:cubicBezTo>
                    <a:pt x="6335" y="13368"/>
                    <a:pt x="6326" y="13351"/>
                    <a:pt x="6300" y="13317"/>
                  </a:cubicBezTo>
                  <a:cubicBezTo>
                    <a:pt x="6318" y="13247"/>
                    <a:pt x="6243" y="13259"/>
                    <a:pt x="6232" y="13244"/>
                  </a:cubicBezTo>
                  <a:cubicBezTo>
                    <a:pt x="6235" y="13255"/>
                    <a:pt x="6243" y="13284"/>
                    <a:pt x="6224" y="13284"/>
                  </a:cubicBezTo>
                  <a:cubicBezTo>
                    <a:pt x="6220" y="13284"/>
                    <a:pt x="6215" y="13283"/>
                    <a:pt x="6209" y="13280"/>
                  </a:cubicBezTo>
                  <a:cubicBezTo>
                    <a:pt x="6186" y="13241"/>
                    <a:pt x="6118" y="13241"/>
                    <a:pt x="6141" y="13184"/>
                  </a:cubicBezTo>
                  <a:lnTo>
                    <a:pt x="6186" y="13221"/>
                  </a:lnTo>
                  <a:cubicBezTo>
                    <a:pt x="6118" y="13146"/>
                    <a:pt x="6118" y="13202"/>
                    <a:pt x="6073" y="13107"/>
                  </a:cubicBezTo>
                  <a:lnTo>
                    <a:pt x="6096" y="13107"/>
                  </a:lnTo>
                  <a:cubicBezTo>
                    <a:pt x="6007" y="13068"/>
                    <a:pt x="5985" y="12992"/>
                    <a:pt x="5939" y="12895"/>
                  </a:cubicBezTo>
                  <a:cubicBezTo>
                    <a:pt x="5917" y="12895"/>
                    <a:pt x="5894" y="12876"/>
                    <a:pt x="5871" y="12857"/>
                  </a:cubicBezTo>
                  <a:cubicBezTo>
                    <a:pt x="5894" y="12915"/>
                    <a:pt x="5871" y="12915"/>
                    <a:pt x="5849" y="12934"/>
                  </a:cubicBezTo>
                  <a:cubicBezTo>
                    <a:pt x="5849" y="12837"/>
                    <a:pt x="5738" y="12857"/>
                    <a:pt x="5692" y="12762"/>
                  </a:cubicBezTo>
                  <a:cubicBezTo>
                    <a:pt x="5698" y="12755"/>
                    <a:pt x="5704" y="12753"/>
                    <a:pt x="5711" y="12753"/>
                  </a:cubicBezTo>
                  <a:cubicBezTo>
                    <a:pt x="5726" y="12753"/>
                    <a:pt x="5743" y="12771"/>
                    <a:pt x="5760" y="12799"/>
                  </a:cubicBezTo>
                  <a:cubicBezTo>
                    <a:pt x="5787" y="12799"/>
                    <a:pt x="5807" y="12797"/>
                    <a:pt x="5824" y="12797"/>
                  </a:cubicBezTo>
                  <a:cubicBezTo>
                    <a:pt x="5853" y="12797"/>
                    <a:pt x="5877" y="12803"/>
                    <a:pt x="5917" y="12837"/>
                  </a:cubicBezTo>
                  <a:cubicBezTo>
                    <a:pt x="5898" y="12805"/>
                    <a:pt x="5862" y="12773"/>
                    <a:pt x="5866" y="12763"/>
                  </a:cubicBezTo>
                  <a:lnTo>
                    <a:pt x="5826" y="12781"/>
                  </a:lnTo>
                  <a:cubicBezTo>
                    <a:pt x="5805" y="12742"/>
                    <a:pt x="5805" y="12742"/>
                    <a:pt x="5783" y="12723"/>
                  </a:cubicBezTo>
                  <a:cubicBezTo>
                    <a:pt x="5766" y="12723"/>
                    <a:pt x="5773" y="12755"/>
                    <a:pt x="5751" y="12755"/>
                  </a:cubicBezTo>
                  <a:cubicBezTo>
                    <a:pt x="5743" y="12755"/>
                    <a:pt x="5732" y="12752"/>
                    <a:pt x="5715" y="12742"/>
                  </a:cubicBezTo>
                  <a:cubicBezTo>
                    <a:pt x="5670" y="12684"/>
                    <a:pt x="5738" y="12684"/>
                    <a:pt x="5715" y="12684"/>
                  </a:cubicBezTo>
                  <a:cubicBezTo>
                    <a:pt x="5651" y="12631"/>
                    <a:pt x="5647" y="12678"/>
                    <a:pt x="5611" y="12605"/>
                  </a:cubicBezTo>
                  <a:cubicBezTo>
                    <a:pt x="5615" y="12608"/>
                    <a:pt x="5619" y="12610"/>
                    <a:pt x="5621" y="12615"/>
                  </a:cubicBezTo>
                  <a:cubicBezTo>
                    <a:pt x="5596" y="12544"/>
                    <a:pt x="5536" y="12490"/>
                    <a:pt x="5558" y="12453"/>
                  </a:cubicBezTo>
                  <a:cubicBezTo>
                    <a:pt x="5570" y="12453"/>
                    <a:pt x="5581" y="12448"/>
                    <a:pt x="5589" y="12448"/>
                  </a:cubicBezTo>
                  <a:cubicBezTo>
                    <a:pt x="5596" y="12448"/>
                    <a:pt x="5602" y="12453"/>
                    <a:pt x="5602" y="12473"/>
                  </a:cubicBezTo>
                  <a:cubicBezTo>
                    <a:pt x="5615" y="12481"/>
                    <a:pt x="5623" y="12484"/>
                    <a:pt x="5624" y="12484"/>
                  </a:cubicBezTo>
                  <a:cubicBezTo>
                    <a:pt x="5632" y="12484"/>
                    <a:pt x="5573" y="12436"/>
                    <a:pt x="5598" y="12418"/>
                  </a:cubicBezTo>
                  <a:cubicBezTo>
                    <a:pt x="5596" y="12418"/>
                    <a:pt x="5596" y="12418"/>
                    <a:pt x="5594" y="12418"/>
                  </a:cubicBezTo>
                  <a:cubicBezTo>
                    <a:pt x="5570" y="12418"/>
                    <a:pt x="5532" y="12353"/>
                    <a:pt x="5513" y="12319"/>
                  </a:cubicBezTo>
                  <a:lnTo>
                    <a:pt x="5491" y="12339"/>
                  </a:lnTo>
                  <a:cubicBezTo>
                    <a:pt x="5334" y="12281"/>
                    <a:pt x="5558" y="12319"/>
                    <a:pt x="5468" y="12203"/>
                  </a:cubicBezTo>
                  <a:cubicBezTo>
                    <a:pt x="5451" y="12190"/>
                    <a:pt x="5445" y="12185"/>
                    <a:pt x="5441" y="12185"/>
                  </a:cubicBezTo>
                  <a:cubicBezTo>
                    <a:pt x="5436" y="12185"/>
                    <a:pt x="5458" y="12213"/>
                    <a:pt x="5445" y="12213"/>
                  </a:cubicBezTo>
                  <a:cubicBezTo>
                    <a:pt x="5441" y="12213"/>
                    <a:pt x="5434" y="12211"/>
                    <a:pt x="5423" y="12203"/>
                  </a:cubicBezTo>
                  <a:cubicBezTo>
                    <a:pt x="5400" y="12147"/>
                    <a:pt x="5423" y="12127"/>
                    <a:pt x="5355" y="12050"/>
                  </a:cubicBezTo>
                  <a:cubicBezTo>
                    <a:pt x="5355" y="12030"/>
                    <a:pt x="5334" y="11972"/>
                    <a:pt x="5377" y="11955"/>
                  </a:cubicBezTo>
                  <a:cubicBezTo>
                    <a:pt x="5334" y="11916"/>
                    <a:pt x="5289" y="11819"/>
                    <a:pt x="5243" y="11800"/>
                  </a:cubicBezTo>
                  <a:cubicBezTo>
                    <a:pt x="5266" y="11897"/>
                    <a:pt x="5334" y="11858"/>
                    <a:pt x="5355" y="11972"/>
                  </a:cubicBezTo>
                  <a:lnTo>
                    <a:pt x="5289" y="11972"/>
                  </a:lnTo>
                  <a:cubicBezTo>
                    <a:pt x="5266" y="11897"/>
                    <a:pt x="5198" y="11838"/>
                    <a:pt x="5176" y="11780"/>
                  </a:cubicBezTo>
                  <a:cubicBezTo>
                    <a:pt x="5176" y="11800"/>
                    <a:pt x="5176" y="11800"/>
                    <a:pt x="5153" y="11800"/>
                  </a:cubicBezTo>
                  <a:cubicBezTo>
                    <a:pt x="5087" y="11724"/>
                    <a:pt x="5042" y="11705"/>
                    <a:pt x="4996" y="11627"/>
                  </a:cubicBezTo>
                  <a:cubicBezTo>
                    <a:pt x="5002" y="11619"/>
                    <a:pt x="5006" y="11614"/>
                    <a:pt x="5012" y="11614"/>
                  </a:cubicBezTo>
                  <a:cubicBezTo>
                    <a:pt x="5028" y="11614"/>
                    <a:pt x="5047" y="11656"/>
                    <a:pt x="5064" y="11685"/>
                  </a:cubicBezTo>
                  <a:cubicBezTo>
                    <a:pt x="5064" y="11608"/>
                    <a:pt x="5042" y="11627"/>
                    <a:pt x="4996" y="11532"/>
                  </a:cubicBezTo>
                  <a:cubicBezTo>
                    <a:pt x="4998" y="11529"/>
                    <a:pt x="5000" y="11529"/>
                    <a:pt x="5004" y="11529"/>
                  </a:cubicBezTo>
                  <a:cubicBezTo>
                    <a:pt x="5019" y="11529"/>
                    <a:pt x="5023" y="11588"/>
                    <a:pt x="5064" y="11588"/>
                  </a:cubicBezTo>
                  <a:lnTo>
                    <a:pt x="4996" y="11493"/>
                  </a:lnTo>
                  <a:cubicBezTo>
                    <a:pt x="4929" y="11493"/>
                    <a:pt x="4951" y="11416"/>
                    <a:pt x="4906" y="11358"/>
                  </a:cubicBezTo>
                  <a:cubicBezTo>
                    <a:pt x="4817" y="11224"/>
                    <a:pt x="4727" y="11224"/>
                    <a:pt x="4659" y="11166"/>
                  </a:cubicBezTo>
                  <a:cubicBezTo>
                    <a:pt x="4659" y="11148"/>
                    <a:pt x="4659" y="11128"/>
                    <a:pt x="4682" y="11128"/>
                  </a:cubicBezTo>
                  <a:cubicBezTo>
                    <a:pt x="4682" y="11162"/>
                    <a:pt x="4682" y="11169"/>
                    <a:pt x="4687" y="11169"/>
                  </a:cubicBezTo>
                  <a:cubicBezTo>
                    <a:pt x="4691" y="11169"/>
                    <a:pt x="4695" y="11166"/>
                    <a:pt x="4704" y="11166"/>
                  </a:cubicBezTo>
                  <a:cubicBezTo>
                    <a:pt x="4689" y="11141"/>
                    <a:pt x="4685" y="11098"/>
                    <a:pt x="4697" y="11078"/>
                  </a:cubicBezTo>
                  <a:cubicBezTo>
                    <a:pt x="4697" y="11078"/>
                    <a:pt x="4697" y="11078"/>
                    <a:pt x="4695" y="11078"/>
                  </a:cubicBezTo>
                  <a:cubicBezTo>
                    <a:pt x="4693" y="11078"/>
                    <a:pt x="4689" y="11075"/>
                    <a:pt x="4682" y="11070"/>
                  </a:cubicBezTo>
                  <a:lnTo>
                    <a:pt x="4616" y="10954"/>
                  </a:lnTo>
                  <a:cubicBezTo>
                    <a:pt x="4599" y="10969"/>
                    <a:pt x="4604" y="10999"/>
                    <a:pt x="4595" y="10999"/>
                  </a:cubicBezTo>
                  <a:cubicBezTo>
                    <a:pt x="4591" y="10999"/>
                    <a:pt x="4583" y="10993"/>
                    <a:pt x="4570" y="10973"/>
                  </a:cubicBezTo>
                  <a:cubicBezTo>
                    <a:pt x="4525" y="10936"/>
                    <a:pt x="4525" y="10917"/>
                    <a:pt x="4504" y="10844"/>
                  </a:cubicBezTo>
                  <a:cubicBezTo>
                    <a:pt x="4504" y="10846"/>
                    <a:pt x="4504" y="10846"/>
                    <a:pt x="4506" y="10846"/>
                  </a:cubicBezTo>
                  <a:cubicBezTo>
                    <a:pt x="4510" y="10846"/>
                    <a:pt x="4516" y="10841"/>
                    <a:pt x="4523" y="10841"/>
                  </a:cubicBezTo>
                  <a:cubicBezTo>
                    <a:pt x="4531" y="10841"/>
                    <a:pt x="4538" y="10844"/>
                    <a:pt x="4548" y="10859"/>
                  </a:cubicBezTo>
                  <a:cubicBezTo>
                    <a:pt x="4548" y="10820"/>
                    <a:pt x="4502" y="10781"/>
                    <a:pt x="4480" y="10781"/>
                  </a:cubicBezTo>
                  <a:cubicBezTo>
                    <a:pt x="4484" y="10791"/>
                    <a:pt x="4484" y="10794"/>
                    <a:pt x="4482" y="10794"/>
                  </a:cubicBezTo>
                  <a:cubicBezTo>
                    <a:pt x="4474" y="10794"/>
                    <a:pt x="4423" y="10723"/>
                    <a:pt x="4401" y="10723"/>
                  </a:cubicBezTo>
                  <a:cubicBezTo>
                    <a:pt x="4395" y="10723"/>
                    <a:pt x="4389" y="10730"/>
                    <a:pt x="4389" y="10743"/>
                  </a:cubicBezTo>
                  <a:lnTo>
                    <a:pt x="4368" y="10667"/>
                  </a:lnTo>
                  <a:cubicBezTo>
                    <a:pt x="4389" y="10686"/>
                    <a:pt x="4389" y="10667"/>
                    <a:pt x="4412" y="10706"/>
                  </a:cubicBezTo>
                  <a:cubicBezTo>
                    <a:pt x="4434" y="10667"/>
                    <a:pt x="4368" y="10648"/>
                    <a:pt x="4346" y="10628"/>
                  </a:cubicBezTo>
                  <a:cubicBezTo>
                    <a:pt x="4346" y="10609"/>
                    <a:pt x="4301" y="10551"/>
                    <a:pt x="4323" y="10533"/>
                  </a:cubicBezTo>
                  <a:cubicBezTo>
                    <a:pt x="4301" y="10514"/>
                    <a:pt x="4278" y="10455"/>
                    <a:pt x="4301" y="10436"/>
                  </a:cubicBezTo>
                  <a:cubicBezTo>
                    <a:pt x="4291" y="10433"/>
                    <a:pt x="4284" y="10431"/>
                    <a:pt x="4278" y="10431"/>
                  </a:cubicBezTo>
                  <a:cubicBezTo>
                    <a:pt x="4255" y="10431"/>
                    <a:pt x="4255" y="10455"/>
                    <a:pt x="4255" y="10455"/>
                  </a:cubicBezTo>
                  <a:lnTo>
                    <a:pt x="4187" y="10339"/>
                  </a:lnTo>
                  <a:cubicBezTo>
                    <a:pt x="4210" y="10322"/>
                    <a:pt x="4255" y="10302"/>
                    <a:pt x="4278" y="10302"/>
                  </a:cubicBezTo>
                  <a:cubicBezTo>
                    <a:pt x="4267" y="10297"/>
                    <a:pt x="4257" y="10296"/>
                    <a:pt x="4248" y="10296"/>
                  </a:cubicBezTo>
                  <a:cubicBezTo>
                    <a:pt x="4238" y="10296"/>
                    <a:pt x="4231" y="10297"/>
                    <a:pt x="4225" y="10297"/>
                  </a:cubicBezTo>
                  <a:cubicBezTo>
                    <a:pt x="4210" y="10297"/>
                    <a:pt x="4199" y="10292"/>
                    <a:pt x="4187" y="10263"/>
                  </a:cubicBezTo>
                  <a:cubicBezTo>
                    <a:pt x="4191" y="10265"/>
                    <a:pt x="4195" y="10265"/>
                    <a:pt x="4197" y="10265"/>
                  </a:cubicBezTo>
                  <a:cubicBezTo>
                    <a:pt x="4221" y="10265"/>
                    <a:pt x="4180" y="10184"/>
                    <a:pt x="4236" y="10184"/>
                  </a:cubicBezTo>
                  <a:cubicBezTo>
                    <a:pt x="4242" y="10184"/>
                    <a:pt x="4248" y="10184"/>
                    <a:pt x="4255" y="10186"/>
                  </a:cubicBezTo>
                  <a:cubicBezTo>
                    <a:pt x="4255" y="10147"/>
                    <a:pt x="4210" y="10052"/>
                    <a:pt x="4165" y="9994"/>
                  </a:cubicBezTo>
                  <a:cubicBezTo>
                    <a:pt x="4161" y="9992"/>
                    <a:pt x="4159" y="9992"/>
                    <a:pt x="4155" y="9992"/>
                  </a:cubicBezTo>
                  <a:cubicBezTo>
                    <a:pt x="4133" y="9992"/>
                    <a:pt x="4184" y="10071"/>
                    <a:pt x="4144" y="10071"/>
                  </a:cubicBezTo>
                  <a:cubicBezTo>
                    <a:pt x="4054" y="9918"/>
                    <a:pt x="3963" y="9955"/>
                    <a:pt x="3918" y="9821"/>
                  </a:cubicBezTo>
                  <a:lnTo>
                    <a:pt x="3918" y="9860"/>
                  </a:lnTo>
                  <a:cubicBezTo>
                    <a:pt x="3874" y="9802"/>
                    <a:pt x="3874" y="9802"/>
                    <a:pt x="3829" y="9783"/>
                  </a:cubicBezTo>
                  <a:cubicBezTo>
                    <a:pt x="3874" y="9783"/>
                    <a:pt x="3897" y="9649"/>
                    <a:pt x="3829" y="9532"/>
                  </a:cubicBezTo>
                  <a:cubicBezTo>
                    <a:pt x="3808" y="9532"/>
                    <a:pt x="3825" y="9613"/>
                    <a:pt x="3795" y="9613"/>
                  </a:cubicBezTo>
                  <a:cubicBezTo>
                    <a:pt x="3791" y="9613"/>
                    <a:pt x="3788" y="9611"/>
                    <a:pt x="3784" y="9610"/>
                  </a:cubicBezTo>
                  <a:lnTo>
                    <a:pt x="3739" y="9532"/>
                  </a:lnTo>
                  <a:cubicBezTo>
                    <a:pt x="3739" y="9532"/>
                    <a:pt x="3748" y="9532"/>
                    <a:pt x="3754" y="9537"/>
                  </a:cubicBezTo>
                  <a:cubicBezTo>
                    <a:pt x="3722" y="9466"/>
                    <a:pt x="3757" y="9398"/>
                    <a:pt x="3693" y="9398"/>
                  </a:cubicBezTo>
                  <a:lnTo>
                    <a:pt x="3708" y="9339"/>
                  </a:lnTo>
                  <a:cubicBezTo>
                    <a:pt x="3710" y="9340"/>
                    <a:pt x="3714" y="9340"/>
                    <a:pt x="3716" y="9340"/>
                  </a:cubicBezTo>
                  <a:lnTo>
                    <a:pt x="3716" y="9303"/>
                  </a:lnTo>
                  <a:lnTo>
                    <a:pt x="3708" y="9339"/>
                  </a:lnTo>
                  <a:cubicBezTo>
                    <a:pt x="3684" y="9324"/>
                    <a:pt x="3646" y="9261"/>
                    <a:pt x="3627" y="9245"/>
                  </a:cubicBezTo>
                  <a:cubicBezTo>
                    <a:pt x="3559" y="9168"/>
                    <a:pt x="3582" y="9129"/>
                    <a:pt x="3582" y="9092"/>
                  </a:cubicBezTo>
                  <a:cubicBezTo>
                    <a:pt x="3569" y="9103"/>
                    <a:pt x="3554" y="9121"/>
                    <a:pt x="3541" y="9121"/>
                  </a:cubicBezTo>
                  <a:cubicBezTo>
                    <a:pt x="3531" y="9121"/>
                    <a:pt x="3524" y="9114"/>
                    <a:pt x="3514" y="9092"/>
                  </a:cubicBezTo>
                  <a:cubicBezTo>
                    <a:pt x="3582" y="9072"/>
                    <a:pt x="3469" y="8956"/>
                    <a:pt x="3514" y="8937"/>
                  </a:cubicBezTo>
                  <a:cubicBezTo>
                    <a:pt x="3492" y="8918"/>
                    <a:pt x="3514" y="8861"/>
                    <a:pt x="3469" y="8861"/>
                  </a:cubicBezTo>
                  <a:lnTo>
                    <a:pt x="3482" y="8861"/>
                  </a:lnTo>
                  <a:cubicBezTo>
                    <a:pt x="3439" y="8847"/>
                    <a:pt x="3416" y="8771"/>
                    <a:pt x="3380" y="8706"/>
                  </a:cubicBezTo>
                  <a:cubicBezTo>
                    <a:pt x="3469" y="8706"/>
                    <a:pt x="3335" y="8630"/>
                    <a:pt x="3403" y="8572"/>
                  </a:cubicBezTo>
                  <a:cubicBezTo>
                    <a:pt x="3335" y="8572"/>
                    <a:pt x="3335" y="8458"/>
                    <a:pt x="3267" y="8458"/>
                  </a:cubicBezTo>
                  <a:cubicBezTo>
                    <a:pt x="3245" y="8400"/>
                    <a:pt x="3312" y="8400"/>
                    <a:pt x="3312" y="8380"/>
                  </a:cubicBezTo>
                  <a:lnTo>
                    <a:pt x="3290" y="8361"/>
                  </a:lnTo>
                  <a:cubicBezTo>
                    <a:pt x="3312" y="8322"/>
                    <a:pt x="3267" y="8208"/>
                    <a:pt x="3267" y="8149"/>
                  </a:cubicBezTo>
                  <a:lnTo>
                    <a:pt x="3199" y="8091"/>
                  </a:lnTo>
                  <a:lnTo>
                    <a:pt x="3222" y="8074"/>
                  </a:lnTo>
                  <a:cubicBezTo>
                    <a:pt x="3205" y="8074"/>
                    <a:pt x="3188" y="8040"/>
                    <a:pt x="3173" y="8040"/>
                  </a:cubicBezTo>
                  <a:cubicBezTo>
                    <a:pt x="3167" y="8040"/>
                    <a:pt x="3162" y="8045"/>
                    <a:pt x="3156" y="8054"/>
                  </a:cubicBezTo>
                  <a:lnTo>
                    <a:pt x="3156" y="8015"/>
                  </a:lnTo>
                  <a:cubicBezTo>
                    <a:pt x="3148" y="8017"/>
                    <a:pt x="3145" y="8019"/>
                    <a:pt x="3141" y="8019"/>
                  </a:cubicBezTo>
                  <a:cubicBezTo>
                    <a:pt x="3114" y="8019"/>
                    <a:pt x="3128" y="7969"/>
                    <a:pt x="3088" y="7919"/>
                  </a:cubicBezTo>
                  <a:cubicBezTo>
                    <a:pt x="3088" y="7909"/>
                    <a:pt x="3088" y="7904"/>
                    <a:pt x="3090" y="7904"/>
                  </a:cubicBezTo>
                  <a:cubicBezTo>
                    <a:pt x="3094" y="7904"/>
                    <a:pt x="3099" y="7909"/>
                    <a:pt x="3111" y="7919"/>
                  </a:cubicBezTo>
                  <a:cubicBezTo>
                    <a:pt x="3111" y="7880"/>
                    <a:pt x="3133" y="7899"/>
                    <a:pt x="3133" y="7880"/>
                  </a:cubicBezTo>
                  <a:cubicBezTo>
                    <a:pt x="3133" y="7882"/>
                    <a:pt x="3131" y="7883"/>
                    <a:pt x="3129" y="7883"/>
                  </a:cubicBezTo>
                  <a:cubicBezTo>
                    <a:pt x="3118" y="7883"/>
                    <a:pt x="3063" y="7841"/>
                    <a:pt x="3035" y="7841"/>
                  </a:cubicBezTo>
                  <a:cubicBezTo>
                    <a:pt x="3022" y="7841"/>
                    <a:pt x="3014" y="7852"/>
                    <a:pt x="3020" y="7880"/>
                  </a:cubicBezTo>
                  <a:cubicBezTo>
                    <a:pt x="2997" y="7880"/>
                    <a:pt x="2952" y="7843"/>
                    <a:pt x="2952" y="7804"/>
                  </a:cubicBezTo>
                  <a:lnTo>
                    <a:pt x="2997" y="7765"/>
                  </a:lnTo>
                  <a:lnTo>
                    <a:pt x="2931" y="7746"/>
                  </a:lnTo>
                  <a:cubicBezTo>
                    <a:pt x="2909" y="7707"/>
                    <a:pt x="2952" y="7670"/>
                    <a:pt x="2931" y="7631"/>
                  </a:cubicBezTo>
                  <a:cubicBezTo>
                    <a:pt x="2943" y="7651"/>
                    <a:pt x="2975" y="7670"/>
                    <a:pt x="3001" y="7670"/>
                  </a:cubicBezTo>
                  <a:cubicBezTo>
                    <a:pt x="3026" y="7670"/>
                    <a:pt x="3043" y="7651"/>
                    <a:pt x="3020" y="7593"/>
                  </a:cubicBezTo>
                  <a:cubicBezTo>
                    <a:pt x="3043" y="7651"/>
                    <a:pt x="3088" y="7670"/>
                    <a:pt x="3111" y="7688"/>
                  </a:cubicBezTo>
                  <a:cubicBezTo>
                    <a:pt x="3099" y="7678"/>
                    <a:pt x="3094" y="7673"/>
                    <a:pt x="3096" y="7673"/>
                  </a:cubicBezTo>
                  <a:cubicBezTo>
                    <a:pt x="3099" y="7673"/>
                    <a:pt x="3111" y="7678"/>
                    <a:pt x="3133" y="7688"/>
                  </a:cubicBezTo>
                  <a:cubicBezTo>
                    <a:pt x="3088" y="7612"/>
                    <a:pt x="3088" y="7670"/>
                    <a:pt x="3065" y="7593"/>
                  </a:cubicBezTo>
                  <a:cubicBezTo>
                    <a:pt x="3111" y="7593"/>
                    <a:pt x="3111" y="7554"/>
                    <a:pt x="3111" y="7496"/>
                  </a:cubicBezTo>
                  <a:lnTo>
                    <a:pt x="3088" y="7554"/>
                  </a:lnTo>
                  <a:cubicBezTo>
                    <a:pt x="3088" y="7554"/>
                    <a:pt x="3088" y="7535"/>
                    <a:pt x="3065" y="7535"/>
                  </a:cubicBezTo>
                  <a:cubicBezTo>
                    <a:pt x="3065" y="7554"/>
                    <a:pt x="3065" y="7573"/>
                    <a:pt x="3065" y="7573"/>
                  </a:cubicBezTo>
                  <a:cubicBezTo>
                    <a:pt x="3047" y="7556"/>
                    <a:pt x="2992" y="7510"/>
                    <a:pt x="2994" y="7486"/>
                  </a:cubicBezTo>
                  <a:cubicBezTo>
                    <a:pt x="2988" y="7496"/>
                    <a:pt x="2981" y="7501"/>
                    <a:pt x="2975" y="7501"/>
                  </a:cubicBezTo>
                  <a:cubicBezTo>
                    <a:pt x="2943" y="7501"/>
                    <a:pt x="2915" y="7391"/>
                    <a:pt x="2894" y="7391"/>
                  </a:cubicBezTo>
                  <a:cubicBezTo>
                    <a:pt x="2892" y="7391"/>
                    <a:pt x="2888" y="7394"/>
                    <a:pt x="2886" y="7401"/>
                  </a:cubicBezTo>
                  <a:cubicBezTo>
                    <a:pt x="2864" y="7401"/>
                    <a:pt x="2841" y="7343"/>
                    <a:pt x="2864" y="7323"/>
                  </a:cubicBezTo>
                  <a:cubicBezTo>
                    <a:pt x="2873" y="7341"/>
                    <a:pt x="2881" y="7347"/>
                    <a:pt x="2888" y="7347"/>
                  </a:cubicBezTo>
                  <a:cubicBezTo>
                    <a:pt x="2909" y="7347"/>
                    <a:pt x="2913" y="7265"/>
                    <a:pt x="2931" y="7265"/>
                  </a:cubicBezTo>
                  <a:cubicBezTo>
                    <a:pt x="2928" y="7263"/>
                    <a:pt x="2926" y="7263"/>
                    <a:pt x="2924" y="7263"/>
                  </a:cubicBezTo>
                  <a:cubicBezTo>
                    <a:pt x="2911" y="7263"/>
                    <a:pt x="2907" y="7307"/>
                    <a:pt x="2892" y="7307"/>
                  </a:cubicBezTo>
                  <a:cubicBezTo>
                    <a:pt x="2890" y="7307"/>
                    <a:pt x="2888" y="7307"/>
                    <a:pt x="2886" y="7304"/>
                  </a:cubicBezTo>
                  <a:cubicBezTo>
                    <a:pt x="2864" y="7265"/>
                    <a:pt x="2886" y="7228"/>
                    <a:pt x="2909" y="7209"/>
                  </a:cubicBezTo>
                  <a:lnTo>
                    <a:pt x="2909" y="7151"/>
                  </a:lnTo>
                  <a:cubicBezTo>
                    <a:pt x="2892" y="7151"/>
                    <a:pt x="2888" y="7191"/>
                    <a:pt x="2877" y="7191"/>
                  </a:cubicBezTo>
                  <a:cubicBezTo>
                    <a:pt x="2873" y="7191"/>
                    <a:pt x="2869" y="7186"/>
                    <a:pt x="2864" y="7170"/>
                  </a:cubicBezTo>
                  <a:cubicBezTo>
                    <a:pt x="2864" y="7151"/>
                    <a:pt x="2841" y="7092"/>
                    <a:pt x="2864" y="7092"/>
                  </a:cubicBezTo>
                  <a:cubicBezTo>
                    <a:pt x="2875" y="7097"/>
                    <a:pt x="2884" y="7099"/>
                    <a:pt x="2894" y="7099"/>
                  </a:cubicBezTo>
                  <a:cubicBezTo>
                    <a:pt x="2901" y="7099"/>
                    <a:pt x="2909" y="7097"/>
                    <a:pt x="2916" y="7097"/>
                  </a:cubicBezTo>
                  <a:cubicBezTo>
                    <a:pt x="2931" y="7097"/>
                    <a:pt x="2943" y="7102"/>
                    <a:pt x="2952" y="7131"/>
                  </a:cubicBezTo>
                  <a:cubicBezTo>
                    <a:pt x="2952" y="7099"/>
                    <a:pt x="2922" y="7002"/>
                    <a:pt x="2899" y="7002"/>
                  </a:cubicBezTo>
                  <a:cubicBezTo>
                    <a:pt x="2894" y="7002"/>
                    <a:pt x="2890" y="7007"/>
                    <a:pt x="2886" y="7017"/>
                  </a:cubicBezTo>
                  <a:lnTo>
                    <a:pt x="2864" y="6978"/>
                  </a:lnTo>
                  <a:cubicBezTo>
                    <a:pt x="2864" y="6991"/>
                    <a:pt x="2852" y="7039"/>
                    <a:pt x="2839" y="7039"/>
                  </a:cubicBezTo>
                  <a:cubicBezTo>
                    <a:pt x="2833" y="7039"/>
                    <a:pt x="2826" y="7028"/>
                    <a:pt x="2818" y="6997"/>
                  </a:cubicBezTo>
                  <a:lnTo>
                    <a:pt x="2773" y="6939"/>
                  </a:lnTo>
                  <a:lnTo>
                    <a:pt x="2796" y="6900"/>
                  </a:lnTo>
                  <a:cubicBezTo>
                    <a:pt x="2773" y="6900"/>
                    <a:pt x="2773" y="6900"/>
                    <a:pt x="2773" y="6862"/>
                  </a:cubicBezTo>
                  <a:cubicBezTo>
                    <a:pt x="2773" y="6862"/>
                    <a:pt x="2773" y="6844"/>
                    <a:pt x="2796" y="6844"/>
                  </a:cubicBezTo>
                  <a:cubicBezTo>
                    <a:pt x="2773" y="6766"/>
                    <a:pt x="2750" y="6766"/>
                    <a:pt x="2750" y="6766"/>
                  </a:cubicBezTo>
                  <a:cubicBezTo>
                    <a:pt x="2735" y="6737"/>
                    <a:pt x="2730" y="6720"/>
                    <a:pt x="2747" y="6720"/>
                  </a:cubicBezTo>
                  <a:cubicBezTo>
                    <a:pt x="2752" y="6720"/>
                    <a:pt x="2762" y="6723"/>
                    <a:pt x="2773" y="6728"/>
                  </a:cubicBezTo>
                  <a:cubicBezTo>
                    <a:pt x="2750" y="6670"/>
                    <a:pt x="2728" y="6574"/>
                    <a:pt x="2750" y="6516"/>
                  </a:cubicBezTo>
                  <a:cubicBezTo>
                    <a:pt x="2737" y="6500"/>
                    <a:pt x="2730" y="6494"/>
                    <a:pt x="2726" y="6494"/>
                  </a:cubicBezTo>
                  <a:cubicBezTo>
                    <a:pt x="2718" y="6494"/>
                    <a:pt x="2720" y="6508"/>
                    <a:pt x="2717" y="6508"/>
                  </a:cubicBezTo>
                  <a:cubicBezTo>
                    <a:pt x="2715" y="6508"/>
                    <a:pt x="2711" y="6505"/>
                    <a:pt x="2707" y="6497"/>
                  </a:cubicBezTo>
                  <a:cubicBezTo>
                    <a:pt x="2773" y="6421"/>
                    <a:pt x="2707" y="6247"/>
                    <a:pt x="2662" y="6132"/>
                  </a:cubicBezTo>
                  <a:cubicBezTo>
                    <a:pt x="2652" y="6140"/>
                    <a:pt x="2647" y="6144"/>
                    <a:pt x="2643" y="6144"/>
                  </a:cubicBezTo>
                  <a:cubicBezTo>
                    <a:pt x="2630" y="6144"/>
                    <a:pt x="2647" y="6094"/>
                    <a:pt x="2600" y="6076"/>
                  </a:cubicBezTo>
                  <a:cubicBezTo>
                    <a:pt x="2611" y="6073"/>
                    <a:pt x="2617" y="6021"/>
                    <a:pt x="2634" y="6021"/>
                  </a:cubicBezTo>
                  <a:cubicBezTo>
                    <a:pt x="2641" y="6021"/>
                    <a:pt x="2649" y="6029"/>
                    <a:pt x="2662" y="6055"/>
                  </a:cubicBezTo>
                  <a:lnTo>
                    <a:pt x="2639" y="5998"/>
                  </a:lnTo>
                  <a:cubicBezTo>
                    <a:pt x="2647" y="5989"/>
                    <a:pt x="2652" y="5984"/>
                    <a:pt x="2658" y="5984"/>
                  </a:cubicBezTo>
                  <a:cubicBezTo>
                    <a:pt x="2679" y="5984"/>
                    <a:pt x="2688" y="6050"/>
                    <a:pt x="2709" y="6050"/>
                  </a:cubicBezTo>
                  <a:cubicBezTo>
                    <a:pt x="2715" y="6050"/>
                    <a:pt x="2722" y="6045"/>
                    <a:pt x="2728" y="6035"/>
                  </a:cubicBezTo>
                  <a:cubicBezTo>
                    <a:pt x="2707" y="5960"/>
                    <a:pt x="2639" y="5901"/>
                    <a:pt x="2662" y="5826"/>
                  </a:cubicBezTo>
                  <a:cubicBezTo>
                    <a:pt x="2666" y="5827"/>
                    <a:pt x="2669" y="5827"/>
                    <a:pt x="2671" y="5827"/>
                  </a:cubicBezTo>
                  <a:cubicBezTo>
                    <a:pt x="2692" y="5827"/>
                    <a:pt x="2652" y="5764"/>
                    <a:pt x="2673" y="5764"/>
                  </a:cubicBezTo>
                  <a:cubicBezTo>
                    <a:pt x="2677" y="5764"/>
                    <a:pt x="2679" y="5766"/>
                    <a:pt x="2684" y="5768"/>
                  </a:cubicBezTo>
                  <a:cubicBezTo>
                    <a:pt x="2707" y="5787"/>
                    <a:pt x="2707" y="5806"/>
                    <a:pt x="2707" y="5843"/>
                  </a:cubicBezTo>
                  <a:lnTo>
                    <a:pt x="2728" y="5826"/>
                  </a:lnTo>
                  <a:cubicBezTo>
                    <a:pt x="2728" y="5671"/>
                    <a:pt x="2662" y="5787"/>
                    <a:pt x="2617" y="5690"/>
                  </a:cubicBezTo>
                  <a:cubicBezTo>
                    <a:pt x="2617" y="5671"/>
                    <a:pt x="2617" y="5671"/>
                    <a:pt x="2617" y="5651"/>
                  </a:cubicBezTo>
                  <a:cubicBezTo>
                    <a:pt x="2617" y="5651"/>
                    <a:pt x="2617" y="5651"/>
                    <a:pt x="2639" y="5632"/>
                  </a:cubicBezTo>
                  <a:cubicBezTo>
                    <a:pt x="2639" y="5671"/>
                    <a:pt x="2639" y="5651"/>
                    <a:pt x="2662" y="5671"/>
                  </a:cubicBezTo>
                  <a:cubicBezTo>
                    <a:pt x="2662" y="5667"/>
                    <a:pt x="2662" y="5661"/>
                    <a:pt x="2662" y="5651"/>
                  </a:cubicBezTo>
                  <a:lnTo>
                    <a:pt x="2684" y="5690"/>
                  </a:lnTo>
                  <a:cubicBezTo>
                    <a:pt x="2662" y="5651"/>
                    <a:pt x="2662" y="5651"/>
                    <a:pt x="2684" y="5632"/>
                  </a:cubicBezTo>
                  <a:cubicBezTo>
                    <a:pt x="2692" y="5663"/>
                    <a:pt x="2694" y="5669"/>
                    <a:pt x="2696" y="5669"/>
                  </a:cubicBezTo>
                  <a:cubicBezTo>
                    <a:pt x="2696" y="5669"/>
                    <a:pt x="2694" y="5667"/>
                    <a:pt x="2696" y="5667"/>
                  </a:cubicBezTo>
                  <a:cubicBezTo>
                    <a:pt x="2696" y="5667"/>
                    <a:pt x="2700" y="5671"/>
                    <a:pt x="2707" y="5690"/>
                  </a:cubicBezTo>
                  <a:cubicBezTo>
                    <a:pt x="2684" y="5632"/>
                    <a:pt x="2728" y="5671"/>
                    <a:pt x="2707" y="5614"/>
                  </a:cubicBezTo>
                  <a:cubicBezTo>
                    <a:pt x="2707" y="5614"/>
                    <a:pt x="2728" y="5651"/>
                    <a:pt x="2728" y="5671"/>
                  </a:cubicBezTo>
                  <a:lnTo>
                    <a:pt x="2728" y="5651"/>
                  </a:lnTo>
                  <a:cubicBezTo>
                    <a:pt x="2750" y="5671"/>
                    <a:pt x="2750" y="5671"/>
                    <a:pt x="2773" y="5690"/>
                  </a:cubicBezTo>
                  <a:lnTo>
                    <a:pt x="2773" y="5671"/>
                  </a:lnTo>
                  <a:cubicBezTo>
                    <a:pt x="2773" y="5651"/>
                    <a:pt x="2773" y="5651"/>
                    <a:pt x="2773" y="5632"/>
                  </a:cubicBezTo>
                  <a:cubicBezTo>
                    <a:pt x="2750" y="5595"/>
                    <a:pt x="2773" y="5614"/>
                    <a:pt x="2773" y="5595"/>
                  </a:cubicBezTo>
                  <a:cubicBezTo>
                    <a:pt x="2773" y="5614"/>
                    <a:pt x="2773" y="5614"/>
                    <a:pt x="2773" y="5632"/>
                  </a:cubicBezTo>
                  <a:cubicBezTo>
                    <a:pt x="2783" y="5632"/>
                    <a:pt x="2788" y="5635"/>
                    <a:pt x="2790" y="5640"/>
                  </a:cubicBezTo>
                  <a:cubicBezTo>
                    <a:pt x="2784" y="5609"/>
                    <a:pt x="2773" y="5569"/>
                    <a:pt x="2773" y="5556"/>
                  </a:cubicBezTo>
                  <a:lnTo>
                    <a:pt x="2773" y="5537"/>
                  </a:lnTo>
                  <a:cubicBezTo>
                    <a:pt x="2773" y="5534"/>
                    <a:pt x="2775" y="5532"/>
                    <a:pt x="2775" y="5532"/>
                  </a:cubicBezTo>
                  <a:cubicBezTo>
                    <a:pt x="2783" y="5532"/>
                    <a:pt x="2796" y="5556"/>
                    <a:pt x="2796" y="5556"/>
                  </a:cubicBezTo>
                  <a:cubicBezTo>
                    <a:pt x="2796" y="5556"/>
                    <a:pt x="2818" y="5632"/>
                    <a:pt x="2818" y="5632"/>
                  </a:cubicBezTo>
                  <a:cubicBezTo>
                    <a:pt x="2818" y="5632"/>
                    <a:pt x="2818" y="5651"/>
                    <a:pt x="2818" y="5671"/>
                  </a:cubicBezTo>
                  <a:cubicBezTo>
                    <a:pt x="2841" y="5671"/>
                    <a:pt x="2841" y="5671"/>
                    <a:pt x="2841" y="5690"/>
                  </a:cubicBezTo>
                  <a:cubicBezTo>
                    <a:pt x="2841" y="5671"/>
                    <a:pt x="2841" y="5671"/>
                    <a:pt x="2841" y="5651"/>
                  </a:cubicBezTo>
                  <a:cubicBezTo>
                    <a:pt x="2841" y="5651"/>
                    <a:pt x="2841" y="5640"/>
                    <a:pt x="2841" y="5632"/>
                  </a:cubicBezTo>
                  <a:cubicBezTo>
                    <a:pt x="2818" y="5575"/>
                    <a:pt x="2841" y="5575"/>
                    <a:pt x="2818" y="5556"/>
                  </a:cubicBezTo>
                  <a:cubicBezTo>
                    <a:pt x="2818" y="5546"/>
                    <a:pt x="2818" y="5542"/>
                    <a:pt x="2822" y="5542"/>
                  </a:cubicBezTo>
                  <a:cubicBezTo>
                    <a:pt x="2824" y="5542"/>
                    <a:pt x="2830" y="5546"/>
                    <a:pt x="2841" y="5556"/>
                  </a:cubicBezTo>
                  <a:cubicBezTo>
                    <a:pt x="2841" y="5563"/>
                    <a:pt x="2843" y="5569"/>
                    <a:pt x="2847" y="5575"/>
                  </a:cubicBezTo>
                  <a:cubicBezTo>
                    <a:pt x="2845" y="5575"/>
                    <a:pt x="2843" y="5575"/>
                    <a:pt x="2841" y="5575"/>
                  </a:cubicBezTo>
                  <a:cubicBezTo>
                    <a:pt x="2841" y="5595"/>
                    <a:pt x="2864" y="5614"/>
                    <a:pt x="2864" y="5614"/>
                  </a:cubicBezTo>
                  <a:cubicBezTo>
                    <a:pt x="2864" y="5601"/>
                    <a:pt x="2854" y="5588"/>
                    <a:pt x="2847" y="5575"/>
                  </a:cubicBezTo>
                  <a:cubicBezTo>
                    <a:pt x="2864" y="5579"/>
                    <a:pt x="2864" y="5596"/>
                    <a:pt x="2864" y="5614"/>
                  </a:cubicBezTo>
                  <a:lnTo>
                    <a:pt x="2886" y="5632"/>
                  </a:lnTo>
                  <a:cubicBezTo>
                    <a:pt x="2886" y="5614"/>
                    <a:pt x="2864" y="5595"/>
                    <a:pt x="2864" y="5595"/>
                  </a:cubicBezTo>
                  <a:cubicBezTo>
                    <a:pt x="2879" y="5595"/>
                    <a:pt x="2882" y="5585"/>
                    <a:pt x="2884" y="5585"/>
                  </a:cubicBezTo>
                  <a:cubicBezTo>
                    <a:pt x="2886" y="5585"/>
                    <a:pt x="2886" y="5588"/>
                    <a:pt x="2886" y="5595"/>
                  </a:cubicBezTo>
                  <a:cubicBezTo>
                    <a:pt x="2886" y="5632"/>
                    <a:pt x="2909" y="5651"/>
                    <a:pt x="2909" y="5671"/>
                  </a:cubicBezTo>
                  <a:cubicBezTo>
                    <a:pt x="2909" y="5651"/>
                    <a:pt x="2931" y="5651"/>
                    <a:pt x="2909" y="5614"/>
                  </a:cubicBezTo>
                  <a:cubicBezTo>
                    <a:pt x="2909" y="5614"/>
                    <a:pt x="2886" y="5575"/>
                    <a:pt x="2886" y="5575"/>
                  </a:cubicBezTo>
                  <a:lnTo>
                    <a:pt x="2886" y="5556"/>
                  </a:lnTo>
                  <a:cubicBezTo>
                    <a:pt x="2909" y="5556"/>
                    <a:pt x="2909" y="5575"/>
                    <a:pt x="2909" y="5575"/>
                  </a:cubicBezTo>
                  <a:cubicBezTo>
                    <a:pt x="2931" y="5575"/>
                    <a:pt x="2909" y="5556"/>
                    <a:pt x="2909" y="5556"/>
                  </a:cubicBezTo>
                  <a:cubicBezTo>
                    <a:pt x="2909" y="5550"/>
                    <a:pt x="2909" y="5548"/>
                    <a:pt x="2909" y="5548"/>
                  </a:cubicBezTo>
                  <a:cubicBezTo>
                    <a:pt x="2911" y="5548"/>
                    <a:pt x="2915" y="5561"/>
                    <a:pt x="2931" y="5575"/>
                  </a:cubicBezTo>
                  <a:cubicBezTo>
                    <a:pt x="2931" y="5575"/>
                    <a:pt x="2931" y="5575"/>
                    <a:pt x="2952" y="5595"/>
                  </a:cubicBezTo>
                  <a:cubicBezTo>
                    <a:pt x="2952" y="5575"/>
                    <a:pt x="2952" y="5575"/>
                    <a:pt x="2952" y="5556"/>
                  </a:cubicBezTo>
                  <a:cubicBezTo>
                    <a:pt x="2962" y="5579"/>
                    <a:pt x="2967" y="5587"/>
                    <a:pt x="2971" y="5587"/>
                  </a:cubicBezTo>
                  <a:cubicBezTo>
                    <a:pt x="2979" y="5587"/>
                    <a:pt x="2984" y="5567"/>
                    <a:pt x="2997" y="5556"/>
                  </a:cubicBezTo>
                  <a:cubicBezTo>
                    <a:pt x="2986" y="5527"/>
                    <a:pt x="2986" y="5527"/>
                    <a:pt x="2986" y="5527"/>
                  </a:cubicBezTo>
                  <a:cubicBezTo>
                    <a:pt x="2986" y="5527"/>
                    <a:pt x="2986" y="5527"/>
                    <a:pt x="2981" y="5509"/>
                  </a:cubicBezTo>
                  <a:cubicBezTo>
                    <a:pt x="2990" y="5525"/>
                    <a:pt x="3016" y="5540"/>
                    <a:pt x="2997" y="5556"/>
                  </a:cubicBezTo>
                  <a:lnTo>
                    <a:pt x="3020" y="5556"/>
                  </a:lnTo>
                  <a:cubicBezTo>
                    <a:pt x="3020" y="5575"/>
                    <a:pt x="2997" y="5575"/>
                    <a:pt x="3043" y="5614"/>
                  </a:cubicBezTo>
                  <a:cubicBezTo>
                    <a:pt x="3043" y="5614"/>
                    <a:pt x="3026" y="5571"/>
                    <a:pt x="3035" y="5571"/>
                  </a:cubicBezTo>
                  <a:cubicBezTo>
                    <a:pt x="3037" y="5571"/>
                    <a:pt x="3039" y="5572"/>
                    <a:pt x="3043" y="5575"/>
                  </a:cubicBezTo>
                  <a:cubicBezTo>
                    <a:pt x="3048" y="5585"/>
                    <a:pt x="3052" y="5588"/>
                    <a:pt x="3054" y="5588"/>
                  </a:cubicBezTo>
                  <a:cubicBezTo>
                    <a:pt x="3056" y="5588"/>
                    <a:pt x="3054" y="5580"/>
                    <a:pt x="3056" y="5580"/>
                  </a:cubicBezTo>
                  <a:cubicBezTo>
                    <a:pt x="3056" y="5580"/>
                    <a:pt x="3060" y="5584"/>
                    <a:pt x="3065" y="5593"/>
                  </a:cubicBezTo>
                  <a:cubicBezTo>
                    <a:pt x="3056" y="5579"/>
                    <a:pt x="3043" y="5558"/>
                    <a:pt x="3043" y="5537"/>
                  </a:cubicBezTo>
                  <a:cubicBezTo>
                    <a:pt x="3065" y="5537"/>
                    <a:pt x="3065" y="5575"/>
                    <a:pt x="3088" y="5595"/>
                  </a:cubicBezTo>
                  <a:cubicBezTo>
                    <a:pt x="3088" y="5595"/>
                    <a:pt x="3088" y="5575"/>
                    <a:pt x="3088" y="5575"/>
                  </a:cubicBezTo>
                  <a:cubicBezTo>
                    <a:pt x="3088" y="5575"/>
                    <a:pt x="3067" y="5538"/>
                    <a:pt x="3065" y="5537"/>
                  </a:cubicBezTo>
                  <a:cubicBezTo>
                    <a:pt x="3071" y="5546"/>
                    <a:pt x="3073" y="5550"/>
                    <a:pt x="3075" y="5550"/>
                  </a:cubicBezTo>
                  <a:cubicBezTo>
                    <a:pt x="3079" y="5550"/>
                    <a:pt x="3065" y="5517"/>
                    <a:pt x="3065" y="5517"/>
                  </a:cubicBezTo>
                  <a:cubicBezTo>
                    <a:pt x="3054" y="5488"/>
                    <a:pt x="3054" y="5488"/>
                    <a:pt x="3052" y="5488"/>
                  </a:cubicBezTo>
                  <a:cubicBezTo>
                    <a:pt x="3048" y="5488"/>
                    <a:pt x="3043" y="5488"/>
                    <a:pt x="3020" y="5459"/>
                  </a:cubicBezTo>
                  <a:cubicBezTo>
                    <a:pt x="3020" y="5475"/>
                    <a:pt x="3035" y="5503"/>
                    <a:pt x="3030" y="5503"/>
                  </a:cubicBezTo>
                  <a:cubicBezTo>
                    <a:pt x="3028" y="5503"/>
                    <a:pt x="3024" y="5501"/>
                    <a:pt x="3020" y="5498"/>
                  </a:cubicBezTo>
                  <a:cubicBezTo>
                    <a:pt x="3020" y="5479"/>
                    <a:pt x="3020" y="5479"/>
                    <a:pt x="3020" y="5479"/>
                  </a:cubicBezTo>
                  <a:cubicBezTo>
                    <a:pt x="3020" y="5488"/>
                    <a:pt x="3014" y="5488"/>
                    <a:pt x="3013" y="5488"/>
                  </a:cubicBezTo>
                  <a:cubicBezTo>
                    <a:pt x="3013" y="5488"/>
                    <a:pt x="3013" y="5488"/>
                    <a:pt x="3013" y="5488"/>
                  </a:cubicBezTo>
                  <a:cubicBezTo>
                    <a:pt x="2997" y="5469"/>
                    <a:pt x="2996" y="5440"/>
                    <a:pt x="2975" y="5440"/>
                  </a:cubicBezTo>
                  <a:lnTo>
                    <a:pt x="2988" y="5474"/>
                  </a:lnTo>
                  <a:cubicBezTo>
                    <a:pt x="2982" y="5466"/>
                    <a:pt x="2975" y="5459"/>
                    <a:pt x="2975" y="5459"/>
                  </a:cubicBezTo>
                  <a:cubicBezTo>
                    <a:pt x="2975" y="5440"/>
                    <a:pt x="2952" y="5421"/>
                    <a:pt x="2975" y="5421"/>
                  </a:cubicBezTo>
                  <a:cubicBezTo>
                    <a:pt x="2964" y="5406"/>
                    <a:pt x="2956" y="5400"/>
                    <a:pt x="2952" y="5400"/>
                  </a:cubicBezTo>
                  <a:cubicBezTo>
                    <a:pt x="2941" y="5400"/>
                    <a:pt x="2952" y="5446"/>
                    <a:pt x="2952" y="5459"/>
                  </a:cubicBezTo>
                  <a:cubicBezTo>
                    <a:pt x="2931" y="5459"/>
                    <a:pt x="2952" y="5440"/>
                    <a:pt x="2931" y="5421"/>
                  </a:cubicBezTo>
                  <a:cubicBezTo>
                    <a:pt x="2931" y="5430"/>
                    <a:pt x="2931" y="5435"/>
                    <a:pt x="2928" y="5435"/>
                  </a:cubicBezTo>
                  <a:cubicBezTo>
                    <a:pt x="2926" y="5435"/>
                    <a:pt x="2920" y="5430"/>
                    <a:pt x="2909" y="5421"/>
                  </a:cubicBezTo>
                  <a:cubicBezTo>
                    <a:pt x="2909" y="5403"/>
                    <a:pt x="2886" y="5383"/>
                    <a:pt x="2886" y="5383"/>
                  </a:cubicBezTo>
                  <a:lnTo>
                    <a:pt x="2864" y="5383"/>
                  </a:lnTo>
                  <a:lnTo>
                    <a:pt x="2864" y="5364"/>
                  </a:lnTo>
                  <a:cubicBezTo>
                    <a:pt x="2864" y="5364"/>
                    <a:pt x="2864" y="5398"/>
                    <a:pt x="2856" y="5398"/>
                  </a:cubicBezTo>
                  <a:cubicBezTo>
                    <a:pt x="2854" y="5398"/>
                    <a:pt x="2849" y="5390"/>
                    <a:pt x="2841" y="5364"/>
                  </a:cubicBezTo>
                  <a:cubicBezTo>
                    <a:pt x="2841" y="5403"/>
                    <a:pt x="2818" y="5383"/>
                    <a:pt x="2818" y="5421"/>
                  </a:cubicBezTo>
                  <a:cubicBezTo>
                    <a:pt x="2818" y="5383"/>
                    <a:pt x="2796" y="5383"/>
                    <a:pt x="2796" y="5364"/>
                  </a:cubicBezTo>
                  <a:cubicBezTo>
                    <a:pt x="2792" y="5359"/>
                    <a:pt x="2788" y="5358"/>
                    <a:pt x="2788" y="5358"/>
                  </a:cubicBezTo>
                  <a:cubicBezTo>
                    <a:pt x="2783" y="5358"/>
                    <a:pt x="2796" y="5383"/>
                    <a:pt x="2796" y="5383"/>
                  </a:cubicBezTo>
                  <a:cubicBezTo>
                    <a:pt x="2773" y="5383"/>
                    <a:pt x="2773" y="5345"/>
                    <a:pt x="2773" y="5325"/>
                  </a:cubicBezTo>
                  <a:lnTo>
                    <a:pt x="2773" y="5364"/>
                  </a:lnTo>
                  <a:cubicBezTo>
                    <a:pt x="2750" y="5345"/>
                    <a:pt x="2750" y="5325"/>
                    <a:pt x="2750" y="5325"/>
                  </a:cubicBezTo>
                  <a:cubicBezTo>
                    <a:pt x="2750" y="5332"/>
                    <a:pt x="2750" y="5338"/>
                    <a:pt x="2750" y="5345"/>
                  </a:cubicBezTo>
                  <a:lnTo>
                    <a:pt x="2728" y="5364"/>
                  </a:lnTo>
                  <a:cubicBezTo>
                    <a:pt x="2726" y="5366"/>
                    <a:pt x="2722" y="5367"/>
                    <a:pt x="2720" y="5367"/>
                  </a:cubicBezTo>
                  <a:cubicBezTo>
                    <a:pt x="2711" y="5367"/>
                    <a:pt x="2707" y="5351"/>
                    <a:pt x="2700" y="5340"/>
                  </a:cubicBezTo>
                  <a:lnTo>
                    <a:pt x="2707" y="5345"/>
                  </a:lnTo>
                  <a:cubicBezTo>
                    <a:pt x="2703" y="5338"/>
                    <a:pt x="2700" y="5335"/>
                    <a:pt x="2698" y="5333"/>
                  </a:cubicBezTo>
                  <a:cubicBezTo>
                    <a:pt x="2694" y="5329"/>
                    <a:pt x="2690" y="5325"/>
                    <a:pt x="2684" y="5325"/>
                  </a:cubicBezTo>
                  <a:lnTo>
                    <a:pt x="2694" y="5333"/>
                  </a:lnTo>
                  <a:cubicBezTo>
                    <a:pt x="2684" y="5337"/>
                    <a:pt x="2681" y="5367"/>
                    <a:pt x="2667" y="5367"/>
                  </a:cubicBezTo>
                  <a:cubicBezTo>
                    <a:pt x="2666" y="5367"/>
                    <a:pt x="2664" y="5366"/>
                    <a:pt x="2662" y="5364"/>
                  </a:cubicBezTo>
                  <a:cubicBezTo>
                    <a:pt x="2684" y="5345"/>
                    <a:pt x="2662" y="5325"/>
                    <a:pt x="2662" y="5325"/>
                  </a:cubicBezTo>
                  <a:cubicBezTo>
                    <a:pt x="2662" y="5345"/>
                    <a:pt x="2639" y="5345"/>
                    <a:pt x="2639" y="5364"/>
                  </a:cubicBezTo>
                  <a:cubicBezTo>
                    <a:pt x="2617" y="5325"/>
                    <a:pt x="2617" y="5325"/>
                    <a:pt x="2594" y="5306"/>
                  </a:cubicBezTo>
                  <a:cubicBezTo>
                    <a:pt x="2594" y="5306"/>
                    <a:pt x="2594" y="5325"/>
                    <a:pt x="2594" y="5345"/>
                  </a:cubicBezTo>
                  <a:cubicBezTo>
                    <a:pt x="2594" y="5335"/>
                    <a:pt x="2594" y="5335"/>
                    <a:pt x="2590" y="5335"/>
                  </a:cubicBezTo>
                  <a:cubicBezTo>
                    <a:pt x="2588" y="5335"/>
                    <a:pt x="2583" y="5335"/>
                    <a:pt x="2571" y="5325"/>
                  </a:cubicBezTo>
                  <a:cubicBezTo>
                    <a:pt x="2583" y="5335"/>
                    <a:pt x="2583" y="5335"/>
                    <a:pt x="2581" y="5335"/>
                  </a:cubicBezTo>
                  <a:cubicBezTo>
                    <a:pt x="2577" y="5335"/>
                    <a:pt x="2571" y="5335"/>
                    <a:pt x="2571" y="5345"/>
                  </a:cubicBezTo>
                  <a:lnTo>
                    <a:pt x="2571" y="5364"/>
                  </a:lnTo>
                  <a:cubicBezTo>
                    <a:pt x="2566" y="5346"/>
                    <a:pt x="2562" y="5342"/>
                    <a:pt x="2562" y="5342"/>
                  </a:cubicBezTo>
                  <a:cubicBezTo>
                    <a:pt x="2560" y="5342"/>
                    <a:pt x="2562" y="5356"/>
                    <a:pt x="2558" y="5356"/>
                  </a:cubicBezTo>
                  <a:cubicBezTo>
                    <a:pt x="2556" y="5356"/>
                    <a:pt x="2554" y="5353"/>
                    <a:pt x="2549" y="5345"/>
                  </a:cubicBezTo>
                  <a:lnTo>
                    <a:pt x="2526" y="5345"/>
                  </a:lnTo>
                  <a:cubicBezTo>
                    <a:pt x="2526" y="5345"/>
                    <a:pt x="2526" y="5325"/>
                    <a:pt x="2526" y="5325"/>
                  </a:cubicBezTo>
                  <a:lnTo>
                    <a:pt x="2503" y="5325"/>
                  </a:lnTo>
                  <a:lnTo>
                    <a:pt x="2503" y="5345"/>
                  </a:lnTo>
                  <a:cubicBezTo>
                    <a:pt x="2503" y="5330"/>
                    <a:pt x="2503" y="5327"/>
                    <a:pt x="2503" y="5327"/>
                  </a:cubicBezTo>
                  <a:cubicBezTo>
                    <a:pt x="2502" y="5327"/>
                    <a:pt x="2500" y="5332"/>
                    <a:pt x="2494" y="5332"/>
                  </a:cubicBezTo>
                  <a:cubicBezTo>
                    <a:pt x="2490" y="5332"/>
                    <a:pt x="2486" y="5330"/>
                    <a:pt x="2481" y="5325"/>
                  </a:cubicBezTo>
                  <a:lnTo>
                    <a:pt x="2473" y="5325"/>
                  </a:lnTo>
                  <a:cubicBezTo>
                    <a:pt x="2477" y="5335"/>
                    <a:pt x="2481" y="5345"/>
                    <a:pt x="2481" y="5345"/>
                  </a:cubicBezTo>
                  <a:cubicBezTo>
                    <a:pt x="2481" y="5356"/>
                    <a:pt x="2481" y="5364"/>
                    <a:pt x="2481" y="5364"/>
                  </a:cubicBezTo>
                  <a:cubicBezTo>
                    <a:pt x="2481" y="5364"/>
                    <a:pt x="2460" y="5345"/>
                    <a:pt x="2481" y="5345"/>
                  </a:cubicBezTo>
                  <a:lnTo>
                    <a:pt x="2460" y="5345"/>
                  </a:lnTo>
                  <a:cubicBezTo>
                    <a:pt x="2437" y="5345"/>
                    <a:pt x="2437" y="5325"/>
                    <a:pt x="2437" y="5325"/>
                  </a:cubicBezTo>
                  <a:cubicBezTo>
                    <a:pt x="2437" y="5335"/>
                    <a:pt x="2437" y="5335"/>
                    <a:pt x="2434" y="5335"/>
                  </a:cubicBezTo>
                  <a:cubicBezTo>
                    <a:pt x="2432" y="5335"/>
                    <a:pt x="2426" y="5335"/>
                    <a:pt x="2415" y="5345"/>
                  </a:cubicBezTo>
                  <a:lnTo>
                    <a:pt x="2392" y="5345"/>
                  </a:lnTo>
                  <a:lnTo>
                    <a:pt x="2392" y="5325"/>
                  </a:lnTo>
                  <a:cubicBezTo>
                    <a:pt x="2392" y="5329"/>
                    <a:pt x="2392" y="5329"/>
                    <a:pt x="2390" y="5329"/>
                  </a:cubicBezTo>
                  <a:cubicBezTo>
                    <a:pt x="2386" y="5329"/>
                    <a:pt x="2379" y="5312"/>
                    <a:pt x="2373" y="5312"/>
                  </a:cubicBezTo>
                  <a:cubicBezTo>
                    <a:pt x="2371" y="5312"/>
                    <a:pt x="2370" y="5316"/>
                    <a:pt x="2370" y="5325"/>
                  </a:cubicBezTo>
                  <a:cubicBezTo>
                    <a:pt x="2370" y="5325"/>
                    <a:pt x="2370" y="5306"/>
                    <a:pt x="2370" y="5306"/>
                  </a:cubicBezTo>
                  <a:cubicBezTo>
                    <a:pt x="2370" y="5314"/>
                    <a:pt x="2368" y="5317"/>
                    <a:pt x="2364" y="5317"/>
                  </a:cubicBezTo>
                  <a:cubicBezTo>
                    <a:pt x="2356" y="5317"/>
                    <a:pt x="2345" y="5303"/>
                    <a:pt x="2341" y="5303"/>
                  </a:cubicBezTo>
                  <a:cubicBezTo>
                    <a:pt x="2339" y="5303"/>
                    <a:pt x="2339" y="5306"/>
                    <a:pt x="2343" y="5312"/>
                  </a:cubicBezTo>
                  <a:cubicBezTo>
                    <a:pt x="2336" y="5304"/>
                    <a:pt x="2324" y="5301"/>
                    <a:pt x="2324" y="5287"/>
                  </a:cubicBezTo>
                  <a:lnTo>
                    <a:pt x="2324" y="5306"/>
                  </a:lnTo>
                  <a:cubicBezTo>
                    <a:pt x="2315" y="5283"/>
                    <a:pt x="2311" y="5279"/>
                    <a:pt x="2305" y="5279"/>
                  </a:cubicBezTo>
                  <a:cubicBezTo>
                    <a:pt x="2302" y="5279"/>
                    <a:pt x="2300" y="5282"/>
                    <a:pt x="2294" y="5282"/>
                  </a:cubicBezTo>
                  <a:cubicBezTo>
                    <a:pt x="2290" y="5282"/>
                    <a:pt x="2287" y="5279"/>
                    <a:pt x="2279" y="5267"/>
                  </a:cubicBezTo>
                  <a:lnTo>
                    <a:pt x="2302" y="5306"/>
                  </a:lnTo>
                  <a:cubicBezTo>
                    <a:pt x="2302" y="5325"/>
                    <a:pt x="2298" y="5333"/>
                    <a:pt x="2290" y="5333"/>
                  </a:cubicBezTo>
                  <a:cubicBezTo>
                    <a:pt x="2273" y="5333"/>
                    <a:pt x="2245" y="5298"/>
                    <a:pt x="2224" y="5298"/>
                  </a:cubicBezTo>
                  <a:cubicBezTo>
                    <a:pt x="2221" y="5298"/>
                    <a:pt x="2215" y="5300"/>
                    <a:pt x="2213" y="5306"/>
                  </a:cubicBezTo>
                  <a:lnTo>
                    <a:pt x="2213" y="5325"/>
                  </a:lnTo>
                  <a:cubicBezTo>
                    <a:pt x="2190" y="5287"/>
                    <a:pt x="2213" y="5287"/>
                    <a:pt x="2190" y="5267"/>
                  </a:cubicBezTo>
                  <a:cubicBezTo>
                    <a:pt x="2190" y="5287"/>
                    <a:pt x="2213" y="5325"/>
                    <a:pt x="2190" y="5325"/>
                  </a:cubicBezTo>
                  <a:cubicBezTo>
                    <a:pt x="2190" y="5306"/>
                    <a:pt x="2190" y="5306"/>
                    <a:pt x="2190" y="5306"/>
                  </a:cubicBezTo>
                  <a:cubicBezTo>
                    <a:pt x="2190" y="5319"/>
                    <a:pt x="2179" y="5333"/>
                    <a:pt x="2172" y="5333"/>
                  </a:cubicBezTo>
                  <a:cubicBezTo>
                    <a:pt x="2170" y="5333"/>
                    <a:pt x="2168" y="5330"/>
                    <a:pt x="2168" y="5325"/>
                  </a:cubicBezTo>
                  <a:cubicBezTo>
                    <a:pt x="2168" y="5345"/>
                    <a:pt x="2145" y="5345"/>
                    <a:pt x="2145" y="5345"/>
                  </a:cubicBezTo>
                  <a:cubicBezTo>
                    <a:pt x="2122" y="5325"/>
                    <a:pt x="2145" y="5325"/>
                    <a:pt x="2145" y="5325"/>
                  </a:cubicBezTo>
                  <a:cubicBezTo>
                    <a:pt x="2130" y="5325"/>
                    <a:pt x="2124" y="5317"/>
                    <a:pt x="2122" y="5317"/>
                  </a:cubicBezTo>
                  <a:cubicBezTo>
                    <a:pt x="2122" y="5317"/>
                    <a:pt x="2122" y="5319"/>
                    <a:pt x="2122" y="5325"/>
                  </a:cubicBezTo>
                  <a:lnTo>
                    <a:pt x="2122" y="5306"/>
                  </a:lnTo>
                  <a:cubicBezTo>
                    <a:pt x="2122" y="5306"/>
                    <a:pt x="2117" y="5311"/>
                    <a:pt x="2111" y="5311"/>
                  </a:cubicBezTo>
                  <a:cubicBezTo>
                    <a:pt x="2106" y="5311"/>
                    <a:pt x="2100" y="5306"/>
                    <a:pt x="2100" y="5287"/>
                  </a:cubicBezTo>
                  <a:cubicBezTo>
                    <a:pt x="2100" y="5306"/>
                    <a:pt x="2100" y="5325"/>
                    <a:pt x="2100" y="5325"/>
                  </a:cubicBezTo>
                  <a:cubicBezTo>
                    <a:pt x="2094" y="5316"/>
                    <a:pt x="2090" y="5312"/>
                    <a:pt x="2090" y="5312"/>
                  </a:cubicBezTo>
                  <a:cubicBezTo>
                    <a:pt x="2087" y="5312"/>
                    <a:pt x="2090" y="5329"/>
                    <a:pt x="2085" y="5329"/>
                  </a:cubicBezTo>
                  <a:cubicBezTo>
                    <a:pt x="2083" y="5329"/>
                    <a:pt x="2081" y="5329"/>
                    <a:pt x="2077" y="5325"/>
                  </a:cubicBezTo>
                  <a:cubicBezTo>
                    <a:pt x="2077" y="5332"/>
                    <a:pt x="2077" y="5338"/>
                    <a:pt x="2077" y="5345"/>
                  </a:cubicBezTo>
                  <a:lnTo>
                    <a:pt x="2055" y="5325"/>
                  </a:lnTo>
                  <a:lnTo>
                    <a:pt x="2055" y="5345"/>
                  </a:lnTo>
                  <a:cubicBezTo>
                    <a:pt x="2049" y="5333"/>
                    <a:pt x="2045" y="5330"/>
                    <a:pt x="2041" y="5330"/>
                  </a:cubicBezTo>
                  <a:cubicBezTo>
                    <a:pt x="2036" y="5330"/>
                    <a:pt x="2034" y="5340"/>
                    <a:pt x="2034" y="5340"/>
                  </a:cubicBezTo>
                  <a:cubicBezTo>
                    <a:pt x="2032" y="5340"/>
                    <a:pt x="2032" y="5337"/>
                    <a:pt x="2032" y="5325"/>
                  </a:cubicBezTo>
                  <a:cubicBezTo>
                    <a:pt x="2009" y="5325"/>
                    <a:pt x="2032" y="5345"/>
                    <a:pt x="2032" y="5364"/>
                  </a:cubicBezTo>
                  <a:cubicBezTo>
                    <a:pt x="2021" y="5354"/>
                    <a:pt x="2021" y="5354"/>
                    <a:pt x="2021" y="5354"/>
                  </a:cubicBezTo>
                  <a:cubicBezTo>
                    <a:pt x="2021" y="5354"/>
                    <a:pt x="2021" y="5354"/>
                    <a:pt x="2009" y="5345"/>
                  </a:cubicBezTo>
                  <a:lnTo>
                    <a:pt x="2009" y="5306"/>
                  </a:lnTo>
                  <a:cubicBezTo>
                    <a:pt x="1989" y="5325"/>
                    <a:pt x="2009" y="5345"/>
                    <a:pt x="2009" y="5364"/>
                  </a:cubicBezTo>
                  <a:cubicBezTo>
                    <a:pt x="2009" y="5364"/>
                    <a:pt x="1989" y="5364"/>
                    <a:pt x="1989" y="5345"/>
                  </a:cubicBezTo>
                  <a:cubicBezTo>
                    <a:pt x="1972" y="5345"/>
                    <a:pt x="1955" y="5304"/>
                    <a:pt x="1947" y="5304"/>
                  </a:cubicBezTo>
                  <a:cubicBezTo>
                    <a:pt x="1945" y="5304"/>
                    <a:pt x="1943" y="5309"/>
                    <a:pt x="1943" y="5325"/>
                  </a:cubicBezTo>
                  <a:cubicBezTo>
                    <a:pt x="1943" y="5306"/>
                    <a:pt x="1943" y="5306"/>
                    <a:pt x="1943" y="5306"/>
                  </a:cubicBezTo>
                  <a:lnTo>
                    <a:pt x="1921" y="5306"/>
                  </a:lnTo>
                  <a:cubicBezTo>
                    <a:pt x="1898" y="5306"/>
                    <a:pt x="1875" y="5306"/>
                    <a:pt x="1875" y="5325"/>
                  </a:cubicBezTo>
                  <a:lnTo>
                    <a:pt x="1875" y="5306"/>
                  </a:lnTo>
                  <a:cubicBezTo>
                    <a:pt x="1875" y="5321"/>
                    <a:pt x="1872" y="5324"/>
                    <a:pt x="1868" y="5324"/>
                  </a:cubicBezTo>
                  <a:cubicBezTo>
                    <a:pt x="1864" y="5324"/>
                    <a:pt x="1858" y="5319"/>
                    <a:pt x="1857" y="5319"/>
                  </a:cubicBezTo>
                  <a:cubicBezTo>
                    <a:pt x="1855" y="5319"/>
                    <a:pt x="1853" y="5321"/>
                    <a:pt x="1853" y="5325"/>
                  </a:cubicBezTo>
                  <a:lnTo>
                    <a:pt x="1830" y="5325"/>
                  </a:lnTo>
                  <a:lnTo>
                    <a:pt x="1830" y="5306"/>
                  </a:lnTo>
                  <a:cubicBezTo>
                    <a:pt x="1830" y="5314"/>
                    <a:pt x="1830" y="5317"/>
                    <a:pt x="1828" y="5317"/>
                  </a:cubicBezTo>
                  <a:cubicBezTo>
                    <a:pt x="1823" y="5317"/>
                    <a:pt x="1811" y="5283"/>
                    <a:pt x="1809" y="5283"/>
                  </a:cubicBezTo>
                  <a:cubicBezTo>
                    <a:pt x="1808" y="5283"/>
                    <a:pt x="1808" y="5285"/>
                    <a:pt x="1808" y="5287"/>
                  </a:cubicBezTo>
                  <a:cubicBezTo>
                    <a:pt x="1808" y="5300"/>
                    <a:pt x="1808" y="5312"/>
                    <a:pt x="1808" y="5325"/>
                  </a:cubicBezTo>
                  <a:cubicBezTo>
                    <a:pt x="1792" y="5325"/>
                    <a:pt x="1798" y="5333"/>
                    <a:pt x="1796" y="5333"/>
                  </a:cubicBezTo>
                  <a:cubicBezTo>
                    <a:pt x="1796" y="5333"/>
                    <a:pt x="1792" y="5332"/>
                    <a:pt x="1785" y="5325"/>
                  </a:cubicBezTo>
                  <a:cubicBezTo>
                    <a:pt x="1785" y="5325"/>
                    <a:pt x="1785" y="5325"/>
                    <a:pt x="1762" y="5345"/>
                  </a:cubicBezTo>
                  <a:lnTo>
                    <a:pt x="1762" y="5325"/>
                  </a:lnTo>
                  <a:cubicBezTo>
                    <a:pt x="1762" y="5333"/>
                    <a:pt x="1762" y="5337"/>
                    <a:pt x="1760" y="5337"/>
                  </a:cubicBezTo>
                  <a:cubicBezTo>
                    <a:pt x="1759" y="5337"/>
                    <a:pt x="1755" y="5329"/>
                    <a:pt x="1753" y="5329"/>
                  </a:cubicBezTo>
                  <a:cubicBezTo>
                    <a:pt x="1753" y="5329"/>
                    <a:pt x="1755" y="5335"/>
                    <a:pt x="1762" y="5364"/>
                  </a:cubicBezTo>
                  <a:cubicBezTo>
                    <a:pt x="1742" y="5345"/>
                    <a:pt x="1742" y="5364"/>
                    <a:pt x="1742" y="5325"/>
                  </a:cubicBezTo>
                  <a:cubicBezTo>
                    <a:pt x="1719" y="5345"/>
                    <a:pt x="1719" y="5364"/>
                    <a:pt x="1696" y="5383"/>
                  </a:cubicBezTo>
                  <a:cubicBezTo>
                    <a:pt x="1677" y="5383"/>
                    <a:pt x="1642" y="5340"/>
                    <a:pt x="1617" y="5340"/>
                  </a:cubicBezTo>
                  <a:cubicBezTo>
                    <a:pt x="1613" y="5340"/>
                    <a:pt x="1610" y="5342"/>
                    <a:pt x="1606" y="5345"/>
                  </a:cubicBezTo>
                  <a:lnTo>
                    <a:pt x="1538" y="5345"/>
                  </a:lnTo>
                  <a:cubicBezTo>
                    <a:pt x="1538" y="5359"/>
                    <a:pt x="1538" y="5388"/>
                    <a:pt x="1527" y="5388"/>
                  </a:cubicBezTo>
                  <a:cubicBezTo>
                    <a:pt x="1525" y="5388"/>
                    <a:pt x="1521" y="5387"/>
                    <a:pt x="1515" y="5383"/>
                  </a:cubicBezTo>
                  <a:cubicBezTo>
                    <a:pt x="1515" y="5396"/>
                    <a:pt x="1506" y="5409"/>
                    <a:pt x="1491" y="5409"/>
                  </a:cubicBezTo>
                  <a:cubicBezTo>
                    <a:pt x="1485" y="5409"/>
                    <a:pt x="1478" y="5408"/>
                    <a:pt x="1472" y="5403"/>
                  </a:cubicBezTo>
                  <a:cubicBezTo>
                    <a:pt x="1472" y="5414"/>
                    <a:pt x="1470" y="5419"/>
                    <a:pt x="1466" y="5419"/>
                  </a:cubicBezTo>
                  <a:cubicBezTo>
                    <a:pt x="1459" y="5419"/>
                    <a:pt x="1449" y="5396"/>
                    <a:pt x="1449" y="5383"/>
                  </a:cubicBezTo>
                  <a:cubicBezTo>
                    <a:pt x="1449" y="5383"/>
                    <a:pt x="1459" y="5400"/>
                    <a:pt x="1466" y="5400"/>
                  </a:cubicBezTo>
                  <a:cubicBezTo>
                    <a:pt x="1466" y="5400"/>
                    <a:pt x="1466" y="5400"/>
                    <a:pt x="1468" y="5400"/>
                  </a:cubicBezTo>
                  <a:lnTo>
                    <a:pt x="1472" y="5403"/>
                  </a:lnTo>
                  <a:cubicBezTo>
                    <a:pt x="1472" y="5403"/>
                    <a:pt x="1472" y="5383"/>
                    <a:pt x="1472" y="5383"/>
                  </a:cubicBezTo>
                  <a:cubicBezTo>
                    <a:pt x="1472" y="5393"/>
                    <a:pt x="1470" y="5398"/>
                    <a:pt x="1468" y="5400"/>
                  </a:cubicBezTo>
                  <a:lnTo>
                    <a:pt x="1449" y="5383"/>
                  </a:lnTo>
                  <a:lnTo>
                    <a:pt x="1449" y="5421"/>
                  </a:lnTo>
                  <a:lnTo>
                    <a:pt x="1427" y="5383"/>
                  </a:lnTo>
                  <a:cubicBezTo>
                    <a:pt x="1427" y="5403"/>
                    <a:pt x="1427" y="5403"/>
                    <a:pt x="1427" y="5440"/>
                  </a:cubicBezTo>
                  <a:cubicBezTo>
                    <a:pt x="1427" y="5440"/>
                    <a:pt x="1404" y="5421"/>
                    <a:pt x="1404" y="5421"/>
                  </a:cubicBezTo>
                  <a:lnTo>
                    <a:pt x="1381" y="5421"/>
                  </a:lnTo>
                  <a:cubicBezTo>
                    <a:pt x="1398" y="5450"/>
                    <a:pt x="1391" y="5467"/>
                    <a:pt x="1385" y="5467"/>
                  </a:cubicBezTo>
                  <a:cubicBezTo>
                    <a:pt x="1383" y="5467"/>
                    <a:pt x="1381" y="5464"/>
                    <a:pt x="1381" y="5459"/>
                  </a:cubicBezTo>
                  <a:cubicBezTo>
                    <a:pt x="1381" y="5459"/>
                    <a:pt x="1381" y="5440"/>
                    <a:pt x="1381" y="5440"/>
                  </a:cubicBezTo>
                  <a:cubicBezTo>
                    <a:pt x="1381" y="5454"/>
                    <a:pt x="1370" y="5467"/>
                    <a:pt x="1364" y="5467"/>
                  </a:cubicBezTo>
                  <a:cubicBezTo>
                    <a:pt x="1361" y="5467"/>
                    <a:pt x="1359" y="5466"/>
                    <a:pt x="1359" y="5459"/>
                  </a:cubicBezTo>
                  <a:lnTo>
                    <a:pt x="1359" y="5440"/>
                  </a:lnTo>
                  <a:cubicBezTo>
                    <a:pt x="1359" y="5445"/>
                    <a:pt x="1359" y="5446"/>
                    <a:pt x="1357" y="5446"/>
                  </a:cubicBezTo>
                  <a:cubicBezTo>
                    <a:pt x="1351" y="5446"/>
                    <a:pt x="1336" y="5421"/>
                    <a:pt x="1336" y="5421"/>
                  </a:cubicBezTo>
                  <a:cubicBezTo>
                    <a:pt x="1336" y="5440"/>
                    <a:pt x="1313" y="5421"/>
                    <a:pt x="1336" y="5459"/>
                  </a:cubicBezTo>
                  <a:cubicBezTo>
                    <a:pt x="1336" y="5464"/>
                    <a:pt x="1336" y="5466"/>
                    <a:pt x="1334" y="5466"/>
                  </a:cubicBezTo>
                  <a:cubicBezTo>
                    <a:pt x="1329" y="5466"/>
                    <a:pt x="1313" y="5440"/>
                    <a:pt x="1313" y="5440"/>
                  </a:cubicBezTo>
                  <a:cubicBezTo>
                    <a:pt x="1313" y="5446"/>
                    <a:pt x="1313" y="5448"/>
                    <a:pt x="1313" y="5448"/>
                  </a:cubicBezTo>
                  <a:cubicBezTo>
                    <a:pt x="1312" y="5448"/>
                    <a:pt x="1308" y="5435"/>
                    <a:pt x="1291" y="5421"/>
                  </a:cubicBezTo>
                  <a:cubicBezTo>
                    <a:pt x="1298" y="5446"/>
                    <a:pt x="1298" y="5453"/>
                    <a:pt x="1296" y="5453"/>
                  </a:cubicBezTo>
                  <a:cubicBezTo>
                    <a:pt x="1293" y="5453"/>
                    <a:pt x="1283" y="5440"/>
                    <a:pt x="1276" y="5440"/>
                  </a:cubicBezTo>
                  <a:cubicBezTo>
                    <a:pt x="1272" y="5440"/>
                    <a:pt x="1270" y="5445"/>
                    <a:pt x="1270" y="5459"/>
                  </a:cubicBezTo>
                  <a:cubicBezTo>
                    <a:pt x="1270" y="5472"/>
                    <a:pt x="1270" y="5488"/>
                    <a:pt x="1270" y="5498"/>
                  </a:cubicBezTo>
                  <a:cubicBezTo>
                    <a:pt x="1270" y="5479"/>
                    <a:pt x="1247" y="5440"/>
                    <a:pt x="1247" y="5440"/>
                  </a:cubicBezTo>
                  <a:lnTo>
                    <a:pt x="1270" y="5498"/>
                  </a:lnTo>
                  <a:cubicBezTo>
                    <a:pt x="1202" y="5440"/>
                    <a:pt x="1180" y="5479"/>
                    <a:pt x="1112" y="5440"/>
                  </a:cubicBezTo>
                  <a:cubicBezTo>
                    <a:pt x="1112" y="5459"/>
                    <a:pt x="1089" y="5498"/>
                    <a:pt x="1066" y="5498"/>
                  </a:cubicBezTo>
                  <a:cubicBezTo>
                    <a:pt x="1066" y="5498"/>
                    <a:pt x="1066" y="5517"/>
                    <a:pt x="1066" y="5517"/>
                  </a:cubicBezTo>
                  <a:cubicBezTo>
                    <a:pt x="1051" y="5504"/>
                    <a:pt x="1025" y="5490"/>
                    <a:pt x="1002" y="5490"/>
                  </a:cubicBezTo>
                  <a:cubicBezTo>
                    <a:pt x="993" y="5490"/>
                    <a:pt x="983" y="5493"/>
                    <a:pt x="978" y="5498"/>
                  </a:cubicBezTo>
                  <a:cubicBezTo>
                    <a:pt x="983" y="5519"/>
                    <a:pt x="985" y="5525"/>
                    <a:pt x="983" y="5525"/>
                  </a:cubicBezTo>
                  <a:cubicBezTo>
                    <a:pt x="980" y="5525"/>
                    <a:pt x="965" y="5490"/>
                    <a:pt x="957" y="5490"/>
                  </a:cubicBezTo>
                  <a:cubicBezTo>
                    <a:pt x="955" y="5490"/>
                    <a:pt x="955" y="5493"/>
                    <a:pt x="955" y="5498"/>
                  </a:cubicBezTo>
                  <a:cubicBezTo>
                    <a:pt x="955" y="5498"/>
                    <a:pt x="955" y="5479"/>
                    <a:pt x="955" y="5479"/>
                  </a:cubicBezTo>
                  <a:cubicBezTo>
                    <a:pt x="933" y="5498"/>
                    <a:pt x="933" y="5517"/>
                    <a:pt x="933" y="5556"/>
                  </a:cubicBezTo>
                  <a:lnTo>
                    <a:pt x="933" y="5537"/>
                  </a:lnTo>
                  <a:lnTo>
                    <a:pt x="923" y="5537"/>
                  </a:lnTo>
                  <a:cubicBezTo>
                    <a:pt x="923" y="5537"/>
                    <a:pt x="923" y="5537"/>
                    <a:pt x="923" y="5537"/>
                  </a:cubicBezTo>
                  <a:cubicBezTo>
                    <a:pt x="921" y="5537"/>
                    <a:pt x="916" y="5537"/>
                    <a:pt x="912" y="5537"/>
                  </a:cubicBezTo>
                  <a:cubicBezTo>
                    <a:pt x="910" y="5538"/>
                    <a:pt x="910" y="5540"/>
                    <a:pt x="910" y="5540"/>
                  </a:cubicBezTo>
                  <a:cubicBezTo>
                    <a:pt x="910" y="5540"/>
                    <a:pt x="910" y="5540"/>
                    <a:pt x="910" y="5537"/>
                  </a:cubicBezTo>
                  <a:cubicBezTo>
                    <a:pt x="933" y="5498"/>
                    <a:pt x="933" y="5479"/>
                    <a:pt x="955" y="5440"/>
                  </a:cubicBezTo>
                  <a:lnTo>
                    <a:pt x="933" y="5440"/>
                  </a:lnTo>
                  <a:cubicBezTo>
                    <a:pt x="910" y="5440"/>
                    <a:pt x="910" y="5421"/>
                    <a:pt x="910" y="5403"/>
                  </a:cubicBezTo>
                  <a:cubicBezTo>
                    <a:pt x="910" y="5403"/>
                    <a:pt x="931" y="5411"/>
                    <a:pt x="944" y="5411"/>
                  </a:cubicBezTo>
                  <a:cubicBezTo>
                    <a:pt x="950" y="5411"/>
                    <a:pt x="955" y="5409"/>
                    <a:pt x="955" y="5403"/>
                  </a:cubicBezTo>
                  <a:lnTo>
                    <a:pt x="910" y="5403"/>
                  </a:lnTo>
                  <a:cubicBezTo>
                    <a:pt x="1000" y="5345"/>
                    <a:pt x="1023" y="5211"/>
                    <a:pt x="1066" y="5114"/>
                  </a:cubicBezTo>
                  <a:cubicBezTo>
                    <a:pt x="1089" y="4980"/>
                    <a:pt x="1180" y="4844"/>
                    <a:pt x="1180" y="4711"/>
                  </a:cubicBezTo>
                  <a:cubicBezTo>
                    <a:pt x="1180" y="4715"/>
                    <a:pt x="1174" y="4719"/>
                    <a:pt x="1166" y="4719"/>
                  </a:cubicBezTo>
                  <a:cubicBezTo>
                    <a:pt x="1148" y="4719"/>
                    <a:pt x="1119" y="4704"/>
                    <a:pt x="1134" y="4691"/>
                  </a:cubicBezTo>
                  <a:cubicBezTo>
                    <a:pt x="1247" y="4672"/>
                    <a:pt x="1134" y="4614"/>
                    <a:pt x="1225" y="4596"/>
                  </a:cubicBezTo>
                  <a:cubicBezTo>
                    <a:pt x="1202" y="4499"/>
                    <a:pt x="1313" y="4460"/>
                    <a:pt x="1225" y="4365"/>
                  </a:cubicBezTo>
                  <a:lnTo>
                    <a:pt x="1270" y="4365"/>
                  </a:lnTo>
                  <a:cubicBezTo>
                    <a:pt x="1291" y="4365"/>
                    <a:pt x="1270" y="4365"/>
                    <a:pt x="1270" y="4346"/>
                  </a:cubicBezTo>
                  <a:cubicBezTo>
                    <a:pt x="1291" y="4326"/>
                    <a:pt x="1270" y="4288"/>
                    <a:pt x="1270" y="4268"/>
                  </a:cubicBezTo>
                  <a:lnTo>
                    <a:pt x="1247" y="4268"/>
                  </a:lnTo>
                  <a:cubicBezTo>
                    <a:pt x="1247" y="4259"/>
                    <a:pt x="1253" y="4259"/>
                    <a:pt x="1255" y="4259"/>
                  </a:cubicBezTo>
                  <a:cubicBezTo>
                    <a:pt x="1259" y="4259"/>
                    <a:pt x="1259" y="4259"/>
                    <a:pt x="1247" y="4249"/>
                  </a:cubicBezTo>
                  <a:lnTo>
                    <a:pt x="1270" y="4249"/>
                  </a:lnTo>
                  <a:lnTo>
                    <a:pt x="1247" y="4230"/>
                  </a:lnTo>
                  <a:cubicBezTo>
                    <a:pt x="1313" y="4230"/>
                    <a:pt x="1247" y="4173"/>
                    <a:pt x="1291" y="4173"/>
                  </a:cubicBezTo>
                  <a:cubicBezTo>
                    <a:pt x="1291" y="4154"/>
                    <a:pt x="1270" y="4115"/>
                    <a:pt x="1291" y="4076"/>
                  </a:cubicBezTo>
                  <a:cubicBezTo>
                    <a:pt x="1313" y="4076"/>
                    <a:pt x="1313" y="4038"/>
                    <a:pt x="1336" y="4018"/>
                  </a:cubicBezTo>
                  <a:cubicBezTo>
                    <a:pt x="1336" y="3962"/>
                    <a:pt x="1336" y="3904"/>
                    <a:pt x="1359" y="3846"/>
                  </a:cubicBezTo>
                  <a:lnTo>
                    <a:pt x="1336" y="3826"/>
                  </a:lnTo>
                  <a:cubicBezTo>
                    <a:pt x="1404" y="3807"/>
                    <a:pt x="1336" y="3787"/>
                    <a:pt x="1381" y="3770"/>
                  </a:cubicBezTo>
                  <a:cubicBezTo>
                    <a:pt x="1336" y="3787"/>
                    <a:pt x="1359" y="3787"/>
                    <a:pt x="1359" y="3787"/>
                  </a:cubicBezTo>
                  <a:cubicBezTo>
                    <a:pt x="1353" y="3794"/>
                    <a:pt x="1346" y="3796"/>
                    <a:pt x="1340" y="3796"/>
                  </a:cubicBezTo>
                  <a:cubicBezTo>
                    <a:pt x="1327" y="3796"/>
                    <a:pt x="1321" y="3783"/>
                    <a:pt x="1336" y="3770"/>
                  </a:cubicBezTo>
                  <a:lnTo>
                    <a:pt x="1313" y="3770"/>
                  </a:lnTo>
                  <a:cubicBezTo>
                    <a:pt x="1359" y="3770"/>
                    <a:pt x="1359" y="3750"/>
                    <a:pt x="1404" y="3750"/>
                  </a:cubicBezTo>
                  <a:cubicBezTo>
                    <a:pt x="1404" y="3712"/>
                    <a:pt x="1359" y="3654"/>
                    <a:pt x="1381" y="3615"/>
                  </a:cubicBezTo>
                  <a:cubicBezTo>
                    <a:pt x="1400" y="3615"/>
                    <a:pt x="1389" y="3591"/>
                    <a:pt x="1406" y="3591"/>
                  </a:cubicBezTo>
                  <a:cubicBezTo>
                    <a:pt x="1412" y="3591"/>
                    <a:pt x="1417" y="3592"/>
                    <a:pt x="1427" y="3595"/>
                  </a:cubicBezTo>
                  <a:cubicBezTo>
                    <a:pt x="1427" y="3583"/>
                    <a:pt x="1421" y="3578"/>
                    <a:pt x="1410" y="3578"/>
                  </a:cubicBezTo>
                  <a:cubicBezTo>
                    <a:pt x="1400" y="3578"/>
                    <a:pt x="1383" y="3583"/>
                    <a:pt x="1366" y="3583"/>
                  </a:cubicBezTo>
                  <a:cubicBezTo>
                    <a:pt x="1357" y="3583"/>
                    <a:pt x="1347" y="3581"/>
                    <a:pt x="1336" y="3576"/>
                  </a:cubicBezTo>
                  <a:cubicBezTo>
                    <a:pt x="1336" y="3563"/>
                    <a:pt x="1336" y="3550"/>
                    <a:pt x="1344" y="3550"/>
                  </a:cubicBezTo>
                  <a:cubicBezTo>
                    <a:pt x="1347" y="3550"/>
                    <a:pt x="1353" y="3552"/>
                    <a:pt x="1359" y="3558"/>
                  </a:cubicBezTo>
                  <a:cubicBezTo>
                    <a:pt x="1359" y="3558"/>
                    <a:pt x="1379" y="3549"/>
                    <a:pt x="1393" y="3549"/>
                  </a:cubicBezTo>
                  <a:cubicBezTo>
                    <a:pt x="1398" y="3549"/>
                    <a:pt x="1404" y="3552"/>
                    <a:pt x="1404" y="3558"/>
                  </a:cubicBezTo>
                  <a:lnTo>
                    <a:pt x="1404" y="3539"/>
                  </a:lnTo>
                  <a:cubicBezTo>
                    <a:pt x="1381" y="3500"/>
                    <a:pt x="1472" y="3461"/>
                    <a:pt x="1449" y="3423"/>
                  </a:cubicBezTo>
                  <a:cubicBezTo>
                    <a:pt x="1427" y="3423"/>
                    <a:pt x="1427" y="3442"/>
                    <a:pt x="1404" y="3442"/>
                  </a:cubicBezTo>
                  <a:cubicBezTo>
                    <a:pt x="1381" y="3384"/>
                    <a:pt x="1449" y="3403"/>
                    <a:pt x="1427" y="3366"/>
                  </a:cubicBezTo>
                  <a:lnTo>
                    <a:pt x="1472" y="3384"/>
                  </a:lnTo>
                  <a:cubicBezTo>
                    <a:pt x="1449" y="3366"/>
                    <a:pt x="1427" y="3347"/>
                    <a:pt x="1449" y="3347"/>
                  </a:cubicBezTo>
                  <a:cubicBezTo>
                    <a:pt x="1495" y="3347"/>
                    <a:pt x="1472" y="3366"/>
                    <a:pt x="1495" y="3366"/>
                  </a:cubicBezTo>
                  <a:cubicBezTo>
                    <a:pt x="1495" y="3347"/>
                    <a:pt x="1495" y="3328"/>
                    <a:pt x="1449" y="3328"/>
                  </a:cubicBezTo>
                  <a:cubicBezTo>
                    <a:pt x="1449" y="3308"/>
                    <a:pt x="1472" y="3308"/>
                    <a:pt x="1495" y="3308"/>
                  </a:cubicBezTo>
                  <a:cubicBezTo>
                    <a:pt x="1487" y="3302"/>
                    <a:pt x="1481" y="3298"/>
                    <a:pt x="1478" y="3298"/>
                  </a:cubicBezTo>
                  <a:cubicBezTo>
                    <a:pt x="1468" y="3298"/>
                    <a:pt x="1464" y="3308"/>
                    <a:pt x="1449" y="3308"/>
                  </a:cubicBezTo>
                  <a:cubicBezTo>
                    <a:pt x="1472" y="3289"/>
                    <a:pt x="1472" y="3250"/>
                    <a:pt x="1495" y="3211"/>
                  </a:cubicBezTo>
                  <a:cubicBezTo>
                    <a:pt x="1495" y="3231"/>
                    <a:pt x="1515" y="3231"/>
                    <a:pt x="1515" y="3231"/>
                  </a:cubicBezTo>
                  <a:cubicBezTo>
                    <a:pt x="1472" y="3192"/>
                    <a:pt x="1561" y="3211"/>
                    <a:pt x="1538" y="3173"/>
                  </a:cubicBezTo>
                  <a:cubicBezTo>
                    <a:pt x="1538" y="3097"/>
                    <a:pt x="1515" y="3000"/>
                    <a:pt x="1561" y="2924"/>
                  </a:cubicBezTo>
                  <a:cubicBezTo>
                    <a:pt x="1515" y="2885"/>
                    <a:pt x="1515" y="2866"/>
                    <a:pt x="1515" y="2847"/>
                  </a:cubicBezTo>
                  <a:lnTo>
                    <a:pt x="1561" y="2847"/>
                  </a:lnTo>
                  <a:lnTo>
                    <a:pt x="1561" y="2827"/>
                  </a:lnTo>
                  <a:cubicBezTo>
                    <a:pt x="1577" y="2827"/>
                    <a:pt x="1581" y="2795"/>
                    <a:pt x="1593" y="2795"/>
                  </a:cubicBezTo>
                  <a:cubicBezTo>
                    <a:pt x="1596" y="2795"/>
                    <a:pt x="1600" y="2798"/>
                    <a:pt x="1606" y="2808"/>
                  </a:cubicBezTo>
                  <a:lnTo>
                    <a:pt x="1628" y="2732"/>
                  </a:lnTo>
                  <a:cubicBezTo>
                    <a:pt x="1628" y="2713"/>
                    <a:pt x="1583" y="2713"/>
                    <a:pt x="1606" y="2693"/>
                  </a:cubicBezTo>
                  <a:lnTo>
                    <a:pt x="1628" y="2693"/>
                  </a:lnTo>
                  <a:cubicBezTo>
                    <a:pt x="1696" y="2655"/>
                    <a:pt x="1515" y="2616"/>
                    <a:pt x="1561" y="2558"/>
                  </a:cubicBezTo>
                  <a:cubicBezTo>
                    <a:pt x="1561" y="2548"/>
                    <a:pt x="1561" y="2540"/>
                    <a:pt x="1561" y="2540"/>
                  </a:cubicBezTo>
                  <a:cubicBezTo>
                    <a:pt x="1495" y="2540"/>
                    <a:pt x="1583" y="2558"/>
                    <a:pt x="1538" y="2577"/>
                  </a:cubicBezTo>
                  <a:cubicBezTo>
                    <a:pt x="1495" y="2558"/>
                    <a:pt x="1515" y="2540"/>
                    <a:pt x="1472" y="2540"/>
                  </a:cubicBezTo>
                  <a:cubicBezTo>
                    <a:pt x="1495" y="2521"/>
                    <a:pt x="1472" y="2521"/>
                    <a:pt x="1472" y="2501"/>
                  </a:cubicBezTo>
                  <a:cubicBezTo>
                    <a:pt x="1515" y="2482"/>
                    <a:pt x="1495" y="2463"/>
                    <a:pt x="1538" y="2443"/>
                  </a:cubicBezTo>
                  <a:cubicBezTo>
                    <a:pt x="1515" y="2443"/>
                    <a:pt x="1472" y="2424"/>
                    <a:pt x="1472" y="2404"/>
                  </a:cubicBezTo>
                  <a:cubicBezTo>
                    <a:pt x="1495" y="2395"/>
                    <a:pt x="1506" y="2395"/>
                    <a:pt x="1510" y="2395"/>
                  </a:cubicBezTo>
                  <a:cubicBezTo>
                    <a:pt x="1515" y="2395"/>
                    <a:pt x="1515" y="2395"/>
                    <a:pt x="1515" y="2385"/>
                  </a:cubicBezTo>
                  <a:lnTo>
                    <a:pt x="1495" y="2385"/>
                  </a:lnTo>
                  <a:cubicBezTo>
                    <a:pt x="1495" y="2375"/>
                    <a:pt x="1500" y="2371"/>
                    <a:pt x="1506" y="2371"/>
                  </a:cubicBezTo>
                  <a:cubicBezTo>
                    <a:pt x="1510" y="2371"/>
                    <a:pt x="1515" y="2375"/>
                    <a:pt x="1515" y="2385"/>
                  </a:cubicBezTo>
                  <a:cubicBezTo>
                    <a:pt x="1538" y="2366"/>
                    <a:pt x="1495" y="2346"/>
                    <a:pt x="1515" y="2329"/>
                  </a:cubicBezTo>
                  <a:lnTo>
                    <a:pt x="1538" y="2346"/>
                  </a:lnTo>
                  <a:cubicBezTo>
                    <a:pt x="1538" y="2329"/>
                    <a:pt x="1538" y="2329"/>
                    <a:pt x="1538" y="2309"/>
                  </a:cubicBezTo>
                  <a:cubicBezTo>
                    <a:pt x="1561" y="2309"/>
                    <a:pt x="1561" y="2329"/>
                    <a:pt x="1561" y="2329"/>
                  </a:cubicBezTo>
                  <a:cubicBezTo>
                    <a:pt x="1606" y="2329"/>
                    <a:pt x="1538" y="2309"/>
                    <a:pt x="1538" y="2290"/>
                  </a:cubicBezTo>
                  <a:cubicBezTo>
                    <a:pt x="1538" y="2290"/>
                    <a:pt x="1515" y="2309"/>
                    <a:pt x="1495" y="2309"/>
                  </a:cubicBezTo>
                  <a:cubicBezTo>
                    <a:pt x="1495" y="2290"/>
                    <a:pt x="1449" y="2271"/>
                    <a:pt x="1495" y="2271"/>
                  </a:cubicBezTo>
                  <a:lnTo>
                    <a:pt x="1515" y="2290"/>
                  </a:lnTo>
                  <a:cubicBezTo>
                    <a:pt x="1495" y="2251"/>
                    <a:pt x="1472" y="2271"/>
                    <a:pt x="1495" y="2232"/>
                  </a:cubicBezTo>
                  <a:cubicBezTo>
                    <a:pt x="1495" y="2251"/>
                    <a:pt x="1515" y="2251"/>
                    <a:pt x="1515" y="2251"/>
                  </a:cubicBezTo>
                  <a:cubicBezTo>
                    <a:pt x="1472" y="2232"/>
                    <a:pt x="1515" y="2212"/>
                    <a:pt x="1515" y="2174"/>
                  </a:cubicBezTo>
                  <a:cubicBezTo>
                    <a:pt x="1515" y="2174"/>
                    <a:pt x="1495" y="2174"/>
                    <a:pt x="1495" y="2154"/>
                  </a:cubicBezTo>
                  <a:cubicBezTo>
                    <a:pt x="1472" y="2174"/>
                    <a:pt x="1472" y="2174"/>
                    <a:pt x="1449" y="2174"/>
                  </a:cubicBezTo>
                  <a:cubicBezTo>
                    <a:pt x="1495" y="2154"/>
                    <a:pt x="1381" y="2137"/>
                    <a:pt x="1427" y="2098"/>
                  </a:cubicBezTo>
                  <a:cubicBezTo>
                    <a:pt x="1436" y="2098"/>
                    <a:pt x="1445" y="2101"/>
                    <a:pt x="1451" y="2104"/>
                  </a:cubicBezTo>
                  <a:cubicBezTo>
                    <a:pt x="1455" y="2095"/>
                    <a:pt x="1462" y="2093"/>
                    <a:pt x="1468" y="2093"/>
                  </a:cubicBezTo>
                  <a:cubicBezTo>
                    <a:pt x="1470" y="2093"/>
                    <a:pt x="1470" y="2093"/>
                    <a:pt x="1470" y="2093"/>
                  </a:cubicBezTo>
                  <a:cubicBezTo>
                    <a:pt x="1466" y="2085"/>
                    <a:pt x="1457" y="2082"/>
                    <a:pt x="1449" y="2077"/>
                  </a:cubicBezTo>
                  <a:cubicBezTo>
                    <a:pt x="1449" y="2077"/>
                    <a:pt x="1449" y="2079"/>
                    <a:pt x="1449" y="2079"/>
                  </a:cubicBezTo>
                  <a:cubicBezTo>
                    <a:pt x="1449" y="2079"/>
                    <a:pt x="1449" y="2077"/>
                    <a:pt x="1449" y="2077"/>
                  </a:cubicBezTo>
                  <a:cubicBezTo>
                    <a:pt x="1449" y="2077"/>
                    <a:pt x="1449" y="2077"/>
                    <a:pt x="1449" y="2077"/>
                  </a:cubicBezTo>
                  <a:cubicBezTo>
                    <a:pt x="1459" y="2070"/>
                    <a:pt x="1459" y="2066"/>
                    <a:pt x="1459" y="2064"/>
                  </a:cubicBezTo>
                  <a:cubicBezTo>
                    <a:pt x="1457" y="2069"/>
                    <a:pt x="1455" y="2074"/>
                    <a:pt x="1449" y="2077"/>
                  </a:cubicBezTo>
                  <a:cubicBezTo>
                    <a:pt x="1442" y="2072"/>
                    <a:pt x="1438" y="2067"/>
                    <a:pt x="1449" y="2059"/>
                  </a:cubicBezTo>
                  <a:cubicBezTo>
                    <a:pt x="1449" y="2059"/>
                    <a:pt x="1457" y="2059"/>
                    <a:pt x="1459" y="2064"/>
                  </a:cubicBezTo>
                  <a:cubicBezTo>
                    <a:pt x="1466" y="2045"/>
                    <a:pt x="1464" y="2020"/>
                    <a:pt x="1515" y="2020"/>
                  </a:cubicBezTo>
                  <a:cubicBezTo>
                    <a:pt x="1538" y="2040"/>
                    <a:pt x="1538" y="2040"/>
                    <a:pt x="1538" y="2040"/>
                  </a:cubicBezTo>
                  <a:cubicBezTo>
                    <a:pt x="1544" y="2043"/>
                    <a:pt x="1545" y="2045"/>
                    <a:pt x="1545" y="2045"/>
                  </a:cubicBezTo>
                  <a:cubicBezTo>
                    <a:pt x="1547" y="2045"/>
                    <a:pt x="1538" y="2035"/>
                    <a:pt x="1555" y="2035"/>
                  </a:cubicBezTo>
                  <a:cubicBezTo>
                    <a:pt x="1557" y="2035"/>
                    <a:pt x="1559" y="2035"/>
                    <a:pt x="1562" y="2035"/>
                  </a:cubicBezTo>
                  <a:cubicBezTo>
                    <a:pt x="1547" y="2025"/>
                    <a:pt x="1561" y="2001"/>
                    <a:pt x="1561" y="2001"/>
                  </a:cubicBezTo>
                  <a:lnTo>
                    <a:pt x="1515" y="2001"/>
                  </a:lnTo>
                  <a:cubicBezTo>
                    <a:pt x="1481" y="1978"/>
                    <a:pt x="1487" y="1974"/>
                    <a:pt x="1506" y="1974"/>
                  </a:cubicBezTo>
                  <a:cubicBezTo>
                    <a:pt x="1521" y="1974"/>
                    <a:pt x="1545" y="1977"/>
                    <a:pt x="1562" y="1977"/>
                  </a:cubicBezTo>
                  <a:cubicBezTo>
                    <a:pt x="1579" y="1977"/>
                    <a:pt x="1591" y="1974"/>
                    <a:pt x="1583" y="1962"/>
                  </a:cubicBezTo>
                  <a:cubicBezTo>
                    <a:pt x="1579" y="1959"/>
                    <a:pt x="1576" y="1957"/>
                    <a:pt x="1574" y="1957"/>
                  </a:cubicBezTo>
                  <a:cubicBezTo>
                    <a:pt x="1570" y="1957"/>
                    <a:pt x="1574" y="1969"/>
                    <a:pt x="1570" y="1969"/>
                  </a:cubicBezTo>
                  <a:cubicBezTo>
                    <a:pt x="1568" y="1969"/>
                    <a:pt x="1566" y="1967"/>
                    <a:pt x="1561" y="1962"/>
                  </a:cubicBezTo>
                  <a:cubicBezTo>
                    <a:pt x="1561" y="1943"/>
                    <a:pt x="1606" y="1943"/>
                    <a:pt x="1583" y="1925"/>
                  </a:cubicBezTo>
                  <a:cubicBezTo>
                    <a:pt x="1606" y="1925"/>
                    <a:pt x="1628" y="1906"/>
                    <a:pt x="1674" y="1906"/>
                  </a:cubicBezTo>
                  <a:cubicBezTo>
                    <a:pt x="1651" y="1886"/>
                    <a:pt x="1696" y="1867"/>
                    <a:pt x="1651" y="1867"/>
                  </a:cubicBezTo>
                  <a:cubicBezTo>
                    <a:pt x="1606" y="1886"/>
                    <a:pt x="1696" y="1886"/>
                    <a:pt x="1628" y="1906"/>
                  </a:cubicBezTo>
                  <a:lnTo>
                    <a:pt x="1583" y="1886"/>
                  </a:lnTo>
                  <a:cubicBezTo>
                    <a:pt x="1606" y="1867"/>
                    <a:pt x="1583" y="1848"/>
                    <a:pt x="1606" y="1828"/>
                  </a:cubicBezTo>
                  <a:cubicBezTo>
                    <a:pt x="1594" y="1838"/>
                    <a:pt x="1589" y="1843"/>
                    <a:pt x="1587" y="1843"/>
                  </a:cubicBezTo>
                  <a:cubicBezTo>
                    <a:pt x="1583" y="1843"/>
                    <a:pt x="1583" y="1838"/>
                    <a:pt x="1583" y="1828"/>
                  </a:cubicBezTo>
                  <a:cubicBezTo>
                    <a:pt x="1561" y="1809"/>
                    <a:pt x="1538" y="1790"/>
                    <a:pt x="1538" y="1770"/>
                  </a:cubicBezTo>
                  <a:cubicBezTo>
                    <a:pt x="1583" y="1770"/>
                    <a:pt x="1561" y="1790"/>
                    <a:pt x="1583" y="1790"/>
                  </a:cubicBezTo>
                  <a:cubicBezTo>
                    <a:pt x="1606" y="1790"/>
                    <a:pt x="1583" y="1770"/>
                    <a:pt x="1606" y="1751"/>
                  </a:cubicBezTo>
                  <a:lnTo>
                    <a:pt x="1611" y="1756"/>
                  </a:lnTo>
                  <a:cubicBezTo>
                    <a:pt x="1613" y="1754"/>
                    <a:pt x="1613" y="1751"/>
                    <a:pt x="1606" y="1751"/>
                  </a:cubicBezTo>
                  <a:lnTo>
                    <a:pt x="1628" y="1751"/>
                  </a:lnTo>
                  <a:cubicBezTo>
                    <a:pt x="1561" y="1732"/>
                    <a:pt x="1628" y="1732"/>
                    <a:pt x="1628" y="1714"/>
                  </a:cubicBezTo>
                  <a:cubicBezTo>
                    <a:pt x="1628" y="1675"/>
                    <a:pt x="1561" y="1656"/>
                    <a:pt x="1515" y="1617"/>
                  </a:cubicBezTo>
                  <a:lnTo>
                    <a:pt x="1561" y="1617"/>
                  </a:lnTo>
                  <a:cubicBezTo>
                    <a:pt x="1538" y="1636"/>
                    <a:pt x="1561" y="1636"/>
                    <a:pt x="1561" y="1636"/>
                  </a:cubicBezTo>
                  <a:cubicBezTo>
                    <a:pt x="1561" y="1617"/>
                    <a:pt x="1628" y="1617"/>
                    <a:pt x="1651" y="1617"/>
                  </a:cubicBezTo>
                  <a:cubicBezTo>
                    <a:pt x="1643" y="1611"/>
                    <a:pt x="1636" y="1609"/>
                    <a:pt x="1628" y="1609"/>
                  </a:cubicBezTo>
                  <a:cubicBezTo>
                    <a:pt x="1615" y="1609"/>
                    <a:pt x="1606" y="1617"/>
                    <a:pt x="1606" y="1617"/>
                  </a:cubicBezTo>
                  <a:lnTo>
                    <a:pt x="1606" y="1578"/>
                  </a:lnTo>
                  <a:lnTo>
                    <a:pt x="1561" y="1578"/>
                  </a:lnTo>
                  <a:cubicBezTo>
                    <a:pt x="1561" y="1559"/>
                    <a:pt x="1561" y="1540"/>
                    <a:pt x="1561" y="1540"/>
                  </a:cubicBezTo>
                  <a:lnTo>
                    <a:pt x="1606" y="1540"/>
                  </a:lnTo>
                  <a:cubicBezTo>
                    <a:pt x="1606" y="1540"/>
                    <a:pt x="1628" y="1522"/>
                    <a:pt x="1583" y="1522"/>
                  </a:cubicBezTo>
                  <a:cubicBezTo>
                    <a:pt x="1579" y="1523"/>
                    <a:pt x="1577" y="1525"/>
                    <a:pt x="1576" y="1525"/>
                  </a:cubicBezTo>
                  <a:cubicBezTo>
                    <a:pt x="1566" y="1525"/>
                    <a:pt x="1577" y="1483"/>
                    <a:pt x="1538" y="1483"/>
                  </a:cubicBezTo>
                  <a:lnTo>
                    <a:pt x="1561" y="1483"/>
                  </a:lnTo>
                  <a:cubicBezTo>
                    <a:pt x="1606" y="1483"/>
                    <a:pt x="1561" y="1464"/>
                    <a:pt x="1561" y="1464"/>
                  </a:cubicBezTo>
                  <a:cubicBezTo>
                    <a:pt x="1561" y="1464"/>
                    <a:pt x="1583" y="1444"/>
                    <a:pt x="1583" y="1444"/>
                  </a:cubicBezTo>
                  <a:cubicBezTo>
                    <a:pt x="1583" y="1425"/>
                    <a:pt x="1583" y="1425"/>
                    <a:pt x="1606" y="1425"/>
                  </a:cubicBezTo>
                  <a:cubicBezTo>
                    <a:pt x="1606" y="1406"/>
                    <a:pt x="1583" y="1406"/>
                    <a:pt x="1583" y="1406"/>
                  </a:cubicBezTo>
                  <a:lnTo>
                    <a:pt x="1583" y="1386"/>
                  </a:lnTo>
                  <a:lnTo>
                    <a:pt x="1674" y="1386"/>
                  </a:lnTo>
                  <a:cubicBezTo>
                    <a:pt x="1662" y="1377"/>
                    <a:pt x="1645" y="1377"/>
                    <a:pt x="1630" y="1377"/>
                  </a:cubicBezTo>
                  <a:cubicBezTo>
                    <a:pt x="1617" y="1377"/>
                    <a:pt x="1606" y="1377"/>
                    <a:pt x="1606" y="1367"/>
                  </a:cubicBezTo>
                  <a:cubicBezTo>
                    <a:pt x="1636" y="1367"/>
                    <a:pt x="1645" y="1359"/>
                    <a:pt x="1662" y="1359"/>
                  </a:cubicBezTo>
                  <a:cubicBezTo>
                    <a:pt x="1670" y="1359"/>
                    <a:pt x="1681" y="1360"/>
                    <a:pt x="1696" y="1367"/>
                  </a:cubicBezTo>
                  <a:cubicBezTo>
                    <a:pt x="1742" y="1347"/>
                    <a:pt x="1742" y="1328"/>
                    <a:pt x="1742" y="1310"/>
                  </a:cubicBezTo>
                  <a:cubicBezTo>
                    <a:pt x="1732" y="1306"/>
                    <a:pt x="1725" y="1304"/>
                    <a:pt x="1721" y="1304"/>
                  </a:cubicBezTo>
                  <a:cubicBezTo>
                    <a:pt x="1702" y="1304"/>
                    <a:pt x="1709" y="1328"/>
                    <a:pt x="1674" y="1328"/>
                  </a:cubicBezTo>
                  <a:cubicBezTo>
                    <a:pt x="1674" y="1272"/>
                    <a:pt x="1583" y="1252"/>
                    <a:pt x="1606" y="1233"/>
                  </a:cubicBezTo>
                  <a:lnTo>
                    <a:pt x="1583" y="1233"/>
                  </a:lnTo>
                  <a:cubicBezTo>
                    <a:pt x="1561" y="1214"/>
                    <a:pt x="1583" y="1214"/>
                    <a:pt x="1538" y="1194"/>
                  </a:cubicBezTo>
                  <a:cubicBezTo>
                    <a:pt x="1551" y="1199"/>
                    <a:pt x="1566" y="1202"/>
                    <a:pt x="1581" y="1202"/>
                  </a:cubicBezTo>
                  <a:cubicBezTo>
                    <a:pt x="1625" y="1202"/>
                    <a:pt x="1674" y="1184"/>
                    <a:pt x="1674" y="1155"/>
                  </a:cubicBezTo>
                  <a:cubicBezTo>
                    <a:pt x="1659" y="1155"/>
                    <a:pt x="1643" y="1165"/>
                    <a:pt x="1621" y="1165"/>
                  </a:cubicBezTo>
                  <a:cubicBezTo>
                    <a:pt x="1611" y="1165"/>
                    <a:pt x="1598" y="1162"/>
                    <a:pt x="1583" y="1155"/>
                  </a:cubicBezTo>
                  <a:lnTo>
                    <a:pt x="1583" y="1136"/>
                  </a:lnTo>
                  <a:lnTo>
                    <a:pt x="1606" y="1136"/>
                  </a:lnTo>
                  <a:cubicBezTo>
                    <a:pt x="1583" y="1117"/>
                    <a:pt x="1674" y="1117"/>
                    <a:pt x="1606" y="1099"/>
                  </a:cubicBezTo>
                  <a:lnTo>
                    <a:pt x="1642" y="1088"/>
                  </a:lnTo>
                  <a:cubicBezTo>
                    <a:pt x="1643" y="1091"/>
                    <a:pt x="1647" y="1094"/>
                    <a:pt x="1651" y="1099"/>
                  </a:cubicBezTo>
                  <a:lnTo>
                    <a:pt x="1674" y="1080"/>
                  </a:lnTo>
                  <a:lnTo>
                    <a:pt x="1642" y="1088"/>
                  </a:lnTo>
                  <a:cubicBezTo>
                    <a:pt x="1628" y="1073"/>
                    <a:pt x="1628" y="1060"/>
                    <a:pt x="1628" y="1060"/>
                  </a:cubicBezTo>
                  <a:cubicBezTo>
                    <a:pt x="1606" y="1022"/>
                    <a:pt x="1628" y="1022"/>
                    <a:pt x="1651" y="1022"/>
                  </a:cubicBezTo>
                  <a:cubicBezTo>
                    <a:pt x="1628" y="1022"/>
                    <a:pt x="1583" y="1022"/>
                    <a:pt x="1583" y="1002"/>
                  </a:cubicBezTo>
                  <a:cubicBezTo>
                    <a:pt x="1593" y="1005"/>
                    <a:pt x="1602" y="1007"/>
                    <a:pt x="1608" y="1007"/>
                  </a:cubicBezTo>
                  <a:cubicBezTo>
                    <a:pt x="1640" y="1007"/>
                    <a:pt x="1634" y="980"/>
                    <a:pt x="1643" y="980"/>
                  </a:cubicBezTo>
                  <a:cubicBezTo>
                    <a:pt x="1645" y="980"/>
                    <a:pt x="1647" y="980"/>
                    <a:pt x="1651" y="983"/>
                  </a:cubicBezTo>
                  <a:cubicBezTo>
                    <a:pt x="1651" y="963"/>
                    <a:pt x="1674" y="963"/>
                    <a:pt x="1651" y="944"/>
                  </a:cubicBezTo>
                  <a:lnTo>
                    <a:pt x="1657" y="947"/>
                  </a:lnTo>
                  <a:cubicBezTo>
                    <a:pt x="1638" y="933"/>
                    <a:pt x="1643" y="920"/>
                    <a:pt x="1628" y="907"/>
                  </a:cubicBezTo>
                  <a:cubicBezTo>
                    <a:pt x="1647" y="910"/>
                    <a:pt x="1657" y="912"/>
                    <a:pt x="1664" y="912"/>
                  </a:cubicBezTo>
                  <a:cubicBezTo>
                    <a:pt x="1689" y="912"/>
                    <a:pt x="1647" y="888"/>
                    <a:pt x="1719" y="888"/>
                  </a:cubicBezTo>
                  <a:cubicBezTo>
                    <a:pt x="1651" y="868"/>
                    <a:pt x="1696" y="849"/>
                    <a:pt x="1651" y="829"/>
                  </a:cubicBezTo>
                  <a:cubicBezTo>
                    <a:pt x="1651" y="823"/>
                    <a:pt x="1657" y="821"/>
                    <a:pt x="1664" y="821"/>
                  </a:cubicBezTo>
                  <a:cubicBezTo>
                    <a:pt x="1677" y="821"/>
                    <a:pt x="1704" y="829"/>
                    <a:pt x="1719" y="829"/>
                  </a:cubicBezTo>
                  <a:lnTo>
                    <a:pt x="1696" y="810"/>
                  </a:lnTo>
                  <a:cubicBezTo>
                    <a:pt x="1719" y="810"/>
                    <a:pt x="1742" y="771"/>
                    <a:pt x="1762" y="752"/>
                  </a:cubicBezTo>
                  <a:lnTo>
                    <a:pt x="1719" y="733"/>
                  </a:lnTo>
                  <a:lnTo>
                    <a:pt x="1742" y="733"/>
                  </a:lnTo>
                  <a:cubicBezTo>
                    <a:pt x="1719" y="733"/>
                    <a:pt x="1719" y="713"/>
                    <a:pt x="1696" y="713"/>
                  </a:cubicBezTo>
                  <a:cubicBezTo>
                    <a:pt x="1651" y="713"/>
                    <a:pt x="1696" y="696"/>
                    <a:pt x="1674" y="676"/>
                  </a:cubicBezTo>
                  <a:lnTo>
                    <a:pt x="1742" y="676"/>
                  </a:lnTo>
                  <a:cubicBezTo>
                    <a:pt x="1742" y="676"/>
                    <a:pt x="1683" y="650"/>
                    <a:pt x="1649" y="650"/>
                  </a:cubicBezTo>
                  <a:cubicBezTo>
                    <a:pt x="1640" y="650"/>
                    <a:pt x="1632" y="652"/>
                    <a:pt x="1628" y="657"/>
                  </a:cubicBezTo>
                  <a:cubicBezTo>
                    <a:pt x="1606" y="657"/>
                    <a:pt x="1583" y="637"/>
                    <a:pt x="1606" y="637"/>
                  </a:cubicBezTo>
                  <a:lnTo>
                    <a:pt x="1651" y="637"/>
                  </a:lnTo>
                  <a:lnTo>
                    <a:pt x="1606" y="618"/>
                  </a:lnTo>
                  <a:cubicBezTo>
                    <a:pt x="1606" y="599"/>
                    <a:pt x="1628" y="599"/>
                    <a:pt x="1628" y="599"/>
                  </a:cubicBezTo>
                  <a:cubicBezTo>
                    <a:pt x="1628" y="599"/>
                    <a:pt x="1668" y="607"/>
                    <a:pt x="1694" y="607"/>
                  </a:cubicBezTo>
                  <a:cubicBezTo>
                    <a:pt x="1708" y="607"/>
                    <a:pt x="1719" y="605"/>
                    <a:pt x="1719" y="599"/>
                  </a:cubicBezTo>
                  <a:cubicBezTo>
                    <a:pt x="1742" y="618"/>
                    <a:pt x="1762" y="618"/>
                    <a:pt x="1762" y="637"/>
                  </a:cubicBezTo>
                  <a:cubicBezTo>
                    <a:pt x="1762" y="637"/>
                    <a:pt x="1774" y="629"/>
                    <a:pt x="1779" y="629"/>
                  </a:cubicBezTo>
                  <a:cubicBezTo>
                    <a:pt x="1783" y="629"/>
                    <a:pt x="1785" y="631"/>
                    <a:pt x="1785" y="637"/>
                  </a:cubicBezTo>
                  <a:cubicBezTo>
                    <a:pt x="1785" y="618"/>
                    <a:pt x="1762" y="618"/>
                    <a:pt x="1762" y="599"/>
                  </a:cubicBezTo>
                  <a:cubicBezTo>
                    <a:pt x="1775" y="604"/>
                    <a:pt x="1787" y="607"/>
                    <a:pt x="1798" y="607"/>
                  </a:cubicBezTo>
                  <a:cubicBezTo>
                    <a:pt x="1821" y="607"/>
                    <a:pt x="1838" y="594"/>
                    <a:pt x="1853" y="579"/>
                  </a:cubicBezTo>
                  <a:lnTo>
                    <a:pt x="1808" y="599"/>
                  </a:lnTo>
                  <a:lnTo>
                    <a:pt x="1762" y="599"/>
                  </a:lnTo>
                  <a:cubicBezTo>
                    <a:pt x="1762" y="599"/>
                    <a:pt x="1728" y="568"/>
                    <a:pt x="1736" y="562"/>
                  </a:cubicBezTo>
                  <a:cubicBezTo>
                    <a:pt x="1728" y="563"/>
                    <a:pt x="1723" y="565"/>
                    <a:pt x="1717" y="565"/>
                  </a:cubicBezTo>
                  <a:cubicBezTo>
                    <a:pt x="1677" y="565"/>
                    <a:pt x="1689" y="521"/>
                    <a:pt x="1651" y="521"/>
                  </a:cubicBezTo>
                  <a:cubicBezTo>
                    <a:pt x="1651" y="521"/>
                    <a:pt x="1651" y="502"/>
                    <a:pt x="1674" y="502"/>
                  </a:cubicBezTo>
                  <a:cubicBezTo>
                    <a:pt x="1681" y="515"/>
                    <a:pt x="1689" y="520"/>
                    <a:pt x="1696" y="520"/>
                  </a:cubicBezTo>
                  <a:cubicBezTo>
                    <a:pt x="1704" y="520"/>
                    <a:pt x="1711" y="515"/>
                    <a:pt x="1719" y="512"/>
                  </a:cubicBezTo>
                  <a:cubicBezTo>
                    <a:pt x="1717" y="512"/>
                    <a:pt x="1717" y="512"/>
                    <a:pt x="1717" y="512"/>
                  </a:cubicBezTo>
                  <a:cubicBezTo>
                    <a:pt x="1711" y="512"/>
                    <a:pt x="1704" y="508"/>
                    <a:pt x="1696" y="502"/>
                  </a:cubicBezTo>
                  <a:cubicBezTo>
                    <a:pt x="1696" y="502"/>
                    <a:pt x="1719" y="484"/>
                    <a:pt x="1742" y="484"/>
                  </a:cubicBezTo>
                  <a:lnTo>
                    <a:pt x="1762" y="484"/>
                  </a:lnTo>
                  <a:cubicBezTo>
                    <a:pt x="1751" y="474"/>
                    <a:pt x="1747" y="474"/>
                    <a:pt x="1742" y="474"/>
                  </a:cubicBezTo>
                  <a:cubicBezTo>
                    <a:pt x="1736" y="474"/>
                    <a:pt x="1730" y="474"/>
                    <a:pt x="1719" y="465"/>
                  </a:cubicBezTo>
                  <a:cubicBezTo>
                    <a:pt x="1742" y="465"/>
                    <a:pt x="1719" y="445"/>
                    <a:pt x="1742" y="445"/>
                  </a:cubicBezTo>
                  <a:cubicBezTo>
                    <a:pt x="1762" y="465"/>
                    <a:pt x="1808" y="465"/>
                    <a:pt x="1808" y="484"/>
                  </a:cubicBezTo>
                  <a:cubicBezTo>
                    <a:pt x="1808" y="468"/>
                    <a:pt x="1808" y="441"/>
                    <a:pt x="1785" y="441"/>
                  </a:cubicBezTo>
                  <a:cubicBezTo>
                    <a:pt x="1779" y="441"/>
                    <a:pt x="1772" y="441"/>
                    <a:pt x="1762" y="445"/>
                  </a:cubicBezTo>
                  <a:lnTo>
                    <a:pt x="1785" y="426"/>
                  </a:lnTo>
                  <a:cubicBezTo>
                    <a:pt x="1770" y="426"/>
                    <a:pt x="1745" y="434"/>
                    <a:pt x="1730" y="434"/>
                  </a:cubicBezTo>
                  <a:cubicBezTo>
                    <a:pt x="1723" y="434"/>
                    <a:pt x="1719" y="432"/>
                    <a:pt x="1719" y="426"/>
                  </a:cubicBezTo>
                  <a:lnTo>
                    <a:pt x="1696" y="407"/>
                  </a:lnTo>
                  <a:lnTo>
                    <a:pt x="1719" y="407"/>
                  </a:lnTo>
                  <a:cubicBezTo>
                    <a:pt x="1719" y="387"/>
                    <a:pt x="1696" y="387"/>
                    <a:pt x="1696" y="387"/>
                  </a:cubicBezTo>
                  <a:lnTo>
                    <a:pt x="1742" y="387"/>
                  </a:lnTo>
                  <a:cubicBezTo>
                    <a:pt x="1742" y="368"/>
                    <a:pt x="1719" y="368"/>
                    <a:pt x="1696" y="349"/>
                  </a:cubicBezTo>
                  <a:lnTo>
                    <a:pt x="1742" y="349"/>
                  </a:lnTo>
                  <a:cubicBezTo>
                    <a:pt x="1742" y="329"/>
                    <a:pt x="1742" y="310"/>
                    <a:pt x="1762" y="292"/>
                  </a:cubicBezTo>
                  <a:cubicBezTo>
                    <a:pt x="1762" y="287"/>
                    <a:pt x="1762" y="286"/>
                    <a:pt x="1762" y="286"/>
                  </a:cubicBezTo>
                  <a:cubicBezTo>
                    <a:pt x="1762" y="286"/>
                    <a:pt x="1760" y="297"/>
                    <a:pt x="1753" y="297"/>
                  </a:cubicBezTo>
                  <a:cubicBezTo>
                    <a:pt x="1749" y="297"/>
                    <a:pt x="1745" y="295"/>
                    <a:pt x="1742" y="292"/>
                  </a:cubicBezTo>
                  <a:cubicBezTo>
                    <a:pt x="1808" y="273"/>
                    <a:pt x="1785" y="234"/>
                    <a:pt x="1762" y="195"/>
                  </a:cubicBezTo>
                  <a:cubicBezTo>
                    <a:pt x="1702" y="195"/>
                    <a:pt x="1751" y="179"/>
                    <a:pt x="1711" y="163"/>
                  </a:cubicBezTo>
                  <a:cubicBezTo>
                    <a:pt x="1713" y="163"/>
                    <a:pt x="1713" y="163"/>
                    <a:pt x="1713" y="163"/>
                  </a:cubicBezTo>
                  <a:cubicBezTo>
                    <a:pt x="1726" y="163"/>
                    <a:pt x="1740" y="158"/>
                    <a:pt x="1753" y="158"/>
                  </a:cubicBezTo>
                  <a:cubicBezTo>
                    <a:pt x="1766" y="158"/>
                    <a:pt x="1777" y="161"/>
                    <a:pt x="1785" y="176"/>
                  </a:cubicBezTo>
                  <a:lnTo>
                    <a:pt x="1785" y="157"/>
                  </a:lnTo>
                  <a:cubicBezTo>
                    <a:pt x="1791" y="153"/>
                    <a:pt x="1794" y="152"/>
                    <a:pt x="1796" y="152"/>
                  </a:cubicBezTo>
                  <a:cubicBezTo>
                    <a:pt x="1809" y="152"/>
                    <a:pt x="1817" y="176"/>
                    <a:pt x="1853" y="176"/>
                  </a:cubicBezTo>
                  <a:cubicBezTo>
                    <a:pt x="1853" y="157"/>
                    <a:pt x="1785" y="137"/>
                    <a:pt x="1808" y="118"/>
                  </a:cubicBezTo>
                  <a:cubicBezTo>
                    <a:pt x="1843" y="118"/>
                    <a:pt x="1823" y="94"/>
                    <a:pt x="1836" y="94"/>
                  </a:cubicBezTo>
                  <a:cubicBezTo>
                    <a:pt x="1838" y="94"/>
                    <a:pt x="1843" y="95"/>
                    <a:pt x="1853" y="98"/>
                  </a:cubicBezTo>
                  <a:cubicBezTo>
                    <a:pt x="1875" y="118"/>
                    <a:pt x="1853" y="118"/>
                    <a:pt x="1853" y="118"/>
                  </a:cubicBezTo>
                  <a:lnTo>
                    <a:pt x="1875" y="118"/>
                  </a:lnTo>
                  <a:cubicBezTo>
                    <a:pt x="1898" y="81"/>
                    <a:pt x="1808" y="98"/>
                    <a:pt x="1785" y="81"/>
                  </a:cubicBezTo>
                  <a:cubicBezTo>
                    <a:pt x="1785" y="61"/>
                    <a:pt x="1796" y="56"/>
                    <a:pt x="1811" y="56"/>
                  </a:cubicBezTo>
                  <a:cubicBezTo>
                    <a:pt x="1825" y="56"/>
                    <a:pt x="1841" y="61"/>
                    <a:pt x="1853" y="61"/>
                  </a:cubicBezTo>
                  <a:cubicBezTo>
                    <a:pt x="1853" y="61"/>
                    <a:pt x="1853" y="52"/>
                    <a:pt x="1853" y="39"/>
                  </a:cubicBezTo>
                  <a:cubicBezTo>
                    <a:pt x="1845" y="45"/>
                    <a:pt x="1828" y="50"/>
                    <a:pt x="1813" y="50"/>
                  </a:cubicBezTo>
                  <a:cubicBezTo>
                    <a:pt x="1802" y="50"/>
                    <a:pt x="1792" y="47"/>
                    <a:pt x="1785" y="42"/>
                  </a:cubicBezTo>
                  <a:cubicBezTo>
                    <a:pt x="1830" y="42"/>
                    <a:pt x="1785" y="3"/>
                    <a:pt x="1762" y="3"/>
                  </a:cubicBezTo>
                  <a:cubicBezTo>
                    <a:pt x="1719" y="23"/>
                    <a:pt x="1785" y="23"/>
                    <a:pt x="1696" y="42"/>
                  </a:cubicBezTo>
                  <a:cubicBezTo>
                    <a:pt x="1719" y="42"/>
                    <a:pt x="1762" y="61"/>
                    <a:pt x="1742" y="81"/>
                  </a:cubicBezTo>
                  <a:cubicBezTo>
                    <a:pt x="1734" y="74"/>
                    <a:pt x="1728" y="71"/>
                    <a:pt x="1725" y="71"/>
                  </a:cubicBezTo>
                  <a:cubicBezTo>
                    <a:pt x="1719" y="71"/>
                    <a:pt x="1719" y="81"/>
                    <a:pt x="1719" y="81"/>
                  </a:cubicBezTo>
                  <a:cubicBezTo>
                    <a:pt x="1742" y="81"/>
                    <a:pt x="1719" y="98"/>
                    <a:pt x="1742" y="98"/>
                  </a:cubicBezTo>
                  <a:cubicBezTo>
                    <a:pt x="1711" y="98"/>
                    <a:pt x="1691" y="90"/>
                    <a:pt x="1674" y="90"/>
                  </a:cubicBezTo>
                  <a:cubicBezTo>
                    <a:pt x="1666" y="90"/>
                    <a:pt x="1659" y="92"/>
                    <a:pt x="1651" y="98"/>
                  </a:cubicBezTo>
                  <a:lnTo>
                    <a:pt x="1719" y="118"/>
                  </a:lnTo>
                  <a:cubicBezTo>
                    <a:pt x="1704" y="118"/>
                    <a:pt x="1689" y="110"/>
                    <a:pt x="1679" y="110"/>
                  </a:cubicBezTo>
                  <a:cubicBezTo>
                    <a:pt x="1676" y="110"/>
                    <a:pt x="1674" y="111"/>
                    <a:pt x="1674" y="118"/>
                  </a:cubicBezTo>
                  <a:cubicBezTo>
                    <a:pt x="1662" y="108"/>
                    <a:pt x="1651" y="108"/>
                    <a:pt x="1642" y="108"/>
                  </a:cubicBezTo>
                  <a:cubicBezTo>
                    <a:pt x="1634" y="108"/>
                    <a:pt x="1628" y="108"/>
                    <a:pt x="1628" y="98"/>
                  </a:cubicBezTo>
                  <a:cubicBezTo>
                    <a:pt x="1561" y="118"/>
                    <a:pt x="1651" y="137"/>
                    <a:pt x="1674" y="157"/>
                  </a:cubicBezTo>
                  <a:lnTo>
                    <a:pt x="1651" y="157"/>
                  </a:lnTo>
                  <a:cubicBezTo>
                    <a:pt x="1674" y="157"/>
                    <a:pt x="1651" y="176"/>
                    <a:pt x="1674" y="176"/>
                  </a:cubicBezTo>
                  <a:cubicBezTo>
                    <a:pt x="1668" y="181"/>
                    <a:pt x="1664" y="182"/>
                    <a:pt x="1659" y="182"/>
                  </a:cubicBezTo>
                  <a:cubicBezTo>
                    <a:pt x="1647" y="182"/>
                    <a:pt x="1636" y="171"/>
                    <a:pt x="1630" y="171"/>
                  </a:cubicBezTo>
                  <a:cubicBezTo>
                    <a:pt x="1630" y="171"/>
                    <a:pt x="1628" y="173"/>
                    <a:pt x="1628" y="176"/>
                  </a:cubicBezTo>
                  <a:lnTo>
                    <a:pt x="1606" y="195"/>
                  </a:lnTo>
                  <a:cubicBezTo>
                    <a:pt x="1628" y="195"/>
                    <a:pt x="1628" y="215"/>
                    <a:pt x="1606" y="215"/>
                  </a:cubicBezTo>
                  <a:cubicBezTo>
                    <a:pt x="1583" y="195"/>
                    <a:pt x="1561" y="195"/>
                    <a:pt x="1538" y="176"/>
                  </a:cubicBezTo>
                  <a:lnTo>
                    <a:pt x="1583" y="215"/>
                  </a:lnTo>
                  <a:cubicBezTo>
                    <a:pt x="1568" y="215"/>
                    <a:pt x="1553" y="223"/>
                    <a:pt x="1545" y="223"/>
                  </a:cubicBezTo>
                  <a:cubicBezTo>
                    <a:pt x="1542" y="223"/>
                    <a:pt x="1538" y="221"/>
                    <a:pt x="1538" y="215"/>
                  </a:cubicBezTo>
                  <a:lnTo>
                    <a:pt x="1538" y="253"/>
                  </a:lnTo>
                  <a:lnTo>
                    <a:pt x="1515" y="253"/>
                  </a:lnTo>
                  <a:cubicBezTo>
                    <a:pt x="1496" y="253"/>
                    <a:pt x="1561" y="295"/>
                    <a:pt x="1523" y="295"/>
                  </a:cubicBezTo>
                  <a:cubicBezTo>
                    <a:pt x="1515" y="295"/>
                    <a:pt x="1506" y="294"/>
                    <a:pt x="1495" y="292"/>
                  </a:cubicBezTo>
                  <a:cubicBezTo>
                    <a:pt x="1515" y="329"/>
                    <a:pt x="1515" y="349"/>
                    <a:pt x="1515" y="387"/>
                  </a:cubicBezTo>
                  <a:cubicBezTo>
                    <a:pt x="1510" y="376"/>
                    <a:pt x="1504" y="373"/>
                    <a:pt x="1498" y="373"/>
                  </a:cubicBezTo>
                  <a:cubicBezTo>
                    <a:pt x="1487" y="373"/>
                    <a:pt x="1478" y="382"/>
                    <a:pt x="1468" y="382"/>
                  </a:cubicBezTo>
                  <a:cubicBezTo>
                    <a:pt x="1461" y="382"/>
                    <a:pt x="1455" y="379"/>
                    <a:pt x="1449" y="368"/>
                  </a:cubicBezTo>
                  <a:cubicBezTo>
                    <a:pt x="1427" y="387"/>
                    <a:pt x="1472" y="407"/>
                    <a:pt x="1495" y="407"/>
                  </a:cubicBezTo>
                  <a:cubicBezTo>
                    <a:pt x="1487" y="413"/>
                    <a:pt x="1476" y="415"/>
                    <a:pt x="1466" y="415"/>
                  </a:cubicBezTo>
                  <a:cubicBezTo>
                    <a:pt x="1455" y="415"/>
                    <a:pt x="1442" y="413"/>
                    <a:pt x="1430" y="410"/>
                  </a:cubicBezTo>
                  <a:lnTo>
                    <a:pt x="1449" y="426"/>
                  </a:lnTo>
                  <a:cubicBezTo>
                    <a:pt x="1427" y="436"/>
                    <a:pt x="1415" y="436"/>
                    <a:pt x="1406" y="436"/>
                  </a:cubicBezTo>
                  <a:cubicBezTo>
                    <a:pt x="1398" y="436"/>
                    <a:pt x="1393" y="436"/>
                    <a:pt x="1381" y="445"/>
                  </a:cubicBezTo>
                  <a:lnTo>
                    <a:pt x="1427" y="445"/>
                  </a:lnTo>
                  <a:lnTo>
                    <a:pt x="1404" y="465"/>
                  </a:lnTo>
                  <a:cubicBezTo>
                    <a:pt x="1427" y="465"/>
                    <a:pt x="1427" y="465"/>
                    <a:pt x="1427" y="484"/>
                  </a:cubicBezTo>
                  <a:lnTo>
                    <a:pt x="1404" y="484"/>
                  </a:lnTo>
                  <a:lnTo>
                    <a:pt x="1427" y="502"/>
                  </a:lnTo>
                  <a:cubicBezTo>
                    <a:pt x="1419" y="497"/>
                    <a:pt x="1413" y="494"/>
                    <a:pt x="1410" y="494"/>
                  </a:cubicBezTo>
                  <a:cubicBezTo>
                    <a:pt x="1402" y="494"/>
                    <a:pt x="1396" y="502"/>
                    <a:pt x="1381" y="502"/>
                  </a:cubicBezTo>
                  <a:cubicBezTo>
                    <a:pt x="1381" y="502"/>
                    <a:pt x="1381" y="502"/>
                    <a:pt x="1381" y="521"/>
                  </a:cubicBezTo>
                  <a:lnTo>
                    <a:pt x="1404" y="521"/>
                  </a:lnTo>
                  <a:cubicBezTo>
                    <a:pt x="1412" y="536"/>
                    <a:pt x="1408" y="539"/>
                    <a:pt x="1400" y="539"/>
                  </a:cubicBezTo>
                  <a:cubicBezTo>
                    <a:pt x="1391" y="539"/>
                    <a:pt x="1376" y="536"/>
                    <a:pt x="1368" y="536"/>
                  </a:cubicBezTo>
                  <a:cubicBezTo>
                    <a:pt x="1362" y="536"/>
                    <a:pt x="1359" y="537"/>
                    <a:pt x="1359" y="541"/>
                  </a:cubicBezTo>
                  <a:lnTo>
                    <a:pt x="1404" y="541"/>
                  </a:lnTo>
                  <a:cubicBezTo>
                    <a:pt x="1336" y="579"/>
                    <a:pt x="1404" y="599"/>
                    <a:pt x="1381" y="618"/>
                  </a:cubicBezTo>
                  <a:lnTo>
                    <a:pt x="1336" y="618"/>
                  </a:lnTo>
                  <a:cubicBezTo>
                    <a:pt x="1359" y="637"/>
                    <a:pt x="1336" y="657"/>
                    <a:pt x="1381" y="696"/>
                  </a:cubicBezTo>
                  <a:cubicBezTo>
                    <a:pt x="1313" y="696"/>
                    <a:pt x="1313" y="696"/>
                    <a:pt x="1291" y="713"/>
                  </a:cubicBezTo>
                  <a:cubicBezTo>
                    <a:pt x="1291" y="733"/>
                    <a:pt x="1291" y="733"/>
                    <a:pt x="1313" y="733"/>
                  </a:cubicBezTo>
                  <a:cubicBezTo>
                    <a:pt x="1291" y="752"/>
                    <a:pt x="1313" y="791"/>
                    <a:pt x="1291" y="791"/>
                  </a:cubicBezTo>
                  <a:cubicBezTo>
                    <a:pt x="1313" y="791"/>
                    <a:pt x="1270" y="791"/>
                    <a:pt x="1291" y="810"/>
                  </a:cubicBezTo>
                  <a:lnTo>
                    <a:pt x="1313" y="810"/>
                  </a:lnTo>
                  <a:cubicBezTo>
                    <a:pt x="1253" y="828"/>
                    <a:pt x="1321" y="860"/>
                    <a:pt x="1285" y="881"/>
                  </a:cubicBezTo>
                  <a:lnTo>
                    <a:pt x="1270" y="868"/>
                  </a:lnTo>
                  <a:lnTo>
                    <a:pt x="1270" y="888"/>
                  </a:lnTo>
                  <a:cubicBezTo>
                    <a:pt x="1276" y="884"/>
                    <a:pt x="1281" y="883"/>
                    <a:pt x="1285" y="881"/>
                  </a:cubicBezTo>
                  <a:lnTo>
                    <a:pt x="1291" y="888"/>
                  </a:lnTo>
                  <a:lnTo>
                    <a:pt x="1247" y="888"/>
                  </a:lnTo>
                  <a:lnTo>
                    <a:pt x="1225" y="925"/>
                  </a:lnTo>
                  <a:lnTo>
                    <a:pt x="1247" y="925"/>
                  </a:lnTo>
                  <a:cubicBezTo>
                    <a:pt x="1247" y="925"/>
                    <a:pt x="1291" y="944"/>
                    <a:pt x="1270" y="963"/>
                  </a:cubicBezTo>
                  <a:cubicBezTo>
                    <a:pt x="1257" y="954"/>
                    <a:pt x="1249" y="950"/>
                    <a:pt x="1246" y="950"/>
                  </a:cubicBezTo>
                  <a:cubicBezTo>
                    <a:pt x="1236" y="950"/>
                    <a:pt x="1238" y="968"/>
                    <a:pt x="1232" y="968"/>
                  </a:cubicBezTo>
                  <a:cubicBezTo>
                    <a:pt x="1230" y="968"/>
                    <a:pt x="1227" y="967"/>
                    <a:pt x="1225" y="963"/>
                  </a:cubicBezTo>
                  <a:lnTo>
                    <a:pt x="1202" y="963"/>
                  </a:lnTo>
                  <a:cubicBezTo>
                    <a:pt x="1202" y="983"/>
                    <a:pt x="1202" y="983"/>
                    <a:pt x="1247" y="983"/>
                  </a:cubicBezTo>
                  <a:cubicBezTo>
                    <a:pt x="1247" y="992"/>
                    <a:pt x="1230" y="992"/>
                    <a:pt x="1215" y="992"/>
                  </a:cubicBezTo>
                  <a:cubicBezTo>
                    <a:pt x="1202" y="992"/>
                    <a:pt x="1191" y="992"/>
                    <a:pt x="1202" y="1002"/>
                  </a:cubicBezTo>
                  <a:cubicBezTo>
                    <a:pt x="1225" y="1002"/>
                    <a:pt x="1247" y="1002"/>
                    <a:pt x="1247" y="1022"/>
                  </a:cubicBezTo>
                  <a:lnTo>
                    <a:pt x="1225" y="1022"/>
                  </a:lnTo>
                  <a:cubicBezTo>
                    <a:pt x="1247" y="1022"/>
                    <a:pt x="1225" y="1060"/>
                    <a:pt x="1225" y="1060"/>
                  </a:cubicBezTo>
                  <a:lnTo>
                    <a:pt x="1180" y="1060"/>
                  </a:lnTo>
                  <a:cubicBezTo>
                    <a:pt x="1202" y="1099"/>
                    <a:pt x="1180" y="1080"/>
                    <a:pt x="1202" y="1117"/>
                  </a:cubicBezTo>
                  <a:lnTo>
                    <a:pt x="1157" y="1136"/>
                  </a:lnTo>
                  <a:lnTo>
                    <a:pt x="1180" y="1136"/>
                  </a:lnTo>
                  <a:cubicBezTo>
                    <a:pt x="1180" y="1136"/>
                    <a:pt x="1202" y="1155"/>
                    <a:pt x="1180" y="1155"/>
                  </a:cubicBezTo>
                  <a:lnTo>
                    <a:pt x="1157" y="1155"/>
                  </a:lnTo>
                  <a:cubicBezTo>
                    <a:pt x="1157" y="1194"/>
                    <a:pt x="1112" y="1175"/>
                    <a:pt x="1134" y="1214"/>
                  </a:cubicBezTo>
                  <a:cubicBezTo>
                    <a:pt x="1157" y="1252"/>
                    <a:pt x="1066" y="1233"/>
                    <a:pt x="1112" y="1252"/>
                  </a:cubicBezTo>
                  <a:lnTo>
                    <a:pt x="1089" y="1252"/>
                  </a:lnTo>
                  <a:lnTo>
                    <a:pt x="1112" y="1272"/>
                  </a:lnTo>
                  <a:lnTo>
                    <a:pt x="1066" y="1272"/>
                  </a:lnTo>
                  <a:lnTo>
                    <a:pt x="1112" y="1291"/>
                  </a:lnTo>
                  <a:lnTo>
                    <a:pt x="1089" y="1291"/>
                  </a:lnTo>
                  <a:cubicBezTo>
                    <a:pt x="1023" y="1291"/>
                    <a:pt x="1066" y="1328"/>
                    <a:pt x="1023" y="1328"/>
                  </a:cubicBezTo>
                  <a:lnTo>
                    <a:pt x="1066" y="1328"/>
                  </a:lnTo>
                  <a:cubicBezTo>
                    <a:pt x="1157" y="1406"/>
                    <a:pt x="1000" y="1444"/>
                    <a:pt x="1023" y="1502"/>
                  </a:cubicBezTo>
                  <a:lnTo>
                    <a:pt x="1000" y="1502"/>
                  </a:lnTo>
                  <a:lnTo>
                    <a:pt x="1023" y="1522"/>
                  </a:lnTo>
                  <a:cubicBezTo>
                    <a:pt x="1016" y="1527"/>
                    <a:pt x="1010" y="1530"/>
                    <a:pt x="1006" y="1530"/>
                  </a:cubicBezTo>
                  <a:cubicBezTo>
                    <a:pt x="997" y="1530"/>
                    <a:pt x="993" y="1522"/>
                    <a:pt x="978" y="1522"/>
                  </a:cubicBezTo>
                  <a:cubicBezTo>
                    <a:pt x="1000" y="1540"/>
                    <a:pt x="1023" y="1540"/>
                    <a:pt x="1044" y="1559"/>
                  </a:cubicBezTo>
                  <a:cubicBezTo>
                    <a:pt x="1031" y="1565"/>
                    <a:pt x="1023" y="1567"/>
                    <a:pt x="1016" y="1567"/>
                  </a:cubicBezTo>
                  <a:cubicBezTo>
                    <a:pt x="1014" y="1567"/>
                    <a:pt x="1014" y="1567"/>
                    <a:pt x="1012" y="1567"/>
                  </a:cubicBezTo>
                  <a:cubicBezTo>
                    <a:pt x="1021" y="1596"/>
                    <a:pt x="1017" y="1622"/>
                    <a:pt x="1000" y="1636"/>
                  </a:cubicBezTo>
                  <a:lnTo>
                    <a:pt x="1023" y="1636"/>
                  </a:lnTo>
                  <a:cubicBezTo>
                    <a:pt x="1023" y="1656"/>
                    <a:pt x="1000" y="1675"/>
                    <a:pt x="1000" y="1694"/>
                  </a:cubicBezTo>
                  <a:lnTo>
                    <a:pt x="978" y="1694"/>
                  </a:lnTo>
                  <a:cubicBezTo>
                    <a:pt x="978" y="1694"/>
                    <a:pt x="978" y="1694"/>
                    <a:pt x="978" y="1714"/>
                  </a:cubicBezTo>
                  <a:lnTo>
                    <a:pt x="955" y="1694"/>
                  </a:lnTo>
                  <a:cubicBezTo>
                    <a:pt x="955" y="1714"/>
                    <a:pt x="978" y="1751"/>
                    <a:pt x="933" y="1751"/>
                  </a:cubicBezTo>
                  <a:cubicBezTo>
                    <a:pt x="955" y="1751"/>
                    <a:pt x="978" y="1751"/>
                    <a:pt x="978" y="1770"/>
                  </a:cubicBezTo>
                  <a:cubicBezTo>
                    <a:pt x="910" y="1770"/>
                    <a:pt x="978" y="1809"/>
                    <a:pt x="955" y="1828"/>
                  </a:cubicBezTo>
                  <a:lnTo>
                    <a:pt x="933" y="1828"/>
                  </a:lnTo>
                  <a:lnTo>
                    <a:pt x="955" y="1886"/>
                  </a:lnTo>
                  <a:cubicBezTo>
                    <a:pt x="910" y="1886"/>
                    <a:pt x="955" y="1925"/>
                    <a:pt x="910" y="1925"/>
                  </a:cubicBezTo>
                  <a:cubicBezTo>
                    <a:pt x="910" y="1928"/>
                    <a:pt x="912" y="1930"/>
                    <a:pt x="916" y="1930"/>
                  </a:cubicBezTo>
                  <a:cubicBezTo>
                    <a:pt x="921" y="1930"/>
                    <a:pt x="933" y="1925"/>
                    <a:pt x="940" y="1925"/>
                  </a:cubicBezTo>
                  <a:cubicBezTo>
                    <a:pt x="950" y="1925"/>
                    <a:pt x="955" y="1930"/>
                    <a:pt x="955" y="1943"/>
                  </a:cubicBezTo>
                  <a:cubicBezTo>
                    <a:pt x="940" y="1943"/>
                    <a:pt x="946" y="1953"/>
                    <a:pt x="936" y="1953"/>
                  </a:cubicBezTo>
                  <a:cubicBezTo>
                    <a:pt x="933" y="1953"/>
                    <a:pt x="925" y="1949"/>
                    <a:pt x="910" y="1943"/>
                  </a:cubicBezTo>
                  <a:lnTo>
                    <a:pt x="910" y="1962"/>
                  </a:lnTo>
                  <a:lnTo>
                    <a:pt x="887" y="1943"/>
                  </a:lnTo>
                  <a:cubicBezTo>
                    <a:pt x="887" y="1962"/>
                    <a:pt x="910" y="1982"/>
                    <a:pt x="955" y="1982"/>
                  </a:cubicBezTo>
                  <a:cubicBezTo>
                    <a:pt x="933" y="2001"/>
                    <a:pt x="933" y="2020"/>
                    <a:pt x="910" y="2020"/>
                  </a:cubicBezTo>
                  <a:lnTo>
                    <a:pt x="887" y="2001"/>
                  </a:lnTo>
                  <a:cubicBezTo>
                    <a:pt x="908" y="2037"/>
                    <a:pt x="817" y="2056"/>
                    <a:pt x="834" y="2088"/>
                  </a:cubicBezTo>
                  <a:cubicBezTo>
                    <a:pt x="836" y="2085"/>
                    <a:pt x="838" y="2082"/>
                    <a:pt x="842" y="2079"/>
                  </a:cubicBezTo>
                  <a:lnTo>
                    <a:pt x="836" y="2090"/>
                  </a:lnTo>
                  <a:cubicBezTo>
                    <a:pt x="834" y="2090"/>
                    <a:pt x="834" y="2088"/>
                    <a:pt x="834" y="2088"/>
                  </a:cubicBezTo>
                  <a:cubicBezTo>
                    <a:pt x="833" y="2090"/>
                    <a:pt x="833" y="2093"/>
                    <a:pt x="833" y="2095"/>
                  </a:cubicBezTo>
                  <a:lnTo>
                    <a:pt x="836" y="2090"/>
                  </a:lnTo>
                  <a:cubicBezTo>
                    <a:pt x="838" y="2093"/>
                    <a:pt x="840" y="2095"/>
                    <a:pt x="842" y="2098"/>
                  </a:cubicBezTo>
                  <a:cubicBezTo>
                    <a:pt x="842" y="2098"/>
                    <a:pt x="836" y="2098"/>
                    <a:pt x="833" y="2095"/>
                  </a:cubicBezTo>
                  <a:lnTo>
                    <a:pt x="819" y="2117"/>
                  </a:lnTo>
                  <a:lnTo>
                    <a:pt x="842" y="2137"/>
                  </a:lnTo>
                  <a:lnTo>
                    <a:pt x="819" y="2137"/>
                  </a:lnTo>
                  <a:cubicBezTo>
                    <a:pt x="797" y="2154"/>
                    <a:pt x="797" y="2193"/>
                    <a:pt x="797" y="2232"/>
                  </a:cubicBezTo>
                  <a:cubicBezTo>
                    <a:pt x="819" y="2271"/>
                    <a:pt x="776" y="2251"/>
                    <a:pt x="797" y="2290"/>
                  </a:cubicBezTo>
                  <a:lnTo>
                    <a:pt x="776" y="2290"/>
                  </a:lnTo>
                  <a:lnTo>
                    <a:pt x="776" y="2309"/>
                  </a:lnTo>
                  <a:lnTo>
                    <a:pt x="753" y="2290"/>
                  </a:lnTo>
                  <a:cubicBezTo>
                    <a:pt x="782" y="2314"/>
                    <a:pt x="755" y="2330"/>
                    <a:pt x="738" y="2335"/>
                  </a:cubicBezTo>
                  <a:cubicBezTo>
                    <a:pt x="736" y="2332"/>
                    <a:pt x="733" y="2330"/>
                    <a:pt x="731" y="2329"/>
                  </a:cubicBezTo>
                  <a:cubicBezTo>
                    <a:pt x="725" y="2333"/>
                    <a:pt x="727" y="2335"/>
                    <a:pt x="731" y="2335"/>
                  </a:cubicBezTo>
                  <a:cubicBezTo>
                    <a:pt x="733" y="2335"/>
                    <a:pt x="736" y="2335"/>
                    <a:pt x="738" y="2335"/>
                  </a:cubicBezTo>
                  <a:cubicBezTo>
                    <a:pt x="757" y="2351"/>
                    <a:pt x="778" y="2366"/>
                    <a:pt x="797" y="2366"/>
                  </a:cubicBezTo>
                  <a:cubicBezTo>
                    <a:pt x="797" y="2375"/>
                    <a:pt x="791" y="2375"/>
                    <a:pt x="784" y="2375"/>
                  </a:cubicBezTo>
                  <a:cubicBezTo>
                    <a:pt x="776" y="2375"/>
                    <a:pt x="765" y="2375"/>
                    <a:pt x="753" y="2385"/>
                  </a:cubicBezTo>
                  <a:cubicBezTo>
                    <a:pt x="753" y="2404"/>
                    <a:pt x="776" y="2404"/>
                    <a:pt x="753" y="2424"/>
                  </a:cubicBezTo>
                  <a:lnTo>
                    <a:pt x="731" y="2424"/>
                  </a:lnTo>
                  <a:cubicBezTo>
                    <a:pt x="731" y="2443"/>
                    <a:pt x="753" y="2443"/>
                    <a:pt x="753" y="2463"/>
                  </a:cubicBezTo>
                  <a:cubicBezTo>
                    <a:pt x="776" y="2482"/>
                    <a:pt x="685" y="2482"/>
                    <a:pt x="753" y="2521"/>
                  </a:cubicBezTo>
                  <a:cubicBezTo>
                    <a:pt x="731" y="2521"/>
                    <a:pt x="753" y="2540"/>
                    <a:pt x="708" y="2540"/>
                  </a:cubicBezTo>
                  <a:cubicBezTo>
                    <a:pt x="731" y="2577"/>
                    <a:pt x="731" y="2597"/>
                    <a:pt x="753" y="2635"/>
                  </a:cubicBezTo>
                  <a:cubicBezTo>
                    <a:pt x="685" y="2635"/>
                    <a:pt x="753" y="2635"/>
                    <a:pt x="708" y="2655"/>
                  </a:cubicBezTo>
                  <a:lnTo>
                    <a:pt x="753" y="2655"/>
                  </a:lnTo>
                  <a:cubicBezTo>
                    <a:pt x="731" y="2713"/>
                    <a:pt x="640" y="2751"/>
                    <a:pt x="663" y="2789"/>
                  </a:cubicBezTo>
                  <a:lnTo>
                    <a:pt x="618" y="2789"/>
                  </a:lnTo>
                  <a:lnTo>
                    <a:pt x="663" y="2808"/>
                  </a:lnTo>
                  <a:cubicBezTo>
                    <a:pt x="640" y="2866"/>
                    <a:pt x="595" y="2924"/>
                    <a:pt x="595" y="2961"/>
                  </a:cubicBezTo>
                  <a:cubicBezTo>
                    <a:pt x="618" y="2981"/>
                    <a:pt x="640" y="3000"/>
                    <a:pt x="618" y="3019"/>
                  </a:cubicBezTo>
                  <a:cubicBezTo>
                    <a:pt x="640" y="3058"/>
                    <a:pt x="640" y="3116"/>
                    <a:pt x="618" y="3155"/>
                  </a:cubicBezTo>
                  <a:cubicBezTo>
                    <a:pt x="606" y="3145"/>
                    <a:pt x="601" y="3145"/>
                    <a:pt x="595" y="3145"/>
                  </a:cubicBezTo>
                  <a:cubicBezTo>
                    <a:pt x="593" y="3145"/>
                    <a:pt x="591" y="3145"/>
                    <a:pt x="587" y="3144"/>
                  </a:cubicBezTo>
                  <a:cubicBezTo>
                    <a:pt x="604" y="3160"/>
                    <a:pt x="572" y="3173"/>
                    <a:pt x="572" y="3173"/>
                  </a:cubicBezTo>
                  <a:lnTo>
                    <a:pt x="595" y="3173"/>
                  </a:lnTo>
                  <a:cubicBezTo>
                    <a:pt x="618" y="3173"/>
                    <a:pt x="595" y="3192"/>
                    <a:pt x="572" y="3192"/>
                  </a:cubicBezTo>
                  <a:lnTo>
                    <a:pt x="595" y="3211"/>
                  </a:lnTo>
                  <a:cubicBezTo>
                    <a:pt x="595" y="3231"/>
                    <a:pt x="595" y="3231"/>
                    <a:pt x="595" y="3231"/>
                  </a:cubicBezTo>
                  <a:lnTo>
                    <a:pt x="552" y="3231"/>
                  </a:lnTo>
                  <a:cubicBezTo>
                    <a:pt x="572" y="3231"/>
                    <a:pt x="572" y="3269"/>
                    <a:pt x="618" y="3269"/>
                  </a:cubicBezTo>
                  <a:cubicBezTo>
                    <a:pt x="595" y="3269"/>
                    <a:pt x="572" y="3289"/>
                    <a:pt x="572" y="3289"/>
                  </a:cubicBezTo>
                  <a:lnTo>
                    <a:pt x="552" y="3347"/>
                  </a:lnTo>
                  <a:lnTo>
                    <a:pt x="572" y="3347"/>
                  </a:lnTo>
                  <a:cubicBezTo>
                    <a:pt x="595" y="3347"/>
                    <a:pt x="618" y="3366"/>
                    <a:pt x="595" y="3366"/>
                  </a:cubicBezTo>
                  <a:cubicBezTo>
                    <a:pt x="587" y="3360"/>
                    <a:pt x="580" y="3357"/>
                    <a:pt x="572" y="3357"/>
                  </a:cubicBezTo>
                  <a:cubicBezTo>
                    <a:pt x="557" y="3357"/>
                    <a:pt x="544" y="3366"/>
                    <a:pt x="529" y="3366"/>
                  </a:cubicBezTo>
                  <a:cubicBezTo>
                    <a:pt x="537" y="3371"/>
                    <a:pt x="540" y="3374"/>
                    <a:pt x="544" y="3374"/>
                  </a:cubicBezTo>
                  <a:cubicBezTo>
                    <a:pt x="553" y="3374"/>
                    <a:pt x="557" y="3366"/>
                    <a:pt x="572" y="3366"/>
                  </a:cubicBezTo>
                  <a:cubicBezTo>
                    <a:pt x="595" y="3384"/>
                    <a:pt x="595" y="3403"/>
                    <a:pt x="595" y="3423"/>
                  </a:cubicBezTo>
                  <a:lnTo>
                    <a:pt x="572" y="3403"/>
                  </a:lnTo>
                  <a:cubicBezTo>
                    <a:pt x="572" y="3423"/>
                    <a:pt x="529" y="3423"/>
                    <a:pt x="529" y="3442"/>
                  </a:cubicBezTo>
                  <a:cubicBezTo>
                    <a:pt x="552" y="3461"/>
                    <a:pt x="529" y="3461"/>
                    <a:pt x="572" y="3461"/>
                  </a:cubicBezTo>
                  <a:cubicBezTo>
                    <a:pt x="584" y="3481"/>
                    <a:pt x="578" y="3486"/>
                    <a:pt x="567" y="3486"/>
                  </a:cubicBezTo>
                  <a:cubicBezTo>
                    <a:pt x="555" y="3486"/>
                    <a:pt x="540" y="3481"/>
                    <a:pt x="529" y="3481"/>
                  </a:cubicBezTo>
                  <a:cubicBezTo>
                    <a:pt x="552" y="3500"/>
                    <a:pt x="529" y="3520"/>
                    <a:pt x="506" y="3520"/>
                  </a:cubicBezTo>
                  <a:cubicBezTo>
                    <a:pt x="572" y="3539"/>
                    <a:pt x="461" y="3576"/>
                    <a:pt x="529" y="3576"/>
                  </a:cubicBezTo>
                  <a:lnTo>
                    <a:pt x="484" y="3595"/>
                  </a:lnTo>
                  <a:cubicBezTo>
                    <a:pt x="506" y="3595"/>
                    <a:pt x="552" y="3595"/>
                    <a:pt x="552" y="3615"/>
                  </a:cubicBezTo>
                  <a:cubicBezTo>
                    <a:pt x="544" y="3621"/>
                    <a:pt x="537" y="3624"/>
                    <a:pt x="529" y="3624"/>
                  </a:cubicBezTo>
                  <a:cubicBezTo>
                    <a:pt x="514" y="3624"/>
                    <a:pt x="499" y="3615"/>
                    <a:pt x="484" y="3615"/>
                  </a:cubicBezTo>
                  <a:lnTo>
                    <a:pt x="552" y="3634"/>
                  </a:lnTo>
                  <a:cubicBezTo>
                    <a:pt x="461" y="3712"/>
                    <a:pt x="484" y="3807"/>
                    <a:pt x="416" y="3884"/>
                  </a:cubicBezTo>
                  <a:cubicBezTo>
                    <a:pt x="416" y="3923"/>
                    <a:pt x="438" y="3962"/>
                    <a:pt x="416" y="3999"/>
                  </a:cubicBezTo>
                  <a:lnTo>
                    <a:pt x="393" y="4038"/>
                  </a:lnTo>
                  <a:lnTo>
                    <a:pt x="438" y="4018"/>
                  </a:lnTo>
                  <a:cubicBezTo>
                    <a:pt x="438" y="4018"/>
                    <a:pt x="438" y="4038"/>
                    <a:pt x="438" y="4038"/>
                  </a:cubicBezTo>
                  <a:cubicBezTo>
                    <a:pt x="416" y="4076"/>
                    <a:pt x="371" y="4134"/>
                    <a:pt x="371" y="4191"/>
                  </a:cubicBezTo>
                  <a:cubicBezTo>
                    <a:pt x="461" y="4249"/>
                    <a:pt x="305" y="4210"/>
                    <a:pt x="348" y="4249"/>
                  </a:cubicBezTo>
                  <a:lnTo>
                    <a:pt x="325" y="4249"/>
                  </a:lnTo>
                  <a:cubicBezTo>
                    <a:pt x="348" y="4288"/>
                    <a:pt x="371" y="4307"/>
                    <a:pt x="393" y="4365"/>
                  </a:cubicBezTo>
                  <a:cubicBezTo>
                    <a:pt x="380" y="4360"/>
                    <a:pt x="371" y="4359"/>
                    <a:pt x="367" y="4359"/>
                  </a:cubicBezTo>
                  <a:cubicBezTo>
                    <a:pt x="354" y="4359"/>
                    <a:pt x="369" y="4370"/>
                    <a:pt x="365" y="4370"/>
                  </a:cubicBezTo>
                  <a:cubicBezTo>
                    <a:pt x="363" y="4370"/>
                    <a:pt x="357" y="4368"/>
                    <a:pt x="348" y="4365"/>
                  </a:cubicBezTo>
                  <a:lnTo>
                    <a:pt x="393" y="4385"/>
                  </a:lnTo>
                  <a:cubicBezTo>
                    <a:pt x="371" y="4385"/>
                    <a:pt x="348" y="4402"/>
                    <a:pt x="325" y="4402"/>
                  </a:cubicBezTo>
                  <a:lnTo>
                    <a:pt x="371" y="4422"/>
                  </a:lnTo>
                  <a:lnTo>
                    <a:pt x="325" y="4422"/>
                  </a:lnTo>
                  <a:cubicBezTo>
                    <a:pt x="325" y="4441"/>
                    <a:pt x="348" y="4480"/>
                    <a:pt x="282" y="4499"/>
                  </a:cubicBezTo>
                  <a:cubicBezTo>
                    <a:pt x="325" y="4557"/>
                    <a:pt x="282" y="4633"/>
                    <a:pt x="259" y="4711"/>
                  </a:cubicBezTo>
                  <a:cubicBezTo>
                    <a:pt x="282" y="4711"/>
                    <a:pt x="282" y="4730"/>
                    <a:pt x="282" y="4749"/>
                  </a:cubicBezTo>
                  <a:lnTo>
                    <a:pt x="237" y="4769"/>
                  </a:lnTo>
                  <a:cubicBezTo>
                    <a:pt x="259" y="4788"/>
                    <a:pt x="282" y="4806"/>
                    <a:pt x="259" y="4806"/>
                  </a:cubicBezTo>
                  <a:cubicBezTo>
                    <a:pt x="259" y="4825"/>
                    <a:pt x="237" y="4844"/>
                    <a:pt x="259" y="4864"/>
                  </a:cubicBezTo>
                  <a:cubicBezTo>
                    <a:pt x="259" y="4883"/>
                    <a:pt x="237" y="4883"/>
                    <a:pt x="191" y="4883"/>
                  </a:cubicBezTo>
                  <a:cubicBezTo>
                    <a:pt x="259" y="4883"/>
                    <a:pt x="191" y="4903"/>
                    <a:pt x="191" y="4903"/>
                  </a:cubicBezTo>
                  <a:cubicBezTo>
                    <a:pt x="191" y="4903"/>
                    <a:pt x="101" y="5114"/>
                    <a:pt x="35" y="5364"/>
                  </a:cubicBezTo>
                  <a:cubicBezTo>
                    <a:pt x="-10" y="5595"/>
                    <a:pt x="-33" y="5882"/>
                    <a:pt x="101" y="6035"/>
                  </a:cubicBezTo>
                  <a:cubicBezTo>
                    <a:pt x="124" y="6055"/>
                    <a:pt x="124" y="6074"/>
                    <a:pt x="169" y="6074"/>
                  </a:cubicBezTo>
                  <a:cubicBezTo>
                    <a:pt x="169" y="6094"/>
                    <a:pt x="124" y="6094"/>
                    <a:pt x="146" y="6094"/>
                  </a:cubicBezTo>
                  <a:cubicBezTo>
                    <a:pt x="150" y="6090"/>
                    <a:pt x="154" y="6090"/>
                    <a:pt x="157" y="6090"/>
                  </a:cubicBezTo>
                  <a:cubicBezTo>
                    <a:pt x="178" y="6090"/>
                    <a:pt x="208" y="6118"/>
                    <a:pt x="239" y="6118"/>
                  </a:cubicBezTo>
                  <a:cubicBezTo>
                    <a:pt x="246" y="6118"/>
                    <a:pt x="252" y="6116"/>
                    <a:pt x="259" y="6113"/>
                  </a:cubicBezTo>
                  <a:lnTo>
                    <a:pt x="259" y="6132"/>
                  </a:lnTo>
                  <a:cubicBezTo>
                    <a:pt x="282" y="6132"/>
                    <a:pt x="259" y="6113"/>
                    <a:pt x="282" y="6113"/>
                  </a:cubicBezTo>
                  <a:lnTo>
                    <a:pt x="237" y="6094"/>
                  </a:lnTo>
                  <a:lnTo>
                    <a:pt x="282" y="6094"/>
                  </a:lnTo>
                  <a:cubicBezTo>
                    <a:pt x="259" y="6074"/>
                    <a:pt x="191" y="6055"/>
                    <a:pt x="214" y="6035"/>
                  </a:cubicBezTo>
                  <a:lnTo>
                    <a:pt x="237" y="6035"/>
                  </a:lnTo>
                  <a:cubicBezTo>
                    <a:pt x="237" y="6031"/>
                    <a:pt x="239" y="6027"/>
                    <a:pt x="242" y="6027"/>
                  </a:cubicBezTo>
                  <a:cubicBezTo>
                    <a:pt x="252" y="6027"/>
                    <a:pt x="267" y="6035"/>
                    <a:pt x="282" y="6035"/>
                  </a:cubicBezTo>
                  <a:lnTo>
                    <a:pt x="305" y="6035"/>
                  </a:lnTo>
                  <a:cubicBezTo>
                    <a:pt x="286" y="6035"/>
                    <a:pt x="310" y="6061"/>
                    <a:pt x="322" y="6061"/>
                  </a:cubicBezTo>
                  <a:cubicBezTo>
                    <a:pt x="323" y="6061"/>
                    <a:pt x="325" y="6060"/>
                    <a:pt x="325" y="6055"/>
                  </a:cubicBezTo>
                  <a:lnTo>
                    <a:pt x="371" y="6055"/>
                  </a:lnTo>
                  <a:cubicBezTo>
                    <a:pt x="371" y="6074"/>
                    <a:pt x="393" y="6055"/>
                    <a:pt x="393" y="6094"/>
                  </a:cubicBezTo>
                  <a:cubicBezTo>
                    <a:pt x="397" y="6097"/>
                    <a:pt x="399" y="6097"/>
                    <a:pt x="399" y="6097"/>
                  </a:cubicBezTo>
                  <a:cubicBezTo>
                    <a:pt x="410" y="6097"/>
                    <a:pt x="399" y="6052"/>
                    <a:pt x="410" y="6052"/>
                  </a:cubicBezTo>
                  <a:cubicBezTo>
                    <a:pt x="412" y="6052"/>
                    <a:pt x="414" y="6053"/>
                    <a:pt x="416" y="6055"/>
                  </a:cubicBezTo>
                  <a:cubicBezTo>
                    <a:pt x="416" y="6074"/>
                    <a:pt x="393" y="6055"/>
                    <a:pt x="416" y="6094"/>
                  </a:cubicBezTo>
                  <a:lnTo>
                    <a:pt x="416" y="6074"/>
                  </a:lnTo>
                  <a:cubicBezTo>
                    <a:pt x="416" y="6094"/>
                    <a:pt x="438" y="6113"/>
                    <a:pt x="438" y="6113"/>
                  </a:cubicBezTo>
                  <a:cubicBezTo>
                    <a:pt x="476" y="6129"/>
                    <a:pt x="516" y="6216"/>
                    <a:pt x="540" y="6216"/>
                  </a:cubicBezTo>
                  <a:cubicBezTo>
                    <a:pt x="544" y="6216"/>
                    <a:pt x="548" y="6215"/>
                    <a:pt x="552" y="6210"/>
                  </a:cubicBezTo>
                  <a:cubicBezTo>
                    <a:pt x="572" y="6229"/>
                    <a:pt x="552" y="6229"/>
                    <a:pt x="572" y="6247"/>
                  </a:cubicBezTo>
                  <a:cubicBezTo>
                    <a:pt x="572" y="6240"/>
                    <a:pt x="574" y="6237"/>
                    <a:pt x="578" y="6237"/>
                  </a:cubicBezTo>
                  <a:cubicBezTo>
                    <a:pt x="589" y="6237"/>
                    <a:pt x="623" y="6286"/>
                    <a:pt x="640" y="6286"/>
                  </a:cubicBezTo>
                  <a:lnTo>
                    <a:pt x="618" y="6266"/>
                  </a:lnTo>
                  <a:cubicBezTo>
                    <a:pt x="644" y="6289"/>
                    <a:pt x="661" y="6294"/>
                    <a:pt x="672" y="6294"/>
                  </a:cubicBezTo>
                  <a:cubicBezTo>
                    <a:pt x="682" y="6294"/>
                    <a:pt x="691" y="6290"/>
                    <a:pt x="699" y="6290"/>
                  </a:cubicBezTo>
                  <a:cubicBezTo>
                    <a:pt x="708" y="6290"/>
                    <a:pt x="718" y="6294"/>
                    <a:pt x="731" y="6305"/>
                  </a:cubicBezTo>
                  <a:lnTo>
                    <a:pt x="731" y="6286"/>
                  </a:lnTo>
                  <a:cubicBezTo>
                    <a:pt x="731" y="6266"/>
                    <a:pt x="731" y="6247"/>
                    <a:pt x="731" y="6247"/>
                  </a:cubicBezTo>
                  <a:cubicBezTo>
                    <a:pt x="731" y="6247"/>
                    <a:pt x="731" y="6247"/>
                    <a:pt x="731" y="6247"/>
                  </a:cubicBezTo>
                  <a:cubicBezTo>
                    <a:pt x="731" y="6256"/>
                    <a:pt x="736" y="6261"/>
                    <a:pt x="742" y="6266"/>
                  </a:cubicBezTo>
                  <a:cubicBezTo>
                    <a:pt x="736" y="6256"/>
                    <a:pt x="731" y="6247"/>
                    <a:pt x="731" y="6247"/>
                  </a:cubicBezTo>
                  <a:cubicBezTo>
                    <a:pt x="776" y="6305"/>
                    <a:pt x="842" y="6286"/>
                    <a:pt x="887" y="6305"/>
                  </a:cubicBezTo>
                  <a:cubicBezTo>
                    <a:pt x="910" y="6286"/>
                    <a:pt x="944" y="6286"/>
                    <a:pt x="978" y="6286"/>
                  </a:cubicBezTo>
                  <a:cubicBezTo>
                    <a:pt x="1012" y="6286"/>
                    <a:pt x="1044" y="6286"/>
                    <a:pt x="1066" y="6266"/>
                  </a:cubicBezTo>
                  <a:cubicBezTo>
                    <a:pt x="1066" y="6266"/>
                    <a:pt x="1051" y="6224"/>
                    <a:pt x="1061" y="6224"/>
                  </a:cubicBezTo>
                  <a:cubicBezTo>
                    <a:pt x="1061" y="6224"/>
                    <a:pt x="1065" y="6226"/>
                    <a:pt x="1066" y="6229"/>
                  </a:cubicBezTo>
                  <a:cubicBezTo>
                    <a:pt x="1082" y="6260"/>
                    <a:pt x="1089" y="6268"/>
                    <a:pt x="1095" y="6268"/>
                  </a:cubicBezTo>
                  <a:cubicBezTo>
                    <a:pt x="1100" y="6268"/>
                    <a:pt x="1102" y="6250"/>
                    <a:pt x="1114" y="6250"/>
                  </a:cubicBezTo>
                  <a:cubicBezTo>
                    <a:pt x="1117" y="6250"/>
                    <a:pt x="1125" y="6253"/>
                    <a:pt x="1134" y="6266"/>
                  </a:cubicBezTo>
                  <a:cubicBezTo>
                    <a:pt x="1140" y="6258"/>
                    <a:pt x="1146" y="6255"/>
                    <a:pt x="1153" y="6255"/>
                  </a:cubicBezTo>
                  <a:cubicBezTo>
                    <a:pt x="1164" y="6255"/>
                    <a:pt x="1180" y="6265"/>
                    <a:pt x="1193" y="6265"/>
                  </a:cubicBezTo>
                  <a:cubicBezTo>
                    <a:pt x="1204" y="6265"/>
                    <a:pt x="1215" y="6256"/>
                    <a:pt x="1225" y="6229"/>
                  </a:cubicBezTo>
                  <a:lnTo>
                    <a:pt x="1225" y="6247"/>
                  </a:lnTo>
                  <a:cubicBezTo>
                    <a:pt x="1247" y="6247"/>
                    <a:pt x="1247" y="6229"/>
                    <a:pt x="1270" y="6229"/>
                  </a:cubicBezTo>
                  <a:lnTo>
                    <a:pt x="1247" y="6210"/>
                  </a:lnTo>
                  <a:cubicBezTo>
                    <a:pt x="1263" y="6210"/>
                    <a:pt x="1266" y="6218"/>
                    <a:pt x="1268" y="6218"/>
                  </a:cubicBezTo>
                  <a:cubicBezTo>
                    <a:pt x="1270" y="6218"/>
                    <a:pt x="1270" y="6216"/>
                    <a:pt x="1270" y="6210"/>
                  </a:cubicBezTo>
                  <a:lnTo>
                    <a:pt x="1270" y="6190"/>
                  </a:lnTo>
                  <a:cubicBezTo>
                    <a:pt x="1278" y="6210"/>
                    <a:pt x="1281" y="6216"/>
                    <a:pt x="1287" y="6216"/>
                  </a:cubicBezTo>
                  <a:cubicBezTo>
                    <a:pt x="1293" y="6216"/>
                    <a:pt x="1296" y="6205"/>
                    <a:pt x="1306" y="6205"/>
                  </a:cubicBezTo>
                  <a:cubicBezTo>
                    <a:pt x="1308" y="6205"/>
                    <a:pt x="1310" y="6206"/>
                    <a:pt x="1313" y="6210"/>
                  </a:cubicBezTo>
                  <a:cubicBezTo>
                    <a:pt x="1313" y="6210"/>
                    <a:pt x="1313" y="6184"/>
                    <a:pt x="1325" y="6184"/>
                  </a:cubicBezTo>
                  <a:cubicBezTo>
                    <a:pt x="1329" y="6184"/>
                    <a:pt x="1332" y="6185"/>
                    <a:pt x="1336" y="6190"/>
                  </a:cubicBezTo>
                  <a:cubicBezTo>
                    <a:pt x="1359" y="6210"/>
                    <a:pt x="1359" y="6210"/>
                    <a:pt x="1381" y="6210"/>
                  </a:cubicBezTo>
                  <a:cubicBezTo>
                    <a:pt x="1404" y="6210"/>
                    <a:pt x="1427" y="6190"/>
                    <a:pt x="1449" y="6190"/>
                  </a:cubicBezTo>
                  <a:lnTo>
                    <a:pt x="1449" y="6171"/>
                  </a:lnTo>
                  <a:cubicBezTo>
                    <a:pt x="1455" y="6181"/>
                    <a:pt x="1459" y="6184"/>
                    <a:pt x="1462" y="6184"/>
                  </a:cubicBezTo>
                  <a:cubicBezTo>
                    <a:pt x="1468" y="6184"/>
                    <a:pt x="1470" y="6176"/>
                    <a:pt x="1470" y="6169"/>
                  </a:cubicBezTo>
                  <a:cubicBezTo>
                    <a:pt x="1470" y="6171"/>
                    <a:pt x="1472" y="6171"/>
                    <a:pt x="1472" y="6171"/>
                  </a:cubicBezTo>
                  <a:cubicBezTo>
                    <a:pt x="1472" y="6168"/>
                    <a:pt x="1472" y="6166"/>
                    <a:pt x="1472" y="6166"/>
                  </a:cubicBezTo>
                  <a:cubicBezTo>
                    <a:pt x="1472" y="6166"/>
                    <a:pt x="1470" y="6168"/>
                    <a:pt x="1470" y="6169"/>
                  </a:cubicBezTo>
                  <a:cubicBezTo>
                    <a:pt x="1455" y="6156"/>
                    <a:pt x="1451" y="6144"/>
                    <a:pt x="1457" y="6144"/>
                  </a:cubicBezTo>
                  <a:cubicBezTo>
                    <a:pt x="1461" y="6144"/>
                    <a:pt x="1464" y="6145"/>
                    <a:pt x="1472" y="6152"/>
                  </a:cubicBezTo>
                  <a:lnTo>
                    <a:pt x="1472" y="6132"/>
                  </a:lnTo>
                  <a:cubicBezTo>
                    <a:pt x="1472" y="6152"/>
                    <a:pt x="1495" y="6171"/>
                    <a:pt x="1495" y="6190"/>
                  </a:cubicBezTo>
                  <a:cubicBezTo>
                    <a:pt x="1515" y="6190"/>
                    <a:pt x="1515" y="6132"/>
                    <a:pt x="1538" y="6132"/>
                  </a:cubicBezTo>
                  <a:cubicBezTo>
                    <a:pt x="1538" y="6171"/>
                    <a:pt x="1561" y="6132"/>
                    <a:pt x="1561" y="6190"/>
                  </a:cubicBezTo>
                  <a:cubicBezTo>
                    <a:pt x="1572" y="6171"/>
                    <a:pt x="1572" y="6158"/>
                    <a:pt x="1568" y="6147"/>
                  </a:cubicBezTo>
                  <a:lnTo>
                    <a:pt x="1583" y="6132"/>
                  </a:lnTo>
                  <a:cubicBezTo>
                    <a:pt x="1583" y="6132"/>
                    <a:pt x="1583" y="6152"/>
                    <a:pt x="1583" y="6152"/>
                  </a:cubicBezTo>
                  <a:cubicBezTo>
                    <a:pt x="1583" y="6142"/>
                    <a:pt x="1587" y="6139"/>
                    <a:pt x="1591" y="6139"/>
                  </a:cubicBezTo>
                  <a:cubicBezTo>
                    <a:pt x="1602" y="6139"/>
                    <a:pt x="1619" y="6155"/>
                    <a:pt x="1627" y="6155"/>
                  </a:cubicBezTo>
                  <a:cubicBezTo>
                    <a:pt x="1627" y="6155"/>
                    <a:pt x="1628" y="6155"/>
                    <a:pt x="1628" y="6152"/>
                  </a:cubicBezTo>
                  <a:cubicBezTo>
                    <a:pt x="1628" y="6132"/>
                    <a:pt x="1628" y="6132"/>
                    <a:pt x="1628" y="6113"/>
                  </a:cubicBezTo>
                  <a:cubicBezTo>
                    <a:pt x="1628" y="6105"/>
                    <a:pt x="1630" y="6102"/>
                    <a:pt x="1630" y="6102"/>
                  </a:cubicBezTo>
                  <a:cubicBezTo>
                    <a:pt x="1636" y="6102"/>
                    <a:pt x="1643" y="6124"/>
                    <a:pt x="1649" y="6124"/>
                  </a:cubicBezTo>
                  <a:cubicBezTo>
                    <a:pt x="1649" y="6124"/>
                    <a:pt x="1651" y="6121"/>
                    <a:pt x="1651" y="6113"/>
                  </a:cubicBezTo>
                  <a:lnTo>
                    <a:pt x="1651" y="6152"/>
                  </a:lnTo>
                  <a:cubicBezTo>
                    <a:pt x="1651" y="6137"/>
                    <a:pt x="1651" y="6124"/>
                    <a:pt x="1659" y="6124"/>
                  </a:cubicBezTo>
                  <a:cubicBezTo>
                    <a:pt x="1662" y="6124"/>
                    <a:pt x="1666" y="6127"/>
                    <a:pt x="1674" y="6132"/>
                  </a:cubicBezTo>
                  <a:cubicBezTo>
                    <a:pt x="1674" y="6129"/>
                    <a:pt x="1674" y="6127"/>
                    <a:pt x="1676" y="6127"/>
                  </a:cubicBezTo>
                  <a:cubicBezTo>
                    <a:pt x="1676" y="6127"/>
                    <a:pt x="1676" y="6127"/>
                    <a:pt x="1677" y="6127"/>
                  </a:cubicBezTo>
                  <a:cubicBezTo>
                    <a:pt x="1676" y="6123"/>
                    <a:pt x="1674" y="6118"/>
                    <a:pt x="1674" y="6113"/>
                  </a:cubicBezTo>
                  <a:cubicBezTo>
                    <a:pt x="1696" y="6132"/>
                    <a:pt x="1719" y="6132"/>
                    <a:pt x="1719" y="6132"/>
                  </a:cubicBezTo>
                  <a:cubicBezTo>
                    <a:pt x="1719" y="6132"/>
                    <a:pt x="1728" y="6140"/>
                    <a:pt x="1736" y="6147"/>
                  </a:cubicBezTo>
                  <a:cubicBezTo>
                    <a:pt x="1742" y="6156"/>
                    <a:pt x="1751" y="6171"/>
                    <a:pt x="1762" y="6171"/>
                  </a:cubicBezTo>
                  <a:cubicBezTo>
                    <a:pt x="1785" y="6132"/>
                    <a:pt x="1830" y="6094"/>
                    <a:pt x="1875" y="6094"/>
                  </a:cubicBezTo>
                  <a:cubicBezTo>
                    <a:pt x="1853" y="6055"/>
                    <a:pt x="1875" y="6055"/>
                    <a:pt x="1875" y="6035"/>
                  </a:cubicBezTo>
                  <a:lnTo>
                    <a:pt x="1898" y="6094"/>
                  </a:lnTo>
                  <a:lnTo>
                    <a:pt x="1898" y="6074"/>
                  </a:lnTo>
                  <a:cubicBezTo>
                    <a:pt x="1921" y="6074"/>
                    <a:pt x="1898" y="6074"/>
                    <a:pt x="1921" y="6094"/>
                  </a:cubicBezTo>
                  <a:lnTo>
                    <a:pt x="1898" y="6055"/>
                  </a:lnTo>
                  <a:cubicBezTo>
                    <a:pt x="1921" y="6074"/>
                    <a:pt x="1943" y="6074"/>
                    <a:pt x="1921" y="6113"/>
                  </a:cubicBezTo>
                  <a:lnTo>
                    <a:pt x="1966" y="6094"/>
                  </a:lnTo>
                  <a:cubicBezTo>
                    <a:pt x="1972" y="6098"/>
                    <a:pt x="1975" y="6100"/>
                    <a:pt x="1977" y="6100"/>
                  </a:cubicBezTo>
                  <a:cubicBezTo>
                    <a:pt x="2000" y="6100"/>
                    <a:pt x="1972" y="6003"/>
                    <a:pt x="2007" y="5998"/>
                  </a:cubicBezTo>
                  <a:cubicBezTo>
                    <a:pt x="2007" y="6000"/>
                    <a:pt x="2009" y="6002"/>
                    <a:pt x="2009" y="6002"/>
                  </a:cubicBezTo>
                  <a:cubicBezTo>
                    <a:pt x="2009" y="6002"/>
                    <a:pt x="2009" y="6000"/>
                    <a:pt x="2009" y="5998"/>
                  </a:cubicBezTo>
                  <a:cubicBezTo>
                    <a:pt x="1989" y="5940"/>
                    <a:pt x="2009" y="5960"/>
                    <a:pt x="1989" y="5940"/>
                  </a:cubicBezTo>
                  <a:cubicBezTo>
                    <a:pt x="2009" y="5940"/>
                    <a:pt x="1989" y="5921"/>
                    <a:pt x="2009" y="5921"/>
                  </a:cubicBezTo>
                  <a:cubicBezTo>
                    <a:pt x="2009" y="5940"/>
                    <a:pt x="2032" y="5921"/>
                    <a:pt x="2032" y="5960"/>
                  </a:cubicBezTo>
                  <a:cubicBezTo>
                    <a:pt x="2032" y="5940"/>
                    <a:pt x="2032" y="5901"/>
                    <a:pt x="2032" y="5882"/>
                  </a:cubicBezTo>
                  <a:cubicBezTo>
                    <a:pt x="2055" y="5921"/>
                    <a:pt x="2055" y="5921"/>
                    <a:pt x="2055" y="5940"/>
                  </a:cubicBezTo>
                  <a:lnTo>
                    <a:pt x="2055" y="5901"/>
                  </a:lnTo>
                  <a:cubicBezTo>
                    <a:pt x="2062" y="5901"/>
                    <a:pt x="2066" y="5903"/>
                    <a:pt x="2070" y="5906"/>
                  </a:cubicBezTo>
                  <a:cubicBezTo>
                    <a:pt x="2068" y="5901"/>
                    <a:pt x="2066" y="5897"/>
                    <a:pt x="2070" y="5897"/>
                  </a:cubicBezTo>
                  <a:cubicBezTo>
                    <a:pt x="2070" y="5897"/>
                    <a:pt x="2073" y="5898"/>
                    <a:pt x="2077" y="5901"/>
                  </a:cubicBezTo>
                  <a:lnTo>
                    <a:pt x="2077" y="5940"/>
                  </a:lnTo>
                  <a:cubicBezTo>
                    <a:pt x="2077" y="5921"/>
                    <a:pt x="2100" y="5921"/>
                    <a:pt x="2100" y="5921"/>
                  </a:cubicBezTo>
                  <a:cubicBezTo>
                    <a:pt x="2100" y="5901"/>
                    <a:pt x="2100" y="5901"/>
                    <a:pt x="2077" y="5882"/>
                  </a:cubicBezTo>
                  <a:cubicBezTo>
                    <a:pt x="2096" y="5882"/>
                    <a:pt x="2085" y="5858"/>
                    <a:pt x="2090" y="5858"/>
                  </a:cubicBezTo>
                  <a:cubicBezTo>
                    <a:pt x="2092" y="5858"/>
                    <a:pt x="2096" y="5860"/>
                    <a:pt x="2100" y="5863"/>
                  </a:cubicBezTo>
                  <a:lnTo>
                    <a:pt x="2100" y="5901"/>
                  </a:lnTo>
                  <a:cubicBezTo>
                    <a:pt x="2100" y="5882"/>
                    <a:pt x="2100" y="5863"/>
                    <a:pt x="2122" y="5863"/>
                  </a:cubicBezTo>
                  <a:cubicBezTo>
                    <a:pt x="2122" y="5863"/>
                    <a:pt x="2122" y="5882"/>
                    <a:pt x="2122" y="5882"/>
                  </a:cubicBezTo>
                  <a:cubicBezTo>
                    <a:pt x="2122" y="5869"/>
                    <a:pt x="2124" y="5866"/>
                    <a:pt x="2128" y="5866"/>
                  </a:cubicBezTo>
                  <a:cubicBezTo>
                    <a:pt x="2136" y="5866"/>
                    <a:pt x="2145" y="5882"/>
                    <a:pt x="2145" y="5882"/>
                  </a:cubicBezTo>
                  <a:cubicBezTo>
                    <a:pt x="2145" y="5863"/>
                    <a:pt x="2145" y="5843"/>
                    <a:pt x="2145" y="5843"/>
                  </a:cubicBezTo>
                  <a:cubicBezTo>
                    <a:pt x="2145" y="5843"/>
                    <a:pt x="2122" y="5826"/>
                    <a:pt x="2122" y="5806"/>
                  </a:cubicBezTo>
                  <a:cubicBezTo>
                    <a:pt x="2126" y="5813"/>
                    <a:pt x="2128" y="5814"/>
                    <a:pt x="2130" y="5814"/>
                  </a:cubicBezTo>
                  <a:cubicBezTo>
                    <a:pt x="2138" y="5814"/>
                    <a:pt x="2128" y="5764"/>
                    <a:pt x="2139" y="5764"/>
                  </a:cubicBezTo>
                  <a:cubicBezTo>
                    <a:pt x="2141" y="5764"/>
                    <a:pt x="2143" y="5766"/>
                    <a:pt x="2145" y="5768"/>
                  </a:cubicBezTo>
                  <a:cubicBezTo>
                    <a:pt x="2145" y="5774"/>
                    <a:pt x="2145" y="5782"/>
                    <a:pt x="2145" y="5787"/>
                  </a:cubicBezTo>
                  <a:cubicBezTo>
                    <a:pt x="2145" y="5792"/>
                    <a:pt x="2145" y="5797"/>
                    <a:pt x="2145" y="5801"/>
                  </a:cubicBezTo>
                  <a:cubicBezTo>
                    <a:pt x="2145" y="5801"/>
                    <a:pt x="2145" y="5801"/>
                    <a:pt x="2147" y="5801"/>
                  </a:cubicBezTo>
                  <a:cubicBezTo>
                    <a:pt x="2151" y="5801"/>
                    <a:pt x="2162" y="5829"/>
                    <a:pt x="2166" y="5829"/>
                  </a:cubicBezTo>
                  <a:cubicBezTo>
                    <a:pt x="2166" y="5829"/>
                    <a:pt x="2168" y="5827"/>
                    <a:pt x="2168" y="5826"/>
                  </a:cubicBezTo>
                  <a:cubicBezTo>
                    <a:pt x="2168" y="5809"/>
                    <a:pt x="2153" y="5780"/>
                    <a:pt x="2158" y="5780"/>
                  </a:cubicBezTo>
                  <a:cubicBezTo>
                    <a:pt x="2160" y="5780"/>
                    <a:pt x="2162" y="5782"/>
                    <a:pt x="2168" y="5787"/>
                  </a:cubicBezTo>
                  <a:cubicBezTo>
                    <a:pt x="2190" y="5806"/>
                    <a:pt x="2190" y="5787"/>
                    <a:pt x="2213" y="5826"/>
                  </a:cubicBezTo>
                  <a:cubicBezTo>
                    <a:pt x="2213" y="5801"/>
                    <a:pt x="2213" y="5793"/>
                    <a:pt x="2215" y="5793"/>
                  </a:cubicBezTo>
                  <a:cubicBezTo>
                    <a:pt x="2221" y="5793"/>
                    <a:pt x="2228" y="5822"/>
                    <a:pt x="2238" y="5843"/>
                  </a:cubicBezTo>
                  <a:cubicBezTo>
                    <a:pt x="2249" y="5845"/>
                    <a:pt x="2254" y="5851"/>
                    <a:pt x="2256" y="5858"/>
                  </a:cubicBezTo>
                  <a:cubicBezTo>
                    <a:pt x="2254" y="5853"/>
                    <a:pt x="2251" y="5853"/>
                    <a:pt x="2245" y="5853"/>
                  </a:cubicBezTo>
                  <a:cubicBezTo>
                    <a:pt x="2245" y="5853"/>
                    <a:pt x="2243" y="5853"/>
                    <a:pt x="2241" y="5853"/>
                  </a:cubicBezTo>
                  <a:cubicBezTo>
                    <a:pt x="2245" y="5861"/>
                    <a:pt x="2249" y="5864"/>
                    <a:pt x="2253" y="5864"/>
                  </a:cubicBezTo>
                  <a:cubicBezTo>
                    <a:pt x="2254" y="5864"/>
                    <a:pt x="2256" y="5864"/>
                    <a:pt x="2256" y="5863"/>
                  </a:cubicBezTo>
                  <a:cubicBezTo>
                    <a:pt x="2268" y="5863"/>
                    <a:pt x="2273" y="5868"/>
                    <a:pt x="2279" y="5877"/>
                  </a:cubicBezTo>
                  <a:lnTo>
                    <a:pt x="2279" y="5863"/>
                  </a:lnTo>
                  <a:cubicBezTo>
                    <a:pt x="2279" y="5850"/>
                    <a:pt x="2290" y="5835"/>
                    <a:pt x="2298" y="5835"/>
                  </a:cubicBezTo>
                  <a:cubicBezTo>
                    <a:pt x="2300" y="5835"/>
                    <a:pt x="2302" y="5839"/>
                    <a:pt x="2302" y="5843"/>
                  </a:cubicBezTo>
                  <a:cubicBezTo>
                    <a:pt x="2302" y="5843"/>
                    <a:pt x="2302" y="5826"/>
                    <a:pt x="2302" y="5826"/>
                  </a:cubicBezTo>
                  <a:cubicBezTo>
                    <a:pt x="2302" y="5813"/>
                    <a:pt x="2302" y="5795"/>
                    <a:pt x="2302" y="5787"/>
                  </a:cubicBezTo>
                  <a:cubicBezTo>
                    <a:pt x="2324" y="5806"/>
                    <a:pt x="2324" y="5806"/>
                    <a:pt x="2302" y="5806"/>
                  </a:cubicBezTo>
                  <a:cubicBezTo>
                    <a:pt x="2313" y="5816"/>
                    <a:pt x="2319" y="5816"/>
                    <a:pt x="2322" y="5816"/>
                  </a:cubicBezTo>
                  <a:cubicBezTo>
                    <a:pt x="2324" y="5816"/>
                    <a:pt x="2324" y="5816"/>
                    <a:pt x="2324" y="5826"/>
                  </a:cubicBezTo>
                  <a:cubicBezTo>
                    <a:pt x="2336" y="5834"/>
                    <a:pt x="2336" y="5834"/>
                    <a:pt x="2334" y="5834"/>
                  </a:cubicBezTo>
                  <a:cubicBezTo>
                    <a:pt x="2330" y="5834"/>
                    <a:pt x="2324" y="5834"/>
                    <a:pt x="2324" y="5843"/>
                  </a:cubicBezTo>
                  <a:lnTo>
                    <a:pt x="2341" y="5829"/>
                  </a:lnTo>
                  <a:cubicBezTo>
                    <a:pt x="2343" y="5834"/>
                    <a:pt x="2345" y="5839"/>
                    <a:pt x="2347" y="5843"/>
                  </a:cubicBezTo>
                  <a:lnTo>
                    <a:pt x="2347" y="5826"/>
                  </a:lnTo>
                  <a:lnTo>
                    <a:pt x="2341" y="5829"/>
                  </a:lnTo>
                  <a:cubicBezTo>
                    <a:pt x="2337" y="5821"/>
                    <a:pt x="2337" y="5818"/>
                    <a:pt x="2337" y="5818"/>
                  </a:cubicBezTo>
                  <a:cubicBezTo>
                    <a:pt x="2339" y="5818"/>
                    <a:pt x="2349" y="5829"/>
                    <a:pt x="2358" y="5829"/>
                  </a:cubicBezTo>
                  <a:cubicBezTo>
                    <a:pt x="2362" y="5829"/>
                    <a:pt x="2366" y="5827"/>
                    <a:pt x="2370" y="5826"/>
                  </a:cubicBezTo>
                  <a:cubicBezTo>
                    <a:pt x="2370" y="5826"/>
                    <a:pt x="2370" y="5797"/>
                    <a:pt x="2370" y="5768"/>
                  </a:cubicBezTo>
                  <a:cubicBezTo>
                    <a:pt x="2370" y="5764"/>
                    <a:pt x="2370" y="5763"/>
                    <a:pt x="2371" y="5763"/>
                  </a:cubicBezTo>
                  <a:cubicBezTo>
                    <a:pt x="2375" y="5763"/>
                    <a:pt x="2394" y="5808"/>
                    <a:pt x="2415" y="5826"/>
                  </a:cubicBezTo>
                  <a:cubicBezTo>
                    <a:pt x="2415" y="5806"/>
                    <a:pt x="2392" y="5806"/>
                    <a:pt x="2392" y="5787"/>
                  </a:cubicBezTo>
                  <a:lnTo>
                    <a:pt x="2415" y="5787"/>
                  </a:lnTo>
                  <a:cubicBezTo>
                    <a:pt x="2392" y="5768"/>
                    <a:pt x="2392" y="5768"/>
                    <a:pt x="2392" y="5748"/>
                  </a:cubicBezTo>
                  <a:cubicBezTo>
                    <a:pt x="2392" y="5729"/>
                    <a:pt x="2392" y="5729"/>
                    <a:pt x="2415" y="5729"/>
                  </a:cubicBezTo>
                  <a:cubicBezTo>
                    <a:pt x="2415" y="5748"/>
                    <a:pt x="2415" y="5768"/>
                    <a:pt x="2415" y="5768"/>
                  </a:cubicBezTo>
                  <a:cubicBezTo>
                    <a:pt x="2437" y="5768"/>
                    <a:pt x="2437" y="5768"/>
                    <a:pt x="2437" y="5748"/>
                  </a:cubicBezTo>
                  <a:cubicBezTo>
                    <a:pt x="2415" y="5729"/>
                    <a:pt x="2437" y="5729"/>
                    <a:pt x="2415" y="5690"/>
                  </a:cubicBezTo>
                  <a:lnTo>
                    <a:pt x="2437" y="5709"/>
                  </a:lnTo>
                  <a:cubicBezTo>
                    <a:pt x="2437" y="5709"/>
                    <a:pt x="2460" y="5709"/>
                    <a:pt x="2460" y="5729"/>
                  </a:cubicBezTo>
                  <a:cubicBezTo>
                    <a:pt x="2460" y="5729"/>
                    <a:pt x="2460" y="5729"/>
                    <a:pt x="2481" y="5748"/>
                  </a:cubicBezTo>
                  <a:cubicBezTo>
                    <a:pt x="2481" y="5729"/>
                    <a:pt x="2460" y="5729"/>
                    <a:pt x="2460" y="5709"/>
                  </a:cubicBezTo>
                  <a:lnTo>
                    <a:pt x="2481" y="5709"/>
                  </a:lnTo>
                  <a:cubicBezTo>
                    <a:pt x="2481" y="5729"/>
                    <a:pt x="2503" y="5787"/>
                    <a:pt x="2503" y="5787"/>
                  </a:cubicBezTo>
                  <a:cubicBezTo>
                    <a:pt x="2503" y="5768"/>
                    <a:pt x="2481" y="5729"/>
                    <a:pt x="2503" y="5729"/>
                  </a:cubicBezTo>
                  <a:cubicBezTo>
                    <a:pt x="2503" y="5768"/>
                    <a:pt x="2526" y="5748"/>
                    <a:pt x="2526" y="5806"/>
                  </a:cubicBezTo>
                  <a:cubicBezTo>
                    <a:pt x="2537" y="5816"/>
                    <a:pt x="2543" y="5821"/>
                    <a:pt x="2547" y="5821"/>
                  </a:cubicBezTo>
                  <a:cubicBezTo>
                    <a:pt x="2549" y="5821"/>
                    <a:pt x="2549" y="5816"/>
                    <a:pt x="2549" y="5806"/>
                  </a:cubicBezTo>
                  <a:cubicBezTo>
                    <a:pt x="2549" y="5787"/>
                    <a:pt x="2549" y="5787"/>
                    <a:pt x="2526" y="5768"/>
                  </a:cubicBezTo>
                  <a:cubicBezTo>
                    <a:pt x="2549" y="5748"/>
                    <a:pt x="2526" y="5671"/>
                    <a:pt x="2549" y="5671"/>
                  </a:cubicBezTo>
                  <a:lnTo>
                    <a:pt x="2526" y="5671"/>
                  </a:lnTo>
                  <a:cubicBezTo>
                    <a:pt x="2526" y="5661"/>
                    <a:pt x="2526" y="5656"/>
                    <a:pt x="2526" y="5651"/>
                  </a:cubicBezTo>
                  <a:cubicBezTo>
                    <a:pt x="2526" y="5651"/>
                    <a:pt x="2549" y="5671"/>
                    <a:pt x="2549" y="5671"/>
                  </a:cubicBezTo>
                  <a:cubicBezTo>
                    <a:pt x="2549" y="5690"/>
                    <a:pt x="2571" y="5709"/>
                    <a:pt x="2594" y="5709"/>
                  </a:cubicBezTo>
                  <a:cubicBezTo>
                    <a:pt x="2594" y="5729"/>
                    <a:pt x="2594" y="5729"/>
                    <a:pt x="2594" y="5748"/>
                  </a:cubicBezTo>
                  <a:cubicBezTo>
                    <a:pt x="2581" y="5735"/>
                    <a:pt x="2569" y="5732"/>
                    <a:pt x="2564" y="5732"/>
                  </a:cubicBezTo>
                  <a:cubicBezTo>
                    <a:pt x="2549" y="5732"/>
                    <a:pt x="2549" y="5755"/>
                    <a:pt x="2549" y="5768"/>
                  </a:cubicBezTo>
                  <a:cubicBezTo>
                    <a:pt x="2551" y="5764"/>
                    <a:pt x="2554" y="5764"/>
                    <a:pt x="2556" y="5764"/>
                  </a:cubicBezTo>
                  <a:cubicBezTo>
                    <a:pt x="2571" y="5764"/>
                    <a:pt x="2571" y="5827"/>
                    <a:pt x="2571" y="5843"/>
                  </a:cubicBezTo>
                  <a:cubicBezTo>
                    <a:pt x="2566" y="5853"/>
                    <a:pt x="2560" y="5856"/>
                    <a:pt x="2554" y="5856"/>
                  </a:cubicBezTo>
                  <a:cubicBezTo>
                    <a:pt x="2541" y="5856"/>
                    <a:pt x="2528" y="5847"/>
                    <a:pt x="2518" y="5847"/>
                  </a:cubicBezTo>
                  <a:cubicBezTo>
                    <a:pt x="2511" y="5847"/>
                    <a:pt x="2503" y="5855"/>
                    <a:pt x="2503" y="5882"/>
                  </a:cubicBezTo>
                  <a:lnTo>
                    <a:pt x="2571" y="5901"/>
                  </a:lnTo>
                  <a:cubicBezTo>
                    <a:pt x="2571" y="5914"/>
                    <a:pt x="2566" y="5916"/>
                    <a:pt x="2560" y="5916"/>
                  </a:cubicBezTo>
                  <a:cubicBezTo>
                    <a:pt x="2558" y="5916"/>
                    <a:pt x="2554" y="5916"/>
                    <a:pt x="2552" y="5916"/>
                  </a:cubicBezTo>
                  <a:cubicBezTo>
                    <a:pt x="2543" y="5916"/>
                    <a:pt x="2537" y="5921"/>
                    <a:pt x="2549" y="5960"/>
                  </a:cubicBezTo>
                  <a:cubicBezTo>
                    <a:pt x="2503" y="5921"/>
                    <a:pt x="2481" y="5979"/>
                    <a:pt x="2481" y="5882"/>
                  </a:cubicBezTo>
                  <a:cubicBezTo>
                    <a:pt x="2415" y="5998"/>
                    <a:pt x="2526" y="6055"/>
                    <a:pt x="2549" y="6132"/>
                  </a:cubicBezTo>
                  <a:cubicBezTo>
                    <a:pt x="2549" y="6132"/>
                    <a:pt x="2549" y="6132"/>
                    <a:pt x="2526" y="6113"/>
                  </a:cubicBezTo>
                  <a:cubicBezTo>
                    <a:pt x="2549" y="6132"/>
                    <a:pt x="2571" y="6171"/>
                    <a:pt x="2571" y="6190"/>
                  </a:cubicBezTo>
                  <a:cubicBezTo>
                    <a:pt x="2571" y="6203"/>
                    <a:pt x="2569" y="6208"/>
                    <a:pt x="2566" y="6208"/>
                  </a:cubicBezTo>
                  <a:cubicBezTo>
                    <a:pt x="2554" y="6208"/>
                    <a:pt x="2534" y="6168"/>
                    <a:pt x="2528" y="6168"/>
                  </a:cubicBezTo>
                  <a:cubicBezTo>
                    <a:pt x="2526" y="6168"/>
                    <a:pt x="2526" y="6169"/>
                    <a:pt x="2526" y="6171"/>
                  </a:cubicBezTo>
                  <a:lnTo>
                    <a:pt x="2526" y="6247"/>
                  </a:lnTo>
                  <a:cubicBezTo>
                    <a:pt x="2526" y="6266"/>
                    <a:pt x="2526" y="6266"/>
                    <a:pt x="2526" y="6266"/>
                  </a:cubicBezTo>
                  <a:cubicBezTo>
                    <a:pt x="2549" y="6286"/>
                    <a:pt x="2549" y="6305"/>
                    <a:pt x="2526" y="6305"/>
                  </a:cubicBezTo>
                  <a:cubicBezTo>
                    <a:pt x="2503" y="6286"/>
                    <a:pt x="2481" y="6286"/>
                    <a:pt x="2460" y="6266"/>
                  </a:cubicBezTo>
                  <a:lnTo>
                    <a:pt x="2526" y="6363"/>
                  </a:lnTo>
                  <a:cubicBezTo>
                    <a:pt x="2524" y="6361"/>
                    <a:pt x="2522" y="6360"/>
                    <a:pt x="2520" y="6360"/>
                  </a:cubicBezTo>
                  <a:cubicBezTo>
                    <a:pt x="2509" y="6360"/>
                    <a:pt x="2503" y="6400"/>
                    <a:pt x="2494" y="6400"/>
                  </a:cubicBezTo>
                  <a:cubicBezTo>
                    <a:pt x="2490" y="6400"/>
                    <a:pt x="2486" y="6395"/>
                    <a:pt x="2481" y="6382"/>
                  </a:cubicBezTo>
                  <a:lnTo>
                    <a:pt x="2503" y="6516"/>
                  </a:lnTo>
                  <a:lnTo>
                    <a:pt x="2483" y="6526"/>
                  </a:lnTo>
                  <a:cubicBezTo>
                    <a:pt x="2483" y="6523"/>
                    <a:pt x="2481" y="6520"/>
                    <a:pt x="2481" y="6516"/>
                  </a:cubicBezTo>
                  <a:cubicBezTo>
                    <a:pt x="2481" y="6520"/>
                    <a:pt x="2481" y="6523"/>
                    <a:pt x="2481" y="6526"/>
                  </a:cubicBezTo>
                  <a:lnTo>
                    <a:pt x="2483" y="6526"/>
                  </a:lnTo>
                  <a:cubicBezTo>
                    <a:pt x="2492" y="6589"/>
                    <a:pt x="2590" y="6728"/>
                    <a:pt x="2503" y="6728"/>
                  </a:cubicBezTo>
                  <a:cubicBezTo>
                    <a:pt x="2571" y="6825"/>
                    <a:pt x="2571" y="6862"/>
                    <a:pt x="2617" y="6997"/>
                  </a:cubicBezTo>
                  <a:cubicBezTo>
                    <a:pt x="2603" y="6979"/>
                    <a:pt x="2596" y="6973"/>
                    <a:pt x="2590" y="6973"/>
                  </a:cubicBezTo>
                  <a:cubicBezTo>
                    <a:pt x="2569" y="6973"/>
                    <a:pt x="2577" y="7049"/>
                    <a:pt x="2568" y="7049"/>
                  </a:cubicBezTo>
                  <a:cubicBezTo>
                    <a:pt x="2564" y="7049"/>
                    <a:pt x="2558" y="7041"/>
                    <a:pt x="2549" y="7017"/>
                  </a:cubicBezTo>
                  <a:cubicBezTo>
                    <a:pt x="2549" y="7092"/>
                    <a:pt x="2594" y="7092"/>
                    <a:pt x="2617" y="7151"/>
                  </a:cubicBezTo>
                  <a:cubicBezTo>
                    <a:pt x="2617" y="7168"/>
                    <a:pt x="2603" y="7178"/>
                    <a:pt x="2586" y="7178"/>
                  </a:cubicBezTo>
                  <a:cubicBezTo>
                    <a:pt x="2575" y="7178"/>
                    <a:pt x="2566" y="7175"/>
                    <a:pt x="2554" y="7167"/>
                  </a:cubicBezTo>
                  <a:lnTo>
                    <a:pt x="2571" y="7189"/>
                  </a:lnTo>
                  <a:lnTo>
                    <a:pt x="2549" y="7189"/>
                  </a:lnTo>
                  <a:lnTo>
                    <a:pt x="2594" y="7247"/>
                  </a:lnTo>
                  <a:cubicBezTo>
                    <a:pt x="2594" y="7304"/>
                    <a:pt x="2549" y="7265"/>
                    <a:pt x="2571" y="7323"/>
                  </a:cubicBezTo>
                  <a:lnTo>
                    <a:pt x="2617" y="7323"/>
                  </a:lnTo>
                  <a:lnTo>
                    <a:pt x="2594" y="7362"/>
                  </a:lnTo>
                  <a:cubicBezTo>
                    <a:pt x="2598" y="7359"/>
                    <a:pt x="2601" y="7357"/>
                    <a:pt x="2603" y="7357"/>
                  </a:cubicBezTo>
                  <a:cubicBezTo>
                    <a:pt x="2617" y="7357"/>
                    <a:pt x="2620" y="7388"/>
                    <a:pt x="2639" y="7420"/>
                  </a:cubicBezTo>
                  <a:lnTo>
                    <a:pt x="2662" y="7476"/>
                  </a:lnTo>
                  <a:cubicBezTo>
                    <a:pt x="2650" y="7464"/>
                    <a:pt x="2645" y="7459"/>
                    <a:pt x="2643" y="7459"/>
                  </a:cubicBezTo>
                  <a:cubicBezTo>
                    <a:pt x="2634" y="7459"/>
                    <a:pt x="2647" y="7499"/>
                    <a:pt x="2626" y="7499"/>
                  </a:cubicBezTo>
                  <a:cubicBezTo>
                    <a:pt x="2624" y="7499"/>
                    <a:pt x="2620" y="7497"/>
                    <a:pt x="2617" y="7496"/>
                  </a:cubicBezTo>
                  <a:cubicBezTo>
                    <a:pt x="2639" y="7535"/>
                    <a:pt x="2639" y="7535"/>
                    <a:pt x="2662" y="7612"/>
                  </a:cubicBezTo>
                  <a:lnTo>
                    <a:pt x="2684" y="7593"/>
                  </a:lnTo>
                  <a:cubicBezTo>
                    <a:pt x="2750" y="7688"/>
                    <a:pt x="2662" y="7612"/>
                    <a:pt x="2684" y="7688"/>
                  </a:cubicBezTo>
                  <a:lnTo>
                    <a:pt x="2707" y="7688"/>
                  </a:lnTo>
                  <a:cubicBezTo>
                    <a:pt x="2684" y="7823"/>
                    <a:pt x="2796" y="7880"/>
                    <a:pt x="2796" y="7977"/>
                  </a:cubicBezTo>
                  <a:cubicBezTo>
                    <a:pt x="2783" y="7943"/>
                    <a:pt x="2762" y="7935"/>
                    <a:pt x="2750" y="7935"/>
                  </a:cubicBezTo>
                  <a:cubicBezTo>
                    <a:pt x="2745" y="7935"/>
                    <a:pt x="2743" y="7938"/>
                    <a:pt x="2750" y="7938"/>
                  </a:cubicBezTo>
                  <a:cubicBezTo>
                    <a:pt x="2773" y="8015"/>
                    <a:pt x="2818" y="8149"/>
                    <a:pt x="2886" y="8208"/>
                  </a:cubicBezTo>
                  <a:cubicBezTo>
                    <a:pt x="2841" y="8246"/>
                    <a:pt x="2841" y="8266"/>
                    <a:pt x="2841" y="8341"/>
                  </a:cubicBezTo>
                  <a:cubicBezTo>
                    <a:pt x="2864" y="8400"/>
                    <a:pt x="2864" y="8400"/>
                    <a:pt x="2909" y="8419"/>
                  </a:cubicBezTo>
                  <a:cubicBezTo>
                    <a:pt x="2909" y="8477"/>
                    <a:pt x="2975" y="8572"/>
                    <a:pt x="2931" y="8592"/>
                  </a:cubicBezTo>
                  <a:cubicBezTo>
                    <a:pt x="2971" y="8592"/>
                    <a:pt x="2956" y="8624"/>
                    <a:pt x="2988" y="8658"/>
                  </a:cubicBezTo>
                  <a:lnTo>
                    <a:pt x="2997" y="8650"/>
                  </a:lnTo>
                  <a:cubicBezTo>
                    <a:pt x="2997" y="8655"/>
                    <a:pt x="2996" y="8661"/>
                    <a:pt x="2996" y="8666"/>
                  </a:cubicBezTo>
                  <a:cubicBezTo>
                    <a:pt x="2997" y="8667"/>
                    <a:pt x="2997" y="8667"/>
                    <a:pt x="2997" y="8669"/>
                  </a:cubicBezTo>
                  <a:lnTo>
                    <a:pt x="2996" y="8669"/>
                  </a:lnTo>
                  <a:cubicBezTo>
                    <a:pt x="2988" y="8785"/>
                    <a:pt x="3109" y="8809"/>
                    <a:pt x="3088" y="8918"/>
                  </a:cubicBezTo>
                  <a:lnTo>
                    <a:pt x="3111" y="8956"/>
                  </a:lnTo>
                  <a:cubicBezTo>
                    <a:pt x="3111" y="8956"/>
                    <a:pt x="3101" y="8948"/>
                    <a:pt x="3086" y="8948"/>
                  </a:cubicBezTo>
                  <a:cubicBezTo>
                    <a:pt x="3080" y="8948"/>
                    <a:pt x="3073" y="8950"/>
                    <a:pt x="3065" y="8956"/>
                  </a:cubicBezTo>
                  <a:lnTo>
                    <a:pt x="3133" y="9148"/>
                  </a:lnTo>
                  <a:lnTo>
                    <a:pt x="3156" y="9092"/>
                  </a:lnTo>
                  <a:cubicBezTo>
                    <a:pt x="3179" y="9129"/>
                    <a:pt x="3199" y="9148"/>
                    <a:pt x="3199" y="9206"/>
                  </a:cubicBezTo>
                  <a:cubicBezTo>
                    <a:pt x="3188" y="9195"/>
                    <a:pt x="3180" y="9190"/>
                    <a:pt x="3179" y="9190"/>
                  </a:cubicBezTo>
                  <a:cubicBezTo>
                    <a:pt x="3171" y="9190"/>
                    <a:pt x="3237" y="9271"/>
                    <a:pt x="3199" y="9303"/>
                  </a:cubicBezTo>
                  <a:lnTo>
                    <a:pt x="3179" y="9265"/>
                  </a:lnTo>
                  <a:cubicBezTo>
                    <a:pt x="3192" y="9300"/>
                    <a:pt x="3197" y="9315"/>
                    <a:pt x="3211" y="9315"/>
                  </a:cubicBezTo>
                  <a:cubicBezTo>
                    <a:pt x="3218" y="9315"/>
                    <a:pt x="3229" y="9310"/>
                    <a:pt x="3245" y="9303"/>
                  </a:cubicBezTo>
                  <a:cubicBezTo>
                    <a:pt x="3267" y="9360"/>
                    <a:pt x="3199" y="9360"/>
                    <a:pt x="3267" y="9418"/>
                  </a:cubicBezTo>
                  <a:lnTo>
                    <a:pt x="3245" y="9379"/>
                  </a:lnTo>
                  <a:cubicBezTo>
                    <a:pt x="3245" y="9374"/>
                    <a:pt x="3248" y="9371"/>
                    <a:pt x="3254" y="9371"/>
                  </a:cubicBezTo>
                  <a:cubicBezTo>
                    <a:pt x="3267" y="9371"/>
                    <a:pt x="3295" y="9390"/>
                    <a:pt x="3312" y="9418"/>
                  </a:cubicBezTo>
                  <a:cubicBezTo>
                    <a:pt x="3312" y="9418"/>
                    <a:pt x="3312" y="9436"/>
                    <a:pt x="3305" y="9436"/>
                  </a:cubicBezTo>
                  <a:cubicBezTo>
                    <a:pt x="3305" y="9436"/>
                    <a:pt x="3303" y="9434"/>
                    <a:pt x="3299" y="9431"/>
                  </a:cubicBezTo>
                  <a:cubicBezTo>
                    <a:pt x="3339" y="9489"/>
                    <a:pt x="3360" y="9573"/>
                    <a:pt x="3380" y="9590"/>
                  </a:cubicBezTo>
                  <a:cubicBezTo>
                    <a:pt x="3380" y="9613"/>
                    <a:pt x="3373" y="9623"/>
                    <a:pt x="3361" y="9623"/>
                  </a:cubicBezTo>
                  <a:cubicBezTo>
                    <a:pt x="3354" y="9623"/>
                    <a:pt x="3344" y="9618"/>
                    <a:pt x="3335" y="9610"/>
                  </a:cubicBezTo>
                  <a:cubicBezTo>
                    <a:pt x="3426" y="9724"/>
                    <a:pt x="3358" y="9668"/>
                    <a:pt x="3446" y="9783"/>
                  </a:cubicBezTo>
                  <a:lnTo>
                    <a:pt x="3426" y="9783"/>
                  </a:lnTo>
                  <a:lnTo>
                    <a:pt x="3469" y="9821"/>
                  </a:lnTo>
                  <a:lnTo>
                    <a:pt x="3446" y="9879"/>
                  </a:lnTo>
                  <a:lnTo>
                    <a:pt x="3469" y="9860"/>
                  </a:lnTo>
                  <a:cubicBezTo>
                    <a:pt x="3492" y="9899"/>
                    <a:pt x="3514" y="9918"/>
                    <a:pt x="3537" y="9975"/>
                  </a:cubicBezTo>
                  <a:lnTo>
                    <a:pt x="3492" y="9955"/>
                  </a:lnTo>
                  <a:cubicBezTo>
                    <a:pt x="3559" y="10071"/>
                    <a:pt x="3514" y="10110"/>
                    <a:pt x="3605" y="10186"/>
                  </a:cubicBezTo>
                  <a:cubicBezTo>
                    <a:pt x="3605" y="10192"/>
                    <a:pt x="3601" y="10196"/>
                    <a:pt x="3599" y="10196"/>
                  </a:cubicBezTo>
                  <a:cubicBezTo>
                    <a:pt x="3592" y="10196"/>
                    <a:pt x="3582" y="10186"/>
                    <a:pt x="3582" y="10186"/>
                  </a:cubicBezTo>
                  <a:cubicBezTo>
                    <a:pt x="3671" y="10262"/>
                    <a:pt x="3586" y="10263"/>
                    <a:pt x="3667" y="10354"/>
                  </a:cubicBezTo>
                  <a:cubicBezTo>
                    <a:pt x="3663" y="10357"/>
                    <a:pt x="3658" y="10359"/>
                    <a:pt x="3650" y="10359"/>
                  </a:cubicBezTo>
                  <a:lnTo>
                    <a:pt x="3693" y="10397"/>
                  </a:lnTo>
                  <a:lnTo>
                    <a:pt x="3650" y="10417"/>
                  </a:lnTo>
                  <a:lnTo>
                    <a:pt x="3716" y="10436"/>
                  </a:lnTo>
                  <a:lnTo>
                    <a:pt x="3693" y="10475"/>
                  </a:lnTo>
                  <a:lnTo>
                    <a:pt x="3739" y="10475"/>
                  </a:lnTo>
                  <a:cubicBezTo>
                    <a:pt x="3693" y="10551"/>
                    <a:pt x="3784" y="10609"/>
                    <a:pt x="3761" y="10686"/>
                  </a:cubicBezTo>
                  <a:lnTo>
                    <a:pt x="3806" y="10648"/>
                  </a:lnTo>
                  <a:cubicBezTo>
                    <a:pt x="3986" y="10781"/>
                    <a:pt x="3963" y="11051"/>
                    <a:pt x="4121" y="11224"/>
                  </a:cubicBezTo>
                  <a:lnTo>
                    <a:pt x="4076" y="11243"/>
                  </a:lnTo>
                  <a:lnTo>
                    <a:pt x="4165" y="11301"/>
                  </a:lnTo>
                  <a:cubicBezTo>
                    <a:pt x="4165" y="11317"/>
                    <a:pt x="4163" y="11322"/>
                    <a:pt x="4157" y="11322"/>
                  </a:cubicBezTo>
                  <a:cubicBezTo>
                    <a:pt x="4146" y="11322"/>
                    <a:pt x="4127" y="11298"/>
                    <a:pt x="4121" y="11298"/>
                  </a:cubicBezTo>
                  <a:cubicBezTo>
                    <a:pt x="4121" y="11298"/>
                    <a:pt x="4121" y="11298"/>
                    <a:pt x="4121" y="11301"/>
                  </a:cubicBezTo>
                  <a:cubicBezTo>
                    <a:pt x="4187" y="11377"/>
                    <a:pt x="4187" y="11320"/>
                    <a:pt x="4255" y="11416"/>
                  </a:cubicBezTo>
                  <a:cubicBezTo>
                    <a:pt x="4255" y="11435"/>
                    <a:pt x="4252" y="11441"/>
                    <a:pt x="4244" y="11441"/>
                  </a:cubicBezTo>
                  <a:cubicBezTo>
                    <a:pt x="4229" y="11441"/>
                    <a:pt x="4203" y="11409"/>
                    <a:pt x="4187" y="11396"/>
                  </a:cubicBezTo>
                  <a:cubicBezTo>
                    <a:pt x="4255" y="11474"/>
                    <a:pt x="4368" y="11608"/>
                    <a:pt x="4389" y="11685"/>
                  </a:cubicBezTo>
                  <a:lnTo>
                    <a:pt x="4412" y="11685"/>
                  </a:lnTo>
                  <a:cubicBezTo>
                    <a:pt x="4457" y="11724"/>
                    <a:pt x="4502" y="11819"/>
                    <a:pt x="4548" y="11877"/>
                  </a:cubicBezTo>
                  <a:cubicBezTo>
                    <a:pt x="4540" y="11882"/>
                    <a:pt x="4534" y="11885"/>
                    <a:pt x="4529" y="11885"/>
                  </a:cubicBezTo>
                  <a:cubicBezTo>
                    <a:pt x="4514" y="11885"/>
                    <a:pt x="4502" y="11872"/>
                    <a:pt x="4502" y="11858"/>
                  </a:cubicBezTo>
                  <a:cubicBezTo>
                    <a:pt x="4502" y="11877"/>
                    <a:pt x="4525" y="11916"/>
                    <a:pt x="4548" y="11935"/>
                  </a:cubicBezTo>
                  <a:lnTo>
                    <a:pt x="4502" y="11916"/>
                  </a:lnTo>
                  <a:cubicBezTo>
                    <a:pt x="4525" y="11972"/>
                    <a:pt x="4616" y="12069"/>
                    <a:pt x="4593" y="12089"/>
                  </a:cubicBezTo>
                  <a:cubicBezTo>
                    <a:pt x="4600" y="12089"/>
                    <a:pt x="4610" y="12085"/>
                    <a:pt x="4619" y="12085"/>
                  </a:cubicBezTo>
                  <a:cubicBezTo>
                    <a:pt x="4632" y="12085"/>
                    <a:pt x="4646" y="12092"/>
                    <a:pt x="4659" y="12127"/>
                  </a:cubicBezTo>
                  <a:cubicBezTo>
                    <a:pt x="4636" y="12166"/>
                    <a:pt x="4772" y="12223"/>
                    <a:pt x="4795" y="12319"/>
                  </a:cubicBezTo>
                  <a:cubicBezTo>
                    <a:pt x="4776" y="12303"/>
                    <a:pt x="4744" y="12276"/>
                    <a:pt x="4731" y="12276"/>
                  </a:cubicBezTo>
                  <a:cubicBezTo>
                    <a:pt x="4729" y="12276"/>
                    <a:pt x="4727" y="12277"/>
                    <a:pt x="4727" y="12281"/>
                  </a:cubicBezTo>
                  <a:cubicBezTo>
                    <a:pt x="4749" y="12319"/>
                    <a:pt x="4795" y="12339"/>
                    <a:pt x="4840" y="12358"/>
                  </a:cubicBezTo>
                  <a:lnTo>
                    <a:pt x="4795" y="12358"/>
                  </a:lnTo>
                  <a:lnTo>
                    <a:pt x="4951" y="12511"/>
                  </a:lnTo>
                  <a:cubicBezTo>
                    <a:pt x="4913" y="12560"/>
                    <a:pt x="5019" y="12636"/>
                    <a:pt x="5027" y="12658"/>
                  </a:cubicBezTo>
                  <a:cubicBezTo>
                    <a:pt x="5027" y="12657"/>
                    <a:pt x="5028" y="12657"/>
                    <a:pt x="5030" y="12657"/>
                  </a:cubicBezTo>
                  <a:cubicBezTo>
                    <a:pt x="5036" y="12657"/>
                    <a:pt x="5045" y="12663"/>
                    <a:pt x="5064" y="12684"/>
                  </a:cubicBezTo>
                  <a:cubicBezTo>
                    <a:pt x="5042" y="12703"/>
                    <a:pt x="5108" y="12742"/>
                    <a:pt x="5087" y="12762"/>
                  </a:cubicBezTo>
                  <a:lnTo>
                    <a:pt x="5064" y="12742"/>
                  </a:lnTo>
                  <a:lnTo>
                    <a:pt x="5108" y="12799"/>
                  </a:lnTo>
                  <a:lnTo>
                    <a:pt x="5064" y="12781"/>
                  </a:lnTo>
                  <a:cubicBezTo>
                    <a:pt x="5087" y="12818"/>
                    <a:pt x="5153" y="12837"/>
                    <a:pt x="5176" y="12837"/>
                  </a:cubicBezTo>
                  <a:cubicBezTo>
                    <a:pt x="5176" y="12871"/>
                    <a:pt x="5228" y="12921"/>
                    <a:pt x="5225" y="12958"/>
                  </a:cubicBezTo>
                  <a:cubicBezTo>
                    <a:pt x="5225" y="12957"/>
                    <a:pt x="5223" y="12955"/>
                    <a:pt x="5221" y="12954"/>
                  </a:cubicBezTo>
                  <a:lnTo>
                    <a:pt x="5221" y="12973"/>
                  </a:lnTo>
                  <a:cubicBezTo>
                    <a:pt x="5223" y="12968"/>
                    <a:pt x="5225" y="12963"/>
                    <a:pt x="5225" y="12958"/>
                  </a:cubicBezTo>
                  <a:cubicBezTo>
                    <a:pt x="5309" y="13073"/>
                    <a:pt x="5268" y="13204"/>
                    <a:pt x="5377" y="13260"/>
                  </a:cubicBezTo>
                  <a:cubicBezTo>
                    <a:pt x="5392" y="13260"/>
                    <a:pt x="5389" y="13270"/>
                    <a:pt x="5383" y="13270"/>
                  </a:cubicBezTo>
                  <a:lnTo>
                    <a:pt x="5377" y="13260"/>
                  </a:lnTo>
                  <a:cubicBezTo>
                    <a:pt x="5377" y="13267"/>
                    <a:pt x="5381" y="13270"/>
                    <a:pt x="5383" y="13270"/>
                  </a:cubicBezTo>
                  <a:lnTo>
                    <a:pt x="5423" y="13338"/>
                  </a:lnTo>
                  <a:lnTo>
                    <a:pt x="5377" y="13318"/>
                  </a:lnTo>
                  <a:lnTo>
                    <a:pt x="5513" y="13433"/>
                  </a:lnTo>
                  <a:lnTo>
                    <a:pt x="5491" y="13433"/>
                  </a:lnTo>
                  <a:cubicBezTo>
                    <a:pt x="5536" y="13510"/>
                    <a:pt x="5647" y="13625"/>
                    <a:pt x="5738" y="13722"/>
                  </a:cubicBezTo>
                  <a:lnTo>
                    <a:pt x="5715" y="13722"/>
                  </a:lnTo>
                  <a:cubicBezTo>
                    <a:pt x="5826" y="13817"/>
                    <a:pt x="5783" y="13836"/>
                    <a:pt x="5871" y="13894"/>
                  </a:cubicBezTo>
                  <a:lnTo>
                    <a:pt x="5849" y="13894"/>
                  </a:lnTo>
                  <a:lnTo>
                    <a:pt x="5888" y="13961"/>
                  </a:lnTo>
                  <a:cubicBezTo>
                    <a:pt x="5883" y="13957"/>
                    <a:pt x="5877" y="13954"/>
                    <a:pt x="5871" y="13952"/>
                  </a:cubicBezTo>
                  <a:lnTo>
                    <a:pt x="5894" y="13972"/>
                  </a:lnTo>
                  <a:lnTo>
                    <a:pt x="5888" y="13961"/>
                  </a:lnTo>
                  <a:cubicBezTo>
                    <a:pt x="5949" y="14001"/>
                    <a:pt x="5960" y="14099"/>
                    <a:pt x="5962" y="14099"/>
                  </a:cubicBezTo>
                  <a:cubicBezTo>
                    <a:pt x="5962" y="14099"/>
                    <a:pt x="5962" y="14096"/>
                    <a:pt x="5962" y="14086"/>
                  </a:cubicBezTo>
                  <a:cubicBezTo>
                    <a:pt x="5985" y="14106"/>
                    <a:pt x="6052" y="14144"/>
                    <a:pt x="6073" y="14144"/>
                  </a:cubicBezTo>
                  <a:cubicBezTo>
                    <a:pt x="6141" y="14222"/>
                    <a:pt x="6073" y="14183"/>
                    <a:pt x="6096" y="14240"/>
                  </a:cubicBezTo>
                  <a:cubicBezTo>
                    <a:pt x="6141" y="14298"/>
                    <a:pt x="6186" y="14278"/>
                    <a:pt x="6232" y="14375"/>
                  </a:cubicBezTo>
                  <a:lnTo>
                    <a:pt x="6209" y="14375"/>
                  </a:lnTo>
                  <a:cubicBezTo>
                    <a:pt x="6254" y="14414"/>
                    <a:pt x="6277" y="14432"/>
                    <a:pt x="6320" y="14470"/>
                  </a:cubicBezTo>
                  <a:lnTo>
                    <a:pt x="6300" y="14470"/>
                  </a:lnTo>
                  <a:cubicBezTo>
                    <a:pt x="6388" y="14529"/>
                    <a:pt x="6343" y="14587"/>
                    <a:pt x="6456" y="14606"/>
                  </a:cubicBezTo>
                  <a:cubicBezTo>
                    <a:pt x="6479" y="14643"/>
                    <a:pt x="6524" y="14701"/>
                    <a:pt x="6501" y="14721"/>
                  </a:cubicBezTo>
                  <a:cubicBezTo>
                    <a:pt x="6613" y="14817"/>
                    <a:pt x="6680" y="14893"/>
                    <a:pt x="6771" y="14971"/>
                  </a:cubicBezTo>
                  <a:cubicBezTo>
                    <a:pt x="6748" y="15009"/>
                    <a:pt x="6792" y="14990"/>
                    <a:pt x="6837" y="15066"/>
                  </a:cubicBezTo>
                  <a:lnTo>
                    <a:pt x="6837" y="15047"/>
                  </a:lnTo>
                  <a:cubicBezTo>
                    <a:pt x="6973" y="15182"/>
                    <a:pt x="7061" y="15374"/>
                    <a:pt x="7197" y="15508"/>
                  </a:cubicBezTo>
                  <a:lnTo>
                    <a:pt x="7175" y="15547"/>
                  </a:lnTo>
                  <a:lnTo>
                    <a:pt x="7242" y="15547"/>
                  </a:lnTo>
                  <a:cubicBezTo>
                    <a:pt x="7376" y="15720"/>
                    <a:pt x="7555" y="15931"/>
                    <a:pt x="7691" y="16047"/>
                  </a:cubicBezTo>
                  <a:cubicBezTo>
                    <a:pt x="7737" y="16084"/>
                    <a:pt x="7825" y="16123"/>
                    <a:pt x="7870" y="16200"/>
                  </a:cubicBezTo>
                  <a:cubicBezTo>
                    <a:pt x="8004" y="16296"/>
                    <a:pt x="8140" y="16392"/>
                    <a:pt x="8229" y="16526"/>
                  </a:cubicBezTo>
                  <a:cubicBezTo>
                    <a:pt x="8229" y="16526"/>
                    <a:pt x="8229" y="16546"/>
                    <a:pt x="8208" y="16546"/>
                  </a:cubicBezTo>
                  <a:cubicBezTo>
                    <a:pt x="8274" y="16546"/>
                    <a:pt x="8274" y="16604"/>
                    <a:pt x="8319" y="16643"/>
                  </a:cubicBezTo>
                  <a:lnTo>
                    <a:pt x="8297" y="16584"/>
                  </a:lnTo>
                  <a:cubicBezTo>
                    <a:pt x="8342" y="16604"/>
                    <a:pt x="8387" y="16681"/>
                    <a:pt x="8387" y="16699"/>
                  </a:cubicBezTo>
                  <a:lnTo>
                    <a:pt x="8455" y="16738"/>
                  </a:lnTo>
                  <a:cubicBezTo>
                    <a:pt x="8455" y="16738"/>
                    <a:pt x="8476" y="16757"/>
                    <a:pt x="8455" y="16757"/>
                  </a:cubicBezTo>
                  <a:lnTo>
                    <a:pt x="8476" y="16757"/>
                  </a:lnTo>
                  <a:lnTo>
                    <a:pt x="8498" y="16815"/>
                  </a:lnTo>
                  <a:cubicBezTo>
                    <a:pt x="8498" y="16815"/>
                    <a:pt x="8589" y="16873"/>
                    <a:pt x="8657" y="16873"/>
                  </a:cubicBezTo>
                  <a:cubicBezTo>
                    <a:pt x="8640" y="16888"/>
                    <a:pt x="8661" y="16923"/>
                    <a:pt x="8653" y="16923"/>
                  </a:cubicBezTo>
                  <a:cubicBezTo>
                    <a:pt x="8649" y="16923"/>
                    <a:pt x="8644" y="16920"/>
                    <a:pt x="8634" y="16910"/>
                  </a:cubicBezTo>
                  <a:lnTo>
                    <a:pt x="8836" y="17102"/>
                  </a:lnTo>
                  <a:lnTo>
                    <a:pt x="8813" y="17065"/>
                  </a:lnTo>
                  <a:cubicBezTo>
                    <a:pt x="8817" y="17062"/>
                    <a:pt x="8821" y="17061"/>
                    <a:pt x="8827" y="17061"/>
                  </a:cubicBezTo>
                  <a:cubicBezTo>
                    <a:pt x="8859" y="17061"/>
                    <a:pt x="8928" y="17109"/>
                    <a:pt x="8947" y="17141"/>
                  </a:cubicBezTo>
                  <a:cubicBezTo>
                    <a:pt x="8932" y="17133"/>
                    <a:pt x="8921" y="17128"/>
                    <a:pt x="8913" y="17128"/>
                  </a:cubicBezTo>
                  <a:cubicBezTo>
                    <a:pt x="8891" y="17128"/>
                    <a:pt x="8904" y="17165"/>
                    <a:pt x="8904" y="17180"/>
                  </a:cubicBezTo>
                  <a:cubicBezTo>
                    <a:pt x="8909" y="17183"/>
                    <a:pt x="8915" y="17185"/>
                    <a:pt x="8917" y="17185"/>
                  </a:cubicBezTo>
                  <a:cubicBezTo>
                    <a:pt x="8934" y="17185"/>
                    <a:pt x="8915" y="17157"/>
                    <a:pt x="8919" y="17157"/>
                  </a:cubicBezTo>
                  <a:cubicBezTo>
                    <a:pt x="8921" y="17157"/>
                    <a:pt x="8923" y="17157"/>
                    <a:pt x="8926" y="17161"/>
                  </a:cubicBezTo>
                  <a:cubicBezTo>
                    <a:pt x="8992" y="17180"/>
                    <a:pt x="9060" y="17238"/>
                    <a:pt x="9083" y="17257"/>
                  </a:cubicBezTo>
                  <a:lnTo>
                    <a:pt x="9038" y="17257"/>
                  </a:lnTo>
                  <a:cubicBezTo>
                    <a:pt x="9106" y="17277"/>
                    <a:pt x="9083" y="17333"/>
                    <a:pt x="9128" y="17372"/>
                  </a:cubicBezTo>
                  <a:cubicBezTo>
                    <a:pt x="9175" y="17399"/>
                    <a:pt x="9200" y="17427"/>
                    <a:pt x="9219" y="17427"/>
                  </a:cubicBezTo>
                  <a:cubicBezTo>
                    <a:pt x="9226" y="17427"/>
                    <a:pt x="9234" y="17422"/>
                    <a:pt x="9239" y="17411"/>
                  </a:cubicBezTo>
                  <a:cubicBezTo>
                    <a:pt x="9330" y="17449"/>
                    <a:pt x="9239" y="17449"/>
                    <a:pt x="9262" y="17469"/>
                  </a:cubicBezTo>
                  <a:cubicBezTo>
                    <a:pt x="9307" y="17488"/>
                    <a:pt x="9398" y="17564"/>
                    <a:pt x="9398" y="17583"/>
                  </a:cubicBezTo>
                  <a:cubicBezTo>
                    <a:pt x="9402" y="17583"/>
                    <a:pt x="9405" y="17582"/>
                    <a:pt x="9409" y="17582"/>
                  </a:cubicBezTo>
                  <a:cubicBezTo>
                    <a:pt x="9485" y="17582"/>
                    <a:pt x="9545" y="17724"/>
                    <a:pt x="9586" y="17724"/>
                  </a:cubicBezTo>
                  <a:cubicBezTo>
                    <a:pt x="9590" y="17724"/>
                    <a:pt x="9596" y="17722"/>
                    <a:pt x="9600" y="17717"/>
                  </a:cubicBezTo>
                  <a:lnTo>
                    <a:pt x="9622" y="17795"/>
                  </a:lnTo>
                  <a:cubicBezTo>
                    <a:pt x="9637" y="17795"/>
                    <a:pt x="9662" y="17787"/>
                    <a:pt x="9690" y="17787"/>
                  </a:cubicBezTo>
                  <a:cubicBezTo>
                    <a:pt x="9703" y="17787"/>
                    <a:pt x="9718" y="17788"/>
                    <a:pt x="9734" y="17795"/>
                  </a:cubicBezTo>
                  <a:cubicBezTo>
                    <a:pt x="9756" y="17853"/>
                    <a:pt x="9734" y="17853"/>
                    <a:pt x="9734" y="17872"/>
                  </a:cubicBezTo>
                  <a:lnTo>
                    <a:pt x="9801" y="17872"/>
                  </a:lnTo>
                  <a:cubicBezTo>
                    <a:pt x="10003" y="18103"/>
                    <a:pt x="10363" y="18314"/>
                    <a:pt x="10588" y="18563"/>
                  </a:cubicBezTo>
                  <a:cubicBezTo>
                    <a:pt x="10722" y="18640"/>
                    <a:pt x="10901" y="18736"/>
                    <a:pt x="11059" y="18832"/>
                  </a:cubicBezTo>
                  <a:lnTo>
                    <a:pt x="11037" y="18832"/>
                  </a:lnTo>
                  <a:lnTo>
                    <a:pt x="11171" y="18947"/>
                  </a:lnTo>
                  <a:lnTo>
                    <a:pt x="11082" y="18852"/>
                  </a:lnTo>
                  <a:cubicBezTo>
                    <a:pt x="11103" y="18871"/>
                    <a:pt x="11148" y="18871"/>
                    <a:pt x="11171" y="18910"/>
                  </a:cubicBezTo>
                  <a:cubicBezTo>
                    <a:pt x="11329" y="19044"/>
                    <a:pt x="11531" y="19197"/>
                    <a:pt x="11755" y="19313"/>
                  </a:cubicBezTo>
                  <a:cubicBezTo>
                    <a:pt x="11934" y="19333"/>
                    <a:pt x="11800" y="19409"/>
                    <a:pt x="11957" y="19447"/>
                  </a:cubicBezTo>
                  <a:lnTo>
                    <a:pt x="11912" y="19447"/>
                  </a:lnTo>
                  <a:cubicBezTo>
                    <a:pt x="12068" y="19525"/>
                    <a:pt x="12159" y="19544"/>
                    <a:pt x="12338" y="19601"/>
                  </a:cubicBezTo>
                  <a:cubicBezTo>
                    <a:pt x="12279" y="19634"/>
                    <a:pt x="12394" y="19654"/>
                    <a:pt x="12391" y="19672"/>
                  </a:cubicBezTo>
                  <a:lnTo>
                    <a:pt x="12406" y="19659"/>
                  </a:lnTo>
                  <a:cubicBezTo>
                    <a:pt x="12428" y="19697"/>
                    <a:pt x="12519" y="19736"/>
                    <a:pt x="12496" y="19755"/>
                  </a:cubicBezTo>
                  <a:lnTo>
                    <a:pt x="12562" y="19755"/>
                  </a:lnTo>
                  <a:lnTo>
                    <a:pt x="12562" y="19773"/>
                  </a:lnTo>
                  <a:cubicBezTo>
                    <a:pt x="12630" y="19831"/>
                    <a:pt x="12832" y="19909"/>
                    <a:pt x="12855" y="19985"/>
                  </a:cubicBezTo>
                  <a:cubicBezTo>
                    <a:pt x="13079" y="20043"/>
                    <a:pt x="13417" y="20235"/>
                    <a:pt x="13686" y="20370"/>
                  </a:cubicBezTo>
                  <a:cubicBezTo>
                    <a:pt x="13730" y="20370"/>
                    <a:pt x="13820" y="20407"/>
                    <a:pt x="13888" y="20427"/>
                  </a:cubicBezTo>
                  <a:lnTo>
                    <a:pt x="13933" y="20485"/>
                  </a:lnTo>
                  <a:cubicBezTo>
                    <a:pt x="13999" y="20504"/>
                    <a:pt x="14090" y="20504"/>
                    <a:pt x="14158" y="20543"/>
                  </a:cubicBezTo>
                  <a:lnTo>
                    <a:pt x="14135" y="20543"/>
                  </a:lnTo>
                  <a:cubicBezTo>
                    <a:pt x="14203" y="20580"/>
                    <a:pt x="14269" y="20619"/>
                    <a:pt x="14337" y="20619"/>
                  </a:cubicBezTo>
                  <a:cubicBezTo>
                    <a:pt x="14397" y="20637"/>
                    <a:pt x="14456" y="20683"/>
                    <a:pt x="14454" y="20708"/>
                  </a:cubicBezTo>
                  <a:cubicBezTo>
                    <a:pt x="14458" y="20701"/>
                    <a:pt x="14465" y="20700"/>
                    <a:pt x="14471" y="20700"/>
                  </a:cubicBezTo>
                  <a:cubicBezTo>
                    <a:pt x="14512" y="20700"/>
                    <a:pt x="14584" y="20774"/>
                    <a:pt x="14584" y="20774"/>
                  </a:cubicBezTo>
                  <a:cubicBezTo>
                    <a:pt x="14584" y="20774"/>
                    <a:pt x="14831" y="20869"/>
                    <a:pt x="15212" y="21003"/>
                  </a:cubicBezTo>
                  <a:cubicBezTo>
                    <a:pt x="15414" y="21061"/>
                    <a:pt x="15640" y="21138"/>
                    <a:pt x="15885" y="21214"/>
                  </a:cubicBezTo>
                  <a:cubicBezTo>
                    <a:pt x="16132" y="21272"/>
                    <a:pt x="16424" y="21331"/>
                    <a:pt x="16717" y="21406"/>
                  </a:cubicBezTo>
                  <a:cubicBezTo>
                    <a:pt x="17175" y="21498"/>
                    <a:pt x="17675" y="21529"/>
                    <a:pt x="18140" y="21529"/>
                  </a:cubicBezTo>
                  <a:cubicBezTo>
                    <a:pt x="18267" y="21529"/>
                    <a:pt x="18391" y="21526"/>
                    <a:pt x="18514" y="21523"/>
                  </a:cubicBezTo>
                  <a:cubicBezTo>
                    <a:pt x="18535" y="21523"/>
                    <a:pt x="18557" y="21542"/>
                    <a:pt x="18580" y="21542"/>
                  </a:cubicBezTo>
                  <a:cubicBezTo>
                    <a:pt x="18580" y="21561"/>
                    <a:pt x="18514" y="21561"/>
                    <a:pt x="18557" y="21561"/>
                  </a:cubicBezTo>
                  <a:cubicBezTo>
                    <a:pt x="18561" y="21558"/>
                    <a:pt x="18565" y="21556"/>
                    <a:pt x="18569" y="21556"/>
                  </a:cubicBezTo>
                  <a:cubicBezTo>
                    <a:pt x="18589" y="21556"/>
                    <a:pt x="18619" y="21584"/>
                    <a:pt x="18650" y="21584"/>
                  </a:cubicBezTo>
                  <a:cubicBezTo>
                    <a:pt x="18657" y="21584"/>
                    <a:pt x="18663" y="21582"/>
                    <a:pt x="18670" y="21581"/>
                  </a:cubicBezTo>
                  <a:lnTo>
                    <a:pt x="18670" y="21600"/>
                  </a:lnTo>
                  <a:cubicBezTo>
                    <a:pt x="18687" y="21600"/>
                    <a:pt x="18663" y="21574"/>
                    <a:pt x="18676" y="21574"/>
                  </a:cubicBezTo>
                  <a:cubicBezTo>
                    <a:pt x="18678" y="21574"/>
                    <a:pt x="18684" y="21576"/>
                    <a:pt x="18693" y="21581"/>
                  </a:cubicBezTo>
                  <a:lnTo>
                    <a:pt x="18648" y="21561"/>
                  </a:lnTo>
                  <a:cubicBezTo>
                    <a:pt x="18648" y="21561"/>
                    <a:pt x="18670" y="21542"/>
                    <a:pt x="18693" y="21542"/>
                  </a:cubicBezTo>
                  <a:cubicBezTo>
                    <a:pt x="18670" y="21542"/>
                    <a:pt x="18625" y="21523"/>
                    <a:pt x="18625" y="21503"/>
                  </a:cubicBezTo>
                  <a:lnTo>
                    <a:pt x="18716" y="21503"/>
                  </a:lnTo>
                  <a:cubicBezTo>
                    <a:pt x="18718" y="21503"/>
                    <a:pt x="18719" y="21503"/>
                    <a:pt x="18723" y="21503"/>
                  </a:cubicBezTo>
                  <a:cubicBezTo>
                    <a:pt x="18719" y="21503"/>
                    <a:pt x="18718" y="21503"/>
                    <a:pt x="18716" y="21503"/>
                  </a:cubicBezTo>
                  <a:cubicBezTo>
                    <a:pt x="18716" y="21503"/>
                    <a:pt x="18725" y="21511"/>
                    <a:pt x="18731" y="21511"/>
                  </a:cubicBezTo>
                  <a:cubicBezTo>
                    <a:pt x="18735" y="21511"/>
                    <a:pt x="18738" y="21510"/>
                    <a:pt x="18738" y="21503"/>
                  </a:cubicBezTo>
                  <a:cubicBezTo>
                    <a:pt x="18738" y="21502"/>
                    <a:pt x="18740" y="21502"/>
                    <a:pt x="18740" y="21502"/>
                  </a:cubicBezTo>
                  <a:cubicBezTo>
                    <a:pt x="19178" y="21461"/>
                    <a:pt x="19527" y="21385"/>
                    <a:pt x="19725" y="21292"/>
                  </a:cubicBezTo>
                  <a:cubicBezTo>
                    <a:pt x="19747" y="21253"/>
                    <a:pt x="19838" y="21234"/>
                    <a:pt x="19792" y="21195"/>
                  </a:cubicBezTo>
                  <a:cubicBezTo>
                    <a:pt x="19811" y="21192"/>
                    <a:pt x="19828" y="21190"/>
                    <a:pt x="19841" y="21190"/>
                  </a:cubicBezTo>
                  <a:cubicBezTo>
                    <a:pt x="19879" y="21190"/>
                    <a:pt x="19898" y="21201"/>
                    <a:pt x="19913" y="21201"/>
                  </a:cubicBezTo>
                  <a:cubicBezTo>
                    <a:pt x="19919" y="21201"/>
                    <a:pt x="19923" y="21200"/>
                    <a:pt x="19928" y="21195"/>
                  </a:cubicBezTo>
                  <a:cubicBezTo>
                    <a:pt x="19815" y="21195"/>
                    <a:pt x="19928" y="21119"/>
                    <a:pt x="19838" y="21100"/>
                  </a:cubicBezTo>
                  <a:lnTo>
                    <a:pt x="19906" y="21080"/>
                  </a:lnTo>
                  <a:cubicBezTo>
                    <a:pt x="19906" y="21077"/>
                    <a:pt x="19904" y="21077"/>
                    <a:pt x="19900" y="21077"/>
                  </a:cubicBezTo>
                  <a:cubicBezTo>
                    <a:pt x="19887" y="21077"/>
                    <a:pt x="19851" y="21093"/>
                    <a:pt x="19830" y="21093"/>
                  </a:cubicBezTo>
                  <a:cubicBezTo>
                    <a:pt x="19821" y="21093"/>
                    <a:pt x="19815" y="21090"/>
                    <a:pt x="19815" y="21080"/>
                  </a:cubicBezTo>
                  <a:lnTo>
                    <a:pt x="19815" y="21138"/>
                  </a:lnTo>
                  <a:cubicBezTo>
                    <a:pt x="19770" y="21138"/>
                    <a:pt x="19747" y="21119"/>
                    <a:pt x="19725" y="21119"/>
                  </a:cubicBezTo>
                  <a:cubicBezTo>
                    <a:pt x="19685" y="21135"/>
                    <a:pt x="19662" y="21198"/>
                    <a:pt x="19579" y="21198"/>
                  </a:cubicBezTo>
                  <a:cubicBezTo>
                    <a:pt x="19570" y="21198"/>
                    <a:pt x="19559" y="21198"/>
                    <a:pt x="19545" y="21195"/>
                  </a:cubicBezTo>
                  <a:lnTo>
                    <a:pt x="19568" y="21177"/>
                  </a:lnTo>
                  <a:cubicBezTo>
                    <a:pt x="19551" y="21180"/>
                    <a:pt x="19538" y="21182"/>
                    <a:pt x="19528" y="21182"/>
                  </a:cubicBezTo>
                  <a:cubicBezTo>
                    <a:pt x="19495" y="21182"/>
                    <a:pt x="19519" y="21158"/>
                    <a:pt x="19500" y="21158"/>
                  </a:cubicBezTo>
                  <a:lnTo>
                    <a:pt x="19434" y="21138"/>
                  </a:lnTo>
                  <a:cubicBezTo>
                    <a:pt x="19500" y="21138"/>
                    <a:pt x="19568" y="21100"/>
                    <a:pt x="19523" y="21100"/>
                  </a:cubicBezTo>
                  <a:cubicBezTo>
                    <a:pt x="19412" y="21100"/>
                    <a:pt x="19568" y="21119"/>
                    <a:pt x="19478" y="21119"/>
                  </a:cubicBezTo>
                  <a:cubicBezTo>
                    <a:pt x="19470" y="21122"/>
                    <a:pt x="19462" y="21124"/>
                    <a:pt x="19457" y="21124"/>
                  </a:cubicBezTo>
                  <a:cubicBezTo>
                    <a:pt x="19434" y="21124"/>
                    <a:pt x="19434" y="21100"/>
                    <a:pt x="19434" y="21100"/>
                  </a:cubicBezTo>
                  <a:lnTo>
                    <a:pt x="19344" y="21100"/>
                  </a:lnTo>
                  <a:cubicBezTo>
                    <a:pt x="19344" y="21090"/>
                    <a:pt x="19361" y="21090"/>
                    <a:pt x="19372" y="21090"/>
                  </a:cubicBezTo>
                  <a:cubicBezTo>
                    <a:pt x="19383" y="21090"/>
                    <a:pt x="19389" y="21090"/>
                    <a:pt x="19366" y="21080"/>
                  </a:cubicBezTo>
                  <a:lnTo>
                    <a:pt x="19253" y="21119"/>
                  </a:lnTo>
                  <a:cubicBezTo>
                    <a:pt x="19253" y="21100"/>
                    <a:pt x="19253" y="21100"/>
                    <a:pt x="19232" y="21100"/>
                  </a:cubicBezTo>
                  <a:cubicBezTo>
                    <a:pt x="19210" y="21100"/>
                    <a:pt x="19210" y="21100"/>
                    <a:pt x="19210" y="21119"/>
                  </a:cubicBezTo>
                  <a:lnTo>
                    <a:pt x="19210" y="21100"/>
                  </a:lnTo>
                  <a:cubicBezTo>
                    <a:pt x="19210" y="21100"/>
                    <a:pt x="19210" y="21100"/>
                    <a:pt x="19210" y="21080"/>
                  </a:cubicBezTo>
                  <a:cubicBezTo>
                    <a:pt x="19210" y="21080"/>
                    <a:pt x="19210" y="21080"/>
                    <a:pt x="19232" y="21100"/>
                  </a:cubicBezTo>
                  <a:cubicBezTo>
                    <a:pt x="19298" y="21022"/>
                    <a:pt x="19434" y="21003"/>
                    <a:pt x="19434" y="20908"/>
                  </a:cubicBezTo>
                  <a:cubicBezTo>
                    <a:pt x="19445" y="20908"/>
                    <a:pt x="19451" y="20914"/>
                    <a:pt x="19455" y="20922"/>
                  </a:cubicBezTo>
                  <a:cubicBezTo>
                    <a:pt x="19462" y="20869"/>
                    <a:pt x="19568" y="20863"/>
                    <a:pt x="19568" y="20811"/>
                  </a:cubicBezTo>
                  <a:lnTo>
                    <a:pt x="19545" y="20811"/>
                  </a:lnTo>
                  <a:cubicBezTo>
                    <a:pt x="19659" y="20754"/>
                    <a:pt x="19636" y="20658"/>
                    <a:pt x="19681" y="20580"/>
                  </a:cubicBezTo>
                  <a:lnTo>
                    <a:pt x="19659" y="20580"/>
                  </a:lnTo>
                  <a:cubicBezTo>
                    <a:pt x="19636" y="20562"/>
                    <a:pt x="19636" y="20543"/>
                    <a:pt x="19636" y="20543"/>
                  </a:cubicBezTo>
                  <a:cubicBezTo>
                    <a:pt x="19647" y="20543"/>
                    <a:pt x="19659" y="20548"/>
                    <a:pt x="19666" y="20548"/>
                  </a:cubicBezTo>
                  <a:cubicBezTo>
                    <a:pt x="19676" y="20548"/>
                    <a:pt x="19679" y="20543"/>
                    <a:pt x="19681" y="20525"/>
                  </a:cubicBezTo>
                  <a:cubicBezTo>
                    <a:pt x="19753" y="20457"/>
                    <a:pt x="19775" y="20320"/>
                    <a:pt x="19838" y="20215"/>
                  </a:cubicBezTo>
                  <a:cubicBezTo>
                    <a:pt x="19860" y="20044"/>
                    <a:pt x="19972" y="19891"/>
                    <a:pt x="19994" y="19738"/>
                  </a:cubicBezTo>
                  <a:cubicBezTo>
                    <a:pt x="19992" y="19741"/>
                    <a:pt x="19989" y="19744"/>
                    <a:pt x="19981" y="19744"/>
                  </a:cubicBezTo>
                  <a:cubicBezTo>
                    <a:pt x="19962" y="19744"/>
                    <a:pt x="19934" y="19730"/>
                    <a:pt x="19951" y="19717"/>
                  </a:cubicBezTo>
                  <a:cubicBezTo>
                    <a:pt x="20062" y="19697"/>
                    <a:pt x="19951" y="19639"/>
                    <a:pt x="20039" y="19601"/>
                  </a:cubicBezTo>
                  <a:cubicBezTo>
                    <a:pt x="20017" y="19505"/>
                    <a:pt x="20130" y="19428"/>
                    <a:pt x="20062" y="19333"/>
                  </a:cubicBezTo>
                  <a:lnTo>
                    <a:pt x="20085" y="19333"/>
                  </a:lnTo>
                  <a:cubicBezTo>
                    <a:pt x="20107" y="19333"/>
                    <a:pt x="20085" y="19313"/>
                    <a:pt x="20085" y="19313"/>
                  </a:cubicBezTo>
                  <a:cubicBezTo>
                    <a:pt x="20107" y="19275"/>
                    <a:pt x="20085" y="19236"/>
                    <a:pt x="20107" y="19216"/>
                  </a:cubicBezTo>
                  <a:lnTo>
                    <a:pt x="20062" y="19216"/>
                  </a:lnTo>
                  <a:cubicBezTo>
                    <a:pt x="20062" y="19197"/>
                    <a:pt x="20085" y="19197"/>
                    <a:pt x="20085" y="19178"/>
                  </a:cubicBezTo>
                  <a:lnTo>
                    <a:pt x="20107" y="19178"/>
                  </a:lnTo>
                  <a:lnTo>
                    <a:pt x="20062" y="19158"/>
                  </a:lnTo>
                  <a:cubicBezTo>
                    <a:pt x="20070" y="19162"/>
                    <a:pt x="20075" y="19162"/>
                    <a:pt x="20081" y="19162"/>
                  </a:cubicBezTo>
                  <a:cubicBezTo>
                    <a:pt x="20121" y="19162"/>
                    <a:pt x="20087" y="19102"/>
                    <a:pt x="20107" y="19102"/>
                  </a:cubicBezTo>
                  <a:cubicBezTo>
                    <a:pt x="20107" y="19083"/>
                    <a:pt x="20107" y="19083"/>
                    <a:pt x="20107" y="19063"/>
                  </a:cubicBezTo>
                  <a:cubicBezTo>
                    <a:pt x="20107" y="19024"/>
                    <a:pt x="20130" y="19005"/>
                    <a:pt x="20130" y="18966"/>
                  </a:cubicBezTo>
                  <a:cubicBezTo>
                    <a:pt x="20153" y="18947"/>
                    <a:pt x="20153" y="18929"/>
                    <a:pt x="20175" y="18910"/>
                  </a:cubicBezTo>
                  <a:cubicBezTo>
                    <a:pt x="20175" y="18891"/>
                    <a:pt x="20175" y="18852"/>
                    <a:pt x="20175" y="18813"/>
                  </a:cubicBezTo>
                  <a:lnTo>
                    <a:pt x="20196" y="18813"/>
                  </a:lnTo>
                  <a:cubicBezTo>
                    <a:pt x="20196" y="18794"/>
                    <a:pt x="20196" y="18794"/>
                    <a:pt x="20196" y="18774"/>
                  </a:cubicBezTo>
                  <a:cubicBezTo>
                    <a:pt x="20196" y="18755"/>
                    <a:pt x="20196" y="18736"/>
                    <a:pt x="20196" y="18698"/>
                  </a:cubicBezTo>
                  <a:cubicBezTo>
                    <a:pt x="20196" y="18698"/>
                    <a:pt x="20196" y="18679"/>
                    <a:pt x="20196" y="18679"/>
                  </a:cubicBezTo>
                  <a:cubicBezTo>
                    <a:pt x="20219" y="18679"/>
                    <a:pt x="20196" y="18640"/>
                    <a:pt x="20196" y="18640"/>
                  </a:cubicBezTo>
                  <a:cubicBezTo>
                    <a:pt x="20213" y="18640"/>
                    <a:pt x="20219" y="18608"/>
                    <a:pt x="20238" y="18608"/>
                  </a:cubicBezTo>
                  <a:cubicBezTo>
                    <a:pt x="20245" y="18608"/>
                    <a:pt x="20253" y="18611"/>
                    <a:pt x="20264" y="18621"/>
                  </a:cubicBezTo>
                  <a:cubicBezTo>
                    <a:pt x="20241" y="18602"/>
                    <a:pt x="20241" y="18602"/>
                    <a:pt x="20219" y="18582"/>
                  </a:cubicBezTo>
                  <a:cubicBezTo>
                    <a:pt x="20219" y="18582"/>
                    <a:pt x="20219" y="18582"/>
                    <a:pt x="20219" y="18563"/>
                  </a:cubicBezTo>
                  <a:lnTo>
                    <a:pt x="20219" y="18544"/>
                  </a:lnTo>
                  <a:lnTo>
                    <a:pt x="20241" y="18544"/>
                  </a:lnTo>
                  <a:cubicBezTo>
                    <a:pt x="20219" y="18487"/>
                    <a:pt x="20309" y="18468"/>
                    <a:pt x="20287" y="18410"/>
                  </a:cubicBezTo>
                  <a:cubicBezTo>
                    <a:pt x="20264" y="18410"/>
                    <a:pt x="20287" y="18429"/>
                    <a:pt x="20264" y="18429"/>
                  </a:cubicBezTo>
                  <a:cubicBezTo>
                    <a:pt x="20241" y="18410"/>
                    <a:pt x="20264" y="18410"/>
                    <a:pt x="20264" y="18410"/>
                  </a:cubicBezTo>
                  <a:lnTo>
                    <a:pt x="20287" y="18410"/>
                  </a:lnTo>
                  <a:cubicBezTo>
                    <a:pt x="20264" y="18390"/>
                    <a:pt x="20264" y="18390"/>
                    <a:pt x="20264" y="18390"/>
                  </a:cubicBezTo>
                  <a:cubicBezTo>
                    <a:pt x="20264" y="18371"/>
                    <a:pt x="20309" y="18371"/>
                    <a:pt x="20287" y="18352"/>
                  </a:cubicBezTo>
                  <a:lnTo>
                    <a:pt x="20309" y="18352"/>
                  </a:lnTo>
                  <a:cubicBezTo>
                    <a:pt x="20309" y="18332"/>
                    <a:pt x="20287" y="18332"/>
                    <a:pt x="20309" y="18314"/>
                  </a:cubicBezTo>
                  <a:cubicBezTo>
                    <a:pt x="20354" y="18314"/>
                    <a:pt x="20332" y="18332"/>
                    <a:pt x="20354" y="18352"/>
                  </a:cubicBezTo>
                  <a:cubicBezTo>
                    <a:pt x="20354" y="18332"/>
                    <a:pt x="20354" y="18295"/>
                    <a:pt x="20309" y="18295"/>
                  </a:cubicBezTo>
                  <a:cubicBezTo>
                    <a:pt x="20309" y="18276"/>
                    <a:pt x="20354" y="18276"/>
                    <a:pt x="20354" y="18276"/>
                  </a:cubicBezTo>
                  <a:lnTo>
                    <a:pt x="20309" y="18276"/>
                  </a:lnTo>
                  <a:cubicBezTo>
                    <a:pt x="20354" y="18237"/>
                    <a:pt x="20354" y="18198"/>
                    <a:pt x="20377" y="18179"/>
                  </a:cubicBezTo>
                  <a:lnTo>
                    <a:pt x="20400" y="18179"/>
                  </a:lnTo>
                  <a:cubicBezTo>
                    <a:pt x="20354" y="18140"/>
                    <a:pt x="20422" y="18159"/>
                    <a:pt x="20443" y="18121"/>
                  </a:cubicBezTo>
                  <a:cubicBezTo>
                    <a:pt x="20443" y="18026"/>
                    <a:pt x="20443" y="17911"/>
                    <a:pt x="20466" y="17814"/>
                  </a:cubicBezTo>
                  <a:cubicBezTo>
                    <a:pt x="20422" y="17775"/>
                    <a:pt x="20443" y="17756"/>
                    <a:pt x="20443" y="17717"/>
                  </a:cubicBezTo>
                  <a:lnTo>
                    <a:pt x="20488" y="17737"/>
                  </a:lnTo>
                  <a:lnTo>
                    <a:pt x="20488" y="17700"/>
                  </a:lnTo>
                  <a:cubicBezTo>
                    <a:pt x="20505" y="17700"/>
                    <a:pt x="20509" y="17658"/>
                    <a:pt x="20528" y="17658"/>
                  </a:cubicBezTo>
                  <a:cubicBezTo>
                    <a:pt x="20535" y="17658"/>
                    <a:pt x="20543" y="17664"/>
                    <a:pt x="20556" y="17680"/>
                  </a:cubicBezTo>
                  <a:lnTo>
                    <a:pt x="20579" y="17583"/>
                  </a:lnTo>
                  <a:cubicBezTo>
                    <a:pt x="20579" y="17564"/>
                    <a:pt x="20534" y="17564"/>
                    <a:pt x="20556" y="17545"/>
                  </a:cubicBezTo>
                  <a:cubicBezTo>
                    <a:pt x="20579" y="17545"/>
                    <a:pt x="20556" y="17545"/>
                    <a:pt x="20579" y="17564"/>
                  </a:cubicBezTo>
                  <a:cubicBezTo>
                    <a:pt x="20647" y="17488"/>
                    <a:pt x="20488" y="17449"/>
                    <a:pt x="20534" y="17391"/>
                  </a:cubicBezTo>
                  <a:cubicBezTo>
                    <a:pt x="20534" y="17391"/>
                    <a:pt x="20534" y="17372"/>
                    <a:pt x="20534" y="17353"/>
                  </a:cubicBezTo>
                  <a:cubicBezTo>
                    <a:pt x="20466" y="17353"/>
                    <a:pt x="20556" y="17372"/>
                    <a:pt x="20511" y="17391"/>
                  </a:cubicBezTo>
                  <a:cubicBezTo>
                    <a:pt x="20466" y="17391"/>
                    <a:pt x="20466" y="17372"/>
                    <a:pt x="20466" y="17372"/>
                  </a:cubicBezTo>
                  <a:cubicBezTo>
                    <a:pt x="20466" y="17353"/>
                    <a:pt x="20466" y="17353"/>
                    <a:pt x="20443" y="17353"/>
                  </a:cubicBezTo>
                  <a:cubicBezTo>
                    <a:pt x="20466" y="17353"/>
                    <a:pt x="20466" y="17353"/>
                    <a:pt x="20466" y="17333"/>
                  </a:cubicBezTo>
                  <a:cubicBezTo>
                    <a:pt x="20466" y="17353"/>
                    <a:pt x="20466" y="17353"/>
                    <a:pt x="20466" y="17353"/>
                  </a:cubicBezTo>
                  <a:cubicBezTo>
                    <a:pt x="20488" y="17333"/>
                    <a:pt x="20488" y="17314"/>
                    <a:pt x="20466" y="17296"/>
                  </a:cubicBezTo>
                  <a:cubicBezTo>
                    <a:pt x="20488" y="17277"/>
                    <a:pt x="20488" y="17257"/>
                    <a:pt x="20511" y="17257"/>
                  </a:cubicBezTo>
                  <a:cubicBezTo>
                    <a:pt x="20511" y="17238"/>
                    <a:pt x="20466" y="17219"/>
                    <a:pt x="20466" y="17199"/>
                  </a:cubicBezTo>
                  <a:cubicBezTo>
                    <a:pt x="20488" y="17190"/>
                    <a:pt x="20494" y="17190"/>
                    <a:pt x="20498" y="17190"/>
                  </a:cubicBezTo>
                  <a:cubicBezTo>
                    <a:pt x="20500" y="17190"/>
                    <a:pt x="20500" y="17190"/>
                    <a:pt x="20511" y="17180"/>
                  </a:cubicBezTo>
                  <a:lnTo>
                    <a:pt x="20488" y="17180"/>
                  </a:lnTo>
                  <a:cubicBezTo>
                    <a:pt x="20511" y="17161"/>
                    <a:pt x="20511" y="17161"/>
                    <a:pt x="20511" y="17161"/>
                  </a:cubicBezTo>
                  <a:cubicBezTo>
                    <a:pt x="20534" y="17141"/>
                    <a:pt x="20488" y="17141"/>
                    <a:pt x="20511" y="17122"/>
                  </a:cubicBezTo>
                  <a:lnTo>
                    <a:pt x="20534" y="17141"/>
                  </a:lnTo>
                  <a:cubicBezTo>
                    <a:pt x="20534" y="17122"/>
                    <a:pt x="20534" y="17102"/>
                    <a:pt x="20556" y="17085"/>
                  </a:cubicBezTo>
                  <a:cubicBezTo>
                    <a:pt x="20556" y="17085"/>
                    <a:pt x="20556" y="17102"/>
                    <a:pt x="20556" y="17102"/>
                  </a:cubicBezTo>
                  <a:cubicBezTo>
                    <a:pt x="20601" y="17102"/>
                    <a:pt x="20534" y="17085"/>
                    <a:pt x="20556" y="17065"/>
                  </a:cubicBezTo>
                  <a:cubicBezTo>
                    <a:pt x="20541" y="17065"/>
                    <a:pt x="20535" y="17073"/>
                    <a:pt x="20520" y="17073"/>
                  </a:cubicBezTo>
                  <a:cubicBezTo>
                    <a:pt x="20513" y="17073"/>
                    <a:pt x="20503" y="17072"/>
                    <a:pt x="20488" y="17065"/>
                  </a:cubicBezTo>
                  <a:cubicBezTo>
                    <a:pt x="20511" y="17065"/>
                    <a:pt x="20466" y="17027"/>
                    <a:pt x="20488" y="17027"/>
                  </a:cubicBezTo>
                  <a:lnTo>
                    <a:pt x="20534" y="17046"/>
                  </a:lnTo>
                  <a:cubicBezTo>
                    <a:pt x="20511" y="17027"/>
                    <a:pt x="20488" y="17027"/>
                    <a:pt x="20511" y="17007"/>
                  </a:cubicBezTo>
                  <a:lnTo>
                    <a:pt x="20534" y="17007"/>
                  </a:lnTo>
                  <a:cubicBezTo>
                    <a:pt x="20488" y="16969"/>
                    <a:pt x="20534" y="16949"/>
                    <a:pt x="20534" y="16930"/>
                  </a:cubicBezTo>
                  <a:cubicBezTo>
                    <a:pt x="20534" y="16910"/>
                    <a:pt x="20511" y="16910"/>
                    <a:pt x="20511" y="16910"/>
                  </a:cubicBezTo>
                  <a:lnTo>
                    <a:pt x="20466" y="16910"/>
                  </a:lnTo>
                  <a:cubicBezTo>
                    <a:pt x="20511" y="16891"/>
                    <a:pt x="20422" y="16873"/>
                    <a:pt x="20443" y="16835"/>
                  </a:cubicBezTo>
                  <a:cubicBezTo>
                    <a:pt x="20466" y="16835"/>
                    <a:pt x="20488" y="16854"/>
                    <a:pt x="20466" y="16854"/>
                  </a:cubicBezTo>
                  <a:cubicBezTo>
                    <a:pt x="20511" y="16873"/>
                    <a:pt x="20556" y="16891"/>
                    <a:pt x="20579" y="16910"/>
                  </a:cubicBezTo>
                  <a:cubicBezTo>
                    <a:pt x="20566" y="16899"/>
                    <a:pt x="20560" y="16888"/>
                    <a:pt x="20562" y="16885"/>
                  </a:cubicBezTo>
                  <a:lnTo>
                    <a:pt x="20579" y="16891"/>
                  </a:lnTo>
                  <a:cubicBezTo>
                    <a:pt x="20571" y="16886"/>
                    <a:pt x="20568" y="16885"/>
                    <a:pt x="20564" y="16885"/>
                  </a:cubicBezTo>
                  <a:cubicBezTo>
                    <a:pt x="20564" y="16885"/>
                    <a:pt x="20564" y="16885"/>
                    <a:pt x="20562" y="16885"/>
                  </a:cubicBezTo>
                  <a:lnTo>
                    <a:pt x="20534" y="16873"/>
                  </a:lnTo>
                  <a:cubicBezTo>
                    <a:pt x="20534" y="16873"/>
                    <a:pt x="20534" y="16854"/>
                    <a:pt x="20534" y="16854"/>
                  </a:cubicBezTo>
                  <a:cubicBezTo>
                    <a:pt x="20511" y="16854"/>
                    <a:pt x="20488" y="16854"/>
                    <a:pt x="20466" y="16835"/>
                  </a:cubicBezTo>
                  <a:cubicBezTo>
                    <a:pt x="20466" y="16828"/>
                    <a:pt x="20473" y="16825"/>
                    <a:pt x="20483" y="16825"/>
                  </a:cubicBezTo>
                  <a:cubicBezTo>
                    <a:pt x="20492" y="16825"/>
                    <a:pt x="20502" y="16828"/>
                    <a:pt x="20509" y="16830"/>
                  </a:cubicBezTo>
                  <a:cubicBezTo>
                    <a:pt x="20486" y="16797"/>
                    <a:pt x="20468" y="16814"/>
                    <a:pt x="20488" y="16777"/>
                  </a:cubicBezTo>
                  <a:cubicBezTo>
                    <a:pt x="20488" y="16777"/>
                    <a:pt x="20488" y="16796"/>
                    <a:pt x="20488" y="16796"/>
                  </a:cubicBezTo>
                  <a:cubicBezTo>
                    <a:pt x="20511" y="16777"/>
                    <a:pt x="20488" y="16738"/>
                    <a:pt x="20556" y="16738"/>
                  </a:cubicBezTo>
                  <a:cubicBezTo>
                    <a:pt x="20556" y="16757"/>
                    <a:pt x="20579" y="16757"/>
                    <a:pt x="20579" y="16757"/>
                  </a:cubicBezTo>
                  <a:lnTo>
                    <a:pt x="20556" y="16757"/>
                  </a:lnTo>
                  <a:cubicBezTo>
                    <a:pt x="20568" y="16767"/>
                    <a:pt x="20573" y="16772"/>
                    <a:pt x="20577" y="16772"/>
                  </a:cubicBezTo>
                  <a:cubicBezTo>
                    <a:pt x="20583" y="16772"/>
                    <a:pt x="20573" y="16754"/>
                    <a:pt x="20586" y="16754"/>
                  </a:cubicBezTo>
                  <a:cubicBezTo>
                    <a:pt x="20588" y="16754"/>
                    <a:pt x="20588" y="16754"/>
                    <a:pt x="20590" y="16754"/>
                  </a:cubicBezTo>
                  <a:cubicBezTo>
                    <a:pt x="20579" y="16744"/>
                    <a:pt x="20583" y="16718"/>
                    <a:pt x="20601" y="16718"/>
                  </a:cubicBezTo>
                  <a:lnTo>
                    <a:pt x="20556" y="16699"/>
                  </a:lnTo>
                  <a:cubicBezTo>
                    <a:pt x="20530" y="16683"/>
                    <a:pt x="20524" y="16678"/>
                    <a:pt x="20532" y="16678"/>
                  </a:cubicBezTo>
                  <a:cubicBezTo>
                    <a:pt x="20541" y="16678"/>
                    <a:pt x="20581" y="16693"/>
                    <a:pt x="20605" y="16693"/>
                  </a:cubicBezTo>
                  <a:cubicBezTo>
                    <a:pt x="20617" y="16693"/>
                    <a:pt x="20624" y="16689"/>
                    <a:pt x="20624" y="16681"/>
                  </a:cubicBezTo>
                  <a:cubicBezTo>
                    <a:pt x="20615" y="16667"/>
                    <a:pt x="20611" y="16662"/>
                    <a:pt x="20607" y="16662"/>
                  </a:cubicBezTo>
                  <a:cubicBezTo>
                    <a:pt x="20603" y="16662"/>
                    <a:pt x="20601" y="16667"/>
                    <a:pt x="20601" y="16667"/>
                  </a:cubicBezTo>
                  <a:cubicBezTo>
                    <a:pt x="20601" y="16667"/>
                    <a:pt x="20601" y="16665"/>
                    <a:pt x="20601" y="16662"/>
                  </a:cubicBezTo>
                  <a:cubicBezTo>
                    <a:pt x="20601" y="16643"/>
                    <a:pt x="20624" y="16643"/>
                    <a:pt x="20624" y="16623"/>
                  </a:cubicBezTo>
                  <a:cubicBezTo>
                    <a:pt x="20647" y="16604"/>
                    <a:pt x="20669" y="16604"/>
                    <a:pt x="20690" y="16604"/>
                  </a:cubicBezTo>
                  <a:cubicBezTo>
                    <a:pt x="20690" y="16584"/>
                    <a:pt x="20735" y="16546"/>
                    <a:pt x="20690" y="16546"/>
                  </a:cubicBezTo>
                  <a:cubicBezTo>
                    <a:pt x="20647" y="16565"/>
                    <a:pt x="20735" y="16565"/>
                    <a:pt x="20669" y="16604"/>
                  </a:cubicBezTo>
                  <a:lnTo>
                    <a:pt x="20624" y="16584"/>
                  </a:lnTo>
                  <a:cubicBezTo>
                    <a:pt x="20647" y="16565"/>
                    <a:pt x="20624" y="16526"/>
                    <a:pt x="20647" y="16507"/>
                  </a:cubicBezTo>
                  <a:lnTo>
                    <a:pt x="20624" y="16507"/>
                  </a:lnTo>
                  <a:cubicBezTo>
                    <a:pt x="20601" y="16470"/>
                    <a:pt x="20579" y="16470"/>
                    <a:pt x="20601" y="16431"/>
                  </a:cubicBezTo>
                  <a:cubicBezTo>
                    <a:pt x="20624" y="16431"/>
                    <a:pt x="20624" y="16451"/>
                    <a:pt x="20624" y="16470"/>
                  </a:cubicBezTo>
                  <a:cubicBezTo>
                    <a:pt x="20647" y="16451"/>
                    <a:pt x="20624" y="16451"/>
                    <a:pt x="20647" y="16412"/>
                  </a:cubicBezTo>
                  <a:cubicBezTo>
                    <a:pt x="20669" y="16412"/>
                    <a:pt x="20647" y="16431"/>
                    <a:pt x="20669" y="16451"/>
                  </a:cubicBezTo>
                  <a:lnTo>
                    <a:pt x="20669" y="16412"/>
                  </a:lnTo>
                  <a:cubicBezTo>
                    <a:pt x="20624" y="16392"/>
                    <a:pt x="20690" y="16373"/>
                    <a:pt x="20669" y="16354"/>
                  </a:cubicBezTo>
                  <a:cubicBezTo>
                    <a:pt x="20690" y="16296"/>
                    <a:pt x="20624" y="16296"/>
                    <a:pt x="20579" y="16258"/>
                  </a:cubicBezTo>
                  <a:cubicBezTo>
                    <a:pt x="20594" y="16258"/>
                    <a:pt x="20598" y="16249"/>
                    <a:pt x="20607" y="16249"/>
                  </a:cubicBezTo>
                  <a:cubicBezTo>
                    <a:pt x="20611" y="16249"/>
                    <a:pt x="20617" y="16252"/>
                    <a:pt x="20624" y="16258"/>
                  </a:cubicBezTo>
                  <a:cubicBezTo>
                    <a:pt x="20601" y="16258"/>
                    <a:pt x="20624" y="16258"/>
                    <a:pt x="20624" y="16276"/>
                  </a:cubicBezTo>
                  <a:cubicBezTo>
                    <a:pt x="20624" y="16263"/>
                    <a:pt x="20658" y="16250"/>
                    <a:pt x="20684" y="16250"/>
                  </a:cubicBezTo>
                  <a:cubicBezTo>
                    <a:pt x="20696" y="16250"/>
                    <a:pt x="20707" y="16252"/>
                    <a:pt x="20713" y="16258"/>
                  </a:cubicBezTo>
                  <a:cubicBezTo>
                    <a:pt x="20705" y="16244"/>
                    <a:pt x="20698" y="16239"/>
                    <a:pt x="20690" y="16239"/>
                  </a:cubicBezTo>
                  <a:cubicBezTo>
                    <a:pt x="20683" y="16239"/>
                    <a:pt x="20675" y="16244"/>
                    <a:pt x="20671" y="16244"/>
                  </a:cubicBezTo>
                  <a:cubicBezTo>
                    <a:pt x="20669" y="16244"/>
                    <a:pt x="20669" y="16242"/>
                    <a:pt x="20669" y="16239"/>
                  </a:cubicBezTo>
                  <a:lnTo>
                    <a:pt x="20669" y="16200"/>
                  </a:lnTo>
                  <a:cubicBezTo>
                    <a:pt x="20654" y="16200"/>
                    <a:pt x="20649" y="16208"/>
                    <a:pt x="20641" y="16208"/>
                  </a:cubicBezTo>
                  <a:cubicBezTo>
                    <a:pt x="20635" y="16208"/>
                    <a:pt x="20632" y="16207"/>
                    <a:pt x="20624" y="16200"/>
                  </a:cubicBezTo>
                  <a:cubicBezTo>
                    <a:pt x="20624" y="16181"/>
                    <a:pt x="20624" y="16162"/>
                    <a:pt x="20624" y="16142"/>
                  </a:cubicBezTo>
                  <a:cubicBezTo>
                    <a:pt x="20647" y="16142"/>
                    <a:pt x="20669" y="16142"/>
                    <a:pt x="20669" y="16162"/>
                  </a:cubicBezTo>
                  <a:cubicBezTo>
                    <a:pt x="20690" y="16162"/>
                    <a:pt x="20690" y="16142"/>
                    <a:pt x="20669" y="16123"/>
                  </a:cubicBezTo>
                  <a:cubicBezTo>
                    <a:pt x="20662" y="16126"/>
                    <a:pt x="20656" y="16128"/>
                    <a:pt x="20652" y="16128"/>
                  </a:cubicBezTo>
                  <a:cubicBezTo>
                    <a:pt x="20634" y="16128"/>
                    <a:pt x="20637" y="16100"/>
                    <a:pt x="20617" y="16100"/>
                  </a:cubicBezTo>
                  <a:cubicBezTo>
                    <a:pt x="20613" y="16100"/>
                    <a:pt x="20607" y="16102"/>
                    <a:pt x="20601" y="16104"/>
                  </a:cubicBezTo>
                  <a:lnTo>
                    <a:pt x="20624" y="16084"/>
                  </a:lnTo>
                  <a:lnTo>
                    <a:pt x="20647" y="16084"/>
                  </a:lnTo>
                  <a:cubicBezTo>
                    <a:pt x="20690" y="16084"/>
                    <a:pt x="20624" y="16066"/>
                    <a:pt x="20624" y="16066"/>
                  </a:cubicBezTo>
                  <a:cubicBezTo>
                    <a:pt x="20647" y="16047"/>
                    <a:pt x="20647" y="16028"/>
                    <a:pt x="20669" y="16028"/>
                  </a:cubicBezTo>
                  <a:cubicBezTo>
                    <a:pt x="20647" y="16028"/>
                    <a:pt x="20669" y="16008"/>
                    <a:pt x="20690" y="16008"/>
                  </a:cubicBezTo>
                  <a:cubicBezTo>
                    <a:pt x="20679" y="15999"/>
                    <a:pt x="20673" y="15999"/>
                    <a:pt x="20669" y="15999"/>
                  </a:cubicBezTo>
                  <a:cubicBezTo>
                    <a:pt x="20664" y="15999"/>
                    <a:pt x="20658" y="15999"/>
                    <a:pt x="20647" y="15989"/>
                  </a:cubicBezTo>
                  <a:lnTo>
                    <a:pt x="20647" y="15970"/>
                  </a:lnTo>
                  <a:lnTo>
                    <a:pt x="20758" y="15970"/>
                  </a:lnTo>
                  <a:cubicBezTo>
                    <a:pt x="20735" y="15950"/>
                    <a:pt x="20690" y="15970"/>
                    <a:pt x="20690" y="15931"/>
                  </a:cubicBezTo>
                  <a:cubicBezTo>
                    <a:pt x="20700" y="15936"/>
                    <a:pt x="20707" y="15937"/>
                    <a:pt x="20715" y="15937"/>
                  </a:cubicBezTo>
                  <a:cubicBezTo>
                    <a:pt x="20732" y="15937"/>
                    <a:pt x="20741" y="15926"/>
                    <a:pt x="20758" y="15926"/>
                  </a:cubicBezTo>
                  <a:cubicBezTo>
                    <a:pt x="20764" y="15926"/>
                    <a:pt x="20771" y="15928"/>
                    <a:pt x="20781" y="15931"/>
                  </a:cubicBezTo>
                  <a:cubicBezTo>
                    <a:pt x="20803" y="15931"/>
                    <a:pt x="20803" y="15892"/>
                    <a:pt x="20803" y="15873"/>
                  </a:cubicBezTo>
                  <a:cubicBezTo>
                    <a:pt x="20799" y="15870"/>
                    <a:pt x="20796" y="15868"/>
                    <a:pt x="20792" y="15868"/>
                  </a:cubicBezTo>
                  <a:cubicBezTo>
                    <a:pt x="20781" y="15868"/>
                    <a:pt x="20777" y="15892"/>
                    <a:pt x="20758" y="15892"/>
                  </a:cubicBezTo>
                  <a:cubicBezTo>
                    <a:pt x="20735" y="15836"/>
                    <a:pt x="20647" y="15816"/>
                    <a:pt x="20669" y="15778"/>
                  </a:cubicBezTo>
                  <a:cubicBezTo>
                    <a:pt x="20647" y="15758"/>
                    <a:pt x="20647" y="15758"/>
                    <a:pt x="20624" y="15739"/>
                  </a:cubicBezTo>
                  <a:cubicBezTo>
                    <a:pt x="20635" y="15744"/>
                    <a:pt x="20647" y="15747"/>
                    <a:pt x="20660" y="15747"/>
                  </a:cubicBezTo>
                  <a:cubicBezTo>
                    <a:pt x="20698" y="15747"/>
                    <a:pt x="20735" y="15724"/>
                    <a:pt x="20735" y="15681"/>
                  </a:cubicBezTo>
                  <a:cubicBezTo>
                    <a:pt x="20713" y="15681"/>
                    <a:pt x="20690" y="15700"/>
                    <a:pt x="20669" y="15700"/>
                  </a:cubicBezTo>
                  <a:lnTo>
                    <a:pt x="20647" y="15661"/>
                  </a:lnTo>
                  <a:cubicBezTo>
                    <a:pt x="20669" y="15661"/>
                    <a:pt x="20669" y="15661"/>
                    <a:pt x="20669" y="15681"/>
                  </a:cubicBezTo>
                  <a:cubicBezTo>
                    <a:pt x="20669" y="15644"/>
                    <a:pt x="20735" y="15644"/>
                    <a:pt x="20690" y="15624"/>
                  </a:cubicBezTo>
                  <a:lnTo>
                    <a:pt x="20758" y="15605"/>
                  </a:lnTo>
                  <a:lnTo>
                    <a:pt x="20735" y="15605"/>
                  </a:lnTo>
                  <a:cubicBezTo>
                    <a:pt x="20713" y="15605"/>
                    <a:pt x="20690" y="15586"/>
                    <a:pt x="20690" y="15566"/>
                  </a:cubicBezTo>
                  <a:cubicBezTo>
                    <a:pt x="20669" y="15547"/>
                    <a:pt x="20690" y="15527"/>
                    <a:pt x="20713" y="15527"/>
                  </a:cubicBezTo>
                  <a:cubicBezTo>
                    <a:pt x="20713" y="15527"/>
                    <a:pt x="20669" y="15527"/>
                    <a:pt x="20669" y="15508"/>
                  </a:cubicBezTo>
                  <a:cubicBezTo>
                    <a:pt x="20735" y="15508"/>
                    <a:pt x="20690" y="15469"/>
                    <a:pt x="20735" y="15469"/>
                  </a:cubicBezTo>
                  <a:cubicBezTo>
                    <a:pt x="20735" y="15452"/>
                    <a:pt x="20758" y="15452"/>
                    <a:pt x="20735" y="15452"/>
                  </a:cubicBezTo>
                  <a:lnTo>
                    <a:pt x="20781" y="15452"/>
                  </a:lnTo>
                  <a:cubicBezTo>
                    <a:pt x="20713" y="15432"/>
                    <a:pt x="20713" y="15413"/>
                    <a:pt x="20713" y="15374"/>
                  </a:cubicBezTo>
                  <a:cubicBezTo>
                    <a:pt x="20726" y="15377"/>
                    <a:pt x="20735" y="15379"/>
                    <a:pt x="20739" y="15379"/>
                  </a:cubicBezTo>
                  <a:cubicBezTo>
                    <a:pt x="20760" y="15379"/>
                    <a:pt x="20726" y="15355"/>
                    <a:pt x="20781" y="15355"/>
                  </a:cubicBezTo>
                  <a:cubicBezTo>
                    <a:pt x="20735" y="15335"/>
                    <a:pt x="20758" y="15297"/>
                    <a:pt x="20713" y="15297"/>
                  </a:cubicBezTo>
                  <a:cubicBezTo>
                    <a:pt x="20713" y="15277"/>
                    <a:pt x="20781" y="15277"/>
                    <a:pt x="20803" y="15277"/>
                  </a:cubicBezTo>
                  <a:lnTo>
                    <a:pt x="20781" y="15258"/>
                  </a:lnTo>
                  <a:cubicBezTo>
                    <a:pt x="20803" y="15258"/>
                    <a:pt x="20803" y="15221"/>
                    <a:pt x="20826" y="15201"/>
                  </a:cubicBezTo>
                  <a:lnTo>
                    <a:pt x="20781" y="15182"/>
                  </a:lnTo>
                  <a:lnTo>
                    <a:pt x="20803" y="15182"/>
                  </a:lnTo>
                  <a:cubicBezTo>
                    <a:pt x="20803" y="15163"/>
                    <a:pt x="20803" y="15163"/>
                    <a:pt x="20781" y="15163"/>
                  </a:cubicBezTo>
                  <a:lnTo>
                    <a:pt x="20781" y="15143"/>
                  </a:lnTo>
                  <a:cubicBezTo>
                    <a:pt x="20713" y="15143"/>
                    <a:pt x="20758" y="15143"/>
                    <a:pt x="20735" y="15105"/>
                  </a:cubicBezTo>
                  <a:cubicBezTo>
                    <a:pt x="20758" y="15105"/>
                    <a:pt x="20758" y="15105"/>
                    <a:pt x="20781" y="15124"/>
                  </a:cubicBezTo>
                  <a:cubicBezTo>
                    <a:pt x="20781" y="15105"/>
                    <a:pt x="20803" y="15105"/>
                    <a:pt x="20826" y="15105"/>
                  </a:cubicBezTo>
                  <a:cubicBezTo>
                    <a:pt x="20807" y="15105"/>
                    <a:pt x="20747" y="15080"/>
                    <a:pt x="20711" y="15080"/>
                  </a:cubicBezTo>
                  <a:cubicBezTo>
                    <a:pt x="20703" y="15080"/>
                    <a:pt x="20696" y="15082"/>
                    <a:pt x="20690" y="15085"/>
                  </a:cubicBezTo>
                  <a:cubicBezTo>
                    <a:pt x="20669" y="15085"/>
                    <a:pt x="20647" y="15066"/>
                    <a:pt x="20669" y="15066"/>
                  </a:cubicBezTo>
                  <a:lnTo>
                    <a:pt x="20713" y="15066"/>
                  </a:lnTo>
                  <a:lnTo>
                    <a:pt x="20669" y="15047"/>
                  </a:lnTo>
                  <a:cubicBezTo>
                    <a:pt x="20669" y="15029"/>
                    <a:pt x="20690" y="15029"/>
                    <a:pt x="20690" y="15009"/>
                  </a:cubicBezTo>
                  <a:cubicBezTo>
                    <a:pt x="20690" y="15021"/>
                    <a:pt x="20728" y="15030"/>
                    <a:pt x="20760" y="15030"/>
                  </a:cubicBezTo>
                  <a:cubicBezTo>
                    <a:pt x="20783" y="15030"/>
                    <a:pt x="20803" y="15026"/>
                    <a:pt x="20803" y="15009"/>
                  </a:cubicBezTo>
                  <a:cubicBezTo>
                    <a:pt x="20803" y="15029"/>
                    <a:pt x="20826" y="15029"/>
                    <a:pt x="20826" y="15047"/>
                  </a:cubicBezTo>
                  <a:cubicBezTo>
                    <a:pt x="20841" y="15047"/>
                    <a:pt x="20845" y="15039"/>
                    <a:pt x="20854" y="15039"/>
                  </a:cubicBezTo>
                  <a:cubicBezTo>
                    <a:pt x="20854" y="15039"/>
                    <a:pt x="20854" y="15039"/>
                    <a:pt x="20854" y="15039"/>
                  </a:cubicBezTo>
                  <a:cubicBezTo>
                    <a:pt x="20839" y="15034"/>
                    <a:pt x="20826" y="15039"/>
                    <a:pt x="20826" y="15009"/>
                  </a:cubicBezTo>
                  <a:cubicBezTo>
                    <a:pt x="20826" y="14993"/>
                    <a:pt x="20794" y="14977"/>
                    <a:pt x="20798" y="14972"/>
                  </a:cubicBezTo>
                  <a:cubicBezTo>
                    <a:pt x="20792" y="14972"/>
                    <a:pt x="20788" y="14974"/>
                    <a:pt x="20784" y="14974"/>
                  </a:cubicBezTo>
                  <a:cubicBezTo>
                    <a:pt x="20745" y="14974"/>
                    <a:pt x="20750" y="14929"/>
                    <a:pt x="20726" y="14929"/>
                  </a:cubicBezTo>
                  <a:cubicBezTo>
                    <a:pt x="20722" y="14929"/>
                    <a:pt x="20718" y="14930"/>
                    <a:pt x="20713" y="14932"/>
                  </a:cubicBezTo>
                  <a:cubicBezTo>
                    <a:pt x="20690" y="14932"/>
                    <a:pt x="20690" y="14913"/>
                    <a:pt x="20713" y="14913"/>
                  </a:cubicBezTo>
                  <a:cubicBezTo>
                    <a:pt x="20722" y="14917"/>
                    <a:pt x="20730" y="14917"/>
                    <a:pt x="20737" y="14917"/>
                  </a:cubicBezTo>
                  <a:cubicBezTo>
                    <a:pt x="20767" y="14917"/>
                    <a:pt x="20784" y="14893"/>
                    <a:pt x="20803" y="14893"/>
                  </a:cubicBezTo>
                  <a:cubicBezTo>
                    <a:pt x="20788" y="14893"/>
                    <a:pt x="20773" y="14903"/>
                    <a:pt x="20766" y="14903"/>
                  </a:cubicBezTo>
                  <a:cubicBezTo>
                    <a:pt x="20760" y="14903"/>
                    <a:pt x="20758" y="14900"/>
                    <a:pt x="20758" y="14893"/>
                  </a:cubicBezTo>
                  <a:cubicBezTo>
                    <a:pt x="20758" y="14893"/>
                    <a:pt x="20781" y="14874"/>
                    <a:pt x="20803" y="14874"/>
                  </a:cubicBezTo>
                  <a:lnTo>
                    <a:pt x="20826" y="14855"/>
                  </a:lnTo>
                  <a:cubicBezTo>
                    <a:pt x="20811" y="14855"/>
                    <a:pt x="20796" y="14864"/>
                    <a:pt x="20788" y="14864"/>
                  </a:cubicBezTo>
                  <a:cubicBezTo>
                    <a:pt x="20783" y="14864"/>
                    <a:pt x="20781" y="14861"/>
                    <a:pt x="20781" y="14855"/>
                  </a:cubicBezTo>
                  <a:cubicBezTo>
                    <a:pt x="20781" y="14855"/>
                    <a:pt x="20781" y="14837"/>
                    <a:pt x="20781" y="14837"/>
                  </a:cubicBezTo>
                  <a:cubicBezTo>
                    <a:pt x="20826" y="14837"/>
                    <a:pt x="20871" y="14837"/>
                    <a:pt x="20871" y="14855"/>
                  </a:cubicBezTo>
                  <a:cubicBezTo>
                    <a:pt x="20871" y="14840"/>
                    <a:pt x="20871" y="14811"/>
                    <a:pt x="20847" y="14811"/>
                  </a:cubicBezTo>
                  <a:cubicBezTo>
                    <a:pt x="20841" y="14811"/>
                    <a:pt x="20833" y="14813"/>
                    <a:pt x="20826" y="14817"/>
                  </a:cubicBezTo>
                  <a:lnTo>
                    <a:pt x="20826" y="14798"/>
                  </a:lnTo>
                  <a:cubicBezTo>
                    <a:pt x="20811" y="14798"/>
                    <a:pt x="20786" y="14814"/>
                    <a:pt x="20771" y="14814"/>
                  </a:cubicBezTo>
                  <a:cubicBezTo>
                    <a:pt x="20764" y="14814"/>
                    <a:pt x="20758" y="14811"/>
                    <a:pt x="20758" y="14798"/>
                  </a:cubicBezTo>
                  <a:lnTo>
                    <a:pt x="20781" y="14798"/>
                  </a:lnTo>
                  <a:lnTo>
                    <a:pt x="20735" y="14779"/>
                  </a:lnTo>
                  <a:lnTo>
                    <a:pt x="20758" y="14759"/>
                  </a:lnTo>
                  <a:lnTo>
                    <a:pt x="20735" y="14759"/>
                  </a:lnTo>
                  <a:cubicBezTo>
                    <a:pt x="20758" y="14759"/>
                    <a:pt x="20758" y="14740"/>
                    <a:pt x="20781" y="14740"/>
                  </a:cubicBezTo>
                  <a:cubicBezTo>
                    <a:pt x="20781" y="14721"/>
                    <a:pt x="20758" y="14721"/>
                    <a:pt x="20735" y="14721"/>
                  </a:cubicBezTo>
                  <a:cubicBezTo>
                    <a:pt x="20735" y="14701"/>
                    <a:pt x="20758" y="14701"/>
                    <a:pt x="20781" y="14701"/>
                  </a:cubicBezTo>
                  <a:cubicBezTo>
                    <a:pt x="20781" y="14701"/>
                    <a:pt x="20781" y="14663"/>
                    <a:pt x="20803" y="14663"/>
                  </a:cubicBezTo>
                  <a:cubicBezTo>
                    <a:pt x="21028" y="14663"/>
                    <a:pt x="21229" y="14643"/>
                    <a:pt x="21365" y="14587"/>
                  </a:cubicBezTo>
                  <a:cubicBezTo>
                    <a:pt x="21388" y="14567"/>
                    <a:pt x="21476" y="14548"/>
                    <a:pt x="21431" y="14529"/>
                  </a:cubicBezTo>
                  <a:cubicBezTo>
                    <a:pt x="21443" y="14525"/>
                    <a:pt x="21450" y="14525"/>
                    <a:pt x="21460" y="14525"/>
                  </a:cubicBezTo>
                  <a:cubicBezTo>
                    <a:pt x="21497" y="14525"/>
                    <a:pt x="21514" y="14551"/>
                    <a:pt x="21520" y="14551"/>
                  </a:cubicBezTo>
                  <a:cubicBezTo>
                    <a:pt x="21522" y="14551"/>
                    <a:pt x="21522" y="14551"/>
                    <a:pt x="21522" y="14548"/>
                  </a:cubicBezTo>
                  <a:cubicBezTo>
                    <a:pt x="21454" y="14509"/>
                    <a:pt x="21567" y="14470"/>
                    <a:pt x="21476" y="14432"/>
                  </a:cubicBezTo>
                  <a:lnTo>
                    <a:pt x="21476" y="14470"/>
                  </a:lnTo>
                  <a:cubicBezTo>
                    <a:pt x="21431" y="14451"/>
                    <a:pt x="21409" y="14451"/>
                    <a:pt x="21388" y="14432"/>
                  </a:cubicBezTo>
                  <a:cubicBezTo>
                    <a:pt x="21369" y="14448"/>
                    <a:pt x="21352" y="14483"/>
                    <a:pt x="21307" y="14483"/>
                  </a:cubicBezTo>
                  <a:cubicBezTo>
                    <a:pt x="21292" y="14483"/>
                    <a:pt x="21275" y="14480"/>
                    <a:pt x="21252" y="14470"/>
                  </a:cubicBezTo>
                  <a:lnTo>
                    <a:pt x="21275" y="14470"/>
                  </a:lnTo>
                  <a:cubicBezTo>
                    <a:pt x="21207" y="14470"/>
                    <a:pt x="21229" y="14432"/>
                    <a:pt x="21229" y="14432"/>
                  </a:cubicBezTo>
                  <a:lnTo>
                    <a:pt x="21184" y="14395"/>
                  </a:lnTo>
                  <a:cubicBezTo>
                    <a:pt x="21199" y="14401"/>
                    <a:pt x="21218" y="14403"/>
                    <a:pt x="21231" y="14403"/>
                  </a:cubicBezTo>
                  <a:cubicBezTo>
                    <a:pt x="21261" y="14403"/>
                    <a:pt x="21282" y="14395"/>
                    <a:pt x="21252" y="14395"/>
                  </a:cubicBezTo>
                  <a:cubicBezTo>
                    <a:pt x="21243" y="14388"/>
                    <a:pt x="21237" y="14385"/>
                    <a:pt x="21231" y="14382"/>
                  </a:cubicBezTo>
                  <a:cubicBezTo>
                    <a:pt x="21237" y="14387"/>
                    <a:pt x="21237" y="14395"/>
                    <a:pt x="21207" y="14395"/>
                  </a:cubicBezTo>
                  <a:cubicBezTo>
                    <a:pt x="21184" y="14395"/>
                    <a:pt x="21184" y="14375"/>
                    <a:pt x="21184" y="14356"/>
                  </a:cubicBezTo>
                  <a:lnTo>
                    <a:pt x="21118" y="14356"/>
                  </a:lnTo>
                  <a:cubicBezTo>
                    <a:pt x="21129" y="14346"/>
                    <a:pt x="21141" y="14346"/>
                    <a:pt x="21146" y="14346"/>
                  </a:cubicBezTo>
                  <a:cubicBezTo>
                    <a:pt x="21150" y="14346"/>
                    <a:pt x="21150" y="14346"/>
                    <a:pt x="21141" y="14337"/>
                  </a:cubicBezTo>
                  <a:lnTo>
                    <a:pt x="21050" y="14356"/>
                  </a:lnTo>
                  <a:cubicBezTo>
                    <a:pt x="21050" y="14338"/>
                    <a:pt x="21041" y="14333"/>
                    <a:pt x="21028" y="14333"/>
                  </a:cubicBezTo>
                  <a:cubicBezTo>
                    <a:pt x="21013" y="14333"/>
                    <a:pt x="20988" y="14340"/>
                    <a:pt x="20965" y="14340"/>
                  </a:cubicBezTo>
                  <a:cubicBezTo>
                    <a:pt x="20948" y="14340"/>
                    <a:pt x="20930" y="14335"/>
                    <a:pt x="20915" y="14317"/>
                  </a:cubicBezTo>
                  <a:cubicBezTo>
                    <a:pt x="20982" y="14298"/>
                    <a:pt x="20915" y="14298"/>
                    <a:pt x="20937" y="14278"/>
                  </a:cubicBezTo>
                  <a:lnTo>
                    <a:pt x="20781" y="14259"/>
                  </a:lnTo>
                  <a:lnTo>
                    <a:pt x="20803" y="14259"/>
                  </a:lnTo>
                  <a:cubicBezTo>
                    <a:pt x="20796" y="14253"/>
                    <a:pt x="20788" y="14251"/>
                    <a:pt x="20781" y="14251"/>
                  </a:cubicBezTo>
                  <a:cubicBezTo>
                    <a:pt x="20766" y="14251"/>
                    <a:pt x="20750" y="14259"/>
                    <a:pt x="20735" y="14259"/>
                  </a:cubicBezTo>
                  <a:cubicBezTo>
                    <a:pt x="20735" y="14240"/>
                    <a:pt x="20624" y="14240"/>
                    <a:pt x="20647" y="14203"/>
                  </a:cubicBezTo>
                  <a:cubicBezTo>
                    <a:pt x="20626" y="14196"/>
                    <a:pt x="20613" y="14193"/>
                    <a:pt x="20600" y="14193"/>
                  </a:cubicBezTo>
                  <a:cubicBezTo>
                    <a:pt x="20556" y="14193"/>
                    <a:pt x="20558" y="14230"/>
                    <a:pt x="20524" y="14230"/>
                  </a:cubicBezTo>
                  <a:cubicBezTo>
                    <a:pt x="20517" y="14230"/>
                    <a:pt x="20503" y="14228"/>
                    <a:pt x="20488" y="14222"/>
                  </a:cubicBezTo>
                  <a:lnTo>
                    <a:pt x="20534" y="14222"/>
                  </a:lnTo>
                  <a:cubicBezTo>
                    <a:pt x="20534" y="14222"/>
                    <a:pt x="20534" y="14203"/>
                    <a:pt x="20534" y="14203"/>
                  </a:cubicBezTo>
                  <a:lnTo>
                    <a:pt x="20511" y="14203"/>
                  </a:lnTo>
                  <a:lnTo>
                    <a:pt x="20466" y="14183"/>
                  </a:lnTo>
                  <a:cubicBezTo>
                    <a:pt x="20466" y="14183"/>
                    <a:pt x="20466" y="14183"/>
                    <a:pt x="20466" y="14164"/>
                  </a:cubicBezTo>
                  <a:lnTo>
                    <a:pt x="20488" y="14164"/>
                  </a:lnTo>
                  <a:cubicBezTo>
                    <a:pt x="20241" y="14086"/>
                    <a:pt x="20130" y="13952"/>
                    <a:pt x="19883" y="13952"/>
                  </a:cubicBezTo>
                  <a:cubicBezTo>
                    <a:pt x="19860" y="13914"/>
                    <a:pt x="19906" y="13933"/>
                    <a:pt x="19928" y="13914"/>
                  </a:cubicBezTo>
                  <a:cubicBezTo>
                    <a:pt x="19747" y="13914"/>
                    <a:pt x="19704" y="13817"/>
                    <a:pt x="19568" y="13799"/>
                  </a:cubicBezTo>
                  <a:lnTo>
                    <a:pt x="19545" y="13817"/>
                  </a:lnTo>
                  <a:cubicBezTo>
                    <a:pt x="19366" y="13702"/>
                    <a:pt x="19119" y="13683"/>
                    <a:pt x="18895" y="13607"/>
                  </a:cubicBezTo>
                  <a:lnTo>
                    <a:pt x="18917" y="13644"/>
                  </a:lnTo>
                  <a:lnTo>
                    <a:pt x="18782" y="13644"/>
                  </a:lnTo>
                  <a:cubicBezTo>
                    <a:pt x="18782" y="13625"/>
                    <a:pt x="18827" y="13607"/>
                    <a:pt x="18759" y="13588"/>
                  </a:cubicBezTo>
                  <a:cubicBezTo>
                    <a:pt x="18782" y="13607"/>
                    <a:pt x="18804" y="13625"/>
                    <a:pt x="18782" y="13625"/>
                  </a:cubicBezTo>
                  <a:cubicBezTo>
                    <a:pt x="18603" y="13530"/>
                    <a:pt x="18199" y="13433"/>
                    <a:pt x="17884" y="13318"/>
                  </a:cubicBezTo>
                  <a:cubicBezTo>
                    <a:pt x="17460" y="13223"/>
                    <a:pt x="17013" y="13050"/>
                    <a:pt x="16587" y="12916"/>
                  </a:cubicBezTo>
                  <a:cubicBezTo>
                    <a:pt x="16632" y="12933"/>
                    <a:pt x="16619" y="12966"/>
                    <a:pt x="16590" y="12966"/>
                  </a:cubicBezTo>
                  <a:cubicBezTo>
                    <a:pt x="16581" y="12966"/>
                    <a:pt x="16570" y="12962"/>
                    <a:pt x="16560" y="12954"/>
                  </a:cubicBezTo>
                  <a:cubicBezTo>
                    <a:pt x="16470" y="12818"/>
                    <a:pt x="16336" y="12895"/>
                    <a:pt x="16223" y="12799"/>
                  </a:cubicBezTo>
                  <a:cubicBezTo>
                    <a:pt x="15976" y="12742"/>
                    <a:pt x="15796" y="12587"/>
                    <a:pt x="15549" y="12569"/>
                  </a:cubicBezTo>
                  <a:lnTo>
                    <a:pt x="15549" y="12550"/>
                  </a:lnTo>
                  <a:cubicBezTo>
                    <a:pt x="15527" y="12531"/>
                    <a:pt x="15504" y="12531"/>
                    <a:pt x="15482" y="12531"/>
                  </a:cubicBezTo>
                  <a:lnTo>
                    <a:pt x="15482" y="12511"/>
                  </a:lnTo>
                  <a:cubicBezTo>
                    <a:pt x="15393" y="12473"/>
                    <a:pt x="15280" y="12473"/>
                    <a:pt x="15257" y="12434"/>
                  </a:cubicBezTo>
                  <a:lnTo>
                    <a:pt x="15234" y="12473"/>
                  </a:lnTo>
                  <a:cubicBezTo>
                    <a:pt x="15189" y="12453"/>
                    <a:pt x="15212" y="12434"/>
                    <a:pt x="15167" y="12434"/>
                  </a:cubicBezTo>
                  <a:lnTo>
                    <a:pt x="15167" y="12415"/>
                  </a:lnTo>
                  <a:lnTo>
                    <a:pt x="15101" y="12415"/>
                  </a:lnTo>
                  <a:cubicBezTo>
                    <a:pt x="15123" y="12377"/>
                    <a:pt x="14965" y="12377"/>
                    <a:pt x="14942" y="12339"/>
                  </a:cubicBezTo>
                  <a:cubicBezTo>
                    <a:pt x="14876" y="12319"/>
                    <a:pt x="14740" y="12281"/>
                    <a:pt x="14652" y="12242"/>
                  </a:cubicBezTo>
                  <a:cubicBezTo>
                    <a:pt x="14652" y="12203"/>
                    <a:pt x="14539" y="12166"/>
                    <a:pt x="14471" y="12127"/>
                  </a:cubicBezTo>
                  <a:cubicBezTo>
                    <a:pt x="14314" y="12069"/>
                    <a:pt x="14112" y="11992"/>
                    <a:pt x="13933" y="11916"/>
                  </a:cubicBezTo>
                  <a:lnTo>
                    <a:pt x="13933" y="11935"/>
                  </a:lnTo>
                  <a:lnTo>
                    <a:pt x="13865" y="11916"/>
                  </a:lnTo>
                  <a:lnTo>
                    <a:pt x="13888" y="11916"/>
                  </a:lnTo>
                  <a:cubicBezTo>
                    <a:pt x="13875" y="11880"/>
                    <a:pt x="13835" y="11874"/>
                    <a:pt x="13801" y="11866"/>
                  </a:cubicBezTo>
                  <a:cubicBezTo>
                    <a:pt x="13809" y="11885"/>
                    <a:pt x="13797" y="11898"/>
                    <a:pt x="13779" y="11898"/>
                  </a:cubicBezTo>
                  <a:cubicBezTo>
                    <a:pt x="13765" y="11898"/>
                    <a:pt x="13748" y="11892"/>
                    <a:pt x="13730" y="11877"/>
                  </a:cubicBezTo>
                  <a:lnTo>
                    <a:pt x="13686" y="11877"/>
                  </a:lnTo>
                  <a:cubicBezTo>
                    <a:pt x="13709" y="11838"/>
                    <a:pt x="13686" y="11819"/>
                    <a:pt x="13686" y="11800"/>
                  </a:cubicBezTo>
                  <a:cubicBezTo>
                    <a:pt x="13528" y="11724"/>
                    <a:pt x="13394" y="11724"/>
                    <a:pt x="13258" y="11646"/>
                  </a:cubicBezTo>
                  <a:cubicBezTo>
                    <a:pt x="13281" y="11627"/>
                    <a:pt x="13147" y="11588"/>
                    <a:pt x="13192" y="11569"/>
                  </a:cubicBezTo>
                  <a:cubicBezTo>
                    <a:pt x="13173" y="11562"/>
                    <a:pt x="13164" y="11559"/>
                    <a:pt x="13156" y="11559"/>
                  </a:cubicBezTo>
                  <a:cubicBezTo>
                    <a:pt x="13132" y="11559"/>
                    <a:pt x="13179" y="11613"/>
                    <a:pt x="13124" y="11627"/>
                  </a:cubicBezTo>
                  <a:cubicBezTo>
                    <a:pt x="13102" y="11608"/>
                    <a:pt x="13056" y="11608"/>
                    <a:pt x="13079" y="11588"/>
                  </a:cubicBezTo>
                  <a:cubicBezTo>
                    <a:pt x="13079" y="11588"/>
                    <a:pt x="13056" y="11551"/>
                    <a:pt x="13079" y="11551"/>
                  </a:cubicBezTo>
                  <a:lnTo>
                    <a:pt x="13034" y="11532"/>
                  </a:lnTo>
                  <a:lnTo>
                    <a:pt x="13056" y="11532"/>
                  </a:lnTo>
                  <a:cubicBezTo>
                    <a:pt x="12900" y="11493"/>
                    <a:pt x="12832" y="11396"/>
                    <a:pt x="12721" y="11358"/>
                  </a:cubicBezTo>
                  <a:cubicBezTo>
                    <a:pt x="12698" y="11377"/>
                    <a:pt x="12766" y="11377"/>
                    <a:pt x="12743" y="11396"/>
                  </a:cubicBezTo>
                  <a:cubicBezTo>
                    <a:pt x="12608" y="11377"/>
                    <a:pt x="12653" y="11320"/>
                    <a:pt x="12540" y="11301"/>
                  </a:cubicBezTo>
                  <a:lnTo>
                    <a:pt x="12562" y="11282"/>
                  </a:lnTo>
                  <a:cubicBezTo>
                    <a:pt x="12519" y="11282"/>
                    <a:pt x="12496" y="11282"/>
                    <a:pt x="12451" y="11243"/>
                  </a:cubicBezTo>
                  <a:cubicBezTo>
                    <a:pt x="12451" y="11230"/>
                    <a:pt x="12459" y="11225"/>
                    <a:pt x="12470" y="11225"/>
                  </a:cubicBezTo>
                  <a:cubicBezTo>
                    <a:pt x="12491" y="11225"/>
                    <a:pt x="12526" y="11243"/>
                    <a:pt x="12540" y="11243"/>
                  </a:cubicBezTo>
                  <a:cubicBezTo>
                    <a:pt x="12525" y="11230"/>
                    <a:pt x="12466" y="11207"/>
                    <a:pt x="12440" y="11207"/>
                  </a:cubicBezTo>
                  <a:cubicBezTo>
                    <a:pt x="12427" y="11207"/>
                    <a:pt x="12421" y="11212"/>
                    <a:pt x="12428" y="11224"/>
                  </a:cubicBezTo>
                  <a:cubicBezTo>
                    <a:pt x="12361" y="11204"/>
                    <a:pt x="12361" y="11185"/>
                    <a:pt x="12338" y="11166"/>
                  </a:cubicBezTo>
                  <a:cubicBezTo>
                    <a:pt x="12340" y="11167"/>
                    <a:pt x="12383" y="11204"/>
                    <a:pt x="12338" y="11204"/>
                  </a:cubicBezTo>
                  <a:cubicBezTo>
                    <a:pt x="12293" y="11148"/>
                    <a:pt x="12204" y="11109"/>
                    <a:pt x="12113" y="11051"/>
                  </a:cubicBezTo>
                  <a:cubicBezTo>
                    <a:pt x="12136" y="11051"/>
                    <a:pt x="12136" y="11032"/>
                    <a:pt x="12136" y="11032"/>
                  </a:cubicBezTo>
                  <a:cubicBezTo>
                    <a:pt x="12125" y="11035"/>
                    <a:pt x="12113" y="11035"/>
                    <a:pt x="12106" y="11035"/>
                  </a:cubicBezTo>
                  <a:cubicBezTo>
                    <a:pt x="12057" y="11035"/>
                    <a:pt x="12080" y="10988"/>
                    <a:pt x="12002" y="10954"/>
                  </a:cubicBezTo>
                  <a:cubicBezTo>
                    <a:pt x="11778" y="10859"/>
                    <a:pt x="11463" y="10725"/>
                    <a:pt x="11261" y="10589"/>
                  </a:cubicBezTo>
                  <a:cubicBezTo>
                    <a:pt x="11248" y="10593"/>
                    <a:pt x="11235" y="10594"/>
                    <a:pt x="11221" y="10594"/>
                  </a:cubicBezTo>
                  <a:cubicBezTo>
                    <a:pt x="11161" y="10594"/>
                    <a:pt x="11091" y="10564"/>
                    <a:pt x="11037" y="10533"/>
                  </a:cubicBezTo>
                  <a:lnTo>
                    <a:pt x="11059" y="10475"/>
                  </a:lnTo>
                  <a:lnTo>
                    <a:pt x="10991" y="10455"/>
                  </a:lnTo>
                  <a:cubicBezTo>
                    <a:pt x="10991" y="10451"/>
                    <a:pt x="10995" y="10449"/>
                    <a:pt x="10999" y="10449"/>
                  </a:cubicBezTo>
                  <a:cubicBezTo>
                    <a:pt x="11008" y="10449"/>
                    <a:pt x="11022" y="10454"/>
                    <a:pt x="11027" y="10454"/>
                  </a:cubicBezTo>
                  <a:cubicBezTo>
                    <a:pt x="11031" y="10454"/>
                    <a:pt x="11031" y="10451"/>
                    <a:pt x="11014" y="10436"/>
                  </a:cubicBezTo>
                  <a:lnTo>
                    <a:pt x="10969" y="10455"/>
                  </a:lnTo>
                  <a:cubicBezTo>
                    <a:pt x="10990" y="10438"/>
                    <a:pt x="10867" y="10375"/>
                    <a:pt x="10935" y="10375"/>
                  </a:cubicBezTo>
                  <a:cubicBezTo>
                    <a:pt x="10942" y="10375"/>
                    <a:pt x="10954" y="10376"/>
                    <a:pt x="10969" y="10378"/>
                  </a:cubicBezTo>
                  <a:lnTo>
                    <a:pt x="10744" y="10263"/>
                  </a:lnTo>
                  <a:cubicBezTo>
                    <a:pt x="10731" y="10252"/>
                    <a:pt x="10720" y="10249"/>
                    <a:pt x="10709" y="10249"/>
                  </a:cubicBezTo>
                  <a:cubicBezTo>
                    <a:pt x="10697" y="10249"/>
                    <a:pt x="10688" y="10252"/>
                    <a:pt x="10676" y="10252"/>
                  </a:cubicBezTo>
                  <a:cubicBezTo>
                    <a:pt x="10663" y="10252"/>
                    <a:pt x="10650" y="10247"/>
                    <a:pt x="10631" y="10225"/>
                  </a:cubicBezTo>
                  <a:cubicBezTo>
                    <a:pt x="10631" y="10215"/>
                    <a:pt x="10637" y="10215"/>
                    <a:pt x="10646" y="10215"/>
                  </a:cubicBezTo>
                  <a:cubicBezTo>
                    <a:pt x="10654" y="10215"/>
                    <a:pt x="10665" y="10215"/>
                    <a:pt x="10676" y="10205"/>
                  </a:cubicBezTo>
                  <a:cubicBezTo>
                    <a:pt x="10543" y="10091"/>
                    <a:pt x="10407" y="10186"/>
                    <a:pt x="10273" y="10071"/>
                  </a:cubicBezTo>
                  <a:lnTo>
                    <a:pt x="10296" y="10071"/>
                  </a:lnTo>
                  <a:cubicBezTo>
                    <a:pt x="10277" y="10071"/>
                    <a:pt x="10245" y="10047"/>
                    <a:pt x="10222" y="10047"/>
                  </a:cubicBezTo>
                  <a:cubicBezTo>
                    <a:pt x="10214" y="10047"/>
                    <a:pt x="10211" y="10047"/>
                    <a:pt x="10205" y="10052"/>
                  </a:cubicBezTo>
                  <a:cubicBezTo>
                    <a:pt x="10205" y="10070"/>
                    <a:pt x="10209" y="10075"/>
                    <a:pt x="10216" y="10075"/>
                  </a:cubicBezTo>
                  <a:cubicBezTo>
                    <a:pt x="10224" y="10075"/>
                    <a:pt x="10235" y="10068"/>
                    <a:pt x="10247" y="10068"/>
                  </a:cubicBezTo>
                  <a:cubicBezTo>
                    <a:pt x="10256" y="10068"/>
                    <a:pt x="10265" y="10073"/>
                    <a:pt x="10273" y="10091"/>
                  </a:cubicBezTo>
                  <a:cubicBezTo>
                    <a:pt x="10267" y="10100"/>
                    <a:pt x="10258" y="10104"/>
                    <a:pt x="10250" y="10104"/>
                  </a:cubicBezTo>
                  <a:cubicBezTo>
                    <a:pt x="10235" y="10104"/>
                    <a:pt x="10220" y="10096"/>
                    <a:pt x="10205" y="10096"/>
                  </a:cubicBezTo>
                  <a:cubicBezTo>
                    <a:pt x="10197" y="10096"/>
                    <a:pt x="10190" y="10099"/>
                    <a:pt x="10182" y="10110"/>
                  </a:cubicBezTo>
                  <a:cubicBezTo>
                    <a:pt x="10160" y="10071"/>
                    <a:pt x="10137" y="10091"/>
                    <a:pt x="10094" y="10071"/>
                  </a:cubicBezTo>
                  <a:cubicBezTo>
                    <a:pt x="10071" y="10013"/>
                    <a:pt x="9981" y="9975"/>
                    <a:pt x="9958" y="9918"/>
                  </a:cubicBezTo>
                  <a:cubicBezTo>
                    <a:pt x="9947" y="9918"/>
                    <a:pt x="9924" y="9923"/>
                    <a:pt x="9896" y="9923"/>
                  </a:cubicBezTo>
                  <a:cubicBezTo>
                    <a:pt x="9869" y="9923"/>
                    <a:pt x="9835" y="9918"/>
                    <a:pt x="9801" y="9899"/>
                  </a:cubicBezTo>
                  <a:cubicBezTo>
                    <a:pt x="9801" y="9860"/>
                    <a:pt x="9847" y="9879"/>
                    <a:pt x="9801" y="9841"/>
                  </a:cubicBezTo>
                  <a:lnTo>
                    <a:pt x="9779" y="9860"/>
                  </a:lnTo>
                  <a:cubicBezTo>
                    <a:pt x="9734" y="9821"/>
                    <a:pt x="9756" y="9821"/>
                    <a:pt x="9756" y="9821"/>
                  </a:cubicBezTo>
                  <a:cubicBezTo>
                    <a:pt x="9711" y="9783"/>
                    <a:pt x="9688" y="9821"/>
                    <a:pt x="9645" y="9763"/>
                  </a:cubicBezTo>
                  <a:lnTo>
                    <a:pt x="9688" y="9763"/>
                  </a:lnTo>
                  <a:cubicBezTo>
                    <a:pt x="9645" y="9744"/>
                    <a:pt x="9645" y="9724"/>
                    <a:pt x="9577" y="9687"/>
                  </a:cubicBezTo>
                  <a:cubicBezTo>
                    <a:pt x="9600" y="9687"/>
                    <a:pt x="9622" y="9687"/>
                    <a:pt x="9622" y="9707"/>
                  </a:cubicBezTo>
                  <a:cubicBezTo>
                    <a:pt x="9622" y="9678"/>
                    <a:pt x="9605" y="9673"/>
                    <a:pt x="9588" y="9673"/>
                  </a:cubicBezTo>
                  <a:cubicBezTo>
                    <a:pt x="9579" y="9673"/>
                    <a:pt x="9571" y="9673"/>
                    <a:pt x="9564" y="9673"/>
                  </a:cubicBezTo>
                  <a:cubicBezTo>
                    <a:pt x="9558" y="9673"/>
                    <a:pt x="9554" y="9673"/>
                    <a:pt x="9554" y="9668"/>
                  </a:cubicBezTo>
                  <a:cubicBezTo>
                    <a:pt x="9554" y="9687"/>
                    <a:pt x="9577" y="9707"/>
                    <a:pt x="9532" y="9724"/>
                  </a:cubicBezTo>
                  <a:cubicBezTo>
                    <a:pt x="9509" y="9707"/>
                    <a:pt x="9464" y="9707"/>
                    <a:pt x="9464" y="9668"/>
                  </a:cubicBezTo>
                  <a:lnTo>
                    <a:pt x="9509" y="9668"/>
                  </a:lnTo>
                  <a:cubicBezTo>
                    <a:pt x="9419" y="9649"/>
                    <a:pt x="9441" y="9668"/>
                    <a:pt x="9398" y="9610"/>
                  </a:cubicBezTo>
                  <a:cubicBezTo>
                    <a:pt x="9330" y="9610"/>
                    <a:pt x="9307" y="9552"/>
                    <a:pt x="9239" y="9495"/>
                  </a:cubicBezTo>
                  <a:lnTo>
                    <a:pt x="9173" y="9495"/>
                  </a:lnTo>
                  <a:cubicBezTo>
                    <a:pt x="9194" y="9532"/>
                    <a:pt x="9194" y="9513"/>
                    <a:pt x="9173" y="9552"/>
                  </a:cubicBezTo>
                  <a:cubicBezTo>
                    <a:pt x="9151" y="9476"/>
                    <a:pt x="9060" y="9532"/>
                    <a:pt x="8992" y="9457"/>
                  </a:cubicBezTo>
                  <a:cubicBezTo>
                    <a:pt x="9002" y="9448"/>
                    <a:pt x="9011" y="9444"/>
                    <a:pt x="9021" y="9444"/>
                  </a:cubicBezTo>
                  <a:cubicBezTo>
                    <a:pt x="9034" y="9444"/>
                    <a:pt x="9047" y="9453"/>
                    <a:pt x="9060" y="9476"/>
                  </a:cubicBezTo>
                  <a:cubicBezTo>
                    <a:pt x="9092" y="9461"/>
                    <a:pt x="9124" y="9448"/>
                    <a:pt x="9164" y="9448"/>
                  </a:cubicBezTo>
                  <a:cubicBezTo>
                    <a:pt x="9179" y="9448"/>
                    <a:pt x="9198" y="9450"/>
                    <a:pt x="9217" y="9457"/>
                  </a:cubicBezTo>
                  <a:cubicBezTo>
                    <a:pt x="9173" y="9437"/>
                    <a:pt x="9128" y="9418"/>
                    <a:pt x="9151" y="9398"/>
                  </a:cubicBezTo>
                  <a:lnTo>
                    <a:pt x="9106" y="9437"/>
                  </a:lnTo>
                  <a:cubicBezTo>
                    <a:pt x="9106" y="9418"/>
                    <a:pt x="9083" y="9398"/>
                    <a:pt x="9060" y="9398"/>
                  </a:cubicBezTo>
                  <a:cubicBezTo>
                    <a:pt x="9041" y="9415"/>
                    <a:pt x="9068" y="9442"/>
                    <a:pt x="9043" y="9442"/>
                  </a:cubicBezTo>
                  <a:cubicBezTo>
                    <a:pt x="9038" y="9442"/>
                    <a:pt x="9028" y="9440"/>
                    <a:pt x="9015" y="9437"/>
                  </a:cubicBezTo>
                  <a:cubicBezTo>
                    <a:pt x="8987" y="9426"/>
                    <a:pt x="9002" y="9407"/>
                    <a:pt x="9013" y="9397"/>
                  </a:cubicBezTo>
                  <a:cubicBezTo>
                    <a:pt x="9013" y="9398"/>
                    <a:pt x="9015" y="9398"/>
                    <a:pt x="9015" y="9398"/>
                  </a:cubicBezTo>
                  <a:cubicBezTo>
                    <a:pt x="9019" y="9395"/>
                    <a:pt x="9021" y="9394"/>
                    <a:pt x="9021" y="9394"/>
                  </a:cubicBezTo>
                  <a:cubicBezTo>
                    <a:pt x="9019" y="9394"/>
                    <a:pt x="9017" y="9395"/>
                    <a:pt x="9013" y="9397"/>
                  </a:cubicBezTo>
                  <a:cubicBezTo>
                    <a:pt x="8987" y="9387"/>
                    <a:pt x="8972" y="9384"/>
                    <a:pt x="8960" y="9384"/>
                  </a:cubicBezTo>
                  <a:cubicBezTo>
                    <a:pt x="8947" y="9384"/>
                    <a:pt x="8942" y="9387"/>
                    <a:pt x="8936" y="9387"/>
                  </a:cubicBezTo>
                  <a:cubicBezTo>
                    <a:pt x="8928" y="9387"/>
                    <a:pt x="8921" y="9382"/>
                    <a:pt x="8904" y="9360"/>
                  </a:cubicBezTo>
                  <a:lnTo>
                    <a:pt x="8926" y="9360"/>
                  </a:lnTo>
                  <a:cubicBezTo>
                    <a:pt x="8881" y="9321"/>
                    <a:pt x="8813" y="9284"/>
                    <a:pt x="8836" y="9245"/>
                  </a:cubicBezTo>
                  <a:cubicBezTo>
                    <a:pt x="8851" y="9245"/>
                    <a:pt x="8855" y="9237"/>
                    <a:pt x="8864" y="9237"/>
                  </a:cubicBezTo>
                  <a:cubicBezTo>
                    <a:pt x="8868" y="9237"/>
                    <a:pt x="8874" y="9239"/>
                    <a:pt x="8881" y="9245"/>
                  </a:cubicBezTo>
                  <a:cubicBezTo>
                    <a:pt x="8894" y="9248"/>
                    <a:pt x="8898" y="9250"/>
                    <a:pt x="8900" y="9250"/>
                  </a:cubicBezTo>
                  <a:cubicBezTo>
                    <a:pt x="8904" y="9250"/>
                    <a:pt x="8842" y="9227"/>
                    <a:pt x="8868" y="9211"/>
                  </a:cubicBezTo>
                  <a:cubicBezTo>
                    <a:pt x="8866" y="9211"/>
                    <a:pt x="8866" y="9211"/>
                    <a:pt x="8864" y="9211"/>
                  </a:cubicBezTo>
                  <a:cubicBezTo>
                    <a:pt x="8836" y="9211"/>
                    <a:pt x="8787" y="9181"/>
                    <a:pt x="8768" y="9148"/>
                  </a:cubicBezTo>
                  <a:lnTo>
                    <a:pt x="8745" y="9187"/>
                  </a:lnTo>
                  <a:cubicBezTo>
                    <a:pt x="8589" y="9187"/>
                    <a:pt x="8813" y="9148"/>
                    <a:pt x="8700" y="9092"/>
                  </a:cubicBezTo>
                  <a:cubicBezTo>
                    <a:pt x="8683" y="9081"/>
                    <a:pt x="8676" y="9077"/>
                    <a:pt x="8676" y="9077"/>
                  </a:cubicBezTo>
                  <a:cubicBezTo>
                    <a:pt x="8672" y="9077"/>
                    <a:pt x="8696" y="9095"/>
                    <a:pt x="8691" y="9095"/>
                  </a:cubicBezTo>
                  <a:cubicBezTo>
                    <a:pt x="8689" y="9095"/>
                    <a:pt x="8685" y="9093"/>
                    <a:pt x="8679" y="9092"/>
                  </a:cubicBezTo>
                  <a:cubicBezTo>
                    <a:pt x="8634" y="9053"/>
                    <a:pt x="8657" y="9034"/>
                    <a:pt x="8589" y="8995"/>
                  </a:cubicBezTo>
                  <a:cubicBezTo>
                    <a:pt x="8566" y="8976"/>
                    <a:pt x="8566" y="8937"/>
                    <a:pt x="8589" y="8898"/>
                  </a:cubicBezTo>
                  <a:cubicBezTo>
                    <a:pt x="8544" y="8898"/>
                    <a:pt x="8498" y="8822"/>
                    <a:pt x="8455" y="8822"/>
                  </a:cubicBezTo>
                  <a:cubicBezTo>
                    <a:pt x="8476" y="8898"/>
                    <a:pt x="8544" y="8842"/>
                    <a:pt x="8566" y="8937"/>
                  </a:cubicBezTo>
                  <a:lnTo>
                    <a:pt x="8521" y="8937"/>
                  </a:lnTo>
                  <a:cubicBezTo>
                    <a:pt x="8476" y="8898"/>
                    <a:pt x="8410" y="8861"/>
                    <a:pt x="8387" y="8842"/>
                  </a:cubicBezTo>
                  <a:cubicBezTo>
                    <a:pt x="8387" y="8842"/>
                    <a:pt x="8387" y="8842"/>
                    <a:pt x="8364" y="8861"/>
                  </a:cubicBezTo>
                  <a:cubicBezTo>
                    <a:pt x="8297" y="8803"/>
                    <a:pt x="8251" y="8822"/>
                    <a:pt x="8185" y="8764"/>
                  </a:cubicBezTo>
                  <a:cubicBezTo>
                    <a:pt x="8191" y="8753"/>
                    <a:pt x="8199" y="8748"/>
                    <a:pt x="8206" y="8748"/>
                  </a:cubicBezTo>
                  <a:cubicBezTo>
                    <a:pt x="8223" y="8748"/>
                    <a:pt x="8244" y="8771"/>
                    <a:pt x="8274" y="8784"/>
                  </a:cubicBezTo>
                  <a:cubicBezTo>
                    <a:pt x="8251" y="8726"/>
                    <a:pt x="8229" y="8745"/>
                    <a:pt x="8163" y="8688"/>
                  </a:cubicBezTo>
                  <a:cubicBezTo>
                    <a:pt x="8165" y="8685"/>
                    <a:pt x="8168" y="8684"/>
                    <a:pt x="8172" y="8684"/>
                  </a:cubicBezTo>
                  <a:cubicBezTo>
                    <a:pt x="8187" y="8684"/>
                    <a:pt x="8204" y="8711"/>
                    <a:pt x="8219" y="8711"/>
                  </a:cubicBezTo>
                  <a:cubicBezTo>
                    <a:pt x="8223" y="8711"/>
                    <a:pt x="8227" y="8709"/>
                    <a:pt x="8229" y="8706"/>
                  </a:cubicBezTo>
                  <a:lnTo>
                    <a:pt x="8163" y="8650"/>
                  </a:lnTo>
                  <a:cubicBezTo>
                    <a:pt x="8155" y="8651"/>
                    <a:pt x="8151" y="8653"/>
                    <a:pt x="8146" y="8653"/>
                  </a:cubicBezTo>
                  <a:cubicBezTo>
                    <a:pt x="8116" y="8653"/>
                    <a:pt x="8112" y="8606"/>
                    <a:pt x="8072" y="8572"/>
                  </a:cubicBezTo>
                  <a:cubicBezTo>
                    <a:pt x="7961" y="8495"/>
                    <a:pt x="7893" y="8514"/>
                    <a:pt x="7825" y="8495"/>
                  </a:cubicBezTo>
                  <a:cubicBezTo>
                    <a:pt x="7825" y="8477"/>
                    <a:pt x="7825" y="8458"/>
                    <a:pt x="7825" y="8458"/>
                  </a:cubicBezTo>
                  <a:cubicBezTo>
                    <a:pt x="7836" y="8477"/>
                    <a:pt x="7842" y="8482"/>
                    <a:pt x="7848" y="8482"/>
                  </a:cubicBezTo>
                  <a:cubicBezTo>
                    <a:pt x="7853" y="8482"/>
                    <a:pt x="7859" y="8477"/>
                    <a:pt x="7870" y="8477"/>
                  </a:cubicBezTo>
                  <a:cubicBezTo>
                    <a:pt x="7831" y="8459"/>
                    <a:pt x="7825" y="8396"/>
                    <a:pt x="7857" y="8396"/>
                  </a:cubicBezTo>
                  <a:cubicBezTo>
                    <a:pt x="7861" y="8396"/>
                    <a:pt x="7865" y="8398"/>
                    <a:pt x="7870" y="8400"/>
                  </a:cubicBezTo>
                  <a:cubicBezTo>
                    <a:pt x="7853" y="8390"/>
                    <a:pt x="7844" y="8387"/>
                    <a:pt x="7840" y="8387"/>
                  </a:cubicBezTo>
                  <a:cubicBezTo>
                    <a:pt x="7833" y="8387"/>
                    <a:pt x="7848" y="8403"/>
                    <a:pt x="7838" y="8403"/>
                  </a:cubicBezTo>
                  <a:cubicBezTo>
                    <a:pt x="7836" y="8403"/>
                    <a:pt x="7833" y="8403"/>
                    <a:pt x="7825" y="8400"/>
                  </a:cubicBezTo>
                  <a:lnTo>
                    <a:pt x="7757" y="8341"/>
                  </a:lnTo>
                  <a:cubicBezTo>
                    <a:pt x="7742" y="8356"/>
                    <a:pt x="7748" y="8369"/>
                    <a:pt x="7738" y="8369"/>
                  </a:cubicBezTo>
                  <a:cubicBezTo>
                    <a:pt x="7733" y="8369"/>
                    <a:pt x="7727" y="8367"/>
                    <a:pt x="7714" y="8361"/>
                  </a:cubicBezTo>
                  <a:cubicBezTo>
                    <a:pt x="7669" y="8341"/>
                    <a:pt x="7669" y="8322"/>
                    <a:pt x="7623" y="8283"/>
                  </a:cubicBezTo>
                  <a:cubicBezTo>
                    <a:pt x="7638" y="8283"/>
                    <a:pt x="7644" y="8267"/>
                    <a:pt x="7652" y="8267"/>
                  </a:cubicBezTo>
                  <a:cubicBezTo>
                    <a:pt x="7655" y="8267"/>
                    <a:pt x="7661" y="8272"/>
                    <a:pt x="7669" y="8283"/>
                  </a:cubicBezTo>
                  <a:cubicBezTo>
                    <a:pt x="7669" y="8246"/>
                    <a:pt x="7623" y="8227"/>
                    <a:pt x="7601" y="8227"/>
                  </a:cubicBezTo>
                  <a:cubicBezTo>
                    <a:pt x="7606" y="8238"/>
                    <a:pt x="7605" y="8243"/>
                    <a:pt x="7599" y="8243"/>
                  </a:cubicBezTo>
                  <a:cubicBezTo>
                    <a:pt x="7586" y="8243"/>
                    <a:pt x="7544" y="8209"/>
                    <a:pt x="7523" y="8209"/>
                  </a:cubicBezTo>
                  <a:cubicBezTo>
                    <a:pt x="7516" y="8209"/>
                    <a:pt x="7510" y="8214"/>
                    <a:pt x="7510" y="8227"/>
                  </a:cubicBezTo>
                  <a:lnTo>
                    <a:pt x="7489" y="8169"/>
                  </a:lnTo>
                  <a:cubicBezTo>
                    <a:pt x="7499" y="8178"/>
                    <a:pt x="7505" y="8178"/>
                    <a:pt x="7510" y="8178"/>
                  </a:cubicBezTo>
                  <a:cubicBezTo>
                    <a:pt x="7516" y="8178"/>
                    <a:pt x="7522" y="8178"/>
                    <a:pt x="7533" y="8188"/>
                  </a:cubicBezTo>
                  <a:cubicBezTo>
                    <a:pt x="7533" y="8149"/>
                    <a:pt x="7489" y="8169"/>
                    <a:pt x="7467" y="8149"/>
                  </a:cubicBezTo>
                  <a:cubicBezTo>
                    <a:pt x="7444" y="8130"/>
                    <a:pt x="7422" y="8091"/>
                    <a:pt x="7422" y="8074"/>
                  </a:cubicBezTo>
                  <a:cubicBezTo>
                    <a:pt x="7399" y="8074"/>
                    <a:pt x="7376" y="8035"/>
                    <a:pt x="7376" y="8015"/>
                  </a:cubicBezTo>
                  <a:cubicBezTo>
                    <a:pt x="7373" y="8011"/>
                    <a:pt x="7369" y="8009"/>
                    <a:pt x="7367" y="8009"/>
                  </a:cubicBezTo>
                  <a:cubicBezTo>
                    <a:pt x="7361" y="8009"/>
                    <a:pt x="7373" y="8035"/>
                    <a:pt x="7354" y="8035"/>
                  </a:cubicBezTo>
                  <a:lnTo>
                    <a:pt x="7286" y="7957"/>
                  </a:lnTo>
                  <a:cubicBezTo>
                    <a:pt x="7286" y="7957"/>
                    <a:pt x="7318" y="7915"/>
                    <a:pt x="7342" y="7915"/>
                  </a:cubicBezTo>
                  <a:cubicBezTo>
                    <a:pt x="7337" y="7914"/>
                    <a:pt x="7331" y="7914"/>
                    <a:pt x="7327" y="7914"/>
                  </a:cubicBezTo>
                  <a:cubicBezTo>
                    <a:pt x="7312" y="7914"/>
                    <a:pt x="7301" y="7917"/>
                    <a:pt x="7290" y="7917"/>
                  </a:cubicBezTo>
                  <a:cubicBezTo>
                    <a:pt x="7280" y="7917"/>
                    <a:pt x="7273" y="7914"/>
                    <a:pt x="7263" y="7899"/>
                  </a:cubicBezTo>
                  <a:cubicBezTo>
                    <a:pt x="7305" y="7899"/>
                    <a:pt x="7256" y="7840"/>
                    <a:pt x="7291" y="7840"/>
                  </a:cubicBezTo>
                  <a:cubicBezTo>
                    <a:pt x="7295" y="7840"/>
                    <a:pt x="7301" y="7840"/>
                    <a:pt x="7308" y="7843"/>
                  </a:cubicBezTo>
                  <a:cubicBezTo>
                    <a:pt x="7308" y="7785"/>
                    <a:pt x="7263" y="7727"/>
                    <a:pt x="7220" y="7707"/>
                  </a:cubicBezTo>
                  <a:cubicBezTo>
                    <a:pt x="7212" y="7706"/>
                    <a:pt x="7208" y="7704"/>
                    <a:pt x="7207" y="7704"/>
                  </a:cubicBezTo>
                  <a:cubicBezTo>
                    <a:pt x="7192" y="7704"/>
                    <a:pt x="7235" y="7749"/>
                    <a:pt x="7197" y="7765"/>
                  </a:cubicBezTo>
                  <a:cubicBezTo>
                    <a:pt x="7107" y="7670"/>
                    <a:pt x="7018" y="7727"/>
                    <a:pt x="6973" y="7631"/>
                  </a:cubicBezTo>
                  <a:lnTo>
                    <a:pt x="6973" y="7670"/>
                  </a:lnTo>
                  <a:cubicBezTo>
                    <a:pt x="6905" y="7631"/>
                    <a:pt x="6928" y="7631"/>
                    <a:pt x="6882" y="7612"/>
                  </a:cubicBezTo>
                  <a:cubicBezTo>
                    <a:pt x="6928" y="7612"/>
                    <a:pt x="6928" y="7496"/>
                    <a:pt x="6860" y="7420"/>
                  </a:cubicBezTo>
                  <a:cubicBezTo>
                    <a:pt x="6837" y="7439"/>
                    <a:pt x="6860" y="7496"/>
                    <a:pt x="6814" y="7496"/>
                  </a:cubicBezTo>
                  <a:lnTo>
                    <a:pt x="6771" y="7459"/>
                  </a:lnTo>
                  <a:cubicBezTo>
                    <a:pt x="6771" y="7449"/>
                    <a:pt x="6771" y="7444"/>
                    <a:pt x="6773" y="7444"/>
                  </a:cubicBezTo>
                  <a:cubicBezTo>
                    <a:pt x="6777" y="7444"/>
                    <a:pt x="6780" y="7449"/>
                    <a:pt x="6792" y="7459"/>
                  </a:cubicBezTo>
                  <a:cubicBezTo>
                    <a:pt x="6733" y="7407"/>
                    <a:pt x="6762" y="7339"/>
                    <a:pt x="6720" y="7339"/>
                  </a:cubicBezTo>
                  <a:cubicBezTo>
                    <a:pt x="6716" y="7339"/>
                    <a:pt x="6711" y="7341"/>
                    <a:pt x="6703" y="7343"/>
                  </a:cubicBezTo>
                  <a:lnTo>
                    <a:pt x="6714" y="7302"/>
                  </a:lnTo>
                  <a:cubicBezTo>
                    <a:pt x="6718" y="7304"/>
                    <a:pt x="6722" y="7304"/>
                    <a:pt x="6726" y="7304"/>
                  </a:cubicBezTo>
                  <a:lnTo>
                    <a:pt x="6726" y="7265"/>
                  </a:lnTo>
                  <a:lnTo>
                    <a:pt x="6714" y="7302"/>
                  </a:lnTo>
                  <a:cubicBezTo>
                    <a:pt x="6686" y="7291"/>
                    <a:pt x="6635" y="7247"/>
                    <a:pt x="6635" y="7247"/>
                  </a:cubicBezTo>
                  <a:cubicBezTo>
                    <a:pt x="6567" y="7209"/>
                    <a:pt x="6567" y="7170"/>
                    <a:pt x="6567" y="7131"/>
                  </a:cubicBezTo>
                  <a:cubicBezTo>
                    <a:pt x="6567" y="7144"/>
                    <a:pt x="6558" y="7167"/>
                    <a:pt x="6535" y="7167"/>
                  </a:cubicBezTo>
                  <a:cubicBezTo>
                    <a:pt x="6526" y="7167"/>
                    <a:pt x="6515" y="7162"/>
                    <a:pt x="6501" y="7151"/>
                  </a:cubicBezTo>
                  <a:cubicBezTo>
                    <a:pt x="6567" y="7112"/>
                    <a:pt x="6456" y="7055"/>
                    <a:pt x="6501" y="7036"/>
                  </a:cubicBezTo>
                  <a:cubicBezTo>
                    <a:pt x="6479" y="7017"/>
                    <a:pt x="6479" y="6978"/>
                    <a:pt x="6456" y="6978"/>
                  </a:cubicBezTo>
                  <a:lnTo>
                    <a:pt x="6479" y="6958"/>
                  </a:lnTo>
                  <a:cubicBezTo>
                    <a:pt x="6469" y="6967"/>
                    <a:pt x="6462" y="6968"/>
                    <a:pt x="6452" y="6968"/>
                  </a:cubicBezTo>
                  <a:cubicBezTo>
                    <a:pt x="6416" y="6968"/>
                    <a:pt x="6381" y="6913"/>
                    <a:pt x="6343" y="6881"/>
                  </a:cubicBezTo>
                  <a:cubicBezTo>
                    <a:pt x="6433" y="6862"/>
                    <a:pt x="6300" y="6825"/>
                    <a:pt x="6343" y="6766"/>
                  </a:cubicBezTo>
                  <a:cubicBezTo>
                    <a:pt x="6339" y="6768"/>
                    <a:pt x="6335" y="6768"/>
                    <a:pt x="6332" y="6768"/>
                  </a:cubicBezTo>
                  <a:cubicBezTo>
                    <a:pt x="6298" y="6768"/>
                    <a:pt x="6277" y="6707"/>
                    <a:pt x="6243" y="6707"/>
                  </a:cubicBezTo>
                  <a:cubicBezTo>
                    <a:pt x="6239" y="6707"/>
                    <a:pt x="6235" y="6707"/>
                    <a:pt x="6232" y="6708"/>
                  </a:cubicBezTo>
                  <a:cubicBezTo>
                    <a:pt x="6186" y="6670"/>
                    <a:pt x="6254" y="6650"/>
                    <a:pt x="6254" y="6632"/>
                  </a:cubicBezTo>
                  <a:lnTo>
                    <a:pt x="6232" y="6613"/>
                  </a:lnTo>
                  <a:cubicBezTo>
                    <a:pt x="6232" y="6594"/>
                    <a:pt x="6209" y="6516"/>
                    <a:pt x="6186" y="6458"/>
                  </a:cubicBezTo>
                  <a:lnTo>
                    <a:pt x="6118" y="6440"/>
                  </a:lnTo>
                  <a:lnTo>
                    <a:pt x="6141" y="6421"/>
                  </a:lnTo>
                  <a:cubicBezTo>
                    <a:pt x="6124" y="6421"/>
                    <a:pt x="6105" y="6395"/>
                    <a:pt x="6100" y="6395"/>
                  </a:cubicBezTo>
                  <a:cubicBezTo>
                    <a:pt x="6098" y="6395"/>
                    <a:pt x="6096" y="6397"/>
                    <a:pt x="6096" y="6402"/>
                  </a:cubicBezTo>
                  <a:lnTo>
                    <a:pt x="6073" y="6382"/>
                  </a:lnTo>
                  <a:cubicBezTo>
                    <a:pt x="6066" y="6386"/>
                    <a:pt x="6060" y="6387"/>
                    <a:pt x="6054" y="6387"/>
                  </a:cubicBezTo>
                  <a:cubicBezTo>
                    <a:pt x="6036" y="6387"/>
                    <a:pt x="6043" y="6357"/>
                    <a:pt x="6007" y="6324"/>
                  </a:cubicBezTo>
                  <a:cubicBezTo>
                    <a:pt x="6007" y="6305"/>
                    <a:pt x="6007" y="6305"/>
                    <a:pt x="6030" y="6305"/>
                  </a:cubicBezTo>
                  <a:cubicBezTo>
                    <a:pt x="6007" y="6286"/>
                    <a:pt x="6052" y="6286"/>
                    <a:pt x="6052" y="6266"/>
                  </a:cubicBezTo>
                  <a:cubicBezTo>
                    <a:pt x="6052" y="6269"/>
                    <a:pt x="6049" y="6271"/>
                    <a:pt x="6043" y="6271"/>
                  </a:cubicBezTo>
                  <a:cubicBezTo>
                    <a:pt x="6026" y="6271"/>
                    <a:pt x="5988" y="6260"/>
                    <a:pt x="5962" y="6260"/>
                  </a:cubicBezTo>
                  <a:cubicBezTo>
                    <a:pt x="5943" y="6260"/>
                    <a:pt x="5932" y="6266"/>
                    <a:pt x="5939" y="6286"/>
                  </a:cubicBezTo>
                  <a:cubicBezTo>
                    <a:pt x="5934" y="6290"/>
                    <a:pt x="5926" y="6294"/>
                    <a:pt x="5919" y="6294"/>
                  </a:cubicBezTo>
                  <a:cubicBezTo>
                    <a:pt x="5896" y="6294"/>
                    <a:pt x="5871" y="6276"/>
                    <a:pt x="5871" y="6247"/>
                  </a:cubicBezTo>
                  <a:lnTo>
                    <a:pt x="5917" y="6229"/>
                  </a:lnTo>
                  <a:lnTo>
                    <a:pt x="5849" y="6210"/>
                  </a:lnTo>
                  <a:cubicBezTo>
                    <a:pt x="5826" y="6171"/>
                    <a:pt x="5849" y="6152"/>
                    <a:pt x="5849" y="6113"/>
                  </a:cubicBezTo>
                  <a:cubicBezTo>
                    <a:pt x="5858" y="6129"/>
                    <a:pt x="5879" y="6139"/>
                    <a:pt x="5900" y="6139"/>
                  </a:cubicBezTo>
                  <a:cubicBezTo>
                    <a:pt x="5928" y="6139"/>
                    <a:pt x="5953" y="6119"/>
                    <a:pt x="5939" y="6074"/>
                  </a:cubicBezTo>
                  <a:cubicBezTo>
                    <a:pt x="5962" y="6113"/>
                    <a:pt x="5985" y="6132"/>
                    <a:pt x="6007" y="6152"/>
                  </a:cubicBezTo>
                  <a:cubicBezTo>
                    <a:pt x="6007" y="6137"/>
                    <a:pt x="6007" y="6124"/>
                    <a:pt x="6015" y="6124"/>
                  </a:cubicBezTo>
                  <a:cubicBezTo>
                    <a:pt x="6019" y="6124"/>
                    <a:pt x="6022" y="6127"/>
                    <a:pt x="6030" y="6132"/>
                  </a:cubicBezTo>
                  <a:cubicBezTo>
                    <a:pt x="6019" y="6103"/>
                    <a:pt x="6013" y="6103"/>
                    <a:pt x="6003" y="6103"/>
                  </a:cubicBezTo>
                  <a:cubicBezTo>
                    <a:pt x="5996" y="6103"/>
                    <a:pt x="5985" y="6103"/>
                    <a:pt x="5962" y="6074"/>
                  </a:cubicBezTo>
                  <a:cubicBezTo>
                    <a:pt x="6007" y="6055"/>
                    <a:pt x="6007" y="6035"/>
                    <a:pt x="6007" y="5979"/>
                  </a:cubicBezTo>
                  <a:lnTo>
                    <a:pt x="5985" y="6035"/>
                  </a:lnTo>
                  <a:cubicBezTo>
                    <a:pt x="5985" y="6035"/>
                    <a:pt x="5985" y="6055"/>
                    <a:pt x="5962" y="6055"/>
                  </a:cubicBezTo>
                  <a:cubicBezTo>
                    <a:pt x="5962" y="6055"/>
                    <a:pt x="5898" y="6014"/>
                    <a:pt x="5892" y="5990"/>
                  </a:cubicBezTo>
                  <a:cubicBezTo>
                    <a:pt x="5887" y="6003"/>
                    <a:pt x="5881" y="6008"/>
                    <a:pt x="5873" y="6008"/>
                  </a:cubicBezTo>
                  <a:cubicBezTo>
                    <a:pt x="5849" y="6008"/>
                    <a:pt x="5817" y="5947"/>
                    <a:pt x="5794" y="5947"/>
                  </a:cubicBezTo>
                  <a:cubicBezTo>
                    <a:pt x="5790" y="5947"/>
                    <a:pt x="5785" y="5951"/>
                    <a:pt x="5783" y="5960"/>
                  </a:cubicBezTo>
                  <a:cubicBezTo>
                    <a:pt x="5760" y="5940"/>
                    <a:pt x="5738" y="5901"/>
                    <a:pt x="5760" y="5901"/>
                  </a:cubicBezTo>
                  <a:cubicBezTo>
                    <a:pt x="5772" y="5908"/>
                    <a:pt x="5779" y="5911"/>
                    <a:pt x="5787" y="5911"/>
                  </a:cubicBezTo>
                  <a:cubicBezTo>
                    <a:pt x="5821" y="5911"/>
                    <a:pt x="5809" y="5843"/>
                    <a:pt x="5826" y="5843"/>
                  </a:cubicBezTo>
                  <a:cubicBezTo>
                    <a:pt x="5824" y="5842"/>
                    <a:pt x="5821" y="5840"/>
                    <a:pt x="5821" y="5840"/>
                  </a:cubicBezTo>
                  <a:cubicBezTo>
                    <a:pt x="5811" y="5840"/>
                    <a:pt x="5817" y="5868"/>
                    <a:pt x="5798" y="5868"/>
                  </a:cubicBezTo>
                  <a:cubicBezTo>
                    <a:pt x="5794" y="5868"/>
                    <a:pt x="5788" y="5866"/>
                    <a:pt x="5783" y="5863"/>
                  </a:cubicBezTo>
                  <a:cubicBezTo>
                    <a:pt x="5783" y="5843"/>
                    <a:pt x="5783" y="5806"/>
                    <a:pt x="5805" y="5787"/>
                  </a:cubicBezTo>
                  <a:cubicBezTo>
                    <a:pt x="5805" y="5769"/>
                    <a:pt x="5805" y="5748"/>
                    <a:pt x="5805" y="5748"/>
                  </a:cubicBezTo>
                  <a:cubicBezTo>
                    <a:pt x="5788" y="5748"/>
                    <a:pt x="5783" y="5780"/>
                    <a:pt x="5773" y="5780"/>
                  </a:cubicBezTo>
                  <a:cubicBezTo>
                    <a:pt x="5770" y="5780"/>
                    <a:pt x="5766" y="5777"/>
                    <a:pt x="5760" y="5768"/>
                  </a:cubicBezTo>
                  <a:cubicBezTo>
                    <a:pt x="5783" y="5748"/>
                    <a:pt x="5738" y="5709"/>
                    <a:pt x="5760" y="5709"/>
                  </a:cubicBezTo>
                  <a:cubicBezTo>
                    <a:pt x="5770" y="5714"/>
                    <a:pt x="5779" y="5716"/>
                    <a:pt x="5787" y="5716"/>
                  </a:cubicBezTo>
                  <a:cubicBezTo>
                    <a:pt x="5802" y="5716"/>
                    <a:pt x="5813" y="5711"/>
                    <a:pt x="5824" y="5711"/>
                  </a:cubicBezTo>
                  <a:cubicBezTo>
                    <a:pt x="5834" y="5711"/>
                    <a:pt x="5841" y="5714"/>
                    <a:pt x="5849" y="5729"/>
                  </a:cubicBezTo>
                  <a:cubicBezTo>
                    <a:pt x="5849" y="5713"/>
                    <a:pt x="5819" y="5643"/>
                    <a:pt x="5794" y="5643"/>
                  </a:cubicBezTo>
                  <a:cubicBezTo>
                    <a:pt x="5790" y="5643"/>
                    <a:pt x="5787" y="5645"/>
                    <a:pt x="5783" y="5651"/>
                  </a:cubicBezTo>
                  <a:lnTo>
                    <a:pt x="5760" y="5614"/>
                  </a:lnTo>
                  <a:cubicBezTo>
                    <a:pt x="5760" y="5640"/>
                    <a:pt x="5749" y="5685"/>
                    <a:pt x="5736" y="5685"/>
                  </a:cubicBezTo>
                  <a:cubicBezTo>
                    <a:pt x="5728" y="5685"/>
                    <a:pt x="5722" y="5676"/>
                    <a:pt x="5715" y="5651"/>
                  </a:cubicBezTo>
                  <a:lnTo>
                    <a:pt x="5670" y="5595"/>
                  </a:lnTo>
                  <a:lnTo>
                    <a:pt x="5692" y="5575"/>
                  </a:lnTo>
                  <a:cubicBezTo>
                    <a:pt x="5670" y="5575"/>
                    <a:pt x="5670" y="5575"/>
                    <a:pt x="5670" y="5556"/>
                  </a:cubicBezTo>
                  <a:cubicBezTo>
                    <a:pt x="5670" y="5537"/>
                    <a:pt x="5670" y="5517"/>
                    <a:pt x="5692" y="5517"/>
                  </a:cubicBezTo>
                  <a:cubicBezTo>
                    <a:pt x="5679" y="5484"/>
                    <a:pt x="5666" y="5475"/>
                    <a:pt x="5653" y="5475"/>
                  </a:cubicBezTo>
                  <a:cubicBezTo>
                    <a:pt x="5643" y="5475"/>
                    <a:pt x="5634" y="5479"/>
                    <a:pt x="5624" y="5479"/>
                  </a:cubicBezTo>
                  <a:cubicBezTo>
                    <a:pt x="5624" y="5451"/>
                    <a:pt x="5624" y="5433"/>
                    <a:pt x="5634" y="5433"/>
                  </a:cubicBezTo>
                  <a:cubicBezTo>
                    <a:pt x="5638" y="5433"/>
                    <a:pt x="5641" y="5435"/>
                    <a:pt x="5647" y="5440"/>
                  </a:cubicBezTo>
                  <a:cubicBezTo>
                    <a:pt x="5647" y="5421"/>
                    <a:pt x="5647" y="5383"/>
                    <a:pt x="5647" y="5345"/>
                  </a:cubicBezTo>
                  <a:cubicBezTo>
                    <a:pt x="5647" y="5345"/>
                    <a:pt x="5647" y="5345"/>
                    <a:pt x="5670" y="5364"/>
                  </a:cubicBezTo>
                  <a:lnTo>
                    <a:pt x="5670" y="5345"/>
                  </a:lnTo>
                  <a:cubicBezTo>
                    <a:pt x="5681" y="5345"/>
                    <a:pt x="5687" y="5340"/>
                    <a:pt x="5692" y="5340"/>
                  </a:cubicBezTo>
                  <a:cubicBezTo>
                    <a:pt x="5698" y="5340"/>
                    <a:pt x="5704" y="5345"/>
                    <a:pt x="5715" y="5364"/>
                  </a:cubicBezTo>
                  <a:cubicBezTo>
                    <a:pt x="5760" y="5364"/>
                    <a:pt x="5692" y="5325"/>
                    <a:pt x="5715" y="5325"/>
                  </a:cubicBezTo>
                  <a:cubicBezTo>
                    <a:pt x="5738" y="5345"/>
                    <a:pt x="5715" y="5345"/>
                    <a:pt x="5738" y="5345"/>
                  </a:cubicBezTo>
                  <a:cubicBezTo>
                    <a:pt x="5738" y="5345"/>
                    <a:pt x="5760" y="5364"/>
                    <a:pt x="5760" y="5364"/>
                  </a:cubicBezTo>
                  <a:cubicBezTo>
                    <a:pt x="5796" y="5364"/>
                    <a:pt x="5875" y="5413"/>
                    <a:pt x="5905" y="5413"/>
                  </a:cubicBezTo>
                  <a:cubicBezTo>
                    <a:pt x="5913" y="5413"/>
                    <a:pt x="5917" y="5409"/>
                    <a:pt x="5917" y="5403"/>
                  </a:cubicBezTo>
                  <a:cubicBezTo>
                    <a:pt x="5939" y="5421"/>
                    <a:pt x="5939" y="5421"/>
                    <a:pt x="5939" y="5421"/>
                  </a:cubicBezTo>
                  <a:cubicBezTo>
                    <a:pt x="5936" y="5419"/>
                    <a:pt x="5936" y="5417"/>
                    <a:pt x="5936" y="5417"/>
                  </a:cubicBezTo>
                  <a:cubicBezTo>
                    <a:pt x="5941" y="5417"/>
                    <a:pt x="5988" y="5445"/>
                    <a:pt x="6015" y="5445"/>
                  </a:cubicBezTo>
                  <a:cubicBezTo>
                    <a:pt x="6020" y="5445"/>
                    <a:pt x="6026" y="5443"/>
                    <a:pt x="6030" y="5440"/>
                  </a:cubicBezTo>
                  <a:lnTo>
                    <a:pt x="6007" y="5421"/>
                  </a:lnTo>
                  <a:cubicBezTo>
                    <a:pt x="6030" y="5433"/>
                    <a:pt x="6045" y="5438"/>
                    <a:pt x="6054" y="5438"/>
                  </a:cubicBezTo>
                  <a:cubicBezTo>
                    <a:pt x="6077" y="5438"/>
                    <a:pt x="6081" y="5421"/>
                    <a:pt x="6096" y="5421"/>
                  </a:cubicBezTo>
                  <a:cubicBezTo>
                    <a:pt x="6073" y="5403"/>
                    <a:pt x="6073" y="5383"/>
                    <a:pt x="6073" y="5383"/>
                  </a:cubicBezTo>
                  <a:cubicBezTo>
                    <a:pt x="6073" y="5383"/>
                    <a:pt x="6073" y="5383"/>
                    <a:pt x="6073" y="5383"/>
                  </a:cubicBezTo>
                  <a:cubicBezTo>
                    <a:pt x="6096" y="5396"/>
                    <a:pt x="6115" y="5400"/>
                    <a:pt x="6130" y="5400"/>
                  </a:cubicBezTo>
                  <a:cubicBezTo>
                    <a:pt x="6158" y="5400"/>
                    <a:pt x="6179" y="5383"/>
                    <a:pt x="6209" y="5383"/>
                  </a:cubicBezTo>
                  <a:cubicBezTo>
                    <a:pt x="6232" y="5325"/>
                    <a:pt x="6300" y="5345"/>
                    <a:pt x="6320" y="5306"/>
                  </a:cubicBezTo>
                  <a:cubicBezTo>
                    <a:pt x="6320" y="5306"/>
                    <a:pt x="6277" y="5267"/>
                    <a:pt x="6300" y="5267"/>
                  </a:cubicBezTo>
                  <a:cubicBezTo>
                    <a:pt x="6326" y="5285"/>
                    <a:pt x="6335" y="5290"/>
                    <a:pt x="6339" y="5290"/>
                  </a:cubicBezTo>
                  <a:cubicBezTo>
                    <a:pt x="6347" y="5290"/>
                    <a:pt x="6333" y="5275"/>
                    <a:pt x="6341" y="5275"/>
                  </a:cubicBezTo>
                  <a:cubicBezTo>
                    <a:pt x="6345" y="5275"/>
                    <a:pt x="6350" y="5279"/>
                    <a:pt x="6366" y="5287"/>
                  </a:cubicBezTo>
                  <a:cubicBezTo>
                    <a:pt x="6366" y="5248"/>
                    <a:pt x="6456" y="5287"/>
                    <a:pt x="6411" y="5229"/>
                  </a:cubicBezTo>
                  <a:lnTo>
                    <a:pt x="6433" y="5248"/>
                  </a:lnTo>
                  <a:cubicBezTo>
                    <a:pt x="6439" y="5248"/>
                    <a:pt x="6441" y="5248"/>
                    <a:pt x="6443" y="5246"/>
                  </a:cubicBezTo>
                  <a:cubicBezTo>
                    <a:pt x="6450" y="5241"/>
                    <a:pt x="6452" y="5232"/>
                    <a:pt x="6454" y="5227"/>
                  </a:cubicBezTo>
                  <a:lnTo>
                    <a:pt x="6456" y="5229"/>
                  </a:lnTo>
                  <a:cubicBezTo>
                    <a:pt x="6456" y="5225"/>
                    <a:pt x="6456" y="5224"/>
                    <a:pt x="6456" y="5224"/>
                  </a:cubicBezTo>
                  <a:cubicBezTo>
                    <a:pt x="6456" y="5224"/>
                    <a:pt x="6456" y="5225"/>
                    <a:pt x="6454" y="5227"/>
                  </a:cubicBezTo>
                  <a:lnTo>
                    <a:pt x="6433" y="5191"/>
                  </a:lnTo>
                  <a:cubicBezTo>
                    <a:pt x="6433" y="5191"/>
                    <a:pt x="6433" y="5191"/>
                    <a:pt x="6433" y="5191"/>
                  </a:cubicBezTo>
                  <a:cubicBezTo>
                    <a:pt x="6449" y="5204"/>
                    <a:pt x="6456" y="5208"/>
                    <a:pt x="6460" y="5208"/>
                  </a:cubicBezTo>
                  <a:cubicBezTo>
                    <a:pt x="6467" y="5208"/>
                    <a:pt x="6464" y="5191"/>
                    <a:pt x="6479" y="5191"/>
                  </a:cubicBezTo>
                  <a:cubicBezTo>
                    <a:pt x="6479" y="5191"/>
                    <a:pt x="6479" y="5166"/>
                    <a:pt x="6490" y="5166"/>
                  </a:cubicBezTo>
                  <a:cubicBezTo>
                    <a:pt x="6492" y="5166"/>
                    <a:pt x="6496" y="5167"/>
                    <a:pt x="6501" y="5172"/>
                  </a:cubicBezTo>
                  <a:cubicBezTo>
                    <a:pt x="6513" y="5182"/>
                    <a:pt x="6518" y="5182"/>
                    <a:pt x="6524" y="5182"/>
                  </a:cubicBezTo>
                  <a:cubicBezTo>
                    <a:pt x="6530" y="5182"/>
                    <a:pt x="6535" y="5182"/>
                    <a:pt x="6545" y="5191"/>
                  </a:cubicBezTo>
                  <a:cubicBezTo>
                    <a:pt x="6545" y="5172"/>
                    <a:pt x="6567" y="5153"/>
                    <a:pt x="6590" y="5153"/>
                  </a:cubicBezTo>
                  <a:lnTo>
                    <a:pt x="6582" y="5138"/>
                  </a:lnTo>
                  <a:cubicBezTo>
                    <a:pt x="6584" y="5138"/>
                    <a:pt x="6584" y="5138"/>
                    <a:pt x="6586" y="5138"/>
                  </a:cubicBezTo>
                  <a:cubicBezTo>
                    <a:pt x="6594" y="5138"/>
                    <a:pt x="6582" y="5127"/>
                    <a:pt x="6584" y="5127"/>
                  </a:cubicBezTo>
                  <a:cubicBezTo>
                    <a:pt x="6584" y="5127"/>
                    <a:pt x="6586" y="5128"/>
                    <a:pt x="6590" y="5133"/>
                  </a:cubicBezTo>
                  <a:cubicBezTo>
                    <a:pt x="6567" y="5114"/>
                    <a:pt x="6545" y="5095"/>
                    <a:pt x="6567" y="5095"/>
                  </a:cubicBezTo>
                  <a:cubicBezTo>
                    <a:pt x="6590" y="5114"/>
                    <a:pt x="6590" y="5114"/>
                    <a:pt x="6613" y="5133"/>
                  </a:cubicBezTo>
                  <a:cubicBezTo>
                    <a:pt x="6635" y="5133"/>
                    <a:pt x="6613" y="5075"/>
                    <a:pt x="6635" y="5075"/>
                  </a:cubicBezTo>
                  <a:cubicBezTo>
                    <a:pt x="6647" y="5095"/>
                    <a:pt x="6647" y="5095"/>
                    <a:pt x="6647" y="5095"/>
                  </a:cubicBezTo>
                  <a:cubicBezTo>
                    <a:pt x="6647" y="5095"/>
                    <a:pt x="6647" y="5095"/>
                    <a:pt x="6658" y="5114"/>
                  </a:cubicBezTo>
                  <a:cubicBezTo>
                    <a:pt x="6658" y="5095"/>
                    <a:pt x="6635" y="5075"/>
                    <a:pt x="6613" y="5037"/>
                  </a:cubicBezTo>
                  <a:cubicBezTo>
                    <a:pt x="6613" y="5037"/>
                    <a:pt x="6613" y="5037"/>
                    <a:pt x="6635" y="5056"/>
                  </a:cubicBezTo>
                  <a:cubicBezTo>
                    <a:pt x="6635" y="5056"/>
                    <a:pt x="6658" y="5075"/>
                    <a:pt x="6658" y="5075"/>
                  </a:cubicBezTo>
                  <a:cubicBezTo>
                    <a:pt x="6658" y="5070"/>
                    <a:pt x="6660" y="5070"/>
                    <a:pt x="6663" y="5070"/>
                  </a:cubicBezTo>
                  <a:cubicBezTo>
                    <a:pt x="6669" y="5070"/>
                    <a:pt x="6680" y="5074"/>
                    <a:pt x="6688" y="5074"/>
                  </a:cubicBezTo>
                  <a:cubicBezTo>
                    <a:pt x="6697" y="5074"/>
                    <a:pt x="6703" y="5070"/>
                    <a:pt x="6703" y="5056"/>
                  </a:cubicBezTo>
                  <a:lnTo>
                    <a:pt x="6680" y="5056"/>
                  </a:lnTo>
                  <a:cubicBezTo>
                    <a:pt x="6673" y="5040"/>
                    <a:pt x="6673" y="5033"/>
                    <a:pt x="6675" y="5033"/>
                  </a:cubicBezTo>
                  <a:cubicBezTo>
                    <a:pt x="6679" y="5033"/>
                    <a:pt x="6690" y="5048"/>
                    <a:pt x="6697" y="5048"/>
                  </a:cubicBezTo>
                  <a:cubicBezTo>
                    <a:pt x="6701" y="5048"/>
                    <a:pt x="6703" y="5046"/>
                    <a:pt x="6703" y="5037"/>
                  </a:cubicBezTo>
                  <a:lnTo>
                    <a:pt x="6726" y="5056"/>
                  </a:lnTo>
                  <a:cubicBezTo>
                    <a:pt x="6709" y="5043"/>
                    <a:pt x="6705" y="5028"/>
                    <a:pt x="6711" y="5028"/>
                  </a:cubicBezTo>
                  <a:cubicBezTo>
                    <a:pt x="6714" y="5028"/>
                    <a:pt x="6718" y="5032"/>
                    <a:pt x="6726" y="5037"/>
                  </a:cubicBezTo>
                  <a:lnTo>
                    <a:pt x="6771" y="5037"/>
                  </a:lnTo>
                  <a:cubicBezTo>
                    <a:pt x="6771" y="5037"/>
                    <a:pt x="6771" y="5056"/>
                    <a:pt x="6771" y="5056"/>
                  </a:cubicBezTo>
                  <a:cubicBezTo>
                    <a:pt x="6771" y="5046"/>
                    <a:pt x="6771" y="5043"/>
                    <a:pt x="6775" y="5043"/>
                  </a:cubicBezTo>
                  <a:cubicBezTo>
                    <a:pt x="6780" y="5043"/>
                    <a:pt x="6792" y="5061"/>
                    <a:pt x="6805" y="5061"/>
                  </a:cubicBezTo>
                  <a:cubicBezTo>
                    <a:pt x="6809" y="5061"/>
                    <a:pt x="6812" y="5059"/>
                    <a:pt x="6814" y="5056"/>
                  </a:cubicBezTo>
                  <a:cubicBezTo>
                    <a:pt x="6814" y="5037"/>
                    <a:pt x="6837" y="4980"/>
                    <a:pt x="6860" y="4980"/>
                  </a:cubicBezTo>
                  <a:cubicBezTo>
                    <a:pt x="6837" y="4941"/>
                    <a:pt x="6837" y="4941"/>
                    <a:pt x="6860" y="4922"/>
                  </a:cubicBezTo>
                  <a:lnTo>
                    <a:pt x="6882" y="4980"/>
                  </a:lnTo>
                  <a:lnTo>
                    <a:pt x="6882" y="4961"/>
                  </a:lnTo>
                  <a:cubicBezTo>
                    <a:pt x="6882" y="4961"/>
                    <a:pt x="6882" y="4961"/>
                    <a:pt x="6882" y="4961"/>
                  </a:cubicBezTo>
                  <a:cubicBezTo>
                    <a:pt x="6882" y="4978"/>
                    <a:pt x="6882" y="4980"/>
                    <a:pt x="6901" y="4980"/>
                  </a:cubicBezTo>
                  <a:cubicBezTo>
                    <a:pt x="6903" y="4983"/>
                    <a:pt x="6905" y="4990"/>
                    <a:pt x="6905" y="4999"/>
                  </a:cubicBezTo>
                  <a:lnTo>
                    <a:pt x="6950" y="4980"/>
                  </a:lnTo>
                  <a:cubicBezTo>
                    <a:pt x="6954" y="4982"/>
                    <a:pt x="6956" y="4982"/>
                    <a:pt x="6958" y="4982"/>
                  </a:cubicBezTo>
                  <a:cubicBezTo>
                    <a:pt x="6980" y="4982"/>
                    <a:pt x="6920" y="4901"/>
                    <a:pt x="6941" y="4901"/>
                  </a:cubicBezTo>
                  <a:cubicBezTo>
                    <a:pt x="6944" y="4901"/>
                    <a:pt x="6946" y="4901"/>
                    <a:pt x="6950" y="4903"/>
                  </a:cubicBezTo>
                  <a:cubicBezTo>
                    <a:pt x="6950" y="4883"/>
                    <a:pt x="6950" y="4883"/>
                    <a:pt x="6950" y="4883"/>
                  </a:cubicBezTo>
                  <a:cubicBezTo>
                    <a:pt x="6937" y="4867"/>
                    <a:pt x="6931" y="4862"/>
                    <a:pt x="6929" y="4862"/>
                  </a:cubicBezTo>
                  <a:cubicBezTo>
                    <a:pt x="6926" y="4862"/>
                    <a:pt x="6939" y="4886"/>
                    <a:pt x="6933" y="4886"/>
                  </a:cubicBezTo>
                  <a:cubicBezTo>
                    <a:pt x="6931" y="4886"/>
                    <a:pt x="6929" y="4885"/>
                    <a:pt x="6928" y="4883"/>
                  </a:cubicBezTo>
                  <a:cubicBezTo>
                    <a:pt x="6905" y="4844"/>
                    <a:pt x="6928" y="4864"/>
                    <a:pt x="6905" y="4825"/>
                  </a:cubicBezTo>
                  <a:cubicBezTo>
                    <a:pt x="6909" y="4830"/>
                    <a:pt x="6912" y="4832"/>
                    <a:pt x="6914" y="4832"/>
                  </a:cubicBezTo>
                  <a:cubicBezTo>
                    <a:pt x="6920" y="4832"/>
                    <a:pt x="6905" y="4806"/>
                    <a:pt x="6905" y="4806"/>
                  </a:cubicBezTo>
                  <a:cubicBezTo>
                    <a:pt x="6928" y="4825"/>
                    <a:pt x="6928" y="4806"/>
                    <a:pt x="6950" y="4844"/>
                  </a:cubicBezTo>
                  <a:cubicBezTo>
                    <a:pt x="6950" y="4825"/>
                    <a:pt x="6928" y="4788"/>
                    <a:pt x="6928" y="4788"/>
                  </a:cubicBezTo>
                  <a:cubicBezTo>
                    <a:pt x="6950" y="4806"/>
                    <a:pt x="6950" y="4806"/>
                    <a:pt x="6973" y="4825"/>
                  </a:cubicBezTo>
                  <a:lnTo>
                    <a:pt x="6960" y="4803"/>
                  </a:lnTo>
                  <a:cubicBezTo>
                    <a:pt x="6965" y="4806"/>
                    <a:pt x="6973" y="4806"/>
                    <a:pt x="6973" y="4806"/>
                  </a:cubicBezTo>
                  <a:cubicBezTo>
                    <a:pt x="6973" y="4806"/>
                    <a:pt x="6950" y="4788"/>
                    <a:pt x="6973" y="4788"/>
                  </a:cubicBezTo>
                  <a:lnTo>
                    <a:pt x="6973" y="4825"/>
                  </a:lnTo>
                  <a:cubicBezTo>
                    <a:pt x="6973" y="4806"/>
                    <a:pt x="6995" y="4806"/>
                    <a:pt x="6995" y="4806"/>
                  </a:cubicBezTo>
                  <a:cubicBezTo>
                    <a:pt x="6995" y="4788"/>
                    <a:pt x="6973" y="4788"/>
                    <a:pt x="6973" y="4769"/>
                  </a:cubicBezTo>
                  <a:cubicBezTo>
                    <a:pt x="6973" y="4769"/>
                    <a:pt x="6958" y="4743"/>
                    <a:pt x="6963" y="4743"/>
                  </a:cubicBezTo>
                  <a:cubicBezTo>
                    <a:pt x="6965" y="4743"/>
                    <a:pt x="6967" y="4744"/>
                    <a:pt x="6973" y="4749"/>
                  </a:cubicBezTo>
                  <a:lnTo>
                    <a:pt x="6995" y="4788"/>
                  </a:lnTo>
                  <a:cubicBezTo>
                    <a:pt x="6995" y="4769"/>
                    <a:pt x="6973" y="4749"/>
                    <a:pt x="6995" y="4749"/>
                  </a:cubicBezTo>
                  <a:cubicBezTo>
                    <a:pt x="6995" y="4749"/>
                    <a:pt x="6995" y="4751"/>
                    <a:pt x="6995" y="4752"/>
                  </a:cubicBezTo>
                  <a:cubicBezTo>
                    <a:pt x="6994" y="4751"/>
                    <a:pt x="6992" y="4751"/>
                    <a:pt x="6990" y="4751"/>
                  </a:cubicBezTo>
                  <a:cubicBezTo>
                    <a:pt x="6988" y="4751"/>
                    <a:pt x="6988" y="4756"/>
                    <a:pt x="6995" y="4769"/>
                  </a:cubicBezTo>
                  <a:cubicBezTo>
                    <a:pt x="6995" y="4769"/>
                    <a:pt x="6995" y="4769"/>
                    <a:pt x="6995" y="4752"/>
                  </a:cubicBezTo>
                  <a:cubicBezTo>
                    <a:pt x="7003" y="4756"/>
                    <a:pt x="7018" y="4769"/>
                    <a:pt x="7018" y="4769"/>
                  </a:cubicBezTo>
                  <a:cubicBezTo>
                    <a:pt x="7018" y="4749"/>
                    <a:pt x="7018" y="4730"/>
                    <a:pt x="7018" y="4730"/>
                  </a:cubicBezTo>
                  <a:cubicBezTo>
                    <a:pt x="6995" y="4730"/>
                    <a:pt x="6995" y="4711"/>
                    <a:pt x="6973" y="4691"/>
                  </a:cubicBezTo>
                  <a:cubicBezTo>
                    <a:pt x="6982" y="4699"/>
                    <a:pt x="6986" y="4702"/>
                    <a:pt x="6990" y="4702"/>
                  </a:cubicBezTo>
                  <a:cubicBezTo>
                    <a:pt x="6999" y="4702"/>
                    <a:pt x="6984" y="4669"/>
                    <a:pt x="6990" y="4669"/>
                  </a:cubicBezTo>
                  <a:cubicBezTo>
                    <a:pt x="6990" y="4669"/>
                    <a:pt x="6992" y="4670"/>
                    <a:pt x="6995" y="4672"/>
                  </a:cubicBezTo>
                  <a:cubicBezTo>
                    <a:pt x="7001" y="4688"/>
                    <a:pt x="7007" y="4701"/>
                    <a:pt x="7012" y="4711"/>
                  </a:cubicBezTo>
                  <a:cubicBezTo>
                    <a:pt x="7007" y="4704"/>
                    <a:pt x="6999" y="4688"/>
                    <a:pt x="6995" y="4688"/>
                  </a:cubicBezTo>
                  <a:cubicBezTo>
                    <a:pt x="6995" y="4688"/>
                    <a:pt x="6995" y="4688"/>
                    <a:pt x="6995" y="4691"/>
                  </a:cubicBezTo>
                  <a:cubicBezTo>
                    <a:pt x="6995" y="4702"/>
                    <a:pt x="7003" y="4707"/>
                    <a:pt x="7012" y="4712"/>
                  </a:cubicBezTo>
                  <a:cubicBezTo>
                    <a:pt x="7012" y="4712"/>
                    <a:pt x="7012" y="4712"/>
                    <a:pt x="7012" y="4711"/>
                  </a:cubicBezTo>
                  <a:cubicBezTo>
                    <a:pt x="7012" y="4712"/>
                    <a:pt x="7014" y="4712"/>
                    <a:pt x="7014" y="4714"/>
                  </a:cubicBezTo>
                  <a:cubicBezTo>
                    <a:pt x="7014" y="4714"/>
                    <a:pt x="7014" y="4714"/>
                    <a:pt x="7012" y="4712"/>
                  </a:cubicBezTo>
                  <a:cubicBezTo>
                    <a:pt x="7018" y="4720"/>
                    <a:pt x="7022" y="4728"/>
                    <a:pt x="7024" y="4735"/>
                  </a:cubicBezTo>
                  <a:cubicBezTo>
                    <a:pt x="7031" y="4730"/>
                    <a:pt x="7039" y="4730"/>
                    <a:pt x="7039" y="4730"/>
                  </a:cubicBezTo>
                  <a:cubicBezTo>
                    <a:pt x="7031" y="4722"/>
                    <a:pt x="7024" y="4719"/>
                    <a:pt x="7016" y="4714"/>
                  </a:cubicBezTo>
                  <a:cubicBezTo>
                    <a:pt x="7016" y="4714"/>
                    <a:pt x="7018" y="4714"/>
                    <a:pt x="7018" y="4711"/>
                  </a:cubicBezTo>
                  <a:cubicBezTo>
                    <a:pt x="7018" y="4694"/>
                    <a:pt x="7003" y="4667"/>
                    <a:pt x="7009" y="4667"/>
                  </a:cubicBezTo>
                  <a:cubicBezTo>
                    <a:pt x="7010" y="4667"/>
                    <a:pt x="7012" y="4669"/>
                    <a:pt x="7018" y="4672"/>
                  </a:cubicBezTo>
                  <a:cubicBezTo>
                    <a:pt x="7018" y="4691"/>
                    <a:pt x="7018" y="4672"/>
                    <a:pt x="7039" y="4711"/>
                  </a:cubicBezTo>
                  <a:cubicBezTo>
                    <a:pt x="7061" y="4711"/>
                    <a:pt x="7061" y="4730"/>
                    <a:pt x="7061" y="4730"/>
                  </a:cubicBezTo>
                  <a:cubicBezTo>
                    <a:pt x="7061" y="4740"/>
                    <a:pt x="7061" y="4743"/>
                    <a:pt x="7063" y="4743"/>
                  </a:cubicBezTo>
                  <a:cubicBezTo>
                    <a:pt x="7063" y="4743"/>
                    <a:pt x="7065" y="4736"/>
                    <a:pt x="7069" y="4735"/>
                  </a:cubicBezTo>
                  <a:cubicBezTo>
                    <a:pt x="7071" y="4738"/>
                    <a:pt x="7076" y="4743"/>
                    <a:pt x="7084" y="4749"/>
                  </a:cubicBezTo>
                  <a:cubicBezTo>
                    <a:pt x="7078" y="4738"/>
                    <a:pt x="7075" y="4735"/>
                    <a:pt x="7071" y="4735"/>
                  </a:cubicBezTo>
                  <a:cubicBezTo>
                    <a:pt x="7071" y="4735"/>
                    <a:pt x="7069" y="4735"/>
                    <a:pt x="7069" y="4735"/>
                  </a:cubicBezTo>
                  <a:cubicBezTo>
                    <a:pt x="7065" y="4730"/>
                    <a:pt x="7069" y="4730"/>
                    <a:pt x="7078" y="4730"/>
                  </a:cubicBezTo>
                  <a:cubicBezTo>
                    <a:pt x="7086" y="4741"/>
                    <a:pt x="7095" y="4751"/>
                    <a:pt x="7103" y="4751"/>
                  </a:cubicBezTo>
                  <a:cubicBezTo>
                    <a:pt x="7105" y="4751"/>
                    <a:pt x="7105" y="4749"/>
                    <a:pt x="7107" y="4749"/>
                  </a:cubicBezTo>
                  <a:cubicBezTo>
                    <a:pt x="7107" y="4730"/>
                    <a:pt x="7084" y="4749"/>
                    <a:pt x="7084" y="4711"/>
                  </a:cubicBezTo>
                  <a:cubicBezTo>
                    <a:pt x="7084" y="4723"/>
                    <a:pt x="7095" y="4738"/>
                    <a:pt x="7103" y="4738"/>
                  </a:cubicBezTo>
                  <a:cubicBezTo>
                    <a:pt x="7105" y="4738"/>
                    <a:pt x="7107" y="4735"/>
                    <a:pt x="7107" y="4730"/>
                  </a:cubicBezTo>
                  <a:cubicBezTo>
                    <a:pt x="7118" y="4730"/>
                    <a:pt x="7124" y="4735"/>
                    <a:pt x="7129" y="4744"/>
                  </a:cubicBezTo>
                  <a:lnTo>
                    <a:pt x="7129" y="4730"/>
                  </a:lnTo>
                  <a:cubicBezTo>
                    <a:pt x="7129" y="4730"/>
                    <a:pt x="7129" y="4711"/>
                    <a:pt x="7129" y="4711"/>
                  </a:cubicBezTo>
                  <a:cubicBezTo>
                    <a:pt x="7129" y="4711"/>
                    <a:pt x="7129" y="4711"/>
                    <a:pt x="7129" y="4691"/>
                  </a:cubicBezTo>
                  <a:cubicBezTo>
                    <a:pt x="7129" y="4672"/>
                    <a:pt x="7107" y="4652"/>
                    <a:pt x="7129" y="4652"/>
                  </a:cubicBezTo>
                  <a:cubicBezTo>
                    <a:pt x="7152" y="4691"/>
                    <a:pt x="7129" y="4672"/>
                    <a:pt x="7129" y="4691"/>
                  </a:cubicBezTo>
                  <a:cubicBezTo>
                    <a:pt x="7137" y="4698"/>
                    <a:pt x="7142" y="4699"/>
                    <a:pt x="7144" y="4699"/>
                  </a:cubicBezTo>
                  <a:cubicBezTo>
                    <a:pt x="7152" y="4699"/>
                    <a:pt x="7152" y="4691"/>
                    <a:pt x="7152" y="4691"/>
                  </a:cubicBezTo>
                  <a:cubicBezTo>
                    <a:pt x="7163" y="4701"/>
                    <a:pt x="7163" y="4701"/>
                    <a:pt x="7159" y="4701"/>
                  </a:cubicBezTo>
                  <a:cubicBezTo>
                    <a:pt x="7158" y="4701"/>
                    <a:pt x="7152" y="4701"/>
                    <a:pt x="7152" y="4711"/>
                  </a:cubicBezTo>
                  <a:lnTo>
                    <a:pt x="7175" y="4711"/>
                  </a:lnTo>
                  <a:cubicBezTo>
                    <a:pt x="7165" y="4696"/>
                    <a:pt x="7163" y="4693"/>
                    <a:pt x="7165" y="4693"/>
                  </a:cubicBezTo>
                  <a:cubicBezTo>
                    <a:pt x="7165" y="4693"/>
                    <a:pt x="7169" y="4698"/>
                    <a:pt x="7171" y="4698"/>
                  </a:cubicBezTo>
                  <a:cubicBezTo>
                    <a:pt x="7173" y="4698"/>
                    <a:pt x="7175" y="4696"/>
                    <a:pt x="7175" y="4691"/>
                  </a:cubicBezTo>
                  <a:cubicBezTo>
                    <a:pt x="7197" y="4691"/>
                    <a:pt x="7175" y="4633"/>
                    <a:pt x="7152" y="4596"/>
                  </a:cubicBezTo>
                  <a:cubicBezTo>
                    <a:pt x="7175" y="4596"/>
                    <a:pt x="7175" y="4614"/>
                    <a:pt x="7175" y="4633"/>
                  </a:cubicBezTo>
                  <a:cubicBezTo>
                    <a:pt x="7175" y="4633"/>
                    <a:pt x="7197" y="4672"/>
                    <a:pt x="7220" y="4691"/>
                  </a:cubicBezTo>
                  <a:cubicBezTo>
                    <a:pt x="7220" y="4672"/>
                    <a:pt x="7197" y="4672"/>
                    <a:pt x="7197" y="4652"/>
                  </a:cubicBezTo>
                  <a:lnTo>
                    <a:pt x="7220" y="4652"/>
                  </a:lnTo>
                  <a:cubicBezTo>
                    <a:pt x="7197" y="4633"/>
                    <a:pt x="7197" y="4633"/>
                    <a:pt x="7197" y="4614"/>
                  </a:cubicBezTo>
                  <a:cubicBezTo>
                    <a:pt x="7197" y="4596"/>
                    <a:pt x="7197" y="4596"/>
                    <a:pt x="7197" y="4596"/>
                  </a:cubicBezTo>
                  <a:cubicBezTo>
                    <a:pt x="7197" y="4614"/>
                    <a:pt x="7220" y="4633"/>
                    <a:pt x="7220" y="4633"/>
                  </a:cubicBezTo>
                  <a:cubicBezTo>
                    <a:pt x="7220" y="4633"/>
                    <a:pt x="7220" y="4633"/>
                    <a:pt x="7220" y="4614"/>
                  </a:cubicBezTo>
                  <a:cubicBezTo>
                    <a:pt x="7197" y="4596"/>
                    <a:pt x="7220" y="4596"/>
                    <a:pt x="7197" y="4557"/>
                  </a:cubicBezTo>
                  <a:lnTo>
                    <a:pt x="7220" y="4577"/>
                  </a:lnTo>
                  <a:cubicBezTo>
                    <a:pt x="7220" y="4577"/>
                    <a:pt x="7220" y="4596"/>
                    <a:pt x="7220" y="4596"/>
                  </a:cubicBezTo>
                  <a:cubicBezTo>
                    <a:pt x="7224" y="4599"/>
                    <a:pt x="7225" y="4601"/>
                    <a:pt x="7227" y="4601"/>
                  </a:cubicBezTo>
                  <a:cubicBezTo>
                    <a:pt x="7233" y="4601"/>
                    <a:pt x="7220" y="4577"/>
                    <a:pt x="7220" y="4577"/>
                  </a:cubicBezTo>
                  <a:cubicBezTo>
                    <a:pt x="7220" y="4577"/>
                    <a:pt x="7220" y="4577"/>
                    <a:pt x="7242" y="4596"/>
                  </a:cubicBezTo>
                  <a:cubicBezTo>
                    <a:pt x="7242" y="4585"/>
                    <a:pt x="7242" y="4577"/>
                    <a:pt x="7242" y="4577"/>
                  </a:cubicBezTo>
                  <a:cubicBezTo>
                    <a:pt x="7263" y="4594"/>
                    <a:pt x="7286" y="4633"/>
                    <a:pt x="7286" y="4652"/>
                  </a:cubicBezTo>
                  <a:cubicBezTo>
                    <a:pt x="7286" y="4633"/>
                    <a:pt x="7265" y="4596"/>
                    <a:pt x="7263" y="4596"/>
                  </a:cubicBezTo>
                  <a:cubicBezTo>
                    <a:pt x="7286" y="4633"/>
                    <a:pt x="7286" y="4614"/>
                    <a:pt x="7308" y="4652"/>
                  </a:cubicBezTo>
                  <a:cubicBezTo>
                    <a:pt x="7322" y="4675"/>
                    <a:pt x="7327" y="4685"/>
                    <a:pt x="7329" y="4685"/>
                  </a:cubicBezTo>
                  <a:cubicBezTo>
                    <a:pt x="7331" y="4685"/>
                    <a:pt x="7331" y="4680"/>
                    <a:pt x="7331" y="4672"/>
                  </a:cubicBezTo>
                  <a:cubicBezTo>
                    <a:pt x="7331" y="4633"/>
                    <a:pt x="7308" y="4652"/>
                    <a:pt x="7308" y="4633"/>
                  </a:cubicBezTo>
                  <a:cubicBezTo>
                    <a:pt x="7308" y="4615"/>
                    <a:pt x="7288" y="4541"/>
                    <a:pt x="7307" y="4538"/>
                  </a:cubicBezTo>
                  <a:cubicBezTo>
                    <a:pt x="7320" y="4560"/>
                    <a:pt x="7333" y="4580"/>
                    <a:pt x="7344" y="4580"/>
                  </a:cubicBezTo>
                  <a:cubicBezTo>
                    <a:pt x="7348" y="4580"/>
                    <a:pt x="7350" y="4578"/>
                    <a:pt x="7354" y="4577"/>
                  </a:cubicBezTo>
                  <a:cubicBezTo>
                    <a:pt x="7331" y="4557"/>
                    <a:pt x="7331" y="4557"/>
                    <a:pt x="7308" y="4518"/>
                  </a:cubicBezTo>
                  <a:lnTo>
                    <a:pt x="7331" y="4518"/>
                  </a:lnTo>
                  <a:cubicBezTo>
                    <a:pt x="7331" y="4518"/>
                    <a:pt x="7339" y="4536"/>
                    <a:pt x="7340" y="4546"/>
                  </a:cubicBezTo>
                  <a:lnTo>
                    <a:pt x="7331" y="4538"/>
                  </a:lnTo>
                  <a:cubicBezTo>
                    <a:pt x="7337" y="4548"/>
                    <a:pt x="7340" y="4551"/>
                    <a:pt x="7340" y="4551"/>
                  </a:cubicBezTo>
                  <a:cubicBezTo>
                    <a:pt x="7342" y="4551"/>
                    <a:pt x="7342" y="4549"/>
                    <a:pt x="7340" y="4546"/>
                  </a:cubicBezTo>
                  <a:lnTo>
                    <a:pt x="7354" y="4557"/>
                  </a:lnTo>
                  <a:cubicBezTo>
                    <a:pt x="7354" y="4538"/>
                    <a:pt x="7354" y="4538"/>
                    <a:pt x="7354" y="4518"/>
                  </a:cubicBezTo>
                  <a:cubicBezTo>
                    <a:pt x="7354" y="4512"/>
                    <a:pt x="7356" y="4510"/>
                    <a:pt x="7359" y="4510"/>
                  </a:cubicBezTo>
                  <a:cubicBezTo>
                    <a:pt x="7365" y="4510"/>
                    <a:pt x="7376" y="4523"/>
                    <a:pt x="7376" y="4536"/>
                  </a:cubicBezTo>
                  <a:cubicBezTo>
                    <a:pt x="7376" y="4517"/>
                    <a:pt x="7354" y="4499"/>
                    <a:pt x="7354" y="4480"/>
                  </a:cubicBezTo>
                  <a:cubicBezTo>
                    <a:pt x="7376" y="4538"/>
                    <a:pt x="7376" y="4499"/>
                    <a:pt x="7399" y="4538"/>
                  </a:cubicBezTo>
                  <a:cubicBezTo>
                    <a:pt x="7399" y="4538"/>
                    <a:pt x="7399" y="4538"/>
                    <a:pt x="7399" y="4518"/>
                  </a:cubicBezTo>
                  <a:lnTo>
                    <a:pt x="7422" y="4557"/>
                  </a:lnTo>
                  <a:cubicBezTo>
                    <a:pt x="7399" y="4499"/>
                    <a:pt x="7399" y="4499"/>
                    <a:pt x="7399" y="4499"/>
                  </a:cubicBezTo>
                  <a:cubicBezTo>
                    <a:pt x="7422" y="4528"/>
                    <a:pt x="7427" y="4528"/>
                    <a:pt x="7429" y="4528"/>
                  </a:cubicBezTo>
                  <a:cubicBezTo>
                    <a:pt x="7433" y="4528"/>
                    <a:pt x="7433" y="4528"/>
                    <a:pt x="7444" y="4557"/>
                  </a:cubicBezTo>
                  <a:cubicBezTo>
                    <a:pt x="7422" y="4499"/>
                    <a:pt x="7444" y="4538"/>
                    <a:pt x="7444" y="4480"/>
                  </a:cubicBezTo>
                  <a:cubicBezTo>
                    <a:pt x="7444" y="4480"/>
                    <a:pt x="7467" y="4538"/>
                    <a:pt x="7467" y="4538"/>
                  </a:cubicBezTo>
                  <a:lnTo>
                    <a:pt x="7467" y="4518"/>
                  </a:lnTo>
                  <a:cubicBezTo>
                    <a:pt x="7467" y="4557"/>
                    <a:pt x="7489" y="4557"/>
                    <a:pt x="7489" y="4557"/>
                  </a:cubicBezTo>
                  <a:lnTo>
                    <a:pt x="7489" y="4538"/>
                  </a:lnTo>
                  <a:cubicBezTo>
                    <a:pt x="7489" y="4518"/>
                    <a:pt x="7489" y="4518"/>
                    <a:pt x="7489" y="4499"/>
                  </a:cubicBezTo>
                  <a:cubicBezTo>
                    <a:pt x="7478" y="4480"/>
                    <a:pt x="7478" y="4480"/>
                    <a:pt x="7480" y="4480"/>
                  </a:cubicBezTo>
                  <a:cubicBezTo>
                    <a:pt x="7484" y="4480"/>
                    <a:pt x="7489" y="4480"/>
                    <a:pt x="7489" y="4460"/>
                  </a:cubicBezTo>
                  <a:cubicBezTo>
                    <a:pt x="7489" y="4480"/>
                    <a:pt x="7489" y="4480"/>
                    <a:pt x="7489" y="4499"/>
                  </a:cubicBezTo>
                  <a:cubicBezTo>
                    <a:pt x="7489" y="4499"/>
                    <a:pt x="7510" y="4518"/>
                    <a:pt x="7510" y="4538"/>
                  </a:cubicBezTo>
                  <a:cubicBezTo>
                    <a:pt x="7510" y="4518"/>
                    <a:pt x="7489" y="4441"/>
                    <a:pt x="7489" y="4422"/>
                  </a:cubicBezTo>
                  <a:cubicBezTo>
                    <a:pt x="7467" y="4402"/>
                    <a:pt x="7467" y="4402"/>
                    <a:pt x="7489" y="4402"/>
                  </a:cubicBezTo>
                  <a:cubicBezTo>
                    <a:pt x="7489" y="4399"/>
                    <a:pt x="7489" y="4397"/>
                    <a:pt x="7489" y="4397"/>
                  </a:cubicBezTo>
                  <a:cubicBezTo>
                    <a:pt x="7489" y="4397"/>
                    <a:pt x="7493" y="4422"/>
                    <a:pt x="7510" y="4422"/>
                  </a:cubicBezTo>
                  <a:cubicBezTo>
                    <a:pt x="7510" y="4422"/>
                    <a:pt x="7533" y="4499"/>
                    <a:pt x="7533" y="4499"/>
                  </a:cubicBezTo>
                  <a:cubicBezTo>
                    <a:pt x="7533" y="4499"/>
                    <a:pt x="7533" y="4509"/>
                    <a:pt x="7533" y="4518"/>
                  </a:cubicBezTo>
                  <a:cubicBezTo>
                    <a:pt x="7552" y="4518"/>
                    <a:pt x="7540" y="4494"/>
                    <a:pt x="7548" y="4494"/>
                  </a:cubicBezTo>
                  <a:cubicBezTo>
                    <a:pt x="7548" y="4494"/>
                    <a:pt x="7552" y="4496"/>
                    <a:pt x="7555" y="4499"/>
                  </a:cubicBezTo>
                  <a:cubicBezTo>
                    <a:pt x="7529" y="4464"/>
                    <a:pt x="7535" y="4457"/>
                    <a:pt x="7539" y="4449"/>
                  </a:cubicBezTo>
                  <a:cubicBezTo>
                    <a:pt x="7544" y="4464"/>
                    <a:pt x="7555" y="4472"/>
                    <a:pt x="7555" y="4499"/>
                  </a:cubicBezTo>
                  <a:cubicBezTo>
                    <a:pt x="7555" y="4480"/>
                    <a:pt x="7555" y="4460"/>
                    <a:pt x="7555" y="4441"/>
                  </a:cubicBezTo>
                  <a:cubicBezTo>
                    <a:pt x="7555" y="4441"/>
                    <a:pt x="7555" y="4456"/>
                    <a:pt x="7569" y="4472"/>
                  </a:cubicBezTo>
                  <a:cubicBezTo>
                    <a:pt x="7571" y="4468"/>
                    <a:pt x="7574" y="4465"/>
                    <a:pt x="7578" y="4460"/>
                  </a:cubicBezTo>
                  <a:cubicBezTo>
                    <a:pt x="7578" y="4460"/>
                    <a:pt x="7578" y="4460"/>
                    <a:pt x="7578" y="4480"/>
                  </a:cubicBezTo>
                  <a:cubicBezTo>
                    <a:pt x="7578" y="4499"/>
                    <a:pt x="7601" y="4538"/>
                    <a:pt x="7601" y="4538"/>
                  </a:cubicBezTo>
                  <a:cubicBezTo>
                    <a:pt x="7601" y="4538"/>
                    <a:pt x="7601" y="4518"/>
                    <a:pt x="7601" y="4499"/>
                  </a:cubicBezTo>
                  <a:cubicBezTo>
                    <a:pt x="7601" y="4480"/>
                    <a:pt x="7578" y="4460"/>
                    <a:pt x="7578" y="4441"/>
                  </a:cubicBezTo>
                  <a:lnTo>
                    <a:pt x="7578" y="4422"/>
                  </a:lnTo>
                  <a:cubicBezTo>
                    <a:pt x="7578" y="4422"/>
                    <a:pt x="7578" y="4422"/>
                    <a:pt x="7578" y="4422"/>
                  </a:cubicBezTo>
                  <a:cubicBezTo>
                    <a:pt x="7578" y="4422"/>
                    <a:pt x="7578" y="4439"/>
                    <a:pt x="7599" y="4441"/>
                  </a:cubicBezTo>
                  <a:cubicBezTo>
                    <a:pt x="7595" y="4436"/>
                    <a:pt x="7589" y="4431"/>
                    <a:pt x="7580" y="4423"/>
                  </a:cubicBezTo>
                  <a:lnTo>
                    <a:pt x="7601" y="4441"/>
                  </a:lnTo>
                  <a:cubicBezTo>
                    <a:pt x="7623" y="4441"/>
                    <a:pt x="7623" y="4441"/>
                    <a:pt x="7646" y="4460"/>
                  </a:cubicBezTo>
                  <a:cubicBezTo>
                    <a:pt x="7646" y="4441"/>
                    <a:pt x="7623" y="4460"/>
                    <a:pt x="7623" y="4422"/>
                  </a:cubicBezTo>
                  <a:cubicBezTo>
                    <a:pt x="7633" y="4447"/>
                    <a:pt x="7642" y="4454"/>
                    <a:pt x="7650" y="4454"/>
                  </a:cubicBezTo>
                  <a:cubicBezTo>
                    <a:pt x="7661" y="4454"/>
                    <a:pt x="7669" y="4441"/>
                    <a:pt x="7669" y="4441"/>
                  </a:cubicBezTo>
                  <a:cubicBezTo>
                    <a:pt x="7646" y="4385"/>
                    <a:pt x="7669" y="4422"/>
                    <a:pt x="7669" y="4365"/>
                  </a:cubicBezTo>
                  <a:cubicBezTo>
                    <a:pt x="7669" y="4385"/>
                    <a:pt x="7691" y="4402"/>
                    <a:pt x="7669" y="4441"/>
                  </a:cubicBezTo>
                  <a:lnTo>
                    <a:pt x="7691" y="4422"/>
                  </a:lnTo>
                  <a:cubicBezTo>
                    <a:pt x="7691" y="4460"/>
                    <a:pt x="7669" y="4441"/>
                    <a:pt x="7691" y="4499"/>
                  </a:cubicBezTo>
                  <a:cubicBezTo>
                    <a:pt x="7710" y="4483"/>
                    <a:pt x="7697" y="4438"/>
                    <a:pt x="7706" y="4438"/>
                  </a:cubicBezTo>
                  <a:cubicBezTo>
                    <a:pt x="7708" y="4438"/>
                    <a:pt x="7710" y="4439"/>
                    <a:pt x="7714" y="4441"/>
                  </a:cubicBezTo>
                  <a:cubicBezTo>
                    <a:pt x="7714" y="4452"/>
                    <a:pt x="7714" y="4456"/>
                    <a:pt x="7714" y="4456"/>
                  </a:cubicBezTo>
                  <a:cubicBezTo>
                    <a:pt x="7714" y="4459"/>
                    <a:pt x="7714" y="4467"/>
                    <a:pt x="7714" y="4480"/>
                  </a:cubicBezTo>
                  <a:lnTo>
                    <a:pt x="7714" y="4499"/>
                  </a:lnTo>
                  <a:cubicBezTo>
                    <a:pt x="7737" y="4499"/>
                    <a:pt x="7714" y="4441"/>
                    <a:pt x="7714" y="4422"/>
                  </a:cubicBezTo>
                  <a:cubicBezTo>
                    <a:pt x="7714" y="4418"/>
                    <a:pt x="7714" y="4417"/>
                    <a:pt x="7716" y="4417"/>
                  </a:cubicBezTo>
                  <a:cubicBezTo>
                    <a:pt x="7716" y="4417"/>
                    <a:pt x="7716" y="4417"/>
                    <a:pt x="7716" y="4417"/>
                  </a:cubicBezTo>
                  <a:cubicBezTo>
                    <a:pt x="7714" y="4412"/>
                    <a:pt x="7714" y="4407"/>
                    <a:pt x="7714" y="4402"/>
                  </a:cubicBezTo>
                  <a:cubicBezTo>
                    <a:pt x="7720" y="4415"/>
                    <a:pt x="7725" y="4420"/>
                    <a:pt x="7729" y="4420"/>
                  </a:cubicBezTo>
                  <a:cubicBezTo>
                    <a:pt x="7737" y="4420"/>
                    <a:pt x="7737" y="4397"/>
                    <a:pt x="7737" y="4385"/>
                  </a:cubicBezTo>
                  <a:cubicBezTo>
                    <a:pt x="7725" y="4365"/>
                    <a:pt x="7720" y="4365"/>
                    <a:pt x="7714" y="4365"/>
                  </a:cubicBezTo>
                  <a:cubicBezTo>
                    <a:pt x="7708" y="4365"/>
                    <a:pt x="7703" y="4365"/>
                    <a:pt x="7691" y="4346"/>
                  </a:cubicBezTo>
                  <a:cubicBezTo>
                    <a:pt x="7691" y="4346"/>
                    <a:pt x="7712" y="4385"/>
                    <a:pt x="7691" y="4385"/>
                  </a:cubicBezTo>
                  <a:cubicBezTo>
                    <a:pt x="7691" y="4375"/>
                    <a:pt x="7691" y="4370"/>
                    <a:pt x="7691" y="4365"/>
                  </a:cubicBezTo>
                  <a:cubicBezTo>
                    <a:pt x="7669" y="4346"/>
                    <a:pt x="7669" y="4307"/>
                    <a:pt x="7669" y="4307"/>
                  </a:cubicBezTo>
                  <a:lnTo>
                    <a:pt x="7669" y="4346"/>
                  </a:lnTo>
                  <a:cubicBezTo>
                    <a:pt x="7669" y="4307"/>
                    <a:pt x="7646" y="4288"/>
                    <a:pt x="7646" y="4288"/>
                  </a:cubicBezTo>
                  <a:cubicBezTo>
                    <a:pt x="7640" y="4273"/>
                    <a:pt x="7637" y="4267"/>
                    <a:pt x="7637" y="4267"/>
                  </a:cubicBezTo>
                  <a:cubicBezTo>
                    <a:pt x="7633" y="4267"/>
                    <a:pt x="7646" y="4317"/>
                    <a:pt x="7646" y="4346"/>
                  </a:cubicBezTo>
                  <a:cubicBezTo>
                    <a:pt x="7623" y="4326"/>
                    <a:pt x="7623" y="4307"/>
                    <a:pt x="7623" y="4307"/>
                  </a:cubicBezTo>
                  <a:lnTo>
                    <a:pt x="7601" y="4307"/>
                  </a:lnTo>
                  <a:cubicBezTo>
                    <a:pt x="7601" y="4301"/>
                    <a:pt x="7601" y="4294"/>
                    <a:pt x="7601" y="4288"/>
                  </a:cubicBezTo>
                  <a:cubicBezTo>
                    <a:pt x="7601" y="4268"/>
                    <a:pt x="7578" y="4268"/>
                    <a:pt x="7578" y="4249"/>
                  </a:cubicBezTo>
                  <a:lnTo>
                    <a:pt x="7578" y="4230"/>
                  </a:lnTo>
                  <a:cubicBezTo>
                    <a:pt x="7563" y="4230"/>
                    <a:pt x="7569" y="4264"/>
                    <a:pt x="7567" y="4264"/>
                  </a:cubicBezTo>
                  <a:cubicBezTo>
                    <a:pt x="7567" y="4264"/>
                    <a:pt x="7563" y="4255"/>
                    <a:pt x="7555" y="4230"/>
                  </a:cubicBezTo>
                  <a:cubicBezTo>
                    <a:pt x="7533" y="4268"/>
                    <a:pt x="7533" y="4249"/>
                    <a:pt x="7533" y="4288"/>
                  </a:cubicBezTo>
                  <a:cubicBezTo>
                    <a:pt x="7533" y="4249"/>
                    <a:pt x="7510" y="4249"/>
                    <a:pt x="7510" y="4230"/>
                  </a:cubicBezTo>
                  <a:cubicBezTo>
                    <a:pt x="7506" y="4226"/>
                    <a:pt x="7505" y="4225"/>
                    <a:pt x="7503" y="4225"/>
                  </a:cubicBezTo>
                  <a:cubicBezTo>
                    <a:pt x="7497" y="4225"/>
                    <a:pt x="7510" y="4249"/>
                    <a:pt x="7510" y="4249"/>
                  </a:cubicBezTo>
                  <a:cubicBezTo>
                    <a:pt x="7489" y="4249"/>
                    <a:pt x="7489" y="4210"/>
                    <a:pt x="7489" y="4191"/>
                  </a:cubicBezTo>
                  <a:lnTo>
                    <a:pt x="7489" y="4230"/>
                  </a:lnTo>
                  <a:cubicBezTo>
                    <a:pt x="7467" y="4210"/>
                    <a:pt x="7467" y="4191"/>
                    <a:pt x="7467" y="4191"/>
                  </a:cubicBezTo>
                  <a:cubicBezTo>
                    <a:pt x="7467" y="4210"/>
                    <a:pt x="7467" y="4210"/>
                    <a:pt x="7467" y="4230"/>
                  </a:cubicBezTo>
                  <a:cubicBezTo>
                    <a:pt x="7444" y="4210"/>
                    <a:pt x="7444" y="4210"/>
                    <a:pt x="7444" y="4191"/>
                  </a:cubicBezTo>
                  <a:cubicBezTo>
                    <a:pt x="7444" y="4191"/>
                    <a:pt x="7444" y="4191"/>
                    <a:pt x="7427" y="4205"/>
                  </a:cubicBezTo>
                  <a:cubicBezTo>
                    <a:pt x="7423" y="4197"/>
                    <a:pt x="7422" y="4191"/>
                    <a:pt x="7422" y="4191"/>
                  </a:cubicBezTo>
                  <a:lnTo>
                    <a:pt x="7422" y="4210"/>
                  </a:lnTo>
                  <a:cubicBezTo>
                    <a:pt x="7416" y="4202"/>
                    <a:pt x="7414" y="4201"/>
                    <a:pt x="7412" y="4201"/>
                  </a:cubicBezTo>
                  <a:cubicBezTo>
                    <a:pt x="7406" y="4201"/>
                    <a:pt x="7414" y="4233"/>
                    <a:pt x="7405" y="4233"/>
                  </a:cubicBezTo>
                  <a:cubicBezTo>
                    <a:pt x="7403" y="4233"/>
                    <a:pt x="7401" y="4233"/>
                    <a:pt x="7399" y="4230"/>
                  </a:cubicBezTo>
                  <a:cubicBezTo>
                    <a:pt x="7399" y="4218"/>
                    <a:pt x="7391" y="4207"/>
                    <a:pt x="7390" y="4201"/>
                  </a:cubicBezTo>
                  <a:cubicBezTo>
                    <a:pt x="7376" y="4212"/>
                    <a:pt x="7376" y="4213"/>
                    <a:pt x="7376" y="4230"/>
                  </a:cubicBezTo>
                  <a:cubicBezTo>
                    <a:pt x="7354" y="4191"/>
                    <a:pt x="7354" y="4191"/>
                    <a:pt x="7331" y="4173"/>
                  </a:cubicBezTo>
                  <a:cubicBezTo>
                    <a:pt x="7331" y="4173"/>
                    <a:pt x="7331" y="4173"/>
                    <a:pt x="7331" y="4210"/>
                  </a:cubicBezTo>
                  <a:cubicBezTo>
                    <a:pt x="7331" y="4201"/>
                    <a:pt x="7325" y="4201"/>
                    <a:pt x="7320" y="4201"/>
                  </a:cubicBezTo>
                  <a:cubicBezTo>
                    <a:pt x="7314" y="4201"/>
                    <a:pt x="7308" y="4201"/>
                    <a:pt x="7308" y="4191"/>
                  </a:cubicBezTo>
                  <a:lnTo>
                    <a:pt x="7308" y="4210"/>
                  </a:lnTo>
                  <a:cubicBezTo>
                    <a:pt x="7305" y="4202"/>
                    <a:pt x="7301" y="4201"/>
                    <a:pt x="7299" y="4201"/>
                  </a:cubicBezTo>
                  <a:cubicBezTo>
                    <a:pt x="7295" y="4201"/>
                    <a:pt x="7297" y="4222"/>
                    <a:pt x="7284" y="4222"/>
                  </a:cubicBezTo>
                  <a:cubicBezTo>
                    <a:pt x="7280" y="4222"/>
                    <a:pt x="7274" y="4218"/>
                    <a:pt x="7263" y="4210"/>
                  </a:cubicBezTo>
                  <a:cubicBezTo>
                    <a:pt x="7263" y="4210"/>
                    <a:pt x="7263" y="4191"/>
                    <a:pt x="7263" y="4173"/>
                  </a:cubicBezTo>
                  <a:lnTo>
                    <a:pt x="7242" y="4191"/>
                  </a:lnTo>
                  <a:cubicBezTo>
                    <a:pt x="7242" y="4199"/>
                    <a:pt x="7242" y="4205"/>
                    <a:pt x="7242" y="4210"/>
                  </a:cubicBezTo>
                  <a:cubicBezTo>
                    <a:pt x="7242" y="4197"/>
                    <a:pt x="7242" y="4193"/>
                    <a:pt x="7241" y="4193"/>
                  </a:cubicBezTo>
                  <a:cubicBezTo>
                    <a:pt x="7239" y="4193"/>
                    <a:pt x="7237" y="4197"/>
                    <a:pt x="7231" y="4197"/>
                  </a:cubicBezTo>
                  <a:cubicBezTo>
                    <a:pt x="7227" y="4197"/>
                    <a:pt x="7224" y="4196"/>
                    <a:pt x="7220" y="4191"/>
                  </a:cubicBezTo>
                  <a:cubicBezTo>
                    <a:pt x="7220" y="4199"/>
                    <a:pt x="7220" y="4205"/>
                    <a:pt x="7220" y="4210"/>
                  </a:cubicBezTo>
                  <a:lnTo>
                    <a:pt x="7197" y="4210"/>
                  </a:lnTo>
                  <a:cubicBezTo>
                    <a:pt x="7197" y="4210"/>
                    <a:pt x="7175" y="4191"/>
                    <a:pt x="7175" y="4191"/>
                  </a:cubicBezTo>
                  <a:lnTo>
                    <a:pt x="7152" y="4191"/>
                  </a:lnTo>
                  <a:cubicBezTo>
                    <a:pt x="7152" y="4173"/>
                    <a:pt x="7129" y="4134"/>
                    <a:pt x="7152" y="4134"/>
                  </a:cubicBezTo>
                  <a:cubicBezTo>
                    <a:pt x="7175" y="4173"/>
                    <a:pt x="7152" y="4173"/>
                    <a:pt x="7152" y="4173"/>
                  </a:cubicBezTo>
                  <a:cubicBezTo>
                    <a:pt x="7159" y="4180"/>
                    <a:pt x="7165" y="4181"/>
                    <a:pt x="7167" y="4181"/>
                  </a:cubicBezTo>
                  <a:cubicBezTo>
                    <a:pt x="7175" y="4181"/>
                    <a:pt x="7175" y="4173"/>
                    <a:pt x="7175" y="4173"/>
                  </a:cubicBezTo>
                  <a:cubicBezTo>
                    <a:pt x="7186" y="4183"/>
                    <a:pt x="7186" y="4183"/>
                    <a:pt x="7186" y="4183"/>
                  </a:cubicBezTo>
                  <a:cubicBezTo>
                    <a:pt x="7186" y="4183"/>
                    <a:pt x="7186" y="4183"/>
                    <a:pt x="7197" y="4191"/>
                  </a:cubicBezTo>
                  <a:cubicBezTo>
                    <a:pt x="7188" y="4178"/>
                    <a:pt x="7190" y="4173"/>
                    <a:pt x="7193" y="4173"/>
                  </a:cubicBezTo>
                  <a:cubicBezTo>
                    <a:pt x="7199" y="4173"/>
                    <a:pt x="7208" y="4178"/>
                    <a:pt x="7214" y="4178"/>
                  </a:cubicBezTo>
                  <a:cubicBezTo>
                    <a:pt x="7216" y="4178"/>
                    <a:pt x="7220" y="4176"/>
                    <a:pt x="7220" y="4173"/>
                  </a:cubicBezTo>
                  <a:cubicBezTo>
                    <a:pt x="7220" y="4154"/>
                    <a:pt x="7197" y="4115"/>
                    <a:pt x="7175" y="4076"/>
                  </a:cubicBezTo>
                  <a:cubicBezTo>
                    <a:pt x="7175" y="4076"/>
                    <a:pt x="7197" y="4096"/>
                    <a:pt x="7197" y="4096"/>
                  </a:cubicBezTo>
                  <a:cubicBezTo>
                    <a:pt x="7175" y="4096"/>
                    <a:pt x="7197" y="4096"/>
                    <a:pt x="7197" y="4115"/>
                  </a:cubicBezTo>
                  <a:cubicBezTo>
                    <a:pt x="7197" y="4112"/>
                    <a:pt x="7199" y="4110"/>
                    <a:pt x="7201" y="4110"/>
                  </a:cubicBezTo>
                  <a:cubicBezTo>
                    <a:pt x="7212" y="4110"/>
                    <a:pt x="7242" y="4138"/>
                    <a:pt x="7242" y="4154"/>
                  </a:cubicBezTo>
                  <a:cubicBezTo>
                    <a:pt x="7242" y="4134"/>
                    <a:pt x="7242" y="4134"/>
                    <a:pt x="7220" y="4115"/>
                  </a:cubicBezTo>
                  <a:lnTo>
                    <a:pt x="7242" y="4115"/>
                  </a:lnTo>
                  <a:cubicBezTo>
                    <a:pt x="7220" y="4096"/>
                    <a:pt x="7220" y="4096"/>
                    <a:pt x="7220" y="4076"/>
                  </a:cubicBezTo>
                  <a:cubicBezTo>
                    <a:pt x="7242" y="4076"/>
                    <a:pt x="7242" y="4096"/>
                    <a:pt x="7242" y="4096"/>
                  </a:cubicBezTo>
                  <a:cubicBezTo>
                    <a:pt x="7248" y="4101"/>
                    <a:pt x="7254" y="4104"/>
                    <a:pt x="7256" y="4104"/>
                  </a:cubicBezTo>
                  <a:cubicBezTo>
                    <a:pt x="7261" y="4104"/>
                    <a:pt x="7258" y="4089"/>
                    <a:pt x="7242" y="4076"/>
                  </a:cubicBezTo>
                  <a:cubicBezTo>
                    <a:pt x="7220" y="4076"/>
                    <a:pt x="7242" y="4057"/>
                    <a:pt x="7220" y="4038"/>
                  </a:cubicBezTo>
                  <a:lnTo>
                    <a:pt x="7242" y="4038"/>
                  </a:lnTo>
                  <a:cubicBezTo>
                    <a:pt x="7242" y="4038"/>
                    <a:pt x="7242" y="4057"/>
                    <a:pt x="7242" y="4057"/>
                  </a:cubicBezTo>
                  <a:cubicBezTo>
                    <a:pt x="7246" y="4062"/>
                    <a:pt x="7248" y="4062"/>
                    <a:pt x="7250" y="4062"/>
                  </a:cubicBezTo>
                  <a:cubicBezTo>
                    <a:pt x="7256" y="4062"/>
                    <a:pt x="7242" y="4038"/>
                    <a:pt x="7242" y="4038"/>
                  </a:cubicBezTo>
                  <a:cubicBezTo>
                    <a:pt x="7242" y="4038"/>
                    <a:pt x="7263" y="4038"/>
                    <a:pt x="7263" y="4057"/>
                  </a:cubicBezTo>
                  <a:cubicBezTo>
                    <a:pt x="7263" y="4051"/>
                    <a:pt x="7263" y="4049"/>
                    <a:pt x="7265" y="4049"/>
                  </a:cubicBezTo>
                  <a:cubicBezTo>
                    <a:pt x="7267" y="4049"/>
                    <a:pt x="7271" y="4057"/>
                    <a:pt x="7286" y="4057"/>
                  </a:cubicBezTo>
                  <a:cubicBezTo>
                    <a:pt x="7286" y="4057"/>
                    <a:pt x="7263" y="4038"/>
                    <a:pt x="7263" y="4038"/>
                  </a:cubicBezTo>
                  <a:lnTo>
                    <a:pt x="7286" y="4018"/>
                  </a:lnTo>
                  <a:cubicBezTo>
                    <a:pt x="7286" y="4038"/>
                    <a:pt x="7331" y="4096"/>
                    <a:pt x="7331" y="4096"/>
                  </a:cubicBezTo>
                  <a:cubicBezTo>
                    <a:pt x="7331" y="4076"/>
                    <a:pt x="7286" y="4038"/>
                    <a:pt x="7308" y="4038"/>
                  </a:cubicBezTo>
                  <a:cubicBezTo>
                    <a:pt x="7331" y="4076"/>
                    <a:pt x="7331" y="4057"/>
                    <a:pt x="7354" y="4096"/>
                  </a:cubicBezTo>
                  <a:cubicBezTo>
                    <a:pt x="7365" y="4105"/>
                    <a:pt x="7376" y="4110"/>
                    <a:pt x="7384" y="4110"/>
                  </a:cubicBezTo>
                  <a:cubicBezTo>
                    <a:pt x="7393" y="4110"/>
                    <a:pt x="7399" y="4105"/>
                    <a:pt x="7399" y="4096"/>
                  </a:cubicBezTo>
                  <a:cubicBezTo>
                    <a:pt x="7376" y="4076"/>
                    <a:pt x="7376" y="4096"/>
                    <a:pt x="7354" y="4057"/>
                  </a:cubicBezTo>
                  <a:cubicBezTo>
                    <a:pt x="7354" y="4038"/>
                    <a:pt x="7308" y="3981"/>
                    <a:pt x="7331" y="3981"/>
                  </a:cubicBezTo>
                  <a:lnTo>
                    <a:pt x="7308" y="3981"/>
                  </a:lnTo>
                  <a:cubicBezTo>
                    <a:pt x="7308" y="3962"/>
                    <a:pt x="7308" y="3962"/>
                    <a:pt x="7308" y="3942"/>
                  </a:cubicBezTo>
                  <a:cubicBezTo>
                    <a:pt x="7329" y="3959"/>
                    <a:pt x="7365" y="4004"/>
                    <a:pt x="7374" y="4004"/>
                  </a:cubicBezTo>
                  <a:cubicBezTo>
                    <a:pt x="7376" y="4004"/>
                    <a:pt x="7376" y="4002"/>
                    <a:pt x="7376" y="3999"/>
                  </a:cubicBezTo>
                  <a:cubicBezTo>
                    <a:pt x="7376" y="3981"/>
                    <a:pt x="7354" y="3981"/>
                    <a:pt x="7331" y="3942"/>
                  </a:cubicBezTo>
                  <a:lnTo>
                    <a:pt x="7354" y="3942"/>
                  </a:lnTo>
                  <a:cubicBezTo>
                    <a:pt x="7354" y="3942"/>
                    <a:pt x="7374" y="3959"/>
                    <a:pt x="7380" y="3959"/>
                  </a:cubicBezTo>
                  <a:cubicBezTo>
                    <a:pt x="7384" y="3959"/>
                    <a:pt x="7384" y="3955"/>
                    <a:pt x="7376" y="3942"/>
                  </a:cubicBezTo>
                  <a:lnTo>
                    <a:pt x="7399" y="3962"/>
                  </a:lnTo>
                  <a:cubicBezTo>
                    <a:pt x="7376" y="3942"/>
                    <a:pt x="7399" y="3942"/>
                    <a:pt x="7376" y="3942"/>
                  </a:cubicBezTo>
                  <a:cubicBezTo>
                    <a:pt x="7376" y="3926"/>
                    <a:pt x="7380" y="3920"/>
                    <a:pt x="7386" y="3920"/>
                  </a:cubicBezTo>
                  <a:cubicBezTo>
                    <a:pt x="7395" y="3920"/>
                    <a:pt x="7408" y="3931"/>
                    <a:pt x="7422" y="3942"/>
                  </a:cubicBezTo>
                  <a:cubicBezTo>
                    <a:pt x="7399" y="3923"/>
                    <a:pt x="7376" y="3904"/>
                    <a:pt x="7376" y="3884"/>
                  </a:cubicBezTo>
                  <a:cubicBezTo>
                    <a:pt x="7399" y="3913"/>
                    <a:pt x="7405" y="3918"/>
                    <a:pt x="7406" y="3918"/>
                  </a:cubicBezTo>
                  <a:cubicBezTo>
                    <a:pt x="7408" y="3918"/>
                    <a:pt x="7408" y="3917"/>
                    <a:pt x="7410" y="3917"/>
                  </a:cubicBezTo>
                  <a:cubicBezTo>
                    <a:pt x="7412" y="3917"/>
                    <a:pt x="7416" y="3918"/>
                    <a:pt x="7422" y="3923"/>
                  </a:cubicBezTo>
                  <a:lnTo>
                    <a:pt x="7467" y="3942"/>
                  </a:lnTo>
                  <a:cubicBezTo>
                    <a:pt x="7422" y="3904"/>
                    <a:pt x="7444" y="3904"/>
                    <a:pt x="7444" y="3884"/>
                  </a:cubicBezTo>
                  <a:cubicBezTo>
                    <a:pt x="7461" y="3907"/>
                    <a:pt x="7465" y="3912"/>
                    <a:pt x="7465" y="3912"/>
                  </a:cubicBezTo>
                  <a:cubicBezTo>
                    <a:pt x="7467" y="3912"/>
                    <a:pt x="7465" y="3908"/>
                    <a:pt x="7467" y="3908"/>
                  </a:cubicBezTo>
                  <a:cubicBezTo>
                    <a:pt x="7471" y="3908"/>
                    <a:pt x="7474" y="3912"/>
                    <a:pt x="7489" y="3923"/>
                  </a:cubicBezTo>
                  <a:cubicBezTo>
                    <a:pt x="7467" y="3884"/>
                    <a:pt x="7489" y="3904"/>
                    <a:pt x="7467" y="3865"/>
                  </a:cubicBezTo>
                  <a:cubicBezTo>
                    <a:pt x="7467" y="3867"/>
                    <a:pt x="7489" y="3904"/>
                    <a:pt x="7510" y="3904"/>
                  </a:cubicBezTo>
                  <a:lnTo>
                    <a:pt x="7489" y="3904"/>
                  </a:lnTo>
                  <a:cubicBezTo>
                    <a:pt x="7510" y="3904"/>
                    <a:pt x="7533" y="3904"/>
                    <a:pt x="7555" y="3923"/>
                  </a:cubicBezTo>
                  <a:lnTo>
                    <a:pt x="7533" y="3884"/>
                  </a:lnTo>
                  <a:cubicBezTo>
                    <a:pt x="7533" y="3884"/>
                    <a:pt x="7533" y="3865"/>
                    <a:pt x="7510" y="3865"/>
                  </a:cubicBezTo>
                  <a:lnTo>
                    <a:pt x="7533" y="3865"/>
                  </a:lnTo>
                  <a:cubicBezTo>
                    <a:pt x="7489" y="3826"/>
                    <a:pt x="7510" y="3846"/>
                    <a:pt x="7510" y="3826"/>
                  </a:cubicBezTo>
                  <a:cubicBezTo>
                    <a:pt x="7510" y="3826"/>
                    <a:pt x="7533" y="3846"/>
                    <a:pt x="7533" y="3846"/>
                  </a:cubicBezTo>
                  <a:cubicBezTo>
                    <a:pt x="7533" y="3846"/>
                    <a:pt x="7540" y="3852"/>
                    <a:pt x="7546" y="3860"/>
                  </a:cubicBezTo>
                  <a:cubicBezTo>
                    <a:pt x="7533" y="3836"/>
                    <a:pt x="7505" y="3802"/>
                    <a:pt x="7489" y="3787"/>
                  </a:cubicBezTo>
                  <a:cubicBezTo>
                    <a:pt x="7467" y="3787"/>
                    <a:pt x="7467" y="3770"/>
                    <a:pt x="7489" y="3770"/>
                  </a:cubicBezTo>
                  <a:cubicBezTo>
                    <a:pt x="7489" y="3763"/>
                    <a:pt x="7491" y="3760"/>
                    <a:pt x="7495" y="3760"/>
                  </a:cubicBezTo>
                  <a:cubicBezTo>
                    <a:pt x="7501" y="3760"/>
                    <a:pt x="7510" y="3770"/>
                    <a:pt x="7510" y="3770"/>
                  </a:cubicBezTo>
                  <a:cubicBezTo>
                    <a:pt x="7510" y="3787"/>
                    <a:pt x="7555" y="3846"/>
                    <a:pt x="7578" y="3846"/>
                  </a:cubicBezTo>
                  <a:cubicBezTo>
                    <a:pt x="7578" y="3846"/>
                    <a:pt x="7578" y="3865"/>
                    <a:pt x="7601" y="3884"/>
                  </a:cubicBezTo>
                  <a:cubicBezTo>
                    <a:pt x="7601" y="3873"/>
                    <a:pt x="7601" y="3865"/>
                    <a:pt x="7601" y="3865"/>
                  </a:cubicBezTo>
                  <a:cubicBezTo>
                    <a:pt x="7601" y="3865"/>
                    <a:pt x="7586" y="3841"/>
                    <a:pt x="7591" y="3841"/>
                  </a:cubicBezTo>
                  <a:cubicBezTo>
                    <a:pt x="7593" y="3841"/>
                    <a:pt x="7597" y="3842"/>
                    <a:pt x="7601" y="3846"/>
                  </a:cubicBezTo>
                  <a:cubicBezTo>
                    <a:pt x="7533" y="3787"/>
                    <a:pt x="7578" y="3787"/>
                    <a:pt x="7533" y="3770"/>
                  </a:cubicBezTo>
                  <a:cubicBezTo>
                    <a:pt x="7533" y="3760"/>
                    <a:pt x="7533" y="3755"/>
                    <a:pt x="7537" y="3755"/>
                  </a:cubicBezTo>
                  <a:cubicBezTo>
                    <a:pt x="7539" y="3755"/>
                    <a:pt x="7544" y="3760"/>
                    <a:pt x="7555" y="3770"/>
                  </a:cubicBezTo>
                  <a:cubicBezTo>
                    <a:pt x="7567" y="3778"/>
                    <a:pt x="7576" y="3783"/>
                    <a:pt x="7586" y="3789"/>
                  </a:cubicBezTo>
                  <a:cubicBezTo>
                    <a:pt x="7582" y="3787"/>
                    <a:pt x="7578" y="3787"/>
                    <a:pt x="7578" y="3787"/>
                  </a:cubicBezTo>
                  <a:cubicBezTo>
                    <a:pt x="7578" y="3807"/>
                    <a:pt x="7601" y="3807"/>
                    <a:pt x="7601" y="3826"/>
                  </a:cubicBezTo>
                  <a:cubicBezTo>
                    <a:pt x="7601" y="3805"/>
                    <a:pt x="7595" y="3797"/>
                    <a:pt x="7586" y="3789"/>
                  </a:cubicBezTo>
                  <a:cubicBezTo>
                    <a:pt x="7591" y="3791"/>
                    <a:pt x="7601" y="3796"/>
                    <a:pt x="7601" y="3807"/>
                  </a:cubicBezTo>
                  <a:lnTo>
                    <a:pt x="7612" y="3807"/>
                  </a:lnTo>
                  <a:cubicBezTo>
                    <a:pt x="7606" y="3802"/>
                    <a:pt x="7601" y="3797"/>
                    <a:pt x="7601" y="3787"/>
                  </a:cubicBezTo>
                  <a:lnTo>
                    <a:pt x="7616" y="3787"/>
                  </a:lnTo>
                  <a:cubicBezTo>
                    <a:pt x="7606" y="3783"/>
                    <a:pt x="7601" y="3778"/>
                    <a:pt x="7601" y="3770"/>
                  </a:cubicBezTo>
                  <a:lnTo>
                    <a:pt x="7623" y="3770"/>
                  </a:lnTo>
                  <a:lnTo>
                    <a:pt x="7601" y="3750"/>
                  </a:lnTo>
                  <a:cubicBezTo>
                    <a:pt x="7623" y="3750"/>
                    <a:pt x="7623" y="3750"/>
                    <a:pt x="7646" y="3770"/>
                  </a:cubicBezTo>
                  <a:cubicBezTo>
                    <a:pt x="7646" y="3770"/>
                    <a:pt x="7623" y="3750"/>
                    <a:pt x="7623" y="3731"/>
                  </a:cubicBezTo>
                  <a:cubicBezTo>
                    <a:pt x="7623" y="3731"/>
                    <a:pt x="7623" y="3731"/>
                    <a:pt x="7646" y="3750"/>
                  </a:cubicBezTo>
                  <a:cubicBezTo>
                    <a:pt x="7646" y="3750"/>
                    <a:pt x="7669" y="3750"/>
                    <a:pt x="7669" y="3770"/>
                  </a:cubicBezTo>
                  <a:cubicBezTo>
                    <a:pt x="7669" y="3750"/>
                    <a:pt x="7669" y="3750"/>
                    <a:pt x="7646" y="3731"/>
                  </a:cubicBezTo>
                  <a:cubicBezTo>
                    <a:pt x="7669" y="3750"/>
                    <a:pt x="7680" y="3757"/>
                    <a:pt x="7687" y="3757"/>
                  </a:cubicBezTo>
                  <a:cubicBezTo>
                    <a:pt x="7703" y="3757"/>
                    <a:pt x="7699" y="3731"/>
                    <a:pt x="7714" y="3731"/>
                  </a:cubicBezTo>
                  <a:cubicBezTo>
                    <a:pt x="7669" y="3673"/>
                    <a:pt x="7714" y="3712"/>
                    <a:pt x="7669" y="3673"/>
                  </a:cubicBezTo>
                  <a:cubicBezTo>
                    <a:pt x="7691" y="3692"/>
                    <a:pt x="7714" y="3692"/>
                    <a:pt x="7714" y="3712"/>
                  </a:cubicBezTo>
                  <a:cubicBezTo>
                    <a:pt x="7737" y="3731"/>
                    <a:pt x="7714" y="3731"/>
                    <a:pt x="7757" y="3770"/>
                  </a:cubicBezTo>
                  <a:cubicBezTo>
                    <a:pt x="7780" y="3750"/>
                    <a:pt x="7737" y="3712"/>
                    <a:pt x="7757" y="3712"/>
                  </a:cubicBezTo>
                  <a:cubicBezTo>
                    <a:pt x="7767" y="3726"/>
                    <a:pt x="7769" y="3729"/>
                    <a:pt x="7769" y="3729"/>
                  </a:cubicBezTo>
                  <a:cubicBezTo>
                    <a:pt x="7770" y="3729"/>
                    <a:pt x="7769" y="3725"/>
                    <a:pt x="7770" y="3725"/>
                  </a:cubicBezTo>
                  <a:cubicBezTo>
                    <a:pt x="7772" y="3725"/>
                    <a:pt x="7776" y="3726"/>
                    <a:pt x="7780" y="3731"/>
                  </a:cubicBezTo>
                  <a:cubicBezTo>
                    <a:pt x="7780" y="3750"/>
                    <a:pt x="7780" y="3750"/>
                    <a:pt x="7780" y="3750"/>
                  </a:cubicBezTo>
                  <a:lnTo>
                    <a:pt x="7803" y="3750"/>
                  </a:lnTo>
                  <a:cubicBezTo>
                    <a:pt x="7825" y="3750"/>
                    <a:pt x="7757" y="3712"/>
                    <a:pt x="7757" y="3692"/>
                  </a:cubicBezTo>
                  <a:cubicBezTo>
                    <a:pt x="7757" y="3689"/>
                    <a:pt x="7759" y="3687"/>
                    <a:pt x="7761" y="3687"/>
                  </a:cubicBezTo>
                  <a:cubicBezTo>
                    <a:pt x="7761" y="3687"/>
                    <a:pt x="7761" y="3687"/>
                    <a:pt x="7763" y="3687"/>
                  </a:cubicBezTo>
                  <a:cubicBezTo>
                    <a:pt x="7759" y="3683"/>
                    <a:pt x="7757" y="3678"/>
                    <a:pt x="7757" y="3673"/>
                  </a:cubicBezTo>
                  <a:cubicBezTo>
                    <a:pt x="7765" y="3684"/>
                    <a:pt x="7769" y="3689"/>
                    <a:pt x="7769" y="3689"/>
                  </a:cubicBezTo>
                  <a:cubicBezTo>
                    <a:pt x="7769" y="3689"/>
                    <a:pt x="7757" y="3666"/>
                    <a:pt x="7757" y="3654"/>
                  </a:cubicBezTo>
                  <a:cubicBezTo>
                    <a:pt x="7737" y="3644"/>
                    <a:pt x="7731" y="3644"/>
                    <a:pt x="7725" y="3644"/>
                  </a:cubicBezTo>
                  <a:cubicBezTo>
                    <a:pt x="7720" y="3644"/>
                    <a:pt x="7714" y="3644"/>
                    <a:pt x="7691" y="3634"/>
                  </a:cubicBezTo>
                  <a:cubicBezTo>
                    <a:pt x="7691" y="3642"/>
                    <a:pt x="7695" y="3647"/>
                    <a:pt x="7699" y="3652"/>
                  </a:cubicBezTo>
                  <a:cubicBezTo>
                    <a:pt x="7703" y="3649"/>
                    <a:pt x="7703" y="3644"/>
                    <a:pt x="7691" y="3636"/>
                  </a:cubicBezTo>
                  <a:cubicBezTo>
                    <a:pt x="7699" y="3641"/>
                    <a:pt x="7733" y="3673"/>
                    <a:pt x="7714" y="3673"/>
                  </a:cubicBezTo>
                  <a:cubicBezTo>
                    <a:pt x="7714" y="3662"/>
                    <a:pt x="7706" y="3657"/>
                    <a:pt x="7699" y="3652"/>
                  </a:cubicBezTo>
                  <a:cubicBezTo>
                    <a:pt x="7697" y="3654"/>
                    <a:pt x="7691" y="3654"/>
                    <a:pt x="7691" y="3654"/>
                  </a:cubicBezTo>
                  <a:lnTo>
                    <a:pt x="7669" y="3634"/>
                  </a:lnTo>
                  <a:cubicBezTo>
                    <a:pt x="7674" y="3644"/>
                    <a:pt x="7680" y="3654"/>
                    <a:pt x="7691" y="3654"/>
                  </a:cubicBezTo>
                  <a:cubicBezTo>
                    <a:pt x="7669" y="3654"/>
                    <a:pt x="7646" y="3634"/>
                    <a:pt x="7669" y="3634"/>
                  </a:cubicBezTo>
                  <a:cubicBezTo>
                    <a:pt x="7663" y="3624"/>
                    <a:pt x="7657" y="3615"/>
                    <a:pt x="7646" y="3615"/>
                  </a:cubicBezTo>
                  <a:cubicBezTo>
                    <a:pt x="7633" y="3603"/>
                    <a:pt x="7623" y="3595"/>
                    <a:pt x="7623" y="3595"/>
                  </a:cubicBezTo>
                  <a:cubicBezTo>
                    <a:pt x="7612" y="3587"/>
                    <a:pt x="7606" y="3584"/>
                    <a:pt x="7605" y="3584"/>
                  </a:cubicBezTo>
                  <a:cubicBezTo>
                    <a:pt x="7599" y="3584"/>
                    <a:pt x="7629" y="3624"/>
                    <a:pt x="7646" y="3654"/>
                  </a:cubicBezTo>
                  <a:cubicBezTo>
                    <a:pt x="7625" y="3637"/>
                    <a:pt x="7623" y="3634"/>
                    <a:pt x="7623" y="3634"/>
                  </a:cubicBezTo>
                  <a:cubicBezTo>
                    <a:pt x="7646" y="3654"/>
                    <a:pt x="7623" y="3654"/>
                    <a:pt x="7623" y="3654"/>
                  </a:cubicBezTo>
                  <a:cubicBezTo>
                    <a:pt x="7623" y="3654"/>
                    <a:pt x="7623" y="3634"/>
                    <a:pt x="7601" y="3615"/>
                  </a:cubicBezTo>
                  <a:cubicBezTo>
                    <a:pt x="7601" y="3624"/>
                    <a:pt x="7601" y="3629"/>
                    <a:pt x="7599" y="3629"/>
                  </a:cubicBezTo>
                  <a:cubicBezTo>
                    <a:pt x="7595" y="3629"/>
                    <a:pt x="7589" y="3624"/>
                    <a:pt x="7578" y="3615"/>
                  </a:cubicBezTo>
                  <a:cubicBezTo>
                    <a:pt x="7557" y="3597"/>
                    <a:pt x="7535" y="3595"/>
                    <a:pt x="7533" y="3578"/>
                  </a:cubicBezTo>
                  <a:cubicBezTo>
                    <a:pt x="7571" y="3550"/>
                    <a:pt x="7605" y="3532"/>
                    <a:pt x="7623" y="3500"/>
                  </a:cubicBezTo>
                  <a:cubicBezTo>
                    <a:pt x="7623" y="3461"/>
                    <a:pt x="7646" y="3442"/>
                    <a:pt x="7623" y="3423"/>
                  </a:cubicBezTo>
                  <a:cubicBezTo>
                    <a:pt x="7623" y="3420"/>
                    <a:pt x="7625" y="3418"/>
                    <a:pt x="7629" y="3418"/>
                  </a:cubicBezTo>
                  <a:cubicBezTo>
                    <a:pt x="7637" y="3418"/>
                    <a:pt x="7652" y="3429"/>
                    <a:pt x="7652" y="3429"/>
                  </a:cubicBezTo>
                  <a:cubicBezTo>
                    <a:pt x="7652" y="3429"/>
                    <a:pt x="7650" y="3428"/>
                    <a:pt x="7646" y="3423"/>
                  </a:cubicBezTo>
                  <a:cubicBezTo>
                    <a:pt x="7623" y="3403"/>
                    <a:pt x="7623" y="3347"/>
                    <a:pt x="7601" y="3328"/>
                  </a:cubicBezTo>
                  <a:cubicBezTo>
                    <a:pt x="7601" y="3323"/>
                    <a:pt x="7601" y="3321"/>
                    <a:pt x="7601" y="3321"/>
                  </a:cubicBezTo>
                  <a:cubicBezTo>
                    <a:pt x="7601" y="3321"/>
                    <a:pt x="7599" y="3326"/>
                    <a:pt x="7595" y="3326"/>
                  </a:cubicBezTo>
                  <a:cubicBezTo>
                    <a:pt x="7591" y="3326"/>
                    <a:pt x="7588" y="3323"/>
                    <a:pt x="7578" y="3308"/>
                  </a:cubicBezTo>
                  <a:lnTo>
                    <a:pt x="7601" y="3366"/>
                  </a:lnTo>
                  <a:cubicBezTo>
                    <a:pt x="7578" y="3366"/>
                    <a:pt x="7578" y="3347"/>
                    <a:pt x="7555" y="3328"/>
                  </a:cubicBezTo>
                  <a:cubicBezTo>
                    <a:pt x="7555" y="3360"/>
                    <a:pt x="7572" y="3408"/>
                    <a:pt x="7548" y="3408"/>
                  </a:cubicBezTo>
                  <a:cubicBezTo>
                    <a:pt x="7544" y="3408"/>
                    <a:pt x="7540" y="3407"/>
                    <a:pt x="7533" y="3403"/>
                  </a:cubicBezTo>
                  <a:cubicBezTo>
                    <a:pt x="7510" y="3403"/>
                    <a:pt x="7510" y="3366"/>
                    <a:pt x="7510" y="3366"/>
                  </a:cubicBezTo>
                  <a:lnTo>
                    <a:pt x="7489" y="3347"/>
                  </a:lnTo>
                  <a:cubicBezTo>
                    <a:pt x="7489" y="3347"/>
                    <a:pt x="7467" y="3328"/>
                    <a:pt x="7467" y="3308"/>
                  </a:cubicBezTo>
                  <a:lnTo>
                    <a:pt x="7444" y="3308"/>
                  </a:lnTo>
                  <a:cubicBezTo>
                    <a:pt x="7444" y="3298"/>
                    <a:pt x="7450" y="3298"/>
                    <a:pt x="7452" y="3298"/>
                  </a:cubicBezTo>
                  <a:cubicBezTo>
                    <a:pt x="7456" y="3298"/>
                    <a:pt x="7456" y="3298"/>
                    <a:pt x="7444" y="3289"/>
                  </a:cubicBezTo>
                  <a:cubicBezTo>
                    <a:pt x="7444" y="3289"/>
                    <a:pt x="7422" y="3308"/>
                    <a:pt x="7422" y="3308"/>
                  </a:cubicBezTo>
                  <a:cubicBezTo>
                    <a:pt x="7422" y="3294"/>
                    <a:pt x="7420" y="3289"/>
                    <a:pt x="7418" y="3289"/>
                  </a:cubicBezTo>
                  <a:cubicBezTo>
                    <a:pt x="7412" y="3289"/>
                    <a:pt x="7403" y="3308"/>
                    <a:pt x="7393" y="3308"/>
                  </a:cubicBezTo>
                  <a:cubicBezTo>
                    <a:pt x="7388" y="3308"/>
                    <a:pt x="7382" y="3303"/>
                    <a:pt x="7376" y="3289"/>
                  </a:cubicBezTo>
                  <a:cubicBezTo>
                    <a:pt x="7399" y="3269"/>
                    <a:pt x="7376" y="3269"/>
                    <a:pt x="7376" y="3250"/>
                  </a:cubicBezTo>
                  <a:lnTo>
                    <a:pt x="7331" y="3269"/>
                  </a:lnTo>
                  <a:cubicBezTo>
                    <a:pt x="7308" y="3250"/>
                    <a:pt x="7331" y="3250"/>
                    <a:pt x="7331" y="3250"/>
                  </a:cubicBezTo>
                  <a:cubicBezTo>
                    <a:pt x="7327" y="3247"/>
                    <a:pt x="7324" y="3245"/>
                    <a:pt x="7320" y="3245"/>
                  </a:cubicBezTo>
                  <a:cubicBezTo>
                    <a:pt x="7308" y="3245"/>
                    <a:pt x="7308" y="3269"/>
                    <a:pt x="7308" y="3269"/>
                  </a:cubicBezTo>
                  <a:cubicBezTo>
                    <a:pt x="7308" y="3250"/>
                    <a:pt x="7263" y="3269"/>
                    <a:pt x="7263" y="3231"/>
                  </a:cubicBezTo>
                  <a:cubicBezTo>
                    <a:pt x="7261" y="3227"/>
                    <a:pt x="7258" y="3227"/>
                    <a:pt x="7258" y="3227"/>
                  </a:cubicBezTo>
                  <a:cubicBezTo>
                    <a:pt x="7248" y="3227"/>
                    <a:pt x="7258" y="3255"/>
                    <a:pt x="7248" y="3255"/>
                  </a:cubicBezTo>
                  <a:cubicBezTo>
                    <a:pt x="7248" y="3255"/>
                    <a:pt x="7244" y="3253"/>
                    <a:pt x="7242" y="3250"/>
                  </a:cubicBezTo>
                  <a:cubicBezTo>
                    <a:pt x="7231" y="3240"/>
                    <a:pt x="7237" y="3240"/>
                    <a:pt x="7242" y="3240"/>
                  </a:cubicBezTo>
                  <a:cubicBezTo>
                    <a:pt x="7248" y="3240"/>
                    <a:pt x="7254" y="3240"/>
                    <a:pt x="7242" y="3231"/>
                  </a:cubicBezTo>
                  <a:lnTo>
                    <a:pt x="7220" y="3231"/>
                  </a:lnTo>
                  <a:cubicBezTo>
                    <a:pt x="7220" y="3231"/>
                    <a:pt x="7220" y="3219"/>
                    <a:pt x="7220" y="3211"/>
                  </a:cubicBezTo>
                  <a:cubicBezTo>
                    <a:pt x="7156" y="3176"/>
                    <a:pt x="7133" y="3056"/>
                    <a:pt x="7075" y="3056"/>
                  </a:cubicBezTo>
                  <a:cubicBezTo>
                    <a:pt x="7071" y="3056"/>
                    <a:pt x="7067" y="3056"/>
                    <a:pt x="7061" y="3058"/>
                  </a:cubicBezTo>
                  <a:cubicBezTo>
                    <a:pt x="7061" y="3048"/>
                    <a:pt x="7061" y="3048"/>
                    <a:pt x="7065" y="3048"/>
                  </a:cubicBezTo>
                  <a:cubicBezTo>
                    <a:pt x="7067" y="3048"/>
                    <a:pt x="7073" y="3048"/>
                    <a:pt x="7084" y="3039"/>
                  </a:cubicBezTo>
                  <a:cubicBezTo>
                    <a:pt x="7078" y="3040"/>
                    <a:pt x="7073" y="3042"/>
                    <a:pt x="7067" y="3042"/>
                  </a:cubicBezTo>
                  <a:cubicBezTo>
                    <a:pt x="7016" y="3042"/>
                    <a:pt x="7014" y="2961"/>
                    <a:pt x="6995" y="2961"/>
                  </a:cubicBezTo>
                  <a:lnTo>
                    <a:pt x="6973" y="2981"/>
                  </a:lnTo>
                  <a:cubicBezTo>
                    <a:pt x="6950" y="2905"/>
                    <a:pt x="6860" y="2924"/>
                    <a:pt x="6814" y="2885"/>
                  </a:cubicBezTo>
                  <a:cubicBezTo>
                    <a:pt x="6792" y="2905"/>
                    <a:pt x="6792" y="2905"/>
                    <a:pt x="6771" y="2924"/>
                  </a:cubicBezTo>
                  <a:cubicBezTo>
                    <a:pt x="6771" y="2918"/>
                    <a:pt x="6773" y="2911"/>
                    <a:pt x="6775" y="2905"/>
                  </a:cubicBezTo>
                  <a:cubicBezTo>
                    <a:pt x="6773" y="2905"/>
                    <a:pt x="6771" y="2905"/>
                    <a:pt x="6771" y="2905"/>
                  </a:cubicBezTo>
                  <a:cubicBezTo>
                    <a:pt x="6748" y="2827"/>
                    <a:pt x="6635" y="2808"/>
                    <a:pt x="6567" y="2732"/>
                  </a:cubicBezTo>
                  <a:cubicBezTo>
                    <a:pt x="6435" y="2713"/>
                    <a:pt x="6324" y="2601"/>
                    <a:pt x="6215" y="2561"/>
                  </a:cubicBezTo>
                  <a:cubicBezTo>
                    <a:pt x="6218" y="2566"/>
                    <a:pt x="6200" y="2584"/>
                    <a:pt x="6190" y="2584"/>
                  </a:cubicBezTo>
                  <a:cubicBezTo>
                    <a:pt x="6188" y="2584"/>
                    <a:pt x="6186" y="2582"/>
                    <a:pt x="6186" y="2577"/>
                  </a:cubicBezTo>
                  <a:cubicBezTo>
                    <a:pt x="6209" y="2482"/>
                    <a:pt x="6096" y="2558"/>
                    <a:pt x="6096" y="2482"/>
                  </a:cubicBezTo>
                  <a:cubicBezTo>
                    <a:pt x="6034" y="2482"/>
                    <a:pt x="6011" y="2384"/>
                    <a:pt x="5919" y="2384"/>
                  </a:cubicBezTo>
                  <a:cubicBezTo>
                    <a:pt x="5911" y="2384"/>
                    <a:pt x="5904" y="2384"/>
                    <a:pt x="5894" y="2385"/>
                  </a:cubicBezTo>
                  <a:lnTo>
                    <a:pt x="5917" y="2366"/>
                  </a:lnTo>
                  <a:cubicBezTo>
                    <a:pt x="5917" y="2359"/>
                    <a:pt x="5917" y="2358"/>
                    <a:pt x="5917" y="2358"/>
                  </a:cubicBezTo>
                  <a:cubicBezTo>
                    <a:pt x="5915" y="2358"/>
                    <a:pt x="5909" y="2366"/>
                    <a:pt x="5894" y="2366"/>
                  </a:cubicBezTo>
                  <a:cubicBezTo>
                    <a:pt x="5894" y="2329"/>
                    <a:pt x="5849" y="2346"/>
                    <a:pt x="5826" y="2329"/>
                  </a:cubicBezTo>
                  <a:lnTo>
                    <a:pt x="5805" y="2346"/>
                  </a:lnTo>
                  <a:cubicBezTo>
                    <a:pt x="5805" y="2346"/>
                    <a:pt x="5826" y="2329"/>
                    <a:pt x="5805" y="2329"/>
                  </a:cubicBezTo>
                  <a:lnTo>
                    <a:pt x="5805" y="2309"/>
                  </a:lnTo>
                  <a:lnTo>
                    <a:pt x="5783" y="2329"/>
                  </a:lnTo>
                  <a:cubicBezTo>
                    <a:pt x="5805" y="2290"/>
                    <a:pt x="5738" y="2309"/>
                    <a:pt x="5738" y="2271"/>
                  </a:cubicBezTo>
                  <a:cubicBezTo>
                    <a:pt x="5715" y="2271"/>
                    <a:pt x="5670" y="2271"/>
                    <a:pt x="5647" y="2251"/>
                  </a:cubicBezTo>
                  <a:cubicBezTo>
                    <a:pt x="5670" y="2212"/>
                    <a:pt x="5624" y="2193"/>
                    <a:pt x="5624" y="2174"/>
                  </a:cubicBezTo>
                  <a:cubicBezTo>
                    <a:pt x="5581" y="2154"/>
                    <a:pt x="5513" y="2117"/>
                    <a:pt x="5468" y="2079"/>
                  </a:cubicBezTo>
                  <a:lnTo>
                    <a:pt x="5445" y="2098"/>
                  </a:lnTo>
                  <a:cubicBezTo>
                    <a:pt x="5460" y="2072"/>
                    <a:pt x="5438" y="2072"/>
                    <a:pt x="5419" y="2069"/>
                  </a:cubicBezTo>
                  <a:cubicBezTo>
                    <a:pt x="5411" y="2079"/>
                    <a:pt x="5396" y="2087"/>
                    <a:pt x="5387" y="2087"/>
                  </a:cubicBezTo>
                  <a:cubicBezTo>
                    <a:pt x="5381" y="2087"/>
                    <a:pt x="5377" y="2083"/>
                    <a:pt x="5377" y="2079"/>
                  </a:cubicBezTo>
                  <a:cubicBezTo>
                    <a:pt x="5377" y="2059"/>
                    <a:pt x="5377" y="2040"/>
                    <a:pt x="5400" y="2020"/>
                  </a:cubicBezTo>
                  <a:cubicBezTo>
                    <a:pt x="5355" y="2001"/>
                    <a:pt x="5289" y="2020"/>
                    <a:pt x="5266" y="1982"/>
                  </a:cubicBezTo>
                  <a:cubicBezTo>
                    <a:pt x="5289" y="1943"/>
                    <a:pt x="5221" y="1962"/>
                    <a:pt x="5266" y="1925"/>
                  </a:cubicBezTo>
                  <a:cubicBezTo>
                    <a:pt x="5221" y="1925"/>
                    <a:pt x="5243" y="1962"/>
                    <a:pt x="5198" y="1982"/>
                  </a:cubicBezTo>
                  <a:cubicBezTo>
                    <a:pt x="5198" y="1972"/>
                    <a:pt x="5193" y="1972"/>
                    <a:pt x="5191" y="1972"/>
                  </a:cubicBezTo>
                  <a:cubicBezTo>
                    <a:pt x="5187" y="1972"/>
                    <a:pt x="5187" y="1972"/>
                    <a:pt x="5198" y="1962"/>
                  </a:cubicBezTo>
                  <a:cubicBezTo>
                    <a:pt x="5198" y="1962"/>
                    <a:pt x="5198" y="1925"/>
                    <a:pt x="5221" y="1925"/>
                  </a:cubicBezTo>
                  <a:lnTo>
                    <a:pt x="5198" y="1925"/>
                  </a:lnTo>
                  <a:cubicBezTo>
                    <a:pt x="5153" y="1906"/>
                    <a:pt x="5176" y="1848"/>
                    <a:pt x="5108" y="1848"/>
                  </a:cubicBezTo>
                  <a:cubicBezTo>
                    <a:pt x="5108" y="1848"/>
                    <a:pt x="5130" y="1848"/>
                    <a:pt x="5108" y="1867"/>
                  </a:cubicBezTo>
                  <a:cubicBezTo>
                    <a:pt x="5042" y="1867"/>
                    <a:pt x="5108" y="1828"/>
                    <a:pt x="5042" y="1828"/>
                  </a:cubicBezTo>
                  <a:lnTo>
                    <a:pt x="5087" y="1809"/>
                  </a:lnTo>
                  <a:cubicBezTo>
                    <a:pt x="5076" y="1809"/>
                    <a:pt x="5064" y="1814"/>
                    <a:pt x="5055" y="1814"/>
                  </a:cubicBezTo>
                  <a:cubicBezTo>
                    <a:pt x="5047" y="1814"/>
                    <a:pt x="5042" y="1809"/>
                    <a:pt x="5042" y="1790"/>
                  </a:cubicBezTo>
                  <a:cubicBezTo>
                    <a:pt x="5049" y="1783"/>
                    <a:pt x="5053" y="1782"/>
                    <a:pt x="5059" y="1782"/>
                  </a:cubicBezTo>
                  <a:cubicBezTo>
                    <a:pt x="5066" y="1782"/>
                    <a:pt x="5072" y="1790"/>
                    <a:pt x="5087" y="1790"/>
                  </a:cubicBezTo>
                  <a:cubicBezTo>
                    <a:pt x="5076" y="1780"/>
                    <a:pt x="5064" y="1775"/>
                    <a:pt x="5053" y="1775"/>
                  </a:cubicBezTo>
                  <a:cubicBezTo>
                    <a:pt x="5042" y="1775"/>
                    <a:pt x="5030" y="1780"/>
                    <a:pt x="5019" y="1790"/>
                  </a:cubicBezTo>
                  <a:cubicBezTo>
                    <a:pt x="4996" y="1790"/>
                    <a:pt x="5019" y="1770"/>
                    <a:pt x="5019" y="1751"/>
                  </a:cubicBezTo>
                  <a:cubicBezTo>
                    <a:pt x="5019" y="1753"/>
                    <a:pt x="5019" y="1770"/>
                    <a:pt x="4996" y="1790"/>
                  </a:cubicBezTo>
                  <a:cubicBezTo>
                    <a:pt x="4996" y="1751"/>
                    <a:pt x="4974" y="1732"/>
                    <a:pt x="4951" y="1714"/>
                  </a:cubicBezTo>
                  <a:cubicBezTo>
                    <a:pt x="4951" y="1714"/>
                    <a:pt x="4951" y="1703"/>
                    <a:pt x="4961" y="1698"/>
                  </a:cubicBezTo>
                  <a:cubicBezTo>
                    <a:pt x="4955" y="1699"/>
                    <a:pt x="4951" y="1699"/>
                    <a:pt x="4947" y="1699"/>
                  </a:cubicBezTo>
                  <a:cubicBezTo>
                    <a:pt x="4929" y="1699"/>
                    <a:pt x="4964" y="1670"/>
                    <a:pt x="4929" y="1656"/>
                  </a:cubicBezTo>
                  <a:cubicBezTo>
                    <a:pt x="4863" y="1617"/>
                    <a:pt x="4749" y="1578"/>
                    <a:pt x="4682" y="1522"/>
                  </a:cubicBezTo>
                  <a:cubicBezTo>
                    <a:pt x="4659" y="1530"/>
                    <a:pt x="4642" y="1535"/>
                    <a:pt x="4629" y="1535"/>
                  </a:cubicBezTo>
                  <a:cubicBezTo>
                    <a:pt x="4616" y="1535"/>
                    <a:pt x="4604" y="1530"/>
                    <a:pt x="4593" y="1522"/>
                  </a:cubicBezTo>
                  <a:lnTo>
                    <a:pt x="4636" y="1483"/>
                  </a:lnTo>
                  <a:lnTo>
                    <a:pt x="4616" y="1483"/>
                  </a:lnTo>
                  <a:cubicBezTo>
                    <a:pt x="4616" y="1473"/>
                    <a:pt x="4621" y="1473"/>
                    <a:pt x="4625" y="1473"/>
                  </a:cubicBezTo>
                  <a:cubicBezTo>
                    <a:pt x="4631" y="1473"/>
                    <a:pt x="4636" y="1473"/>
                    <a:pt x="4636" y="1464"/>
                  </a:cubicBezTo>
                  <a:lnTo>
                    <a:pt x="4593" y="1483"/>
                  </a:lnTo>
                  <a:cubicBezTo>
                    <a:pt x="4616" y="1464"/>
                    <a:pt x="4570" y="1444"/>
                    <a:pt x="4616" y="1425"/>
                  </a:cubicBezTo>
                  <a:lnTo>
                    <a:pt x="4548" y="1386"/>
                  </a:lnTo>
                  <a:cubicBezTo>
                    <a:pt x="4548" y="1383"/>
                    <a:pt x="4546" y="1381"/>
                    <a:pt x="4542" y="1381"/>
                  </a:cubicBezTo>
                  <a:cubicBezTo>
                    <a:pt x="4533" y="1381"/>
                    <a:pt x="4516" y="1393"/>
                    <a:pt x="4508" y="1393"/>
                  </a:cubicBezTo>
                  <a:cubicBezTo>
                    <a:pt x="4504" y="1393"/>
                    <a:pt x="4502" y="1391"/>
                    <a:pt x="4502" y="1386"/>
                  </a:cubicBezTo>
                  <a:cubicBezTo>
                    <a:pt x="4514" y="1377"/>
                    <a:pt x="4519" y="1377"/>
                    <a:pt x="4521" y="1377"/>
                  </a:cubicBezTo>
                  <a:cubicBezTo>
                    <a:pt x="4525" y="1377"/>
                    <a:pt x="4525" y="1377"/>
                    <a:pt x="4525" y="1367"/>
                  </a:cubicBezTo>
                  <a:cubicBezTo>
                    <a:pt x="4525" y="1346"/>
                    <a:pt x="4516" y="1339"/>
                    <a:pt x="4500" y="1339"/>
                  </a:cubicBezTo>
                  <a:cubicBezTo>
                    <a:pt x="4472" y="1339"/>
                    <a:pt x="4427" y="1365"/>
                    <a:pt x="4395" y="1365"/>
                  </a:cubicBezTo>
                  <a:cubicBezTo>
                    <a:pt x="4382" y="1365"/>
                    <a:pt x="4372" y="1360"/>
                    <a:pt x="4368" y="1347"/>
                  </a:cubicBezTo>
                  <a:lnTo>
                    <a:pt x="4346" y="1347"/>
                  </a:lnTo>
                  <a:cubicBezTo>
                    <a:pt x="4333" y="1359"/>
                    <a:pt x="4329" y="1362"/>
                    <a:pt x="4331" y="1362"/>
                  </a:cubicBezTo>
                  <a:cubicBezTo>
                    <a:pt x="4331" y="1362"/>
                    <a:pt x="4346" y="1354"/>
                    <a:pt x="4355" y="1354"/>
                  </a:cubicBezTo>
                  <a:cubicBezTo>
                    <a:pt x="4363" y="1354"/>
                    <a:pt x="4368" y="1357"/>
                    <a:pt x="4368" y="1367"/>
                  </a:cubicBezTo>
                  <a:cubicBezTo>
                    <a:pt x="4346" y="1386"/>
                    <a:pt x="4335" y="1386"/>
                    <a:pt x="4325" y="1386"/>
                  </a:cubicBezTo>
                  <a:cubicBezTo>
                    <a:pt x="4318" y="1386"/>
                    <a:pt x="4312" y="1386"/>
                    <a:pt x="4301" y="1406"/>
                  </a:cubicBezTo>
                  <a:cubicBezTo>
                    <a:pt x="4301" y="1386"/>
                    <a:pt x="4295" y="1381"/>
                    <a:pt x="4285" y="1381"/>
                  </a:cubicBezTo>
                  <a:cubicBezTo>
                    <a:pt x="4278" y="1381"/>
                    <a:pt x="4267" y="1386"/>
                    <a:pt x="4255" y="1386"/>
                  </a:cubicBezTo>
                  <a:cubicBezTo>
                    <a:pt x="4278" y="1347"/>
                    <a:pt x="4233" y="1347"/>
                    <a:pt x="4255" y="1310"/>
                  </a:cubicBezTo>
                  <a:cubicBezTo>
                    <a:pt x="4240" y="1323"/>
                    <a:pt x="4212" y="1336"/>
                    <a:pt x="4189" y="1336"/>
                  </a:cubicBezTo>
                  <a:cubicBezTo>
                    <a:pt x="4180" y="1336"/>
                    <a:pt x="4172" y="1335"/>
                    <a:pt x="4165" y="1328"/>
                  </a:cubicBezTo>
                  <a:cubicBezTo>
                    <a:pt x="4187" y="1291"/>
                    <a:pt x="4187" y="1310"/>
                    <a:pt x="4187" y="1291"/>
                  </a:cubicBezTo>
                  <a:lnTo>
                    <a:pt x="4165" y="1310"/>
                  </a:lnTo>
                  <a:cubicBezTo>
                    <a:pt x="4144" y="1291"/>
                    <a:pt x="4165" y="1291"/>
                    <a:pt x="4165" y="1291"/>
                  </a:cubicBezTo>
                  <a:cubicBezTo>
                    <a:pt x="4165" y="1286"/>
                    <a:pt x="4163" y="1285"/>
                    <a:pt x="4159" y="1285"/>
                  </a:cubicBezTo>
                  <a:cubicBezTo>
                    <a:pt x="4153" y="1285"/>
                    <a:pt x="4142" y="1289"/>
                    <a:pt x="4135" y="1289"/>
                  </a:cubicBezTo>
                  <a:cubicBezTo>
                    <a:pt x="4127" y="1289"/>
                    <a:pt x="4121" y="1286"/>
                    <a:pt x="4121" y="1272"/>
                  </a:cubicBezTo>
                  <a:lnTo>
                    <a:pt x="4165" y="1272"/>
                  </a:lnTo>
                  <a:cubicBezTo>
                    <a:pt x="4144" y="1252"/>
                    <a:pt x="4144" y="1252"/>
                    <a:pt x="4121" y="1233"/>
                  </a:cubicBezTo>
                  <a:lnTo>
                    <a:pt x="4144" y="1233"/>
                  </a:lnTo>
                  <a:cubicBezTo>
                    <a:pt x="4150" y="1220"/>
                    <a:pt x="4148" y="1215"/>
                    <a:pt x="4142" y="1215"/>
                  </a:cubicBezTo>
                  <a:cubicBezTo>
                    <a:pt x="4129" y="1215"/>
                    <a:pt x="4099" y="1233"/>
                    <a:pt x="4099" y="1233"/>
                  </a:cubicBezTo>
                  <a:cubicBezTo>
                    <a:pt x="4099" y="1233"/>
                    <a:pt x="4099" y="1252"/>
                    <a:pt x="4076" y="1272"/>
                  </a:cubicBezTo>
                  <a:cubicBezTo>
                    <a:pt x="4076" y="1267"/>
                    <a:pt x="4074" y="1265"/>
                    <a:pt x="4071" y="1265"/>
                  </a:cubicBezTo>
                  <a:cubicBezTo>
                    <a:pt x="4065" y="1265"/>
                    <a:pt x="4055" y="1270"/>
                    <a:pt x="4050" y="1270"/>
                  </a:cubicBezTo>
                  <a:cubicBezTo>
                    <a:pt x="4046" y="1270"/>
                    <a:pt x="4044" y="1267"/>
                    <a:pt x="4054" y="1252"/>
                  </a:cubicBezTo>
                  <a:lnTo>
                    <a:pt x="4076" y="1252"/>
                  </a:lnTo>
                  <a:cubicBezTo>
                    <a:pt x="4054" y="1252"/>
                    <a:pt x="4054" y="1252"/>
                    <a:pt x="4031" y="1233"/>
                  </a:cubicBezTo>
                  <a:cubicBezTo>
                    <a:pt x="4008" y="1233"/>
                    <a:pt x="4008" y="1214"/>
                    <a:pt x="3986" y="1194"/>
                  </a:cubicBezTo>
                  <a:lnTo>
                    <a:pt x="3986" y="1175"/>
                  </a:lnTo>
                  <a:cubicBezTo>
                    <a:pt x="3986" y="1194"/>
                    <a:pt x="3963" y="1194"/>
                    <a:pt x="3963" y="1194"/>
                  </a:cubicBezTo>
                  <a:cubicBezTo>
                    <a:pt x="3963" y="1214"/>
                    <a:pt x="3940" y="1214"/>
                    <a:pt x="3918" y="1233"/>
                  </a:cubicBezTo>
                  <a:cubicBezTo>
                    <a:pt x="3925" y="1222"/>
                    <a:pt x="3923" y="1218"/>
                    <a:pt x="3920" y="1218"/>
                  </a:cubicBezTo>
                  <a:cubicBezTo>
                    <a:pt x="3912" y="1218"/>
                    <a:pt x="3893" y="1228"/>
                    <a:pt x="3878" y="1228"/>
                  </a:cubicBezTo>
                  <a:cubicBezTo>
                    <a:pt x="3867" y="1228"/>
                    <a:pt x="3857" y="1225"/>
                    <a:pt x="3852" y="1214"/>
                  </a:cubicBezTo>
                  <a:cubicBezTo>
                    <a:pt x="3867" y="1214"/>
                    <a:pt x="3882" y="1205"/>
                    <a:pt x="3882" y="1205"/>
                  </a:cubicBezTo>
                  <a:cubicBezTo>
                    <a:pt x="3884" y="1205"/>
                    <a:pt x="3882" y="1207"/>
                    <a:pt x="3874" y="1214"/>
                  </a:cubicBezTo>
                  <a:cubicBezTo>
                    <a:pt x="3918" y="1194"/>
                    <a:pt x="3963" y="1155"/>
                    <a:pt x="3986" y="1155"/>
                  </a:cubicBezTo>
                  <a:cubicBezTo>
                    <a:pt x="3963" y="1155"/>
                    <a:pt x="3963" y="1155"/>
                    <a:pt x="3963" y="1136"/>
                  </a:cubicBezTo>
                  <a:lnTo>
                    <a:pt x="3940" y="1175"/>
                  </a:lnTo>
                  <a:cubicBezTo>
                    <a:pt x="3940" y="1175"/>
                    <a:pt x="3918" y="1155"/>
                    <a:pt x="3918" y="1155"/>
                  </a:cubicBezTo>
                  <a:cubicBezTo>
                    <a:pt x="3897" y="1175"/>
                    <a:pt x="3897" y="1194"/>
                    <a:pt x="3874" y="1194"/>
                  </a:cubicBezTo>
                  <a:cubicBezTo>
                    <a:pt x="3856" y="1194"/>
                    <a:pt x="3880" y="1170"/>
                    <a:pt x="3880" y="1170"/>
                  </a:cubicBezTo>
                  <a:cubicBezTo>
                    <a:pt x="3880" y="1170"/>
                    <a:pt x="3878" y="1172"/>
                    <a:pt x="3874" y="1175"/>
                  </a:cubicBezTo>
                  <a:cubicBezTo>
                    <a:pt x="3859" y="1175"/>
                    <a:pt x="3844" y="1193"/>
                    <a:pt x="3835" y="1193"/>
                  </a:cubicBezTo>
                  <a:cubicBezTo>
                    <a:pt x="3831" y="1193"/>
                    <a:pt x="3829" y="1188"/>
                    <a:pt x="3829" y="1175"/>
                  </a:cubicBezTo>
                  <a:lnTo>
                    <a:pt x="3852" y="1175"/>
                  </a:lnTo>
                  <a:cubicBezTo>
                    <a:pt x="3852" y="1155"/>
                    <a:pt x="3806" y="1155"/>
                    <a:pt x="3829" y="1117"/>
                  </a:cubicBezTo>
                  <a:cubicBezTo>
                    <a:pt x="3852" y="1117"/>
                    <a:pt x="3852" y="1099"/>
                    <a:pt x="3852" y="1099"/>
                  </a:cubicBezTo>
                  <a:lnTo>
                    <a:pt x="3852" y="1117"/>
                  </a:lnTo>
                  <a:cubicBezTo>
                    <a:pt x="3897" y="1099"/>
                    <a:pt x="3829" y="1117"/>
                    <a:pt x="3874" y="1080"/>
                  </a:cubicBezTo>
                  <a:cubicBezTo>
                    <a:pt x="3867" y="1086"/>
                    <a:pt x="3859" y="1088"/>
                    <a:pt x="3852" y="1088"/>
                  </a:cubicBezTo>
                  <a:cubicBezTo>
                    <a:pt x="3839" y="1088"/>
                    <a:pt x="3829" y="1080"/>
                    <a:pt x="3829" y="1080"/>
                  </a:cubicBezTo>
                  <a:lnTo>
                    <a:pt x="3806" y="1099"/>
                  </a:lnTo>
                  <a:cubicBezTo>
                    <a:pt x="3790" y="1105"/>
                    <a:pt x="3780" y="1109"/>
                    <a:pt x="3776" y="1109"/>
                  </a:cubicBezTo>
                  <a:cubicBezTo>
                    <a:pt x="3763" y="1109"/>
                    <a:pt x="3846" y="1055"/>
                    <a:pt x="3829" y="1041"/>
                  </a:cubicBezTo>
                  <a:cubicBezTo>
                    <a:pt x="3784" y="1041"/>
                    <a:pt x="3829" y="1041"/>
                    <a:pt x="3784" y="1060"/>
                  </a:cubicBezTo>
                  <a:cubicBezTo>
                    <a:pt x="3784" y="1041"/>
                    <a:pt x="3806" y="1022"/>
                    <a:pt x="3761" y="1022"/>
                  </a:cubicBezTo>
                  <a:cubicBezTo>
                    <a:pt x="3784" y="1002"/>
                    <a:pt x="3784" y="983"/>
                    <a:pt x="3806" y="963"/>
                  </a:cubicBezTo>
                  <a:cubicBezTo>
                    <a:pt x="3788" y="963"/>
                    <a:pt x="3784" y="939"/>
                    <a:pt x="3761" y="939"/>
                  </a:cubicBezTo>
                  <a:cubicBezTo>
                    <a:pt x="3756" y="939"/>
                    <a:pt x="3748" y="941"/>
                    <a:pt x="3739" y="944"/>
                  </a:cubicBezTo>
                  <a:cubicBezTo>
                    <a:pt x="3739" y="955"/>
                    <a:pt x="3742" y="959"/>
                    <a:pt x="3748" y="959"/>
                  </a:cubicBezTo>
                  <a:cubicBezTo>
                    <a:pt x="3754" y="959"/>
                    <a:pt x="3761" y="955"/>
                    <a:pt x="3769" y="955"/>
                  </a:cubicBezTo>
                  <a:cubicBezTo>
                    <a:pt x="3776" y="955"/>
                    <a:pt x="3784" y="960"/>
                    <a:pt x="3784" y="983"/>
                  </a:cubicBezTo>
                  <a:lnTo>
                    <a:pt x="3739" y="1002"/>
                  </a:lnTo>
                  <a:cubicBezTo>
                    <a:pt x="3739" y="983"/>
                    <a:pt x="3693" y="983"/>
                    <a:pt x="3693" y="963"/>
                  </a:cubicBezTo>
                  <a:cubicBezTo>
                    <a:pt x="3693" y="963"/>
                    <a:pt x="3693" y="983"/>
                    <a:pt x="3693" y="983"/>
                  </a:cubicBezTo>
                  <a:cubicBezTo>
                    <a:pt x="3671" y="983"/>
                    <a:pt x="3656" y="988"/>
                    <a:pt x="3641" y="988"/>
                  </a:cubicBezTo>
                  <a:cubicBezTo>
                    <a:pt x="3627" y="988"/>
                    <a:pt x="3616" y="983"/>
                    <a:pt x="3605" y="963"/>
                  </a:cubicBezTo>
                  <a:cubicBezTo>
                    <a:pt x="3612" y="957"/>
                    <a:pt x="3616" y="955"/>
                    <a:pt x="3622" y="955"/>
                  </a:cubicBezTo>
                  <a:cubicBezTo>
                    <a:pt x="3629" y="955"/>
                    <a:pt x="3635" y="963"/>
                    <a:pt x="3650" y="963"/>
                  </a:cubicBezTo>
                  <a:cubicBezTo>
                    <a:pt x="3650" y="944"/>
                    <a:pt x="3627" y="944"/>
                    <a:pt x="3605" y="925"/>
                  </a:cubicBezTo>
                  <a:cubicBezTo>
                    <a:pt x="3608" y="921"/>
                    <a:pt x="3612" y="920"/>
                    <a:pt x="3616" y="920"/>
                  </a:cubicBezTo>
                  <a:cubicBezTo>
                    <a:pt x="3625" y="920"/>
                    <a:pt x="3629" y="931"/>
                    <a:pt x="3637" y="931"/>
                  </a:cubicBezTo>
                  <a:cubicBezTo>
                    <a:pt x="3641" y="931"/>
                    <a:pt x="3644" y="930"/>
                    <a:pt x="3650" y="925"/>
                  </a:cubicBezTo>
                  <a:lnTo>
                    <a:pt x="3627" y="907"/>
                  </a:lnTo>
                  <a:cubicBezTo>
                    <a:pt x="3616" y="915"/>
                    <a:pt x="3608" y="920"/>
                    <a:pt x="3605" y="920"/>
                  </a:cubicBezTo>
                  <a:cubicBezTo>
                    <a:pt x="3590" y="920"/>
                    <a:pt x="3599" y="888"/>
                    <a:pt x="3582" y="888"/>
                  </a:cubicBezTo>
                  <a:cubicBezTo>
                    <a:pt x="3573" y="883"/>
                    <a:pt x="3565" y="881"/>
                    <a:pt x="3556" y="881"/>
                  </a:cubicBezTo>
                  <a:cubicBezTo>
                    <a:pt x="3520" y="881"/>
                    <a:pt x="3484" y="910"/>
                    <a:pt x="3446" y="925"/>
                  </a:cubicBezTo>
                  <a:cubicBezTo>
                    <a:pt x="3446" y="907"/>
                    <a:pt x="3446" y="888"/>
                    <a:pt x="3469" y="888"/>
                  </a:cubicBezTo>
                  <a:cubicBezTo>
                    <a:pt x="3469" y="894"/>
                    <a:pt x="3469" y="896"/>
                    <a:pt x="3471" y="896"/>
                  </a:cubicBezTo>
                  <a:cubicBezTo>
                    <a:pt x="3473" y="896"/>
                    <a:pt x="3476" y="888"/>
                    <a:pt x="3492" y="888"/>
                  </a:cubicBezTo>
                  <a:cubicBezTo>
                    <a:pt x="3469" y="888"/>
                    <a:pt x="3492" y="829"/>
                    <a:pt x="3514" y="829"/>
                  </a:cubicBezTo>
                  <a:cubicBezTo>
                    <a:pt x="3492" y="829"/>
                    <a:pt x="3492" y="849"/>
                    <a:pt x="3469" y="849"/>
                  </a:cubicBezTo>
                  <a:lnTo>
                    <a:pt x="3446" y="829"/>
                  </a:lnTo>
                  <a:cubicBezTo>
                    <a:pt x="3446" y="849"/>
                    <a:pt x="3446" y="868"/>
                    <a:pt x="3426" y="868"/>
                  </a:cubicBezTo>
                  <a:cubicBezTo>
                    <a:pt x="3403" y="868"/>
                    <a:pt x="3403" y="849"/>
                    <a:pt x="3380" y="849"/>
                  </a:cubicBezTo>
                  <a:cubicBezTo>
                    <a:pt x="3395" y="834"/>
                    <a:pt x="3401" y="821"/>
                    <a:pt x="3410" y="821"/>
                  </a:cubicBezTo>
                  <a:cubicBezTo>
                    <a:pt x="3414" y="821"/>
                    <a:pt x="3418" y="823"/>
                    <a:pt x="3426" y="829"/>
                  </a:cubicBezTo>
                  <a:cubicBezTo>
                    <a:pt x="3426" y="815"/>
                    <a:pt x="3414" y="802"/>
                    <a:pt x="3399" y="802"/>
                  </a:cubicBezTo>
                  <a:cubicBezTo>
                    <a:pt x="3394" y="802"/>
                    <a:pt x="3386" y="804"/>
                    <a:pt x="3380" y="810"/>
                  </a:cubicBezTo>
                  <a:cubicBezTo>
                    <a:pt x="3380" y="829"/>
                    <a:pt x="3369" y="829"/>
                    <a:pt x="3358" y="829"/>
                  </a:cubicBezTo>
                  <a:cubicBezTo>
                    <a:pt x="3346" y="829"/>
                    <a:pt x="3335" y="829"/>
                    <a:pt x="3335" y="849"/>
                  </a:cubicBezTo>
                  <a:lnTo>
                    <a:pt x="3335" y="810"/>
                  </a:lnTo>
                  <a:cubicBezTo>
                    <a:pt x="3343" y="804"/>
                    <a:pt x="3343" y="802"/>
                    <a:pt x="3339" y="802"/>
                  </a:cubicBezTo>
                  <a:cubicBezTo>
                    <a:pt x="3333" y="802"/>
                    <a:pt x="3312" y="810"/>
                    <a:pt x="3312" y="810"/>
                  </a:cubicBezTo>
                  <a:cubicBezTo>
                    <a:pt x="3312" y="810"/>
                    <a:pt x="3290" y="791"/>
                    <a:pt x="3312" y="771"/>
                  </a:cubicBezTo>
                  <a:cubicBezTo>
                    <a:pt x="3305" y="778"/>
                    <a:pt x="3301" y="779"/>
                    <a:pt x="3297" y="779"/>
                  </a:cubicBezTo>
                  <a:cubicBezTo>
                    <a:pt x="3290" y="779"/>
                    <a:pt x="3290" y="767"/>
                    <a:pt x="3290" y="752"/>
                  </a:cubicBezTo>
                  <a:cubicBezTo>
                    <a:pt x="3290" y="752"/>
                    <a:pt x="3290" y="771"/>
                    <a:pt x="3267" y="771"/>
                  </a:cubicBezTo>
                  <a:lnTo>
                    <a:pt x="3245" y="752"/>
                  </a:lnTo>
                  <a:cubicBezTo>
                    <a:pt x="3267" y="733"/>
                    <a:pt x="3290" y="696"/>
                    <a:pt x="3312" y="696"/>
                  </a:cubicBezTo>
                  <a:cubicBezTo>
                    <a:pt x="3294" y="696"/>
                    <a:pt x="3277" y="720"/>
                    <a:pt x="3258" y="720"/>
                  </a:cubicBezTo>
                  <a:cubicBezTo>
                    <a:pt x="3254" y="720"/>
                    <a:pt x="3250" y="718"/>
                    <a:pt x="3245" y="713"/>
                  </a:cubicBezTo>
                  <a:cubicBezTo>
                    <a:pt x="3290" y="696"/>
                    <a:pt x="3245" y="696"/>
                    <a:pt x="3290" y="657"/>
                  </a:cubicBezTo>
                  <a:cubicBezTo>
                    <a:pt x="3312" y="637"/>
                    <a:pt x="3267" y="618"/>
                    <a:pt x="3245" y="618"/>
                  </a:cubicBezTo>
                  <a:cubicBezTo>
                    <a:pt x="3222" y="637"/>
                    <a:pt x="3267" y="637"/>
                    <a:pt x="3245" y="657"/>
                  </a:cubicBezTo>
                  <a:cubicBezTo>
                    <a:pt x="3237" y="654"/>
                    <a:pt x="3229" y="654"/>
                    <a:pt x="3222" y="654"/>
                  </a:cubicBezTo>
                  <a:cubicBezTo>
                    <a:pt x="3180" y="654"/>
                    <a:pt x="3148" y="686"/>
                    <a:pt x="3128" y="686"/>
                  </a:cubicBezTo>
                  <a:cubicBezTo>
                    <a:pt x="3120" y="686"/>
                    <a:pt x="3114" y="684"/>
                    <a:pt x="3111" y="676"/>
                  </a:cubicBezTo>
                  <a:lnTo>
                    <a:pt x="3111" y="696"/>
                  </a:lnTo>
                  <a:lnTo>
                    <a:pt x="3043" y="696"/>
                  </a:lnTo>
                  <a:cubicBezTo>
                    <a:pt x="3088" y="676"/>
                    <a:pt x="3111" y="599"/>
                    <a:pt x="3065" y="599"/>
                  </a:cubicBezTo>
                  <a:cubicBezTo>
                    <a:pt x="3043" y="599"/>
                    <a:pt x="3065" y="637"/>
                    <a:pt x="3020" y="657"/>
                  </a:cubicBezTo>
                  <a:lnTo>
                    <a:pt x="2997" y="637"/>
                  </a:lnTo>
                  <a:lnTo>
                    <a:pt x="3020" y="637"/>
                  </a:lnTo>
                  <a:cubicBezTo>
                    <a:pt x="3001" y="637"/>
                    <a:pt x="3014" y="595"/>
                    <a:pt x="2992" y="595"/>
                  </a:cubicBezTo>
                  <a:cubicBezTo>
                    <a:pt x="2986" y="595"/>
                    <a:pt x="2982" y="595"/>
                    <a:pt x="2975" y="599"/>
                  </a:cubicBezTo>
                  <a:lnTo>
                    <a:pt x="2982" y="579"/>
                  </a:lnTo>
                  <a:lnTo>
                    <a:pt x="2952" y="579"/>
                  </a:lnTo>
                  <a:cubicBezTo>
                    <a:pt x="2909" y="579"/>
                    <a:pt x="2909" y="560"/>
                    <a:pt x="2930" y="542"/>
                  </a:cubicBezTo>
                  <a:cubicBezTo>
                    <a:pt x="2909" y="560"/>
                    <a:pt x="2909" y="579"/>
                    <a:pt x="2886" y="579"/>
                  </a:cubicBezTo>
                  <a:cubicBezTo>
                    <a:pt x="2931" y="541"/>
                    <a:pt x="2864" y="541"/>
                    <a:pt x="2886" y="521"/>
                  </a:cubicBezTo>
                  <a:cubicBezTo>
                    <a:pt x="2886" y="508"/>
                    <a:pt x="2886" y="495"/>
                    <a:pt x="2879" y="495"/>
                  </a:cubicBezTo>
                  <a:cubicBezTo>
                    <a:pt x="2875" y="495"/>
                    <a:pt x="2869" y="497"/>
                    <a:pt x="2864" y="502"/>
                  </a:cubicBezTo>
                  <a:lnTo>
                    <a:pt x="2886" y="484"/>
                  </a:lnTo>
                  <a:cubicBezTo>
                    <a:pt x="2864" y="502"/>
                    <a:pt x="2847" y="507"/>
                    <a:pt x="2832" y="507"/>
                  </a:cubicBezTo>
                  <a:cubicBezTo>
                    <a:pt x="2818" y="507"/>
                    <a:pt x="2807" y="502"/>
                    <a:pt x="2796" y="502"/>
                  </a:cubicBezTo>
                  <a:cubicBezTo>
                    <a:pt x="2864" y="445"/>
                    <a:pt x="2773" y="484"/>
                    <a:pt x="2818" y="426"/>
                  </a:cubicBezTo>
                  <a:cubicBezTo>
                    <a:pt x="2796" y="445"/>
                    <a:pt x="2784" y="445"/>
                    <a:pt x="2773" y="445"/>
                  </a:cubicBezTo>
                  <a:cubicBezTo>
                    <a:pt x="2762" y="445"/>
                    <a:pt x="2750" y="445"/>
                    <a:pt x="2728" y="465"/>
                  </a:cubicBezTo>
                  <a:cubicBezTo>
                    <a:pt x="2707" y="445"/>
                    <a:pt x="2750" y="407"/>
                    <a:pt x="2750" y="407"/>
                  </a:cubicBezTo>
                  <a:lnTo>
                    <a:pt x="2728" y="407"/>
                  </a:lnTo>
                  <a:cubicBezTo>
                    <a:pt x="2750" y="387"/>
                    <a:pt x="2728" y="368"/>
                    <a:pt x="2707" y="349"/>
                  </a:cubicBezTo>
                  <a:lnTo>
                    <a:pt x="2662" y="368"/>
                  </a:lnTo>
                  <a:lnTo>
                    <a:pt x="2684" y="349"/>
                  </a:lnTo>
                  <a:cubicBezTo>
                    <a:pt x="2662" y="349"/>
                    <a:pt x="2639" y="349"/>
                    <a:pt x="2639" y="368"/>
                  </a:cubicBezTo>
                  <a:cubicBezTo>
                    <a:pt x="2630" y="382"/>
                    <a:pt x="2626" y="386"/>
                    <a:pt x="2620" y="386"/>
                  </a:cubicBezTo>
                  <a:cubicBezTo>
                    <a:pt x="2617" y="386"/>
                    <a:pt x="2613" y="381"/>
                    <a:pt x="2607" y="381"/>
                  </a:cubicBezTo>
                  <a:cubicBezTo>
                    <a:pt x="2603" y="381"/>
                    <a:pt x="2600" y="382"/>
                    <a:pt x="2594" y="387"/>
                  </a:cubicBezTo>
                  <a:cubicBezTo>
                    <a:pt x="2594" y="368"/>
                    <a:pt x="2594" y="368"/>
                    <a:pt x="2617" y="349"/>
                  </a:cubicBezTo>
                  <a:cubicBezTo>
                    <a:pt x="2594" y="349"/>
                    <a:pt x="2617" y="329"/>
                    <a:pt x="2617" y="310"/>
                  </a:cubicBezTo>
                  <a:cubicBezTo>
                    <a:pt x="2617" y="329"/>
                    <a:pt x="2549" y="368"/>
                    <a:pt x="2549" y="407"/>
                  </a:cubicBezTo>
                  <a:cubicBezTo>
                    <a:pt x="2537" y="416"/>
                    <a:pt x="2526" y="421"/>
                    <a:pt x="2518" y="421"/>
                  </a:cubicBezTo>
                  <a:cubicBezTo>
                    <a:pt x="2509" y="421"/>
                    <a:pt x="2503" y="416"/>
                    <a:pt x="2503" y="407"/>
                  </a:cubicBezTo>
                  <a:cubicBezTo>
                    <a:pt x="2481" y="407"/>
                    <a:pt x="2481" y="368"/>
                    <a:pt x="2481" y="368"/>
                  </a:cubicBezTo>
                  <a:cubicBezTo>
                    <a:pt x="2503" y="368"/>
                    <a:pt x="2549" y="310"/>
                    <a:pt x="2526" y="292"/>
                  </a:cubicBezTo>
                  <a:cubicBezTo>
                    <a:pt x="2549" y="292"/>
                    <a:pt x="2571" y="292"/>
                    <a:pt x="2594" y="273"/>
                  </a:cubicBezTo>
                  <a:cubicBezTo>
                    <a:pt x="2571" y="273"/>
                    <a:pt x="2571" y="273"/>
                    <a:pt x="2594" y="253"/>
                  </a:cubicBezTo>
                  <a:cubicBezTo>
                    <a:pt x="2571" y="253"/>
                    <a:pt x="2571" y="273"/>
                    <a:pt x="2549" y="273"/>
                  </a:cubicBezTo>
                  <a:cubicBezTo>
                    <a:pt x="2549" y="273"/>
                    <a:pt x="2518" y="281"/>
                    <a:pt x="2505" y="281"/>
                  </a:cubicBezTo>
                  <a:cubicBezTo>
                    <a:pt x="2503" y="281"/>
                    <a:pt x="2502" y="281"/>
                    <a:pt x="2502" y="279"/>
                  </a:cubicBezTo>
                  <a:cubicBezTo>
                    <a:pt x="2477" y="326"/>
                    <a:pt x="2437" y="294"/>
                    <a:pt x="2437" y="329"/>
                  </a:cubicBezTo>
                  <a:cubicBezTo>
                    <a:pt x="2415" y="329"/>
                    <a:pt x="2392" y="329"/>
                    <a:pt x="2415" y="310"/>
                  </a:cubicBezTo>
                  <a:cubicBezTo>
                    <a:pt x="2426" y="300"/>
                    <a:pt x="2426" y="290"/>
                    <a:pt x="2426" y="279"/>
                  </a:cubicBezTo>
                  <a:cubicBezTo>
                    <a:pt x="2422" y="284"/>
                    <a:pt x="2419" y="287"/>
                    <a:pt x="2415" y="292"/>
                  </a:cubicBezTo>
                  <a:cubicBezTo>
                    <a:pt x="2415" y="292"/>
                    <a:pt x="2415" y="253"/>
                    <a:pt x="2415" y="253"/>
                  </a:cubicBezTo>
                  <a:lnTo>
                    <a:pt x="2437" y="234"/>
                  </a:lnTo>
                  <a:lnTo>
                    <a:pt x="2415" y="215"/>
                  </a:lnTo>
                  <a:cubicBezTo>
                    <a:pt x="2415" y="234"/>
                    <a:pt x="2415" y="253"/>
                    <a:pt x="2392" y="253"/>
                  </a:cubicBezTo>
                  <a:cubicBezTo>
                    <a:pt x="2392" y="253"/>
                    <a:pt x="2370" y="253"/>
                    <a:pt x="2392" y="234"/>
                  </a:cubicBezTo>
                  <a:cubicBezTo>
                    <a:pt x="2415" y="215"/>
                    <a:pt x="2415" y="176"/>
                    <a:pt x="2437" y="176"/>
                  </a:cubicBezTo>
                  <a:cubicBezTo>
                    <a:pt x="2437" y="176"/>
                    <a:pt x="2426" y="171"/>
                    <a:pt x="2415" y="171"/>
                  </a:cubicBezTo>
                  <a:cubicBezTo>
                    <a:pt x="2403" y="171"/>
                    <a:pt x="2392" y="176"/>
                    <a:pt x="2392" y="195"/>
                  </a:cubicBezTo>
                  <a:lnTo>
                    <a:pt x="2370" y="195"/>
                  </a:lnTo>
                  <a:cubicBezTo>
                    <a:pt x="2370" y="211"/>
                    <a:pt x="2370" y="239"/>
                    <a:pt x="2358" y="239"/>
                  </a:cubicBezTo>
                  <a:cubicBezTo>
                    <a:pt x="2354" y="239"/>
                    <a:pt x="2351" y="237"/>
                    <a:pt x="2347" y="234"/>
                  </a:cubicBezTo>
                  <a:lnTo>
                    <a:pt x="2302" y="253"/>
                  </a:lnTo>
                  <a:lnTo>
                    <a:pt x="2324" y="234"/>
                  </a:lnTo>
                  <a:lnTo>
                    <a:pt x="2302" y="234"/>
                  </a:lnTo>
                  <a:cubicBezTo>
                    <a:pt x="2302" y="234"/>
                    <a:pt x="2302" y="215"/>
                    <a:pt x="2302" y="215"/>
                  </a:cubicBezTo>
                  <a:cubicBezTo>
                    <a:pt x="2296" y="208"/>
                    <a:pt x="2290" y="207"/>
                    <a:pt x="2287" y="207"/>
                  </a:cubicBezTo>
                  <a:cubicBezTo>
                    <a:pt x="2277" y="207"/>
                    <a:pt x="2273" y="219"/>
                    <a:pt x="2256" y="234"/>
                  </a:cubicBezTo>
                  <a:cubicBezTo>
                    <a:pt x="2256" y="215"/>
                    <a:pt x="2256" y="215"/>
                    <a:pt x="2279" y="195"/>
                  </a:cubicBezTo>
                  <a:cubicBezTo>
                    <a:pt x="2256" y="176"/>
                    <a:pt x="2234" y="176"/>
                    <a:pt x="2234" y="157"/>
                  </a:cubicBezTo>
                  <a:cubicBezTo>
                    <a:pt x="2190" y="157"/>
                    <a:pt x="2234" y="157"/>
                    <a:pt x="2213" y="176"/>
                  </a:cubicBezTo>
                  <a:cubicBezTo>
                    <a:pt x="2213" y="118"/>
                    <a:pt x="2145" y="118"/>
                    <a:pt x="2100" y="118"/>
                  </a:cubicBezTo>
                  <a:cubicBezTo>
                    <a:pt x="2090" y="140"/>
                    <a:pt x="2089" y="145"/>
                    <a:pt x="2087" y="145"/>
                  </a:cubicBezTo>
                  <a:cubicBezTo>
                    <a:pt x="2087" y="145"/>
                    <a:pt x="2085" y="142"/>
                    <a:pt x="2081" y="142"/>
                  </a:cubicBezTo>
                  <a:cubicBezTo>
                    <a:pt x="2075" y="142"/>
                    <a:pt x="2068" y="145"/>
                    <a:pt x="2055" y="157"/>
                  </a:cubicBezTo>
                  <a:cubicBezTo>
                    <a:pt x="2077" y="137"/>
                    <a:pt x="2055" y="98"/>
                    <a:pt x="2077" y="98"/>
                  </a:cubicBezTo>
                  <a:lnTo>
                    <a:pt x="2055" y="98"/>
                  </a:lnTo>
                  <a:cubicBezTo>
                    <a:pt x="2077" y="61"/>
                    <a:pt x="2100" y="98"/>
                    <a:pt x="2122" y="42"/>
                  </a:cubicBezTo>
                  <a:cubicBezTo>
                    <a:pt x="2104" y="42"/>
                    <a:pt x="2058" y="66"/>
                    <a:pt x="2039" y="66"/>
                  </a:cubicBezTo>
                  <a:cubicBezTo>
                    <a:pt x="2036" y="66"/>
                    <a:pt x="2032" y="65"/>
                    <a:pt x="2032" y="61"/>
                  </a:cubicBezTo>
                  <a:cubicBezTo>
                    <a:pt x="2043" y="42"/>
                    <a:pt x="2038" y="42"/>
                    <a:pt x="2032" y="42"/>
                  </a:cubicBezTo>
                  <a:cubicBezTo>
                    <a:pt x="2026" y="42"/>
                    <a:pt x="2021" y="42"/>
                    <a:pt x="2032" y="23"/>
                  </a:cubicBezTo>
                  <a:cubicBezTo>
                    <a:pt x="2032" y="16"/>
                    <a:pt x="2036" y="15"/>
                    <a:pt x="2038" y="15"/>
                  </a:cubicBezTo>
                  <a:cubicBezTo>
                    <a:pt x="2045" y="15"/>
                    <a:pt x="2055" y="23"/>
                    <a:pt x="2055" y="23"/>
                  </a:cubicBezTo>
                  <a:lnTo>
                    <a:pt x="2055" y="3"/>
                  </a:lnTo>
                  <a:cubicBezTo>
                    <a:pt x="2049" y="0"/>
                    <a:pt x="2043" y="0"/>
                    <a:pt x="2039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5" name="Google Shape;10239;p45"/>
            <p:cNvSpPr/>
            <p:nvPr/>
          </p:nvSpPr>
          <p:spPr>
            <a:xfrm flipH="1" rot="5400000">
              <a:off x="954504" y="817325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0" y="0"/>
                    <a:pt x="21600" y="21600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6" name="Google Shape;10245;p45"/>
            <p:cNvSpPr/>
            <p:nvPr/>
          </p:nvSpPr>
          <p:spPr>
            <a:xfrm flipH="1" rot="5400000">
              <a:off x="318036" y="72735"/>
              <a:ext cx="18606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21600" fill="norm" stroke="1" extrusionOk="0">
                  <a:moveTo>
                    <a:pt x="4800" y="0"/>
                  </a:moveTo>
                  <a:cubicBezTo>
                    <a:pt x="4800" y="10330"/>
                    <a:pt x="-6000" y="21600"/>
                    <a:pt x="4800" y="21600"/>
                  </a:cubicBezTo>
                  <a:cubicBezTo>
                    <a:pt x="4800" y="10330"/>
                    <a:pt x="15600" y="10330"/>
                    <a:pt x="48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Google Shape;10247;p45"/>
            <p:cNvSpPr/>
            <p:nvPr/>
          </p:nvSpPr>
          <p:spPr>
            <a:xfrm flipH="1" rot="5400000">
              <a:off x="234587" y="86247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21600"/>
                    <a:pt x="21600" y="21600"/>
                  </a:cubicBezTo>
                  <a:cubicBezTo>
                    <a:pt x="21600" y="21600"/>
                    <a:pt x="21600" y="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Google Shape;10249;p45"/>
            <p:cNvSpPr/>
            <p:nvPr/>
          </p:nvSpPr>
          <p:spPr>
            <a:xfrm flipH="1" rot="5400000">
              <a:off x="254168" y="80647"/>
              <a:ext cx="18605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Google Shape;10254;p45"/>
            <p:cNvSpPr/>
            <p:nvPr/>
          </p:nvSpPr>
          <p:spPr>
            <a:xfrm flipH="1" rot="5400000">
              <a:off x="315256" y="36827"/>
              <a:ext cx="18606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600" y="10800"/>
                    <a:pt x="21600" y="10800"/>
                    <a:pt x="2160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10255;p45"/>
            <p:cNvSpPr/>
            <p:nvPr/>
          </p:nvSpPr>
          <p:spPr>
            <a:xfrm flipH="1" rot="5400000">
              <a:off x="312437" y="19483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7918" h="21600" fill="norm" stroke="1" extrusionOk="0">
                  <a:moveTo>
                    <a:pt x="3118" y="0"/>
                  </a:moveTo>
                  <a:cubicBezTo>
                    <a:pt x="13918" y="10800"/>
                    <a:pt x="-7682" y="21600"/>
                    <a:pt x="3118" y="21600"/>
                  </a:cubicBezTo>
                  <a:cubicBezTo>
                    <a:pt x="3118" y="10800"/>
                    <a:pt x="13918" y="10800"/>
                    <a:pt x="3118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1" name="Google Shape;10258;p45"/>
            <p:cNvSpPr/>
            <p:nvPr/>
          </p:nvSpPr>
          <p:spPr>
            <a:xfrm flipH="1" rot="5400000">
              <a:off x="221979" y="32912"/>
              <a:ext cx="18605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74" h="21600" fill="norm" stroke="1" extrusionOk="0">
                  <a:moveTo>
                    <a:pt x="0" y="0"/>
                  </a:moveTo>
                  <a:cubicBezTo>
                    <a:pt x="0" y="10800"/>
                    <a:pt x="10800" y="10800"/>
                    <a:pt x="10800" y="21600"/>
                  </a:cubicBezTo>
                  <a:cubicBezTo>
                    <a:pt x="21600" y="21600"/>
                    <a:pt x="10800" y="1080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2" name="Google Shape;10262;p45"/>
            <p:cNvSpPr/>
            <p:nvPr/>
          </p:nvSpPr>
          <p:spPr>
            <a:xfrm flipH="1" rot="5400000">
              <a:off x="242968" y="26566"/>
              <a:ext cx="18605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3" name="Google Shape;10269;p45"/>
            <p:cNvSpPr/>
            <p:nvPr/>
          </p:nvSpPr>
          <p:spPr>
            <a:xfrm flipH="1" rot="5400000">
              <a:off x="819128" y="571419"/>
              <a:ext cx="18605" cy="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5" h="21600" fill="norm" stroke="1" extrusionOk="0">
                  <a:moveTo>
                    <a:pt x="0" y="0"/>
                  </a:moveTo>
                  <a:cubicBezTo>
                    <a:pt x="0" y="8640"/>
                    <a:pt x="0" y="8640"/>
                    <a:pt x="0" y="8640"/>
                  </a:cubicBezTo>
                  <a:cubicBezTo>
                    <a:pt x="0" y="8640"/>
                    <a:pt x="0" y="8640"/>
                    <a:pt x="0" y="17280"/>
                  </a:cubicBezTo>
                  <a:cubicBezTo>
                    <a:pt x="0" y="17280"/>
                    <a:pt x="10800" y="21600"/>
                    <a:pt x="18000" y="21600"/>
                  </a:cubicBezTo>
                  <a:cubicBezTo>
                    <a:pt x="21600" y="21600"/>
                    <a:pt x="21600" y="1728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Google Shape;10270;p45"/>
            <p:cNvSpPr/>
            <p:nvPr/>
          </p:nvSpPr>
          <p:spPr>
            <a:xfrm flipH="1" rot="5400000">
              <a:off x="809926" y="593525"/>
              <a:ext cx="18605" cy="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21600"/>
                    <a:pt x="21600" y="21600"/>
                  </a:cubicBezTo>
                  <a:cubicBezTo>
                    <a:pt x="21600" y="21600"/>
                    <a:pt x="21600" y="21600"/>
                    <a:pt x="0" y="0"/>
                  </a:cubicBezTo>
                  <a:close/>
                </a:path>
              </a:pathLst>
            </a:custGeom>
            <a:solidFill>
              <a:srgbClr val="31A9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2"/>
      <p:bldP build="whole" bldLvl="1" animBg="1" rev="0" advAuto="0" spid="24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28744" b="0"/>
          <a:stretch>
            <a:fillRect/>
          </a:stretch>
        </p:blipFill>
        <p:spPr>
          <a:xfrm>
            <a:off x="4014192" y="1947156"/>
            <a:ext cx="5004049" cy="4687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4540" t="17617" r="47835" b="63387"/>
          <a:stretch>
            <a:fillRect/>
          </a:stretch>
        </p:blipFill>
        <p:spPr>
          <a:xfrm>
            <a:off x="179511" y="229946"/>
            <a:ext cx="6336706" cy="135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7" y="3057233"/>
            <a:ext cx="8928993" cy="380076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extBox 5"/>
          <p:cNvSpPr txBox="1"/>
          <p:nvPr/>
        </p:nvSpPr>
        <p:spPr>
          <a:xfrm>
            <a:off x="3131840" y="4919860"/>
            <a:ext cx="3660424" cy="93472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000">
                <a:solidFill>
                  <a:srgbClr val="604A7B"/>
                </a:solidFill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pPr/>
            <a:r>
              <a:t>Across from</a:t>
            </a:r>
          </a:p>
        </p:txBody>
      </p:sp>
      <p:sp>
        <p:nvSpPr>
          <p:cNvPr id="289" name="TextBox 3"/>
          <p:cNvSpPr txBox="1"/>
          <p:nvPr/>
        </p:nvSpPr>
        <p:spPr>
          <a:xfrm>
            <a:off x="1690244" y="3684313"/>
            <a:ext cx="750953" cy="90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000">
                <a:solidFill>
                  <a:srgbClr val="604A7B"/>
                </a:solidFill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pPr/>
            <a:r>
              <a:t>Go</a:t>
            </a:r>
          </a:p>
        </p:txBody>
      </p:sp>
      <p:sp>
        <p:nvSpPr>
          <p:cNvPr id="290" name="TextBox 4"/>
          <p:cNvSpPr txBox="1"/>
          <p:nvPr/>
        </p:nvSpPr>
        <p:spPr>
          <a:xfrm>
            <a:off x="1484170" y="4292051"/>
            <a:ext cx="1420730" cy="90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000">
                <a:solidFill>
                  <a:srgbClr val="604A7B"/>
                </a:solidFill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pPr/>
            <a:r>
              <a:t>Turn</a:t>
            </a:r>
          </a:p>
        </p:txBody>
      </p:sp>
      <p:sp>
        <p:nvSpPr>
          <p:cNvPr id="291" name="TextBox 6"/>
          <p:cNvSpPr txBox="1"/>
          <p:nvPr/>
        </p:nvSpPr>
        <p:spPr>
          <a:xfrm>
            <a:off x="1690244" y="5370591"/>
            <a:ext cx="2286823" cy="90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000">
                <a:solidFill>
                  <a:srgbClr val="604A7B"/>
                </a:solidFill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pPr/>
            <a:r>
              <a:t>between</a:t>
            </a:r>
          </a:p>
        </p:txBody>
      </p:sp>
      <p:pic>
        <p:nvPicPr>
          <p:cNvPr id="29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6" y="0"/>
            <a:ext cx="8664451" cy="924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35362" y="3089256"/>
            <a:ext cx="1473276" cy="679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1519" y="683222"/>
            <a:ext cx="5435881" cy="2317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3"/>
      <p:bldP build="whole" bldLvl="1" animBg="1" rev="0" advAuto="0" spid="290" grpId="2"/>
      <p:bldP build="whole" bldLvl="1" animBg="1" rev="0" advAuto="0" spid="289" grpId="1"/>
      <p:bldP build="whole" bldLvl="1" animBg="1" rev="0" advAuto="0" spid="291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28745" b="0"/>
          <a:stretch>
            <a:fillRect/>
          </a:stretch>
        </p:blipFill>
        <p:spPr>
          <a:xfrm>
            <a:off x="5194324" y="3205027"/>
            <a:ext cx="3816424" cy="35751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Rectangle: Rounded Corners 1"/>
          <p:cNvGrpSpPr/>
          <p:nvPr/>
        </p:nvGrpSpPr>
        <p:grpSpPr>
          <a:xfrm>
            <a:off x="323527" y="5858707"/>
            <a:ext cx="792089" cy="901825"/>
            <a:chOff x="0" y="0"/>
            <a:chExt cx="792087" cy="901824"/>
          </a:xfrm>
        </p:grpSpPr>
        <p:sp>
          <p:nvSpPr>
            <p:cNvPr id="133" name="Rounded Rectangle"/>
            <p:cNvSpPr/>
            <p:nvPr/>
          </p:nvSpPr>
          <p:spPr>
            <a:xfrm>
              <a:off x="0" y="0"/>
              <a:ext cx="792088" cy="90182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4" name="61"/>
            <p:cNvSpPr txBox="1"/>
            <p:nvPr/>
          </p:nvSpPr>
          <p:spPr>
            <a:xfrm>
              <a:off x="97087" y="176244"/>
              <a:ext cx="597914" cy="549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61</a:t>
              </a:r>
            </a:p>
          </p:txBody>
        </p:sp>
      </p:grpSp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6216" y="76381"/>
            <a:ext cx="1980499" cy="2719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"/>
            <a:ext cx="6156177" cy="2931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0156" y="499600"/>
            <a:ext cx="5583688" cy="194629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1"/>
          <p:cNvSpPr txBox="1"/>
          <p:nvPr/>
        </p:nvSpPr>
        <p:spPr>
          <a:xfrm>
            <a:off x="899591" y="2780927"/>
            <a:ext cx="7344817" cy="2031874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l">
              <a:lnSpc>
                <a:spcPct val="200000"/>
              </a:lnSpc>
              <a:buSzPct val="100000"/>
              <a:buChar char="✓"/>
              <a:defRPr sz="3200">
                <a:latin typeface="MV Boli"/>
                <a:ea typeface="MV Boli"/>
                <a:cs typeface="MV Boli"/>
                <a:sym typeface="MV Boli"/>
              </a:defRPr>
            </a:pPr>
            <a:r>
              <a:t>Read </a:t>
            </a:r>
            <a:r>
              <a:t>about famous neighbourhoods</a:t>
            </a:r>
          </a:p>
          <a:p>
            <a:pPr marL="457200" indent="-457200" algn="l">
              <a:lnSpc>
                <a:spcPct val="200000"/>
              </a:lnSpc>
              <a:buSzPct val="100000"/>
              <a:buChar char="✓"/>
              <a:defRPr sz="3200">
                <a:latin typeface="MV Boli"/>
                <a:ea typeface="MV Boli"/>
                <a:cs typeface="MV Boli"/>
                <a:sym typeface="MV Boli"/>
              </a:defRPr>
            </a:pPr>
            <a:r>
              <a:t>Compare </a:t>
            </a:r>
            <a:r>
              <a:t>neighbourhoods to find similarities.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2040" y="980728"/>
            <a:ext cx="3618749" cy="95896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traight Connector 16"/>
          <p:cNvSpPr/>
          <p:nvPr/>
        </p:nvSpPr>
        <p:spPr>
          <a:xfrm flipH="1">
            <a:off x="4571999" y="0"/>
            <a:ext cx="1" cy="3200400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4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511" y="696611"/>
            <a:ext cx="3618748" cy="214267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traight Connector 18"/>
          <p:cNvSpPr/>
          <p:nvPr/>
        </p:nvSpPr>
        <p:spPr>
          <a:xfrm flipH="1">
            <a:off x="2716305" y="3200400"/>
            <a:ext cx="1" cy="3657600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Straight Connector 20"/>
          <p:cNvSpPr/>
          <p:nvPr/>
        </p:nvSpPr>
        <p:spPr>
          <a:xfrm flipH="1">
            <a:off x="6414246" y="3200400"/>
            <a:ext cx="1" cy="3657600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Straight Connector 22"/>
          <p:cNvSpPr/>
          <p:nvPr/>
        </p:nvSpPr>
        <p:spPr>
          <a:xfrm flipH="1" flipV="1">
            <a:off x="2707341" y="3197412"/>
            <a:ext cx="3717037" cy="1755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8" name="Straight Connector 24"/>
          <p:cNvSpPr/>
          <p:nvPr/>
        </p:nvSpPr>
        <p:spPr>
          <a:xfrm flipH="1" flipV="1">
            <a:off x="-1" y="3994133"/>
            <a:ext cx="2702054" cy="1754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" name="Straight Connector 26"/>
          <p:cNvSpPr/>
          <p:nvPr/>
        </p:nvSpPr>
        <p:spPr>
          <a:xfrm flipH="1" flipV="1">
            <a:off x="6400799" y="3994132"/>
            <a:ext cx="2743201" cy="1756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50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rcRect l="9991" t="0" r="0" b="0"/>
          <a:stretch>
            <a:fillRect/>
          </a:stretch>
        </p:blipFill>
        <p:spPr>
          <a:xfrm>
            <a:off x="6464228" y="4047344"/>
            <a:ext cx="2671852" cy="275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52032" y="3211675"/>
            <a:ext cx="3598773" cy="3654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280" y="4047344"/>
            <a:ext cx="2576585" cy="2787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2040" y="980728"/>
            <a:ext cx="3618749" cy="958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traight Connector 16"/>
          <p:cNvSpPr/>
          <p:nvPr/>
        </p:nvSpPr>
        <p:spPr>
          <a:xfrm flipH="1">
            <a:off x="4571999" y="0"/>
            <a:ext cx="1" cy="3200400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5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511" y="696611"/>
            <a:ext cx="3618748" cy="214267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traight Connector 18"/>
          <p:cNvSpPr/>
          <p:nvPr/>
        </p:nvSpPr>
        <p:spPr>
          <a:xfrm flipH="1">
            <a:off x="2716305" y="3200400"/>
            <a:ext cx="1" cy="3657600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8" name="Straight Connector 20"/>
          <p:cNvSpPr/>
          <p:nvPr/>
        </p:nvSpPr>
        <p:spPr>
          <a:xfrm flipH="1">
            <a:off x="6414246" y="3200400"/>
            <a:ext cx="1" cy="3657600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" name="Straight Connector 22"/>
          <p:cNvSpPr/>
          <p:nvPr/>
        </p:nvSpPr>
        <p:spPr>
          <a:xfrm flipH="1" flipV="1">
            <a:off x="2707341" y="3197412"/>
            <a:ext cx="3717037" cy="1755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0" name="Straight Connector 24"/>
          <p:cNvSpPr/>
          <p:nvPr/>
        </p:nvSpPr>
        <p:spPr>
          <a:xfrm flipH="1" flipV="1">
            <a:off x="-1" y="3994133"/>
            <a:ext cx="2702054" cy="1754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1" name="Straight Connector 26"/>
          <p:cNvSpPr/>
          <p:nvPr/>
        </p:nvSpPr>
        <p:spPr>
          <a:xfrm flipH="1" flipV="1">
            <a:off x="6400799" y="3994132"/>
            <a:ext cx="2743201" cy="1756"/>
          </a:xfrm>
          <a:prstGeom prst="line">
            <a:avLst/>
          </a:prstGeom>
          <a:ln w="38100"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62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1" y="3763297"/>
            <a:ext cx="2687019" cy="3349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00800" y="4026965"/>
            <a:ext cx="2743200" cy="2791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13" descr="Picture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37673" y="3170621"/>
            <a:ext cx="3562516" cy="3717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kimming"/>
          <p:cNvSpPr txBox="1"/>
          <p:nvPr>
            <p:ph type="title"/>
          </p:nvPr>
        </p:nvSpPr>
        <p:spPr>
          <a:xfrm>
            <a:off x="410376" y="1726997"/>
            <a:ext cx="5931013" cy="170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Skimming </a:t>
            </a:r>
          </a:p>
        </p:txBody>
      </p:sp>
      <p:pic>
        <p:nvPicPr>
          <p:cNvPr id="167" name="IMG_3080.jpeg" descr="IMG_3080.jpeg"/>
          <p:cNvPicPr>
            <a:picLocks noChangeAspect="1"/>
          </p:cNvPicPr>
          <p:nvPr/>
        </p:nvPicPr>
        <p:blipFill>
          <a:blip r:embed="rId2">
            <a:extLst/>
          </a:blip>
          <a:srcRect l="0" t="22662" r="0" b="26531"/>
          <a:stretch>
            <a:fillRect/>
          </a:stretch>
        </p:blipFill>
        <p:spPr>
          <a:xfrm>
            <a:off x="2079560" y="3841992"/>
            <a:ext cx="6301255" cy="2070177"/>
          </a:xfrm>
          <a:prstGeom prst="rect">
            <a:avLst/>
          </a:prstGeom>
          <a:ln w="139700">
            <a:solidFill>
              <a:srgbClr val="E63B7A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1"/>
            <a:ext cx="91440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How many paragraphs?"/>
          <p:cNvSpPr txBox="1"/>
          <p:nvPr/>
        </p:nvSpPr>
        <p:spPr>
          <a:xfrm>
            <a:off x="249427" y="242063"/>
            <a:ext cx="2952958" cy="35848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How many paragraphs?</a:t>
            </a:r>
          </a:p>
        </p:txBody>
      </p:sp>
      <p:sp>
        <p:nvSpPr>
          <p:cNvPr id="171" name="How many lines?"/>
          <p:cNvSpPr txBox="1"/>
          <p:nvPr/>
        </p:nvSpPr>
        <p:spPr>
          <a:xfrm>
            <a:off x="249427" y="625951"/>
            <a:ext cx="2952958" cy="35848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How many lines?</a:t>
            </a:r>
          </a:p>
        </p:txBody>
      </p:sp>
      <p:sp>
        <p:nvSpPr>
          <p:cNvPr id="172" name="Underline numbers"/>
          <p:cNvSpPr txBox="1"/>
          <p:nvPr/>
        </p:nvSpPr>
        <p:spPr>
          <a:xfrm>
            <a:off x="249427" y="1009838"/>
            <a:ext cx="2952958" cy="35848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Underline numbers</a:t>
            </a:r>
          </a:p>
        </p:txBody>
      </p:sp>
      <p:sp>
        <p:nvSpPr>
          <p:cNvPr id="173" name="Underline names"/>
          <p:cNvSpPr txBox="1"/>
          <p:nvPr/>
        </p:nvSpPr>
        <p:spPr>
          <a:xfrm>
            <a:off x="249427" y="1393725"/>
            <a:ext cx="2952958" cy="35848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Underline names</a:t>
            </a:r>
          </a:p>
        </p:txBody>
      </p:sp>
      <p:sp>
        <p:nvSpPr>
          <p:cNvPr id="174" name="Underline any country or city"/>
          <p:cNvSpPr txBox="1"/>
          <p:nvPr/>
        </p:nvSpPr>
        <p:spPr>
          <a:xfrm>
            <a:off x="249427" y="1777612"/>
            <a:ext cx="2952958" cy="35848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Underline any country or city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  <p:bldP build="whole" bldLvl="1" animBg="1" rev="0" advAuto="0" spid="173" grpId="4"/>
      <p:bldP build="whole" bldLvl="1" animBg="1" rev="0" advAuto="0" spid="171" grpId="2"/>
      <p:bldP build="whole" bldLvl="1" animBg="1" rev="0" advAuto="0" spid="174" grpId="5"/>
      <p:bldP build="whole" bldLvl="1" animBg="1" rev="0" advAuto="0" spid="17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DD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G Bk 1 F-SA_'18_45" descr="SG Bk 1 F-SA_'18_45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04990" y="595322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19230" y="1144701"/>
            <a:ext cx="6424771" cy="5743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raphic 5" descr="Graphic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2027" y="260647"/>
            <a:ext cx="9144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What is the boy’s name?"/>
          <p:cNvSpPr txBox="1"/>
          <p:nvPr/>
        </p:nvSpPr>
        <p:spPr>
          <a:xfrm>
            <a:off x="-6470" y="12700"/>
            <a:ext cx="3663285" cy="358488"/>
          </a:xfrm>
          <a:prstGeom prst="rect">
            <a:avLst/>
          </a:prstGeom>
          <a:solidFill>
            <a:schemeClr val="accent4">
              <a:satOff val="-1335"/>
              <a:lumOff val="-10274"/>
            </a:schemeClr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What is the boy’s name?</a:t>
            </a:r>
          </a:p>
        </p:txBody>
      </p:sp>
      <p:sp>
        <p:nvSpPr>
          <p:cNvPr id="180" name="Where does he live?"/>
          <p:cNvSpPr txBox="1"/>
          <p:nvPr/>
        </p:nvSpPr>
        <p:spPr>
          <a:xfrm>
            <a:off x="-6470" y="396587"/>
            <a:ext cx="3663285" cy="358488"/>
          </a:xfrm>
          <a:prstGeom prst="rect">
            <a:avLst/>
          </a:prstGeom>
          <a:solidFill>
            <a:srgbClr val="FFA57D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Where does he live?</a:t>
            </a:r>
          </a:p>
        </p:txBody>
      </p:sp>
      <p:sp>
        <p:nvSpPr>
          <p:cNvPr id="181" name="What are the places in Coyoacan?"/>
          <p:cNvSpPr txBox="1"/>
          <p:nvPr/>
        </p:nvSpPr>
        <p:spPr>
          <a:xfrm>
            <a:off x="-6470" y="780474"/>
            <a:ext cx="3663285" cy="358488"/>
          </a:xfrm>
          <a:prstGeom prst="rect">
            <a:avLst/>
          </a:prstGeom>
          <a:solidFill>
            <a:srgbClr val="EE719E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What are the places in Coyoacan?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0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22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audio>
          </p:childTnLst>
        </p:cTn>
      </p:par>
    </p:tnLst>
    <p:bldLst>
      <p:bldP build="whole" bldLvl="1" animBg="1" rev="0" advAuto="0" spid="181" grpId="4"/>
      <p:bldP build="whole" bldLvl="1" animBg="1" rev="0" advAuto="0" spid="179" grpId="2"/>
      <p:bldP build="whole" bldLvl="1" animBg="1" rev="0" advAuto="0" spid="180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